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d5d181c0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d5d181c0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d5d181c07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d5d181c07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d5d181c07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d5d181c07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d5d55313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d5d55313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d668a5bd1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d668a5bd1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D9D9D9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443275" y="1426075"/>
            <a:ext cx="8520600" cy="106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400">
                <a:latin typeface="Times New Roman"/>
                <a:ea typeface="Times New Roman"/>
                <a:cs typeface="Times New Roman"/>
                <a:sym typeface="Times New Roman"/>
              </a:rPr>
              <a:t>ЕТНОКУЛЬТУРНІ ПАРАЛЕЛІ В ТРАДИЦІЙНІЙ СВЯТКОВІЙ КУЛЬТУРІ УКРАЇНЦІВ ТА ПОЛЯКІВ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92100" y="2571750"/>
            <a:ext cx="8959800" cy="24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i="1"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Автор</a:t>
            </a:r>
            <a:endParaRPr b="1" i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32400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i="1"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Янковська Антоніна Андріївна</a:t>
            </a:r>
            <a:endParaRPr b="1" i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32400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i="1"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учениця 7-В класу </a:t>
            </a:r>
            <a:endParaRPr b="1" i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i="1"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Приватний заклад загальної середньої освіти</a:t>
            </a:r>
            <a:br>
              <a:rPr i="1"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i="1"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ІІ-ІІІ ступенів «Гімназія А+»</a:t>
            </a:r>
            <a:endParaRPr i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t/>
            </a:r>
            <a:endParaRPr b="1" i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i="1"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Педагогічний керівник</a:t>
            </a:r>
            <a:endParaRPr b="1" i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i="1"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b="1" i="1"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азаренко Альона Сергіївна</a:t>
            </a:r>
            <a:endParaRPr b="1" i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32400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i="1"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вчитель історії  </a:t>
            </a:r>
            <a:endParaRPr b="1" i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i="1"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Приватний заклад загальної середньої освіти</a:t>
            </a:r>
            <a:br>
              <a:rPr i="1"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i="1"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ІІ-ІІІ ступенів «Гімназія А+»</a:t>
            </a:r>
            <a:endParaRPr i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t/>
            </a:r>
            <a:endParaRPr i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t/>
            </a:r>
            <a:endParaRPr i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i="1"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Київська Мала академія наук</a:t>
            </a:r>
            <a:endParaRPr b="1" i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198175" y="176075"/>
            <a:ext cx="4199400" cy="111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400">
                <a:latin typeface="Times New Roman"/>
                <a:ea typeface="Times New Roman"/>
                <a:cs typeface="Times New Roman"/>
                <a:sym typeface="Times New Roman"/>
              </a:rPr>
              <a:t>Мета та завдання дослідження: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198175" y="1430800"/>
            <a:ext cx="4099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Виявити спільні та специфічні риси у традиційній святковій обрядовості Великодня українців та поляків, простежити етнокультурні паралелі в обрядових діях, символіці та фольклорі, а також обґрунтувати причини їхньої схожості та відмінності та чому це так.</a:t>
            </a: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9988" y="96725"/>
            <a:ext cx="4441625" cy="444162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4550000" y="4538350"/>
            <a:ext cx="4593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Ранок </a:t>
            </a:r>
            <a:r>
              <a:rPr b="1" i="1" lang="uk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Христового</a:t>
            </a:r>
            <a:r>
              <a:rPr b="1" i="1" lang="uk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Воскресіння. 1891 р. Микола Пимоненко</a:t>
            </a:r>
            <a:endParaRPr b="1" i="1"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2517900" y="74925"/>
            <a:ext cx="410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uk" sz="2400">
                <a:latin typeface="Times New Roman"/>
                <a:ea typeface="Times New Roman"/>
                <a:cs typeface="Times New Roman"/>
                <a:sym typeface="Times New Roman"/>
              </a:rPr>
              <a:t>Традиції та проведення часу  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135450" y="509300"/>
            <a:ext cx="8873100" cy="13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традиційній польській етнокультурі на теренах України, як і раніше, домінуюче місце займали хорові співи, аматорські гуртки, вистави із виготовленням декорацій та сценічних костюмів, а також театралізована релігійна обрядовість.  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6866" y="1618401"/>
            <a:ext cx="4080660" cy="299520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223475" y="1715300"/>
            <a:ext cx="44793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Великдень, як на будь яке свято усі любили розважитись зокрема ці розваги були різноманітними у традиційній польській етнокультурі на теренах України. З роками розваг та способів проведення часу ставало все більше та більше  на західноукраїнських землях, що перебували у складі Польщі. </a:t>
            </a:r>
            <a:endParaRPr sz="17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4943100" y="4544900"/>
            <a:ext cx="410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Великдень у с. Печеніжин Коломийського району Івано-Франківської області, 1965 рік</a:t>
            </a:r>
            <a:endParaRPr b="1" i="1"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2493800" y="84750"/>
            <a:ext cx="3106200" cy="5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uk" sz="2400">
                <a:latin typeface="Times New Roman"/>
                <a:ea typeface="Times New Roman"/>
                <a:cs typeface="Times New Roman"/>
                <a:sym typeface="Times New Roman"/>
              </a:rPr>
              <a:t>Одяг та дрес код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124500" y="567675"/>
            <a:ext cx="8895000" cy="175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Традиційно польські жінки вдягали на особливі події довгі сорочки з рукавами, широкі спідниці, жакети або кафтани, вовняні хустки, високі черевики з шнурівками. Чоловічий одяг мав консервативніший характер і був представлений костюмом  такі як піджак, брюки, камізелька, сорочка, чоботи та  рідше черевики. 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0000" y="1771125"/>
            <a:ext cx="3439675" cy="253160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124500" y="2268475"/>
            <a:ext cx="53862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Українці перед святом зазвичай обирали прості речі з мінімальною кількістю оздоблення та стриманими кольорами. Проте, на Великдень українці одягалися тільки в найкраще — і найбільш вишуканий вигляд мали саме в понеділкову службу. А оскільки під час Всенічного богослужіння було прохолодно, то обов’язково брали верхнє вбрання.</a:t>
            </a:r>
            <a:endParaRPr sz="17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5599938" y="4365600"/>
            <a:ext cx="3439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Ясіня Закарпаття Великодя освячення пасок 1920і</a:t>
            </a:r>
            <a:endParaRPr b="1" i="1"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3430800" y="91650"/>
            <a:ext cx="2282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1509"/>
              <a:buFont typeface="Arial"/>
              <a:buNone/>
            </a:pPr>
            <a:r>
              <a:rPr b="1" lang="uk" sz="2650">
                <a:latin typeface="Times New Roman"/>
                <a:ea typeface="Times New Roman"/>
                <a:cs typeface="Times New Roman"/>
                <a:sym typeface="Times New Roman"/>
              </a:rPr>
              <a:t>Частування </a:t>
            </a:r>
            <a:endParaRPr b="1" sz="26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t/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100200" y="420025"/>
            <a:ext cx="8973300" cy="16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 і на всі свята українці та й не тільки, любили почастуватися чимось смачним звичайно їжа була не завжди однакова бо ж свята як не як, в тому на Великдень вони їли: борщ, шинка, баба-шарпанина, вареники, кваша, лемішка, каша, локшина, рубці, соломаха, сластьони, сало та багато інших страв.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5250" y="1981674"/>
            <a:ext cx="3970575" cy="2527274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146550" y="1981663"/>
            <a:ext cx="4898700" cy="3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Поляки в свою ж чергу не вступали українцям і також дивували чимось цікавим </a:t>
            </a:r>
            <a:r>
              <a:rPr lang="uk" sz="17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святкуючи Великдень, ніколи не можна було  пропустити великодній журек з білою ковбасою і шматочками яйця. Подається як перша страва під час пасхального сніданку, який символізував закінчення Великого Посту. А також випечення великодніх кексів і мазурки.</a:t>
            </a:r>
            <a:endParaRPr sz="17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5045300" y="4508950"/>
            <a:ext cx="3970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Великодній стіл на Полтавщині, 1910-ті роки</a:t>
            </a:r>
            <a:endParaRPr b="1" i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1291400" y="333675"/>
            <a:ext cx="2160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400">
                <a:latin typeface="Times New Roman"/>
                <a:ea typeface="Times New Roman"/>
                <a:cs typeface="Times New Roman"/>
                <a:sym typeface="Times New Roman"/>
              </a:rPr>
              <a:t>Висновок 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311700" y="970800"/>
            <a:ext cx="3941100" cy="359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Наші культури доволі схожі але, все одно мають якісь відмінності наприклад у Польщі на застіллях їдять Журек коли ж українці віддавали на Великдень перевагу борщу та вареникам. Але, варто пам’ятати що кожна культура важлива та зробила внесок у наші свята та традиції!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1125" y="102075"/>
            <a:ext cx="387096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