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5EF7-6D68-5E01-68BA-50912BE27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BBAB81A-E8D2-9B2C-089D-EF2077490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CA2D2E8-5159-72BF-76C8-098E2EA81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73D9C1B-9BB0-B9F2-672D-A5CC533DC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E34DD3B-B332-1E03-987A-46120BE5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673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E271F-336E-B50B-A278-D9C456D9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302E475-9D73-541F-1434-215806D5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59ED9C7-43F6-CA0A-6540-5D5B1CB03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275FF2F-B618-EA74-332D-2723951F7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61CDD88-AF17-82BA-F557-6289744C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95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A798F-AFD6-76DA-AA10-27EF2BEB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405A7C2-0EC2-32AC-2027-A2607CAB0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E80D8C8-86DE-ED82-41ED-046748F31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97F1D7-6F28-DA2E-76EF-03F4702A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411885F-196A-2DB2-C916-66F2FB13D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04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5E7E5-5796-1408-0A25-BF29DBC1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488F817-DA71-8A59-BAF7-2E158BB75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A5A5D68-0B60-4E00-D82A-AB683C448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13FA096-6602-7963-86B1-377370587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B702879-645C-A023-73F2-15803E354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9435C28-9BEB-3A76-8408-31A256AE0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454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A9570-6E05-AF95-9E76-36D151D3E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A602F41-0834-DF7C-5404-17F6BB7DA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44C2C24-1E02-4C37-0FFD-CB77A7125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7273B20F-F099-3C7F-84BB-B96FBFDB51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53563C72-550F-1DB9-09AC-F65B19F110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5453FB0-31F4-5BAE-FC86-DF5F2C20A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FA6D8484-7F79-940B-A6FA-ED5EEE6CA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37F3E18-4EE3-C37E-7CC6-57D15EE3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072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ED93D-7AD2-8552-C52B-4E69C0438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A234F03-C997-4B88-BC92-E462B6B7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E1F1F6A-AF46-47AD-01C1-E9562981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76BB0C5B-4C84-B687-9238-483D7FDE1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422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3541796F-2127-9423-4378-DA9AD620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843E715-5300-4304-4EDF-8CD03A19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5E4D180-19E2-2D4F-753D-D2047174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77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5EAF1-9BF8-CA5E-1BCB-F17F5F7D5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CBBEBDC-ADCE-5A30-A7D3-F62AE05BB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17CB49C-99B3-1335-D636-119CBEE3F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9E50928-0C9E-4CC7-9CBC-FEA0F7D3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2B195AF-F983-66E9-A71D-603FADFD6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D0BDC7C-5AB2-A9EE-059A-C908963BF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934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5D0FB-F94B-DDB0-7128-649F93156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6EABDA1-8FD5-51A0-BA2D-4DFFA5AE1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A23DF87-2281-2CB2-2DE6-FB90D0D44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86ACBC2-8A3B-8749-67DA-1AF09A189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97C86AF-2D73-37CE-F278-612F4FD19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A3E6C9B-F98B-E578-05D8-A11C7F0D8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4808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5B141-ADBA-F006-7B15-A3282CF7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92220F7-C2BA-135F-3AF0-4CDBCB8D5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E9F410D-9D35-36B7-E344-8B041FC7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A40CC83-E13C-160A-72D8-6A8816161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1BB2651-3FED-BAA5-EF58-4C7F92736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700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2E9A739E-4266-2BEC-8587-302666B62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B8DEF326-2748-4B3E-5F89-4CCD2691A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EBF9A6F-5D82-CA18-6092-839FFA790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4525426-5FB3-BBE8-7575-FC0EF586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8DCA89B-2CCE-267D-123D-99DEC7CA1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35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4B076E25-9020-2F5F-16AF-AFE22C52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77FF39E-C96F-E7B0-8BBF-6DE3D856F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EAA4F79-E30B-3462-ECD9-5624EED82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6535C1-DE83-48D3-9D5A-2B3C0989C3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0556F2B-7450-6E3F-757D-D9F0B3B50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52E258-9407-3FFF-EBC8-7647297A1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5F6745-28B3-42DA-902D-164A7B0E5A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364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мультфільм, знімок екрана, Анімаці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E4658CC-5E65-3116-FB81-590028880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9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комп’ютер, графічний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69D3A9D-2357-ECFE-A998-CDB5F1AC1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92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електроніка, гадже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7425938-7393-3727-6C87-46787DCC8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55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ноутбук, комп’ютер, знімок екра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14FCB22-B896-3CE3-F4A4-37ED3086A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логотип, Шриф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10F789F-3CDD-DA7B-2578-992543C5C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06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програмне забезпечення, електроні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017DA81-BB80-FEE5-2461-5B275F24A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04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FCB7FA7-1EA7-E5C3-5314-5330C93C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1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Мультимедійне програмне забезпечення, програмне забезпеченн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4A2B18C-0956-A167-CA9E-051BD98CD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3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програмне забезпечення, Шриф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61A5CB3D-FCB0-8AEF-9DC1-0394C1979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13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програмне забезпечення, Мультимедійне програмне забезпеченн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2F9EA48-29C9-1A09-6BB4-ACFCC17D5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6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Шрифт, знімок екрана, Електрик сині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AA18310-D728-CE17-CA00-1A9C03BD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86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Шрифт, знімок екрана, Електрик сині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F4E07AB-B5C3-A098-7C36-5D16AE25E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63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Шрифт, знімок екрана, Графі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EE9FA2E-94A6-02E1-F376-67898F44B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26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знімок екрана, Шрифт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5C68B6A-0920-BD7B-09F1-C752F3D41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25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текст, Навушники, Графіка, Електрик сині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FE31675-9100-2B31-1A84-A8DBF7A89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Широкий екран</PresentationFormat>
  <Paragraphs>0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Володимир Чижевський</dc:creator>
  <cp:lastModifiedBy>Володимир Чижевський</cp:lastModifiedBy>
  <cp:revision>1</cp:revision>
  <dcterms:created xsi:type="dcterms:W3CDTF">2026-04-20T09:05:09Z</dcterms:created>
  <dcterms:modified xsi:type="dcterms:W3CDTF">2026-04-20T09:10:44Z</dcterms:modified>
</cp:coreProperties>
</file>