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81" r:id="rId3"/>
    <p:sldId id="277" r:id="rId4"/>
    <p:sldId id="266" r:id="rId5"/>
    <p:sldId id="263" r:id="rId6"/>
    <p:sldId id="282" r:id="rId7"/>
    <p:sldId id="284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76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187CF-4F74-4358-B2E0-2CDA6A8E3D5B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0719-BC97-4A17-849A-0066D0DBA28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133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0719-BC97-4A17-849A-0066D0DBA287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24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FAC3E7-E6A0-456A-83B1-314526B7DD32}" type="datetimeFigureOut">
              <a:rPr lang="uk-UA" smtClean="0"/>
              <a:t>09.04.2026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D10EFFC-A69A-4D7A-A259-3A587508737A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501009"/>
            <a:ext cx="2736304" cy="1152128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023626">
            <a:off x="124567" y="548879"/>
            <a:ext cx="8918926" cy="137002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0">
              <a:buNone/>
            </a:pPr>
            <a:r>
              <a:rPr lang="uk-UA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</a:t>
            </a:r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4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uk-UA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і комах у природніх та </a:t>
            </a:r>
            <a:r>
              <a:rPr lang="uk-UA" sz="4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uk-UA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Міська ластівка: опис. Чим харчуються міські ластівки? Перелітні птахи"/>
          <p:cNvSpPr>
            <a:spLocks noChangeAspect="1" noChangeArrowheads="1"/>
          </p:cNvSpPr>
          <p:nvPr/>
        </p:nvSpPr>
        <p:spPr bwMode="auto">
          <a:xfrm>
            <a:off x="155575" y="-26121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283968" y="3907298"/>
            <a:ext cx="47525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Немирівський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ліцей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Радивилівської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ради.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Немирівка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Вчитель біології 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Шуляк Валентина Вікторівна</a:t>
            </a: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 роботу учениця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 </a:t>
            </a:r>
          </a:p>
          <a:p>
            <a:r>
              <a:rPr lang="uk-UA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Черняк Евеліна .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t="10942" r="3594" b="57548"/>
          <a:stretch/>
        </p:blipFill>
        <p:spPr bwMode="auto">
          <a:xfrm>
            <a:off x="827584" y="2708920"/>
            <a:ext cx="3240360" cy="363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82864">
            <a:off x="898517" y="241353"/>
            <a:ext cx="8077037" cy="13707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ТА ЗАВДАННЯ ДОСЛІДЖЕННЯ</a:t>
            </a:r>
            <a:endParaRPr lang="uk-UA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988840"/>
            <a:ext cx="8435280" cy="4536504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buFontTx/>
              <a:buChar char="-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комах.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комах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Char char="-"/>
            </a:pPr>
            <a:endParaRPr lang="ru-RU" sz="4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Char char="-"/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949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16476">
            <a:off x="-48374" y="265470"/>
            <a:ext cx="8933439" cy="18287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ЄКТ, ПРЕДМЕТ </a:t>
            </a:r>
            <a:b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СЛІДЖЕННЯ.</a:t>
            </a:r>
            <a:b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ТА </a:t>
            </a:r>
            <a:r>
              <a:rPr lang="uk-UA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ВИКОНАННЯ.</a:t>
            </a:r>
            <a:endParaRPr lang="uk-UA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7544" y="2348880"/>
            <a:ext cx="6192688" cy="367240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компоненти екосистем: рослини і комахи.</a:t>
            </a:r>
          </a:p>
          <a:p>
            <a:pPr marL="4572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між рослинами та комахами, зокрема процеси запилення, взаємовигідної взаємодії та вплив комах шкідників на рослин.</a:t>
            </a:r>
          </a:p>
          <a:p>
            <a:pPr marL="4572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 дослідження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візуальний огляд, спостереження, опис, аналіз отриманих даних </a:t>
            </a:r>
          </a:p>
          <a:p>
            <a:pPr marL="4572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та тривалість виконання:</a:t>
            </a:r>
          </a:p>
          <a:p>
            <a:pPr marL="4572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Весна літо 2025 р.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188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16062">
            <a:off x="643248" y="191562"/>
            <a:ext cx="8313392" cy="85521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частина</a:t>
            </a:r>
            <a:endParaRPr lang="uk-UA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61288380"/>
              </p:ext>
            </p:extLst>
          </p:nvPr>
        </p:nvGraphicFramePr>
        <p:xfrm>
          <a:off x="176213" y="3140075"/>
          <a:ext cx="12496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AutoShape 2" descr="Ластівка - птахи ластівки... - Лабораторія Зоології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1484784"/>
            <a:ext cx="7092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зв’язки між рослинами і комахами є важливою складовою функціонування екосистем. Вони забезпечують кругообіг речовин, розмноження рослин та підтримання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 типами взаємодії є: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Мутуалізм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взаємовигідні відносини. Найпоширенішим прикладом є запилення: комахи (бджоли, метелики) отримують нектар, а рослини — можливість розмноження.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Паразитизм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комахи живляться рослинами, завдаючи їм шкоди (наприклад, тля, листоїди).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Хижацтво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деякі комахи знищують інших комах, що опосередковано впливає на рослини.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Коменсалізм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одна сторона отримує користь, не завдаючи шкоди іншій.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природних екосистемах ці зв’язки є збалансованими та саморегульованими. В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створених людиною, екологічна рівновага часто порушується, що призводить до збільшення кількості шкідників і зменшення чисельності корисних комах.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екологічні зв’язки рослин і комах мають важливе значення для стабільності екосистем і продуктивності сільського господарства.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8827"/>
            <a:ext cx="2108175" cy="238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09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17790">
            <a:off x="742792" y="256194"/>
            <a:ext cx="7494992" cy="87574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частина дослідження.</a:t>
            </a:r>
            <a:endParaRPr lang="uk-UA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556792"/>
            <a:ext cx="8208912" cy="518457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присадибній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метою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взаємозв’язків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мутуалізм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паразитизм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хижацтво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коменсалізм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Мутуалізм</a:t>
            </a:r>
            <a:endParaRPr lang="uk-UA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огірки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комахи-запилювачі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плодів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марлею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20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утворилося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плодів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 18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квітів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врожайності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Паразитизм</a:t>
            </a:r>
            <a:endParaRPr lang="uk-UA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квасоля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попелиця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попелицею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38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попелиця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пригнічує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66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41893">
            <a:off x="323529" y="332656"/>
            <a:ext cx="7982272" cy="151216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uk-UA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Практична частина дослідження</a:t>
            </a:r>
            <a:endParaRPr lang="uk-UA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rot="10800000" flipV="1">
            <a:off x="251518" y="2420888"/>
            <a:ext cx="8712969" cy="410445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Хижацтво</a:t>
            </a:r>
            <a:endParaRPr lang="uk-UA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попелиця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зміною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сонечок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зменшилась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орієнтовно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зросла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орієнтовно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ворогами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Коменсалізм</a:t>
            </a:r>
            <a:endParaRPr lang="uk-UA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кукурудза та павуки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мешкали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плетуть павутину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завдаючи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/>
              <a:t/>
            </a:r>
            <a:br>
              <a:rPr lang="en-US" sz="2000" dirty="0"/>
            </a:b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78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76300">
            <a:off x="680895" y="479472"/>
            <a:ext cx="6512511" cy="11610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916832"/>
            <a:ext cx="7571184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присадибній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мутуалізм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паразитизм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хижацтво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сонечок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попелицею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коменсалізм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підтверджують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комах 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городу.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81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726</TotalTime>
  <Words>445</Words>
  <Application>Microsoft Office PowerPoint</Application>
  <PresentationFormat>Экран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Екологічні зв’язки рослин і комах у природніх та агроекосистемах.</vt:lpstr>
      <vt:lpstr>МЕТА ТА ЗАВДАННЯ ДОСЛІДЖЕННЯ</vt:lpstr>
      <vt:lpstr>ОБ’ЄКТ, ПРЕДМЕТ  ДОСЛІДЖЕННЯ. МЕТОДИ ТА ТЕРМІН ВИКОНАННЯ.</vt:lpstr>
      <vt:lpstr>Теоретична частина</vt:lpstr>
      <vt:lpstr>Практична частина дослідження.</vt:lpstr>
      <vt:lpstr>Практична частина дослідження</vt:lpstr>
      <vt:lpstr>ВИСНОВКИ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ПТАХ РОКУ 2022 «ЛАСТІВКА МІСЬКА»</dc:title>
  <dc:creator>Admin</dc:creator>
  <cp:lastModifiedBy>йййй</cp:lastModifiedBy>
  <cp:revision>75</cp:revision>
  <dcterms:created xsi:type="dcterms:W3CDTF">2022-09-18T13:33:44Z</dcterms:created>
  <dcterms:modified xsi:type="dcterms:W3CDTF">2026-04-09T17:50:39Z</dcterms:modified>
</cp:coreProperties>
</file>