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5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70" autoAdjust="0"/>
    <p:restoredTop sz="94737" autoAdjust="0"/>
  </p:normalViewPr>
  <p:slideViewPr>
    <p:cSldViewPr snapToGrid="0">
      <p:cViewPr varScale="1">
        <p:scale>
          <a:sx n="75" d="100"/>
          <a:sy n="75" d="100"/>
        </p:scale>
        <p:origin x="552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6237F2-D590-4196-A2D0-74FA6EF43961}" type="datetimeFigureOut">
              <a:rPr lang="uk-UA" smtClean="0"/>
              <a:t>10.04.2026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A9432D-9145-4A76-AB70-69F200FDF34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204302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A9432D-9145-4A76-AB70-69F200FDF340}" type="slidenum">
              <a:rPr lang="uk-UA" smtClean="0"/>
              <a:t>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793006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Зразок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82A5D-A210-4BBD-8FF1-F1B6C604AB6E}" type="datetimeFigureOut">
              <a:rPr lang="uk-UA" smtClean="0"/>
              <a:t>10.04.2026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1B62B-2150-4C91-81E1-FC7509CDAE1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827581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82A5D-A210-4BBD-8FF1-F1B6C604AB6E}" type="datetimeFigureOut">
              <a:rPr lang="uk-UA" smtClean="0"/>
              <a:t>10.04.2026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1B62B-2150-4C91-81E1-FC7509CDAE1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414514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82A5D-A210-4BBD-8FF1-F1B6C604AB6E}" type="datetimeFigureOut">
              <a:rPr lang="uk-UA" smtClean="0"/>
              <a:t>10.04.2026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1B62B-2150-4C91-81E1-FC7509CDAE1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246365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82A5D-A210-4BBD-8FF1-F1B6C604AB6E}" type="datetimeFigureOut">
              <a:rPr lang="uk-UA" smtClean="0"/>
              <a:t>10.04.2026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1B62B-2150-4C91-81E1-FC7509CDAE1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314217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82A5D-A210-4BBD-8FF1-F1B6C604AB6E}" type="datetimeFigureOut">
              <a:rPr lang="uk-UA" smtClean="0"/>
              <a:t>10.04.2026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1B62B-2150-4C91-81E1-FC7509CDAE1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622802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82A5D-A210-4BBD-8FF1-F1B6C604AB6E}" type="datetimeFigureOut">
              <a:rPr lang="uk-UA" smtClean="0"/>
              <a:t>10.04.2026</a:t>
            </a:fld>
            <a:endParaRPr lang="uk-UA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1B62B-2150-4C91-81E1-FC7509CDAE1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08877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82A5D-A210-4BBD-8FF1-F1B6C604AB6E}" type="datetimeFigureOut">
              <a:rPr lang="uk-UA" smtClean="0"/>
              <a:t>10.04.2026</a:t>
            </a:fld>
            <a:endParaRPr lang="uk-UA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1B62B-2150-4C91-81E1-FC7509CDAE1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568369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82A5D-A210-4BBD-8FF1-F1B6C604AB6E}" type="datetimeFigureOut">
              <a:rPr lang="uk-UA" smtClean="0"/>
              <a:t>10.04.2026</a:t>
            </a:fld>
            <a:endParaRPr lang="uk-UA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1B62B-2150-4C91-81E1-FC7509CDAE1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814616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82A5D-A210-4BBD-8FF1-F1B6C604AB6E}" type="datetimeFigureOut">
              <a:rPr lang="uk-UA" smtClean="0"/>
              <a:t>10.04.2026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1B62B-2150-4C91-81E1-FC7509CDAE1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028227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 фотографі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82A5D-A210-4BBD-8FF1-F1B6C604AB6E}" type="datetimeFigureOut">
              <a:rPr lang="uk-UA" smtClean="0"/>
              <a:t>10.04.2026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1B62B-2150-4C91-81E1-FC7509CDAE1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760432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82A5D-A210-4BBD-8FF1-F1B6C604AB6E}" type="datetimeFigureOut">
              <a:rPr lang="uk-UA" smtClean="0"/>
              <a:t>10.04.2026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1B62B-2150-4C91-81E1-FC7509CDAE1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238956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uk-UA" smtClean="0"/>
              <a:t>Зразок тексту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82A5D-A210-4BBD-8FF1-F1B6C604AB6E}" type="datetimeFigureOut">
              <a:rPr lang="uk-UA" smtClean="0"/>
              <a:t>10.04.2026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1B62B-2150-4C91-81E1-FC7509CDAE1C}" type="slidenum">
              <a:rPr lang="uk-UA" smtClean="0"/>
              <a:t>‹№›</a:t>
            </a:fld>
            <a:endParaRPr lang="uk-UA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981602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82A5D-A210-4BBD-8FF1-F1B6C604AB6E}" type="datetimeFigureOut">
              <a:rPr lang="uk-UA" smtClean="0"/>
              <a:t>10.04.2026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1B62B-2150-4C91-81E1-FC7509CDAE1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193789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82A5D-A210-4BBD-8FF1-F1B6C604AB6E}" type="datetimeFigureOut">
              <a:rPr lang="uk-UA" smtClean="0"/>
              <a:t>10.04.2026</a:t>
            </a:fld>
            <a:endParaRPr lang="uk-U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1B62B-2150-4C91-81E1-FC7509CDAE1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449416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 з малю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82A5D-A210-4BBD-8FF1-F1B6C604AB6E}" type="datetimeFigureOut">
              <a:rPr lang="uk-UA" smtClean="0"/>
              <a:t>10.04.2026</a:t>
            </a:fld>
            <a:endParaRPr lang="uk-U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1B62B-2150-4C91-81E1-FC7509CDAE1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561788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82A5D-A210-4BBD-8FF1-F1B6C604AB6E}" type="datetimeFigureOut">
              <a:rPr lang="uk-UA" smtClean="0"/>
              <a:t>10.04.2026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1B62B-2150-4C91-81E1-FC7509CDAE1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840047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82A5D-A210-4BBD-8FF1-F1B6C604AB6E}" type="datetimeFigureOut">
              <a:rPr lang="uk-UA" smtClean="0"/>
              <a:t>10.04.2026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1B62B-2150-4C91-81E1-FC7509CDAE1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436398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93D82A5D-A210-4BBD-8FF1-F1B6C604AB6E}" type="datetimeFigureOut">
              <a:rPr lang="uk-UA" smtClean="0"/>
              <a:t>10.04.2026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C1B62B-2150-4C91-81E1-FC7509CDAE1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9635888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jpeg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627" y="4522944"/>
            <a:ext cx="1846037" cy="160825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7801" y="1830599"/>
            <a:ext cx="1447564" cy="190660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0276" y="554363"/>
            <a:ext cx="2148723" cy="150511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960275" y="2040258"/>
            <a:ext cx="199196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800" dirty="0" smtClean="0"/>
              <a:t>Будинок  Ксаверія Конопацького</a:t>
            </a:r>
            <a:endParaRPr lang="uk-UA" sz="800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3416" y="2570293"/>
            <a:ext cx="2011936" cy="150511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9534678" y="4075405"/>
            <a:ext cx="202067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800" dirty="0" smtClean="0"/>
              <a:t>Весна на Поліссі</a:t>
            </a:r>
            <a:endParaRPr lang="uk-UA" sz="800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410" y="1830599"/>
            <a:ext cx="1818469" cy="235252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60947" y="4183126"/>
            <a:ext cx="227756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800" dirty="0" smtClean="0"/>
              <a:t>Оскар Кольберг (22.02.1814-03.06.1890) </a:t>
            </a:r>
            <a:endParaRPr lang="uk-UA" sz="800" dirty="0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7193" y="573581"/>
            <a:ext cx="2019788" cy="1466677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9521" y="4183127"/>
            <a:ext cx="1511994" cy="1995319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1021" y="4598950"/>
            <a:ext cx="2015960" cy="1532246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0074" y="1830599"/>
            <a:ext cx="1892386" cy="1920802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7687" y="4206827"/>
            <a:ext cx="1809811" cy="1955294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3538" y="2564436"/>
            <a:ext cx="2218321" cy="1510969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3538" y="4570194"/>
            <a:ext cx="2195460" cy="1589758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9507193" y="2026613"/>
            <a:ext cx="20197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800" dirty="0" smtClean="0"/>
              <a:t>Єврейський ринок ХІХ ст.</a:t>
            </a:r>
            <a:endParaRPr lang="uk-UA" sz="800" dirty="0"/>
          </a:p>
        </p:txBody>
      </p:sp>
      <p:sp>
        <p:nvSpPr>
          <p:cNvPr id="25" name="TextBox 24"/>
          <p:cNvSpPr txBox="1"/>
          <p:nvPr/>
        </p:nvSpPr>
        <p:spPr>
          <a:xfrm>
            <a:off x="4895857" y="6178446"/>
            <a:ext cx="181667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800" dirty="0" smtClean="0"/>
              <a:t>Могила О. Кольберга в Кракові</a:t>
            </a:r>
            <a:endParaRPr lang="uk-UA" sz="800" dirty="0"/>
          </a:p>
        </p:txBody>
      </p:sp>
      <p:sp>
        <p:nvSpPr>
          <p:cNvPr id="26" name="TextBox 25"/>
          <p:cNvSpPr txBox="1"/>
          <p:nvPr/>
        </p:nvSpPr>
        <p:spPr>
          <a:xfrm>
            <a:off x="6913538" y="4075405"/>
            <a:ext cx="221832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800" dirty="0" smtClean="0"/>
              <a:t>Палац </a:t>
            </a:r>
            <a:r>
              <a:rPr lang="uk-UA" sz="800" dirty="0" err="1" smtClean="0"/>
              <a:t>Сєраковських</a:t>
            </a:r>
            <a:r>
              <a:rPr lang="uk-UA" sz="800" dirty="0" smtClean="0"/>
              <a:t> у </a:t>
            </a:r>
            <a:r>
              <a:rPr lang="uk-UA" sz="800" dirty="0" err="1" smtClean="0"/>
              <a:t>Туричанах</a:t>
            </a:r>
            <a:endParaRPr lang="uk-UA" sz="800" dirty="0"/>
          </a:p>
        </p:txBody>
      </p:sp>
      <p:sp>
        <p:nvSpPr>
          <p:cNvPr id="27" name="TextBox 26"/>
          <p:cNvSpPr txBox="1"/>
          <p:nvPr/>
        </p:nvSpPr>
        <p:spPr>
          <a:xfrm>
            <a:off x="6816191" y="6159952"/>
            <a:ext cx="229280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800" dirty="0" smtClean="0"/>
              <a:t>Палац Яблоновських у Старому Кривині</a:t>
            </a:r>
            <a:endParaRPr lang="uk-UA" sz="800" dirty="0"/>
          </a:p>
        </p:txBody>
      </p:sp>
      <p:sp>
        <p:nvSpPr>
          <p:cNvPr id="28" name="TextBox 27"/>
          <p:cNvSpPr txBox="1"/>
          <p:nvPr/>
        </p:nvSpPr>
        <p:spPr>
          <a:xfrm>
            <a:off x="9413674" y="6131196"/>
            <a:ext cx="225695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800" dirty="0" smtClean="0"/>
              <a:t>Почаївська </a:t>
            </a:r>
            <a:r>
              <a:rPr lang="uk-UA" sz="800" dirty="0" err="1" smtClean="0"/>
              <a:t>Лавра.Акварель</a:t>
            </a:r>
            <a:r>
              <a:rPr lang="uk-UA" sz="800" dirty="0" smtClean="0"/>
              <a:t> Т. Шевченка</a:t>
            </a:r>
            <a:endParaRPr lang="uk-UA" sz="800" dirty="0"/>
          </a:p>
        </p:txBody>
      </p:sp>
      <p:sp>
        <p:nvSpPr>
          <p:cNvPr id="29" name="TextBox 28"/>
          <p:cNvSpPr txBox="1"/>
          <p:nvPr/>
        </p:nvSpPr>
        <p:spPr>
          <a:xfrm>
            <a:off x="2638509" y="6159952"/>
            <a:ext cx="220551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800" dirty="0" smtClean="0"/>
              <a:t>Палац </a:t>
            </a:r>
            <a:r>
              <a:rPr lang="uk-UA" sz="800" dirty="0" err="1" smtClean="0"/>
              <a:t>Стецьких</a:t>
            </a:r>
            <a:r>
              <a:rPr lang="uk-UA" sz="800" dirty="0" smtClean="0"/>
              <a:t> у Великих </a:t>
            </a:r>
            <a:r>
              <a:rPr lang="uk-UA" sz="800" dirty="0" err="1" smtClean="0"/>
              <a:t>Межирічах</a:t>
            </a:r>
            <a:endParaRPr lang="uk-UA" sz="800" dirty="0"/>
          </a:p>
        </p:txBody>
      </p:sp>
      <p:sp>
        <p:nvSpPr>
          <p:cNvPr id="30" name="TextBox 29"/>
          <p:cNvSpPr txBox="1"/>
          <p:nvPr/>
        </p:nvSpPr>
        <p:spPr>
          <a:xfrm>
            <a:off x="445168" y="6131196"/>
            <a:ext cx="24989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800" dirty="0" smtClean="0"/>
              <a:t>Остріг середини ХІХ ст. </a:t>
            </a:r>
            <a:r>
              <a:rPr lang="uk-UA" sz="800" dirty="0" err="1" smtClean="0"/>
              <a:t>Мал</a:t>
            </a:r>
            <a:r>
              <a:rPr lang="uk-UA" sz="800" dirty="0" smtClean="0"/>
              <a:t>. Н. Орди </a:t>
            </a:r>
            <a:endParaRPr lang="uk-UA" sz="800" dirty="0"/>
          </a:p>
        </p:txBody>
      </p:sp>
      <p:sp>
        <p:nvSpPr>
          <p:cNvPr id="31" name="TextBox 30"/>
          <p:cNvSpPr txBox="1"/>
          <p:nvPr/>
        </p:nvSpPr>
        <p:spPr>
          <a:xfrm>
            <a:off x="553410" y="473981"/>
            <a:ext cx="5979050" cy="12570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uk-UA" dirty="0"/>
          </a:p>
        </p:txBody>
      </p:sp>
      <p:sp>
        <p:nvSpPr>
          <p:cNvPr id="32" name="TextBox 31"/>
          <p:cNvSpPr txBox="1"/>
          <p:nvPr/>
        </p:nvSpPr>
        <p:spPr>
          <a:xfrm>
            <a:off x="445169" y="554363"/>
            <a:ext cx="611691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 smtClean="0"/>
              <a:t>ПОСТЕР ПРОЄКТУ «НАУКОВА СПАДЩИНА ОСКАРА КОЛЬБЕРГА ЯК ІНСТРУМЕНТ ФІКСАЦІЇ ТА РЕПРЕЗЕНТАЦІЇ ЕТНОКУЛЬТУРНИХ ОСОБЛИВОСТЕЙ ВОЛИНІ В ЄВРОПЕЙСЬКОМУ НАУКОВОМУ ДИСКУРСІ»</a:t>
            </a:r>
          </a:p>
          <a:p>
            <a:r>
              <a:rPr lang="uk-UA" sz="1000" dirty="0" smtClean="0"/>
              <a:t>Автор </a:t>
            </a:r>
            <a:r>
              <a:rPr lang="uk-UA" sz="1000" dirty="0" err="1" smtClean="0"/>
              <a:t>проєкту</a:t>
            </a:r>
            <a:r>
              <a:rPr lang="uk-UA" sz="1000" dirty="0" smtClean="0"/>
              <a:t>: </a:t>
            </a:r>
            <a:r>
              <a:rPr lang="uk-UA" sz="1000" dirty="0" err="1" smtClean="0"/>
              <a:t>Хоменчук</a:t>
            </a:r>
            <a:r>
              <a:rPr lang="uk-UA" sz="1000" dirty="0" smtClean="0"/>
              <a:t> </a:t>
            </a:r>
            <a:r>
              <a:rPr lang="uk-UA" sz="1000" dirty="0"/>
              <a:t>Іларія Володимирівна, уч. 8 </a:t>
            </a:r>
            <a:r>
              <a:rPr lang="uk-UA" sz="1000" dirty="0" err="1"/>
              <a:t>кл</a:t>
            </a:r>
            <a:r>
              <a:rPr lang="uk-UA" sz="1000" dirty="0"/>
              <a:t>. Рівненського ліцею №19 Рівненської міської </a:t>
            </a:r>
            <a:r>
              <a:rPr lang="uk-UA" sz="1000" dirty="0" smtClean="0"/>
              <a:t>ради Рівненської </a:t>
            </a:r>
            <a:r>
              <a:rPr lang="uk-UA" sz="1000" dirty="0"/>
              <a:t>ОТГ, Рівненської області</a:t>
            </a:r>
          </a:p>
          <a:p>
            <a:r>
              <a:rPr lang="uk-UA" sz="1000" dirty="0" smtClean="0"/>
              <a:t>Керівники </a:t>
            </a:r>
            <a:r>
              <a:rPr lang="uk-UA" sz="1000" dirty="0" err="1" smtClean="0"/>
              <a:t>проєкту</a:t>
            </a:r>
            <a:r>
              <a:rPr lang="uk-UA" sz="1000" dirty="0" smtClean="0"/>
              <a:t>; </a:t>
            </a:r>
            <a:r>
              <a:rPr lang="uk-UA" sz="1000" dirty="0" err="1" smtClean="0"/>
              <a:t>Ясінський</a:t>
            </a:r>
            <a:r>
              <a:rPr lang="uk-UA" sz="1000" dirty="0" smtClean="0"/>
              <a:t> М.М. керівник гуртка «Історичне краєзнавство» РМАНУМ</a:t>
            </a:r>
          </a:p>
          <a:p>
            <a:r>
              <a:rPr lang="uk-UA" sz="1000" dirty="0" err="1" smtClean="0"/>
              <a:t>Приндета</a:t>
            </a:r>
            <a:r>
              <a:rPr lang="uk-UA" sz="1000" dirty="0" smtClean="0"/>
              <a:t> О. П.</a:t>
            </a:r>
            <a:r>
              <a:rPr lang="uk-UA" sz="1000" dirty="0" smtClean="0"/>
              <a:t> </a:t>
            </a:r>
            <a:r>
              <a:rPr lang="uk-UA" sz="1000" dirty="0" smtClean="0"/>
              <a:t>– </a:t>
            </a:r>
            <a:r>
              <a:rPr lang="uk-UA" sz="1000" dirty="0" smtClean="0"/>
              <a:t>вчителька Рівненського ліцею № 19 Рівненської міської ради</a:t>
            </a:r>
            <a:endParaRPr lang="uk-UA" sz="1000" dirty="0" smtClean="0"/>
          </a:p>
          <a:p>
            <a:r>
              <a:rPr lang="uk-UA" sz="1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9578786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Іон">
  <a:themeElements>
    <a:clrScheme name="І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І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І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1234</TotalTime>
  <Words>124</Words>
  <Application>Microsoft Office PowerPoint</Application>
  <PresentationFormat>Широкий екран</PresentationFormat>
  <Paragraphs>16</Paragraphs>
  <Slides>1</Slides>
  <Notes>1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</vt:i4>
      </vt:variant>
    </vt:vector>
  </HeadingPairs>
  <TitlesOfParts>
    <vt:vector size="6" baseType="lpstr">
      <vt:lpstr>Arial</vt:lpstr>
      <vt:lpstr>Calibri</vt:lpstr>
      <vt:lpstr>Century Gothic</vt:lpstr>
      <vt:lpstr>Wingdings 3</vt:lpstr>
      <vt:lpstr>Іон</vt:lpstr>
      <vt:lpstr>Презентація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User</dc:creator>
  <cp:lastModifiedBy>User</cp:lastModifiedBy>
  <cp:revision>18</cp:revision>
  <dcterms:created xsi:type="dcterms:W3CDTF">2026-04-06T13:34:06Z</dcterms:created>
  <dcterms:modified xsi:type="dcterms:W3CDTF">2026-04-10T08:23:44Z</dcterms:modified>
</cp:coreProperties>
</file>