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272" r:id="rId3"/>
    <p:sldId id="287" r:id="rId4"/>
    <p:sldId id="276" r:id="rId5"/>
    <p:sldId id="288" r:id="rId6"/>
    <p:sldId id="277" r:id="rId7"/>
    <p:sldId id="279" r:id="rId8"/>
    <p:sldId id="282" r:id="rId9"/>
    <p:sldId id="283" r:id="rId10"/>
    <p:sldId id="278" r:id="rId11"/>
    <p:sldId id="286" r:id="rId12"/>
    <p:sldId id="260" r:id="rId13"/>
    <p:sldId id="268" r:id="rId14"/>
    <p:sldId id="289" r:id="rId15"/>
    <p:sldId id="290" r:id="rId16"/>
  </p:sldIdLst>
  <p:sldSz cx="18288000" cy="10287000"/>
  <p:notesSz cx="18288000" cy="10287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Раздел по умолчанию" id="{19677D2D-2923-4536-B73E-CC62309D1482}">
          <p14:sldIdLst>
            <p14:sldId id="273"/>
            <p14:sldId id="272"/>
            <p14:sldId id="287"/>
            <p14:sldId id="276"/>
            <p14:sldId id="288"/>
            <p14:sldId id="277"/>
            <p14:sldId id="279"/>
            <p14:sldId id="282"/>
            <p14:sldId id="283"/>
            <p14:sldId id="278"/>
          </p14:sldIdLst>
        </p14:section>
        <p14:section name="Раздел без заголовка" id="{A712ABF3-36CE-44E1-BB5C-B3F854841FF2}">
          <p14:sldIdLst>
            <p14:sldId id="286"/>
            <p14:sldId id="260"/>
            <p14:sldId id="268"/>
            <p14:sldId id="289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610" y="-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4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4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7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4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4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B3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9150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82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82" y="0"/>
                </a:lnTo>
                <a:lnTo>
                  <a:pt x="31082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90254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5" h="342900">
                <a:moveTo>
                  <a:pt x="31082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82" y="0"/>
                </a:lnTo>
                <a:lnTo>
                  <a:pt x="31082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61358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5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632473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103587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574692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045806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2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2" y="0"/>
                </a:lnTo>
                <a:lnTo>
                  <a:pt x="31092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516910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3988025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2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2" y="0"/>
                </a:lnTo>
                <a:lnTo>
                  <a:pt x="31092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177"/>
            <a:ext cx="4487545" cy="5080000"/>
          </a:xfrm>
          <a:custGeom>
            <a:avLst/>
            <a:gdLst/>
            <a:ahLst/>
            <a:cxnLst/>
            <a:rect l="l" t="t" r="r" b="b"/>
            <a:pathLst>
              <a:path w="4487545" h="5080000">
                <a:moveTo>
                  <a:pt x="4487088" y="0"/>
                </a:moveTo>
                <a:lnTo>
                  <a:pt x="4459122" y="0"/>
                </a:lnTo>
                <a:lnTo>
                  <a:pt x="4459122" y="342900"/>
                </a:lnTo>
                <a:lnTo>
                  <a:pt x="0" y="342900"/>
                </a:lnTo>
                <a:lnTo>
                  <a:pt x="0" y="381000"/>
                </a:lnTo>
                <a:lnTo>
                  <a:pt x="219138" y="381000"/>
                </a:lnTo>
                <a:lnTo>
                  <a:pt x="219138" y="812634"/>
                </a:lnTo>
                <a:lnTo>
                  <a:pt x="250228" y="812634"/>
                </a:lnTo>
                <a:lnTo>
                  <a:pt x="250228" y="381000"/>
                </a:lnTo>
                <a:lnTo>
                  <a:pt x="690245" y="381000"/>
                </a:lnTo>
                <a:lnTo>
                  <a:pt x="690245" y="812634"/>
                </a:lnTo>
                <a:lnTo>
                  <a:pt x="721334" y="812634"/>
                </a:lnTo>
                <a:lnTo>
                  <a:pt x="721334" y="381000"/>
                </a:lnTo>
                <a:lnTo>
                  <a:pt x="1161351" y="381000"/>
                </a:lnTo>
                <a:lnTo>
                  <a:pt x="1161351" y="812634"/>
                </a:lnTo>
                <a:lnTo>
                  <a:pt x="1192441" y="812634"/>
                </a:lnTo>
                <a:lnTo>
                  <a:pt x="1192441" y="381000"/>
                </a:lnTo>
                <a:lnTo>
                  <a:pt x="1632470" y="381000"/>
                </a:lnTo>
                <a:lnTo>
                  <a:pt x="1632470" y="812634"/>
                </a:lnTo>
                <a:lnTo>
                  <a:pt x="1663560" y="812634"/>
                </a:lnTo>
                <a:lnTo>
                  <a:pt x="1663560" y="381000"/>
                </a:lnTo>
                <a:lnTo>
                  <a:pt x="2103577" y="381000"/>
                </a:lnTo>
                <a:lnTo>
                  <a:pt x="2103577" y="812634"/>
                </a:lnTo>
                <a:lnTo>
                  <a:pt x="2134679" y="812634"/>
                </a:lnTo>
                <a:lnTo>
                  <a:pt x="2134679" y="381000"/>
                </a:lnTo>
                <a:lnTo>
                  <a:pt x="2574683" y="381000"/>
                </a:lnTo>
                <a:lnTo>
                  <a:pt x="2574683" y="812634"/>
                </a:lnTo>
                <a:lnTo>
                  <a:pt x="2605773" y="812634"/>
                </a:lnTo>
                <a:lnTo>
                  <a:pt x="2605773" y="381000"/>
                </a:lnTo>
                <a:lnTo>
                  <a:pt x="3045803" y="381000"/>
                </a:lnTo>
                <a:lnTo>
                  <a:pt x="3045803" y="812634"/>
                </a:lnTo>
                <a:lnTo>
                  <a:pt x="3076892" y="812634"/>
                </a:lnTo>
                <a:lnTo>
                  <a:pt x="3076892" y="381000"/>
                </a:lnTo>
                <a:lnTo>
                  <a:pt x="3516909" y="381000"/>
                </a:lnTo>
                <a:lnTo>
                  <a:pt x="3516909" y="812634"/>
                </a:lnTo>
                <a:lnTo>
                  <a:pt x="3547999" y="812634"/>
                </a:lnTo>
                <a:lnTo>
                  <a:pt x="3547999" y="381000"/>
                </a:lnTo>
                <a:lnTo>
                  <a:pt x="3988016" y="381000"/>
                </a:lnTo>
                <a:lnTo>
                  <a:pt x="3988016" y="812634"/>
                </a:lnTo>
                <a:lnTo>
                  <a:pt x="4019105" y="812634"/>
                </a:lnTo>
                <a:lnTo>
                  <a:pt x="4019105" y="381000"/>
                </a:lnTo>
                <a:lnTo>
                  <a:pt x="4459122" y="381000"/>
                </a:lnTo>
                <a:lnTo>
                  <a:pt x="4459122" y="812800"/>
                </a:lnTo>
                <a:lnTo>
                  <a:pt x="0" y="812800"/>
                </a:lnTo>
                <a:lnTo>
                  <a:pt x="0" y="850900"/>
                </a:lnTo>
                <a:lnTo>
                  <a:pt x="219138" y="850900"/>
                </a:lnTo>
                <a:lnTo>
                  <a:pt x="219138" y="1282534"/>
                </a:lnTo>
                <a:lnTo>
                  <a:pt x="250228" y="1282534"/>
                </a:lnTo>
                <a:lnTo>
                  <a:pt x="250228" y="850900"/>
                </a:lnTo>
                <a:lnTo>
                  <a:pt x="690245" y="850900"/>
                </a:lnTo>
                <a:lnTo>
                  <a:pt x="690245" y="1282534"/>
                </a:lnTo>
                <a:lnTo>
                  <a:pt x="721334" y="1282534"/>
                </a:lnTo>
                <a:lnTo>
                  <a:pt x="721334" y="850900"/>
                </a:lnTo>
                <a:lnTo>
                  <a:pt x="1161351" y="850900"/>
                </a:lnTo>
                <a:lnTo>
                  <a:pt x="1161351" y="1282534"/>
                </a:lnTo>
                <a:lnTo>
                  <a:pt x="1192441" y="1282534"/>
                </a:lnTo>
                <a:lnTo>
                  <a:pt x="1192441" y="850900"/>
                </a:lnTo>
                <a:lnTo>
                  <a:pt x="1632470" y="850900"/>
                </a:lnTo>
                <a:lnTo>
                  <a:pt x="1632470" y="1282534"/>
                </a:lnTo>
                <a:lnTo>
                  <a:pt x="1663560" y="1282534"/>
                </a:lnTo>
                <a:lnTo>
                  <a:pt x="1663560" y="850900"/>
                </a:lnTo>
                <a:lnTo>
                  <a:pt x="2103577" y="850900"/>
                </a:lnTo>
                <a:lnTo>
                  <a:pt x="2103577" y="1282534"/>
                </a:lnTo>
                <a:lnTo>
                  <a:pt x="2134679" y="1282534"/>
                </a:lnTo>
                <a:lnTo>
                  <a:pt x="2134679" y="850900"/>
                </a:lnTo>
                <a:lnTo>
                  <a:pt x="2574683" y="850900"/>
                </a:lnTo>
                <a:lnTo>
                  <a:pt x="2574683" y="1282534"/>
                </a:lnTo>
                <a:lnTo>
                  <a:pt x="2605773" y="1282534"/>
                </a:lnTo>
                <a:lnTo>
                  <a:pt x="2605773" y="850900"/>
                </a:lnTo>
                <a:lnTo>
                  <a:pt x="3045803" y="850900"/>
                </a:lnTo>
                <a:lnTo>
                  <a:pt x="3045803" y="1282534"/>
                </a:lnTo>
                <a:lnTo>
                  <a:pt x="3076892" y="1282534"/>
                </a:lnTo>
                <a:lnTo>
                  <a:pt x="3076892" y="850900"/>
                </a:lnTo>
                <a:lnTo>
                  <a:pt x="3516909" y="850900"/>
                </a:lnTo>
                <a:lnTo>
                  <a:pt x="3516909" y="1282534"/>
                </a:lnTo>
                <a:lnTo>
                  <a:pt x="3547999" y="1282534"/>
                </a:lnTo>
                <a:lnTo>
                  <a:pt x="3547999" y="850900"/>
                </a:lnTo>
                <a:lnTo>
                  <a:pt x="3988016" y="850900"/>
                </a:lnTo>
                <a:lnTo>
                  <a:pt x="3988016" y="1282534"/>
                </a:lnTo>
                <a:lnTo>
                  <a:pt x="4019105" y="1282534"/>
                </a:lnTo>
                <a:lnTo>
                  <a:pt x="4019105" y="850900"/>
                </a:lnTo>
                <a:lnTo>
                  <a:pt x="4459122" y="850900"/>
                </a:lnTo>
                <a:lnTo>
                  <a:pt x="4459122" y="1282700"/>
                </a:lnTo>
                <a:lnTo>
                  <a:pt x="0" y="1282700"/>
                </a:lnTo>
                <a:lnTo>
                  <a:pt x="0" y="1320800"/>
                </a:lnTo>
                <a:lnTo>
                  <a:pt x="219138" y="1320800"/>
                </a:lnTo>
                <a:lnTo>
                  <a:pt x="219138" y="1752434"/>
                </a:lnTo>
                <a:lnTo>
                  <a:pt x="250228" y="1752434"/>
                </a:lnTo>
                <a:lnTo>
                  <a:pt x="250228" y="1320800"/>
                </a:lnTo>
                <a:lnTo>
                  <a:pt x="690245" y="1320800"/>
                </a:lnTo>
                <a:lnTo>
                  <a:pt x="690245" y="1752434"/>
                </a:lnTo>
                <a:lnTo>
                  <a:pt x="721334" y="1752434"/>
                </a:lnTo>
                <a:lnTo>
                  <a:pt x="721334" y="1320800"/>
                </a:lnTo>
                <a:lnTo>
                  <a:pt x="1161351" y="1320800"/>
                </a:lnTo>
                <a:lnTo>
                  <a:pt x="1161351" y="1752434"/>
                </a:lnTo>
                <a:lnTo>
                  <a:pt x="1192441" y="1752434"/>
                </a:lnTo>
                <a:lnTo>
                  <a:pt x="1192441" y="1320800"/>
                </a:lnTo>
                <a:lnTo>
                  <a:pt x="1632470" y="1320800"/>
                </a:lnTo>
                <a:lnTo>
                  <a:pt x="1632470" y="1752434"/>
                </a:lnTo>
                <a:lnTo>
                  <a:pt x="1663560" y="1752434"/>
                </a:lnTo>
                <a:lnTo>
                  <a:pt x="1663560" y="1320800"/>
                </a:lnTo>
                <a:lnTo>
                  <a:pt x="2103577" y="1320800"/>
                </a:lnTo>
                <a:lnTo>
                  <a:pt x="2103577" y="1752434"/>
                </a:lnTo>
                <a:lnTo>
                  <a:pt x="2134679" y="1752434"/>
                </a:lnTo>
                <a:lnTo>
                  <a:pt x="2134679" y="1320800"/>
                </a:lnTo>
                <a:lnTo>
                  <a:pt x="2574683" y="1320800"/>
                </a:lnTo>
                <a:lnTo>
                  <a:pt x="2574683" y="1752434"/>
                </a:lnTo>
                <a:lnTo>
                  <a:pt x="2605773" y="1752434"/>
                </a:lnTo>
                <a:lnTo>
                  <a:pt x="2605773" y="1320800"/>
                </a:lnTo>
                <a:lnTo>
                  <a:pt x="3045803" y="1320800"/>
                </a:lnTo>
                <a:lnTo>
                  <a:pt x="3045803" y="1752434"/>
                </a:lnTo>
                <a:lnTo>
                  <a:pt x="3076892" y="1752434"/>
                </a:lnTo>
                <a:lnTo>
                  <a:pt x="3076892" y="1320800"/>
                </a:lnTo>
                <a:lnTo>
                  <a:pt x="3516909" y="1320800"/>
                </a:lnTo>
                <a:lnTo>
                  <a:pt x="3516909" y="1752434"/>
                </a:lnTo>
                <a:lnTo>
                  <a:pt x="3547999" y="1752434"/>
                </a:lnTo>
                <a:lnTo>
                  <a:pt x="3547999" y="1320800"/>
                </a:lnTo>
                <a:lnTo>
                  <a:pt x="3988016" y="1320800"/>
                </a:lnTo>
                <a:lnTo>
                  <a:pt x="3988016" y="1752434"/>
                </a:lnTo>
                <a:lnTo>
                  <a:pt x="4019105" y="1752434"/>
                </a:lnTo>
                <a:lnTo>
                  <a:pt x="4019105" y="1320800"/>
                </a:lnTo>
                <a:lnTo>
                  <a:pt x="4459122" y="1320800"/>
                </a:lnTo>
                <a:lnTo>
                  <a:pt x="4459122" y="1752600"/>
                </a:lnTo>
                <a:lnTo>
                  <a:pt x="0" y="1752600"/>
                </a:lnTo>
                <a:lnTo>
                  <a:pt x="0" y="1790700"/>
                </a:lnTo>
                <a:lnTo>
                  <a:pt x="219138" y="1790700"/>
                </a:lnTo>
                <a:lnTo>
                  <a:pt x="219138" y="2235035"/>
                </a:lnTo>
                <a:lnTo>
                  <a:pt x="250228" y="2235035"/>
                </a:lnTo>
                <a:lnTo>
                  <a:pt x="250228" y="1790700"/>
                </a:lnTo>
                <a:lnTo>
                  <a:pt x="690245" y="1790700"/>
                </a:lnTo>
                <a:lnTo>
                  <a:pt x="690245" y="2235035"/>
                </a:lnTo>
                <a:lnTo>
                  <a:pt x="721334" y="2235035"/>
                </a:lnTo>
                <a:lnTo>
                  <a:pt x="721334" y="1790700"/>
                </a:lnTo>
                <a:lnTo>
                  <a:pt x="1161351" y="1790700"/>
                </a:lnTo>
                <a:lnTo>
                  <a:pt x="1161351" y="2235035"/>
                </a:lnTo>
                <a:lnTo>
                  <a:pt x="1192441" y="2235035"/>
                </a:lnTo>
                <a:lnTo>
                  <a:pt x="1192441" y="1790700"/>
                </a:lnTo>
                <a:lnTo>
                  <a:pt x="1632470" y="1790700"/>
                </a:lnTo>
                <a:lnTo>
                  <a:pt x="1632470" y="2235035"/>
                </a:lnTo>
                <a:lnTo>
                  <a:pt x="1663560" y="2235035"/>
                </a:lnTo>
                <a:lnTo>
                  <a:pt x="1663560" y="1790700"/>
                </a:lnTo>
                <a:lnTo>
                  <a:pt x="2103577" y="1790700"/>
                </a:lnTo>
                <a:lnTo>
                  <a:pt x="2103577" y="2235035"/>
                </a:lnTo>
                <a:lnTo>
                  <a:pt x="2134679" y="2235035"/>
                </a:lnTo>
                <a:lnTo>
                  <a:pt x="2134679" y="1790700"/>
                </a:lnTo>
                <a:lnTo>
                  <a:pt x="2574683" y="1790700"/>
                </a:lnTo>
                <a:lnTo>
                  <a:pt x="2574683" y="2235035"/>
                </a:lnTo>
                <a:lnTo>
                  <a:pt x="2605773" y="2235035"/>
                </a:lnTo>
                <a:lnTo>
                  <a:pt x="2605773" y="1790700"/>
                </a:lnTo>
                <a:lnTo>
                  <a:pt x="3045803" y="1790700"/>
                </a:lnTo>
                <a:lnTo>
                  <a:pt x="3045803" y="2235035"/>
                </a:lnTo>
                <a:lnTo>
                  <a:pt x="3076892" y="2235035"/>
                </a:lnTo>
                <a:lnTo>
                  <a:pt x="3076892" y="1790700"/>
                </a:lnTo>
                <a:lnTo>
                  <a:pt x="3516909" y="1790700"/>
                </a:lnTo>
                <a:lnTo>
                  <a:pt x="3516909" y="2235035"/>
                </a:lnTo>
                <a:lnTo>
                  <a:pt x="3547999" y="2235035"/>
                </a:lnTo>
                <a:lnTo>
                  <a:pt x="3547999" y="1790700"/>
                </a:lnTo>
                <a:lnTo>
                  <a:pt x="3988016" y="1790700"/>
                </a:lnTo>
                <a:lnTo>
                  <a:pt x="3988016" y="2235035"/>
                </a:lnTo>
                <a:lnTo>
                  <a:pt x="4019105" y="2235035"/>
                </a:lnTo>
                <a:lnTo>
                  <a:pt x="4019105" y="1790700"/>
                </a:lnTo>
                <a:lnTo>
                  <a:pt x="4459122" y="1790700"/>
                </a:lnTo>
                <a:lnTo>
                  <a:pt x="4459122" y="2235200"/>
                </a:lnTo>
                <a:lnTo>
                  <a:pt x="0" y="2235200"/>
                </a:lnTo>
                <a:lnTo>
                  <a:pt x="0" y="2260600"/>
                </a:lnTo>
                <a:lnTo>
                  <a:pt x="219138" y="2260600"/>
                </a:lnTo>
                <a:lnTo>
                  <a:pt x="219138" y="2704935"/>
                </a:lnTo>
                <a:lnTo>
                  <a:pt x="250228" y="2704935"/>
                </a:lnTo>
                <a:lnTo>
                  <a:pt x="250228" y="2260600"/>
                </a:lnTo>
                <a:lnTo>
                  <a:pt x="690245" y="2260600"/>
                </a:lnTo>
                <a:lnTo>
                  <a:pt x="690245" y="2704935"/>
                </a:lnTo>
                <a:lnTo>
                  <a:pt x="721334" y="2704935"/>
                </a:lnTo>
                <a:lnTo>
                  <a:pt x="721334" y="2260600"/>
                </a:lnTo>
                <a:lnTo>
                  <a:pt x="1161351" y="2260600"/>
                </a:lnTo>
                <a:lnTo>
                  <a:pt x="1161351" y="2704935"/>
                </a:lnTo>
                <a:lnTo>
                  <a:pt x="1192441" y="2704935"/>
                </a:lnTo>
                <a:lnTo>
                  <a:pt x="1192441" y="2260600"/>
                </a:lnTo>
                <a:lnTo>
                  <a:pt x="1632470" y="2260600"/>
                </a:lnTo>
                <a:lnTo>
                  <a:pt x="1632470" y="2704935"/>
                </a:lnTo>
                <a:lnTo>
                  <a:pt x="1663560" y="2704935"/>
                </a:lnTo>
                <a:lnTo>
                  <a:pt x="1663560" y="2260600"/>
                </a:lnTo>
                <a:lnTo>
                  <a:pt x="2103577" y="2260600"/>
                </a:lnTo>
                <a:lnTo>
                  <a:pt x="2103577" y="2704935"/>
                </a:lnTo>
                <a:lnTo>
                  <a:pt x="2134679" y="2704935"/>
                </a:lnTo>
                <a:lnTo>
                  <a:pt x="2134679" y="2260600"/>
                </a:lnTo>
                <a:lnTo>
                  <a:pt x="2574683" y="2260600"/>
                </a:lnTo>
                <a:lnTo>
                  <a:pt x="2574683" y="2704935"/>
                </a:lnTo>
                <a:lnTo>
                  <a:pt x="2605773" y="2704935"/>
                </a:lnTo>
                <a:lnTo>
                  <a:pt x="2605773" y="2260600"/>
                </a:lnTo>
                <a:lnTo>
                  <a:pt x="3045803" y="2260600"/>
                </a:lnTo>
                <a:lnTo>
                  <a:pt x="3045803" y="2704935"/>
                </a:lnTo>
                <a:lnTo>
                  <a:pt x="3076892" y="2704935"/>
                </a:lnTo>
                <a:lnTo>
                  <a:pt x="3076892" y="2260600"/>
                </a:lnTo>
                <a:lnTo>
                  <a:pt x="3516909" y="2260600"/>
                </a:lnTo>
                <a:lnTo>
                  <a:pt x="3516909" y="2704935"/>
                </a:lnTo>
                <a:lnTo>
                  <a:pt x="3547999" y="2704935"/>
                </a:lnTo>
                <a:lnTo>
                  <a:pt x="3547999" y="2260600"/>
                </a:lnTo>
                <a:lnTo>
                  <a:pt x="3988016" y="2260600"/>
                </a:lnTo>
                <a:lnTo>
                  <a:pt x="3988016" y="2704935"/>
                </a:lnTo>
                <a:lnTo>
                  <a:pt x="4019105" y="2704935"/>
                </a:lnTo>
                <a:lnTo>
                  <a:pt x="4019105" y="2260600"/>
                </a:lnTo>
                <a:lnTo>
                  <a:pt x="4459122" y="2260600"/>
                </a:lnTo>
                <a:lnTo>
                  <a:pt x="4459122" y="2705100"/>
                </a:lnTo>
                <a:lnTo>
                  <a:pt x="0" y="2705100"/>
                </a:lnTo>
                <a:lnTo>
                  <a:pt x="0" y="2730500"/>
                </a:lnTo>
                <a:lnTo>
                  <a:pt x="219138" y="2730500"/>
                </a:lnTo>
                <a:lnTo>
                  <a:pt x="219138" y="3174835"/>
                </a:lnTo>
                <a:lnTo>
                  <a:pt x="250228" y="3174835"/>
                </a:lnTo>
                <a:lnTo>
                  <a:pt x="250228" y="2730500"/>
                </a:lnTo>
                <a:lnTo>
                  <a:pt x="690245" y="2730500"/>
                </a:lnTo>
                <a:lnTo>
                  <a:pt x="690245" y="3174835"/>
                </a:lnTo>
                <a:lnTo>
                  <a:pt x="721347" y="3174835"/>
                </a:lnTo>
                <a:lnTo>
                  <a:pt x="721347" y="2730500"/>
                </a:lnTo>
                <a:lnTo>
                  <a:pt x="1161364" y="2730500"/>
                </a:lnTo>
                <a:lnTo>
                  <a:pt x="1161364" y="3174835"/>
                </a:lnTo>
                <a:lnTo>
                  <a:pt x="1192441" y="3174835"/>
                </a:lnTo>
                <a:lnTo>
                  <a:pt x="1192441" y="2730500"/>
                </a:lnTo>
                <a:lnTo>
                  <a:pt x="1632470" y="2730500"/>
                </a:lnTo>
                <a:lnTo>
                  <a:pt x="1632470" y="3174835"/>
                </a:lnTo>
                <a:lnTo>
                  <a:pt x="1663560" y="3174835"/>
                </a:lnTo>
                <a:lnTo>
                  <a:pt x="1663560" y="2730500"/>
                </a:lnTo>
                <a:lnTo>
                  <a:pt x="4459122" y="2730500"/>
                </a:lnTo>
                <a:lnTo>
                  <a:pt x="4459122" y="3175000"/>
                </a:lnTo>
                <a:lnTo>
                  <a:pt x="0" y="3175000"/>
                </a:lnTo>
                <a:lnTo>
                  <a:pt x="0" y="3200400"/>
                </a:lnTo>
                <a:lnTo>
                  <a:pt x="4459122" y="3200400"/>
                </a:lnTo>
                <a:lnTo>
                  <a:pt x="4459122" y="3644900"/>
                </a:lnTo>
                <a:lnTo>
                  <a:pt x="0" y="3644900"/>
                </a:lnTo>
                <a:lnTo>
                  <a:pt x="0" y="3670300"/>
                </a:lnTo>
                <a:lnTo>
                  <a:pt x="4459122" y="3670300"/>
                </a:lnTo>
                <a:lnTo>
                  <a:pt x="4459122" y="4114800"/>
                </a:lnTo>
                <a:lnTo>
                  <a:pt x="0" y="4114800"/>
                </a:lnTo>
                <a:lnTo>
                  <a:pt x="0" y="4140200"/>
                </a:lnTo>
                <a:lnTo>
                  <a:pt x="4459122" y="4140200"/>
                </a:lnTo>
                <a:lnTo>
                  <a:pt x="4459122" y="4584700"/>
                </a:lnTo>
                <a:lnTo>
                  <a:pt x="0" y="4584700"/>
                </a:lnTo>
                <a:lnTo>
                  <a:pt x="0" y="4622800"/>
                </a:lnTo>
                <a:lnTo>
                  <a:pt x="4459122" y="4622800"/>
                </a:lnTo>
                <a:lnTo>
                  <a:pt x="4459122" y="5054600"/>
                </a:lnTo>
                <a:lnTo>
                  <a:pt x="0" y="5054600"/>
                </a:lnTo>
                <a:lnTo>
                  <a:pt x="0" y="5080000"/>
                </a:lnTo>
                <a:lnTo>
                  <a:pt x="4487088" y="5080000"/>
                </a:lnTo>
                <a:lnTo>
                  <a:pt x="4487088" y="5054600"/>
                </a:lnTo>
                <a:lnTo>
                  <a:pt x="4487088" y="4622800"/>
                </a:lnTo>
                <a:lnTo>
                  <a:pt x="4487088" y="342900"/>
                </a:lnTo>
                <a:lnTo>
                  <a:pt x="44870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19138" y="2730512"/>
            <a:ext cx="3800475" cy="2324100"/>
          </a:xfrm>
          <a:custGeom>
            <a:avLst/>
            <a:gdLst/>
            <a:ahLst/>
            <a:cxnLst/>
            <a:rect l="l" t="t" r="r" b="b"/>
            <a:pathLst>
              <a:path w="3800475" h="23241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3800475" h="2324100">
                <a:moveTo>
                  <a:pt x="31089" y="1409700"/>
                </a:moveTo>
                <a:lnTo>
                  <a:pt x="0" y="14097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09700"/>
                </a:lnTo>
                <a:close/>
              </a:path>
              <a:path w="3800475" h="2324100">
                <a:moveTo>
                  <a:pt x="31089" y="939800"/>
                </a:moveTo>
                <a:lnTo>
                  <a:pt x="0" y="9398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39800"/>
                </a:lnTo>
                <a:close/>
              </a:path>
              <a:path w="3800475" h="23241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3800475" h="2324100">
                <a:moveTo>
                  <a:pt x="502196" y="939800"/>
                </a:moveTo>
                <a:lnTo>
                  <a:pt x="471106" y="9398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39800"/>
                </a:lnTo>
                <a:close/>
              </a:path>
              <a:path w="3800475" h="2324100">
                <a:moveTo>
                  <a:pt x="502208" y="1892300"/>
                </a:moveTo>
                <a:lnTo>
                  <a:pt x="471106" y="1892300"/>
                </a:lnTo>
                <a:lnTo>
                  <a:pt x="471106" y="2324100"/>
                </a:lnTo>
                <a:lnTo>
                  <a:pt x="502208" y="2324100"/>
                </a:lnTo>
                <a:lnTo>
                  <a:pt x="502208" y="1892300"/>
                </a:lnTo>
                <a:close/>
              </a:path>
              <a:path w="3800475" h="2324100">
                <a:moveTo>
                  <a:pt x="502208" y="1409700"/>
                </a:moveTo>
                <a:lnTo>
                  <a:pt x="471106" y="1409700"/>
                </a:lnTo>
                <a:lnTo>
                  <a:pt x="471106" y="1854200"/>
                </a:lnTo>
                <a:lnTo>
                  <a:pt x="502208" y="1854200"/>
                </a:lnTo>
                <a:lnTo>
                  <a:pt x="502208" y="1409700"/>
                </a:lnTo>
                <a:close/>
              </a:path>
              <a:path w="3800475" h="2324100">
                <a:moveTo>
                  <a:pt x="502208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208" y="914400"/>
                </a:lnTo>
                <a:lnTo>
                  <a:pt x="502208" y="469900"/>
                </a:lnTo>
                <a:close/>
              </a:path>
              <a:path w="3800475" h="2324100">
                <a:moveTo>
                  <a:pt x="973302" y="1892300"/>
                </a:moveTo>
                <a:lnTo>
                  <a:pt x="942225" y="1892300"/>
                </a:lnTo>
                <a:lnTo>
                  <a:pt x="942225" y="2324100"/>
                </a:lnTo>
                <a:lnTo>
                  <a:pt x="973302" y="2324100"/>
                </a:lnTo>
                <a:lnTo>
                  <a:pt x="973302" y="1892300"/>
                </a:lnTo>
                <a:close/>
              </a:path>
              <a:path w="3800475" h="2324100">
                <a:moveTo>
                  <a:pt x="973302" y="1409700"/>
                </a:moveTo>
                <a:lnTo>
                  <a:pt x="942225" y="1409700"/>
                </a:lnTo>
                <a:lnTo>
                  <a:pt x="942225" y="1854200"/>
                </a:lnTo>
                <a:lnTo>
                  <a:pt x="973302" y="1854200"/>
                </a:lnTo>
                <a:lnTo>
                  <a:pt x="973302" y="1409700"/>
                </a:lnTo>
                <a:close/>
              </a:path>
              <a:path w="3800475" h="2324100">
                <a:moveTo>
                  <a:pt x="973302" y="939800"/>
                </a:moveTo>
                <a:lnTo>
                  <a:pt x="942213" y="939800"/>
                </a:lnTo>
                <a:lnTo>
                  <a:pt x="942213" y="1384300"/>
                </a:lnTo>
                <a:lnTo>
                  <a:pt x="973302" y="1384300"/>
                </a:lnTo>
                <a:lnTo>
                  <a:pt x="973302" y="939800"/>
                </a:lnTo>
                <a:close/>
              </a:path>
              <a:path w="3800475" h="2324100">
                <a:moveTo>
                  <a:pt x="973302" y="469900"/>
                </a:moveTo>
                <a:lnTo>
                  <a:pt x="942225" y="469900"/>
                </a:lnTo>
                <a:lnTo>
                  <a:pt x="942225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3800475" h="2324100">
                <a:moveTo>
                  <a:pt x="1444421" y="1892300"/>
                </a:moveTo>
                <a:lnTo>
                  <a:pt x="1413332" y="1892300"/>
                </a:lnTo>
                <a:lnTo>
                  <a:pt x="1413332" y="2324100"/>
                </a:lnTo>
                <a:lnTo>
                  <a:pt x="1444421" y="2324100"/>
                </a:lnTo>
                <a:lnTo>
                  <a:pt x="1444421" y="1892300"/>
                </a:lnTo>
                <a:close/>
              </a:path>
              <a:path w="3800475" h="2324100">
                <a:moveTo>
                  <a:pt x="1444421" y="1409700"/>
                </a:moveTo>
                <a:lnTo>
                  <a:pt x="1413332" y="1409700"/>
                </a:lnTo>
                <a:lnTo>
                  <a:pt x="1413332" y="1854200"/>
                </a:lnTo>
                <a:lnTo>
                  <a:pt x="1444421" y="1854200"/>
                </a:lnTo>
                <a:lnTo>
                  <a:pt x="1444421" y="1409700"/>
                </a:lnTo>
                <a:close/>
              </a:path>
              <a:path w="3800475" h="2324100">
                <a:moveTo>
                  <a:pt x="1444421" y="939800"/>
                </a:moveTo>
                <a:lnTo>
                  <a:pt x="1413332" y="939800"/>
                </a:lnTo>
                <a:lnTo>
                  <a:pt x="1413332" y="1384300"/>
                </a:lnTo>
                <a:lnTo>
                  <a:pt x="1444421" y="1384300"/>
                </a:lnTo>
                <a:lnTo>
                  <a:pt x="1444421" y="939800"/>
                </a:lnTo>
                <a:close/>
              </a:path>
              <a:path w="3800475" h="2324100">
                <a:moveTo>
                  <a:pt x="1444421" y="469900"/>
                </a:moveTo>
                <a:lnTo>
                  <a:pt x="1413332" y="469900"/>
                </a:lnTo>
                <a:lnTo>
                  <a:pt x="1413332" y="914400"/>
                </a:lnTo>
                <a:lnTo>
                  <a:pt x="1444421" y="914400"/>
                </a:lnTo>
                <a:lnTo>
                  <a:pt x="1444421" y="469900"/>
                </a:lnTo>
                <a:close/>
              </a:path>
              <a:path w="3800475" h="2324100">
                <a:moveTo>
                  <a:pt x="1444421" y="0"/>
                </a:moveTo>
                <a:lnTo>
                  <a:pt x="1413332" y="0"/>
                </a:lnTo>
                <a:lnTo>
                  <a:pt x="1413332" y="444500"/>
                </a:lnTo>
                <a:lnTo>
                  <a:pt x="1444421" y="444500"/>
                </a:lnTo>
                <a:lnTo>
                  <a:pt x="1444421" y="0"/>
                </a:lnTo>
                <a:close/>
              </a:path>
              <a:path w="3800475" h="2324100">
                <a:moveTo>
                  <a:pt x="1915541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41" y="2324100"/>
                </a:lnTo>
                <a:lnTo>
                  <a:pt x="1915541" y="1892300"/>
                </a:lnTo>
                <a:close/>
              </a:path>
              <a:path w="3800475" h="2324100">
                <a:moveTo>
                  <a:pt x="1915541" y="1409700"/>
                </a:moveTo>
                <a:lnTo>
                  <a:pt x="1884438" y="1409700"/>
                </a:lnTo>
                <a:lnTo>
                  <a:pt x="1884438" y="1854200"/>
                </a:lnTo>
                <a:lnTo>
                  <a:pt x="1915541" y="1854200"/>
                </a:lnTo>
                <a:lnTo>
                  <a:pt x="1915541" y="1409700"/>
                </a:lnTo>
                <a:close/>
              </a:path>
              <a:path w="3800475" h="2324100">
                <a:moveTo>
                  <a:pt x="1915541" y="939800"/>
                </a:moveTo>
                <a:lnTo>
                  <a:pt x="1884438" y="939800"/>
                </a:lnTo>
                <a:lnTo>
                  <a:pt x="1884438" y="1384300"/>
                </a:lnTo>
                <a:lnTo>
                  <a:pt x="1915541" y="1384300"/>
                </a:lnTo>
                <a:lnTo>
                  <a:pt x="1915541" y="939800"/>
                </a:lnTo>
                <a:close/>
              </a:path>
              <a:path w="3800475" h="2324100">
                <a:moveTo>
                  <a:pt x="1915541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41" y="914400"/>
                </a:lnTo>
                <a:lnTo>
                  <a:pt x="1915541" y="469900"/>
                </a:lnTo>
                <a:close/>
              </a:path>
              <a:path w="3800475" h="2324100">
                <a:moveTo>
                  <a:pt x="1915541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41" y="444500"/>
                </a:lnTo>
                <a:lnTo>
                  <a:pt x="1915541" y="0"/>
                </a:lnTo>
                <a:close/>
              </a:path>
              <a:path w="3800475" h="2324100">
                <a:moveTo>
                  <a:pt x="2386634" y="1892300"/>
                </a:moveTo>
                <a:lnTo>
                  <a:pt x="2355545" y="1892300"/>
                </a:lnTo>
                <a:lnTo>
                  <a:pt x="2355545" y="2324100"/>
                </a:lnTo>
                <a:lnTo>
                  <a:pt x="2386634" y="2324100"/>
                </a:lnTo>
                <a:lnTo>
                  <a:pt x="2386634" y="1892300"/>
                </a:lnTo>
                <a:close/>
              </a:path>
              <a:path w="3800475" h="2324100">
                <a:moveTo>
                  <a:pt x="2386634" y="1409700"/>
                </a:moveTo>
                <a:lnTo>
                  <a:pt x="2355545" y="1409700"/>
                </a:lnTo>
                <a:lnTo>
                  <a:pt x="2355545" y="1854200"/>
                </a:lnTo>
                <a:lnTo>
                  <a:pt x="2386634" y="1854200"/>
                </a:lnTo>
                <a:lnTo>
                  <a:pt x="2386634" y="1409700"/>
                </a:lnTo>
                <a:close/>
              </a:path>
              <a:path w="3800475" h="2324100">
                <a:moveTo>
                  <a:pt x="2386634" y="939800"/>
                </a:moveTo>
                <a:lnTo>
                  <a:pt x="2355545" y="939800"/>
                </a:lnTo>
                <a:lnTo>
                  <a:pt x="2355545" y="1384300"/>
                </a:lnTo>
                <a:lnTo>
                  <a:pt x="2386634" y="1384300"/>
                </a:lnTo>
                <a:lnTo>
                  <a:pt x="2386634" y="939800"/>
                </a:lnTo>
                <a:close/>
              </a:path>
              <a:path w="3800475" h="2324100">
                <a:moveTo>
                  <a:pt x="2386634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34" y="914400"/>
                </a:lnTo>
                <a:lnTo>
                  <a:pt x="2386634" y="469900"/>
                </a:lnTo>
                <a:close/>
              </a:path>
              <a:path w="3800475" h="2324100">
                <a:moveTo>
                  <a:pt x="2386634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34" y="444500"/>
                </a:lnTo>
                <a:lnTo>
                  <a:pt x="2386634" y="0"/>
                </a:lnTo>
                <a:close/>
              </a:path>
              <a:path w="3800475" h="2324100">
                <a:moveTo>
                  <a:pt x="2857754" y="1892300"/>
                </a:moveTo>
                <a:lnTo>
                  <a:pt x="2826664" y="1892300"/>
                </a:lnTo>
                <a:lnTo>
                  <a:pt x="2826664" y="2324100"/>
                </a:lnTo>
                <a:lnTo>
                  <a:pt x="2857754" y="2324100"/>
                </a:lnTo>
                <a:lnTo>
                  <a:pt x="2857754" y="1892300"/>
                </a:lnTo>
                <a:close/>
              </a:path>
              <a:path w="3800475" h="2324100">
                <a:moveTo>
                  <a:pt x="2857754" y="1409700"/>
                </a:moveTo>
                <a:lnTo>
                  <a:pt x="2826664" y="1409700"/>
                </a:lnTo>
                <a:lnTo>
                  <a:pt x="2826664" y="1854200"/>
                </a:lnTo>
                <a:lnTo>
                  <a:pt x="2857754" y="1854200"/>
                </a:lnTo>
                <a:lnTo>
                  <a:pt x="2857754" y="1409700"/>
                </a:lnTo>
                <a:close/>
              </a:path>
              <a:path w="3800475" h="2324100">
                <a:moveTo>
                  <a:pt x="2857754" y="939800"/>
                </a:moveTo>
                <a:lnTo>
                  <a:pt x="2826664" y="939800"/>
                </a:lnTo>
                <a:lnTo>
                  <a:pt x="2826664" y="1384300"/>
                </a:lnTo>
                <a:lnTo>
                  <a:pt x="2857754" y="1384300"/>
                </a:lnTo>
                <a:lnTo>
                  <a:pt x="2857754" y="939800"/>
                </a:lnTo>
                <a:close/>
              </a:path>
              <a:path w="3800475" h="2324100">
                <a:moveTo>
                  <a:pt x="2857754" y="469900"/>
                </a:moveTo>
                <a:lnTo>
                  <a:pt x="2826664" y="469900"/>
                </a:lnTo>
                <a:lnTo>
                  <a:pt x="2826664" y="914400"/>
                </a:lnTo>
                <a:lnTo>
                  <a:pt x="2857754" y="914400"/>
                </a:lnTo>
                <a:lnTo>
                  <a:pt x="2857754" y="469900"/>
                </a:lnTo>
                <a:close/>
              </a:path>
              <a:path w="3800475" h="2324100">
                <a:moveTo>
                  <a:pt x="2857754" y="0"/>
                </a:moveTo>
                <a:lnTo>
                  <a:pt x="2826664" y="0"/>
                </a:lnTo>
                <a:lnTo>
                  <a:pt x="2826664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  <a:path w="3800475" h="2324100">
                <a:moveTo>
                  <a:pt x="3328860" y="1892300"/>
                </a:moveTo>
                <a:lnTo>
                  <a:pt x="3297771" y="18923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92300"/>
                </a:lnTo>
                <a:close/>
              </a:path>
              <a:path w="3800475" h="2324100">
                <a:moveTo>
                  <a:pt x="3328860" y="1409700"/>
                </a:moveTo>
                <a:lnTo>
                  <a:pt x="3297771" y="14097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09700"/>
                </a:lnTo>
                <a:close/>
              </a:path>
              <a:path w="3800475" h="2324100">
                <a:moveTo>
                  <a:pt x="3328860" y="939800"/>
                </a:moveTo>
                <a:lnTo>
                  <a:pt x="3297771" y="9398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39800"/>
                </a:lnTo>
                <a:close/>
              </a:path>
              <a:path w="3800475" h="23241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3800475" h="23241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3800475" h="2324100">
                <a:moveTo>
                  <a:pt x="3799967" y="1892300"/>
                </a:moveTo>
                <a:lnTo>
                  <a:pt x="3768877" y="18923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92300"/>
                </a:lnTo>
                <a:close/>
              </a:path>
              <a:path w="3800475" h="2324100">
                <a:moveTo>
                  <a:pt x="3799967" y="1409700"/>
                </a:moveTo>
                <a:lnTo>
                  <a:pt x="3768877" y="14097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09700"/>
                </a:lnTo>
                <a:close/>
              </a:path>
              <a:path w="3800475" h="2324100">
                <a:moveTo>
                  <a:pt x="3799967" y="939800"/>
                </a:moveTo>
                <a:lnTo>
                  <a:pt x="3768877" y="9398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39800"/>
                </a:lnTo>
                <a:close/>
              </a:path>
              <a:path w="3800475" h="23241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3800475" h="23241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5207990"/>
            <a:ext cx="4487545" cy="5067300"/>
          </a:xfrm>
          <a:custGeom>
            <a:avLst/>
            <a:gdLst/>
            <a:ahLst/>
            <a:cxnLst/>
            <a:rect l="l" t="t" r="r" b="b"/>
            <a:pathLst>
              <a:path w="4487545" h="5067300">
                <a:moveTo>
                  <a:pt x="4487088" y="0"/>
                </a:moveTo>
                <a:lnTo>
                  <a:pt x="4459122" y="0"/>
                </a:lnTo>
                <a:lnTo>
                  <a:pt x="4459122" y="25400"/>
                </a:lnTo>
                <a:lnTo>
                  <a:pt x="4459122" y="469900"/>
                </a:lnTo>
                <a:lnTo>
                  <a:pt x="4459122" y="2819400"/>
                </a:lnTo>
                <a:lnTo>
                  <a:pt x="1663560" y="2819400"/>
                </a:lnTo>
                <a:lnTo>
                  <a:pt x="1663560" y="2374900"/>
                </a:lnTo>
                <a:lnTo>
                  <a:pt x="4459122" y="2374900"/>
                </a:lnTo>
                <a:lnTo>
                  <a:pt x="4459122" y="2349500"/>
                </a:lnTo>
                <a:lnTo>
                  <a:pt x="4019105" y="2349500"/>
                </a:lnTo>
                <a:lnTo>
                  <a:pt x="4019105" y="1905000"/>
                </a:lnTo>
                <a:lnTo>
                  <a:pt x="4459122" y="1905000"/>
                </a:lnTo>
                <a:lnTo>
                  <a:pt x="4459122" y="1879600"/>
                </a:lnTo>
                <a:lnTo>
                  <a:pt x="4019105" y="1879600"/>
                </a:lnTo>
                <a:lnTo>
                  <a:pt x="4019105" y="1435100"/>
                </a:lnTo>
                <a:lnTo>
                  <a:pt x="4459122" y="1435100"/>
                </a:lnTo>
                <a:lnTo>
                  <a:pt x="4459122" y="1409700"/>
                </a:lnTo>
                <a:lnTo>
                  <a:pt x="4019105" y="1409700"/>
                </a:lnTo>
                <a:lnTo>
                  <a:pt x="4019105" y="965200"/>
                </a:lnTo>
                <a:lnTo>
                  <a:pt x="4459122" y="965200"/>
                </a:lnTo>
                <a:lnTo>
                  <a:pt x="4459122" y="939800"/>
                </a:lnTo>
                <a:lnTo>
                  <a:pt x="4019105" y="939800"/>
                </a:lnTo>
                <a:lnTo>
                  <a:pt x="4019105" y="495300"/>
                </a:lnTo>
                <a:lnTo>
                  <a:pt x="4459122" y="495300"/>
                </a:lnTo>
                <a:lnTo>
                  <a:pt x="4459122" y="469900"/>
                </a:lnTo>
                <a:lnTo>
                  <a:pt x="4019105" y="469900"/>
                </a:lnTo>
                <a:lnTo>
                  <a:pt x="4019105" y="25400"/>
                </a:lnTo>
                <a:lnTo>
                  <a:pt x="4459122" y="25400"/>
                </a:lnTo>
                <a:lnTo>
                  <a:pt x="4459122" y="0"/>
                </a:lnTo>
                <a:lnTo>
                  <a:pt x="3988016" y="0"/>
                </a:lnTo>
                <a:lnTo>
                  <a:pt x="3988016" y="25400"/>
                </a:lnTo>
                <a:lnTo>
                  <a:pt x="3988016" y="469900"/>
                </a:lnTo>
                <a:lnTo>
                  <a:pt x="3988016" y="2349500"/>
                </a:lnTo>
                <a:lnTo>
                  <a:pt x="3547999" y="2349500"/>
                </a:lnTo>
                <a:lnTo>
                  <a:pt x="3547999" y="1905000"/>
                </a:lnTo>
                <a:lnTo>
                  <a:pt x="3988016" y="1905000"/>
                </a:lnTo>
                <a:lnTo>
                  <a:pt x="3988016" y="1879600"/>
                </a:lnTo>
                <a:lnTo>
                  <a:pt x="3547999" y="1879600"/>
                </a:lnTo>
                <a:lnTo>
                  <a:pt x="3547999" y="1435100"/>
                </a:lnTo>
                <a:lnTo>
                  <a:pt x="3988016" y="1435100"/>
                </a:lnTo>
                <a:lnTo>
                  <a:pt x="3988016" y="1409700"/>
                </a:lnTo>
                <a:lnTo>
                  <a:pt x="3547999" y="1409700"/>
                </a:lnTo>
                <a:lnTo>
                  <a:pt x="3547999" y="965200"/>
                </a:lnTo>
                <a:lnTo>
                  <a:pt x="3988016" y="965200"/>
                </a:lnTo>
                <a:lnTo>
                  <a:pt x="3988016" y="939800"/>
                </a:lnTo>
                <a:lnTo>
                  <a:pt x="3547999" y="939800"/>
                </a:lnTo>
                <a:lnTo>
                  <a:pt x="3547999" y="495300"/>
                </a:lnTo>
                <a:lnTo>
                  <a:pt x="3988016" y="495300"/>
                </a:lnTo>
                <a:lnTo>
                  <a:pt x="3988016" y="469900"/>
                </a:lnTo>
                <a:lnTo>
                  <a:pt x="3547999" y="469900"/>
                </a:lnTo>
                <a:lnTo>
                  <a:pt x="3547999" y="25400"/>
                </a:lnTo>
                <a:lnTo>
                  <a:pt x="3988016" y="25400"/>
                </a:lnTo>
                <a:lnTo>
                  <a:pt x="3988016" y="0"/>
                </a:lnTo>
                <a:lnTo>
                  <a:pt x="3516909" y="0"/>
                </a:lnTo>
                <a:lnTo>
                  <a:pt x="3516909" y="25400"/>
                </a:lnTo>
                <a:lnTo>
                  <a:pt x="3516909" y="469900"/>
                </a:lnTo>
                <a:lnTo>
                  <a:pt x="3516909" y="2349500"/>
                </a:lnTo>
                <a:lnTo>
                  <a:pt x="3076892" y="2349500"/>
                </a:lnTo>
                <a:lnTo>
                  <a:pt x="3076892" y="1905000"/>
                </a:lnTo>
                <a:lnTo>
                  <a:pt x="3516909" y="1905000"/>
                </a:lnTo>
                <a:lnTo>
                  <a:pt x="3516909" y="1879600"/>
                </a:lnTo>
                <a:lnTo>
                  <a:pt x="3076892" y="1879600"/>
                </a:lnTo>
                <a:lnTo>
                  <a:pt x="3076892" y="1435100"/>
                </a:lnTo>
                <a:lnTo>
                  <a:pt x="3516909" y="1435100"/>
                </a:lnTo>
                <a:lnTo>
                  <a:pt x="3516909" y="1409700"/>
                </a:lnTo>
                <a:lnTo>
                  <a:pt x="3076892" y="1409700"/>
                </a:lnTo>
                <a:lnTo>
                  <a:pt x="3076892" y="965200"/>
                </a:lnTo>
                <a:lnTo>
                  <a:pt x="3516909" y="965200"/>
                </a:lnTo>
                <a:lnTo>
                  <a:pt x="3516909" y="939800"/>
                </a:lnTo>
                <a:lnTo>
                  <a:pt x="3076892" y="939800"/>
                </a:lnTo>
                <a:lnTo>
                  <a:pt x="3076892" y="495300"/>
                </a:lnTo>
                <a:lnTo>
                  <a:pt x="3516909" y="495300"/>
                </a:lnTo>
                <a:lnTo>
                  <a:pt x="3516909" y="469900"/>
                </a:lnTo>
                <a:lnTo>
                  <a:pt x="3076892" y="469900"/>
                </a:lnTo>
                <a:lnTo>
                  <a:pt x="3076892" y="25400"/>
                </a:lnTo>
                <a:lnTo>
                  <a:pt x="3516909" y="25400"/>
                </a:lnTo>
                <a:lnTo>
                  <a:pt x="3516909" y="0"/>
                </a:lnTo>
                <a:lnTo>
                  <a:pt x="3045803" y="0"/>
                </a:lnTo>
                <a:lnTo>
                  <a:pt x="3045803" y="25400"/>
                </a:lnTo>
                <a:lnTo>
                  <a:pt x="3045803" y="469900"/>
                </a:lnTo>
                <a:lnTo>
                  <a:pt x="3045803" y="2349500"/>
                </a:lnTo>
                <a:lnTo>
                  <a:pt x="2605773" y="2349500"/>
                </a:lnTo>
                <a:lnTo>
                  <a:pt x="2605773" y="1905000"/>
                </a:lnTo>
                <a:lnTo>
                  <a:pt x="3045803" y="1905000"/>
                </a:lnTo>
                <a:lnTo>
                  <a:pt x="3045803" y="1879600"/>
                </a:lnTo>
                <a:lnTo>
                  <a:pt x="2605773" y="1879600"/>
                </a:lnTo>
                <a:lnTo>
                  <a:pt x="2605773" y="1435100"/>
                </a:lnTo>
                <a:lnTo>
                  <a:pt x="3045803" y="1435100"/>
                </a:lnTo>
                <a:lnTo>
                  <a:pt x="3045803" y="1409700"/>
                </a:lnTo>
                <a:lnTo>
                  <a:pt x="2605773" y="1409700"/>
                </a:lnTo>
                <a:lnTo>
                  <a:pt x="2605773" y="965200"/>
                </a:lnTo>
                <a:lnTo>
                  <a:pt x="3045803" y="965200"/>
                </a:lnTo>
                <a:lnTo>
                  <a:pt x="3045803" y="939800"/>
                </a:lnTo>
                <a:lnTo>
                  <a:pt x="2605773" y="939800"/>
                </a:lnTo>
                <a:lnTo>
                  <a:pt x="2605773" y="495300"/>
                </a:lnTo>
                <a:lnTo>
                  <a:pt x="3045803" y="495300"/>
                </a:lnTo>
                <a:lnTo>
                  <a:pt x="3045803" y="469900"/>
                </a:lnTo>
                <a:lnTo>
                  <a:pt x="2605773" y="469900"/>
                </a:lnTo>
                <a:lnTo>
                  <a:pt x="2605773" y="25400"/>
                </a:lnTo>
                <a:lnTo>
                  <a:pt x="3045803" y="25400"/>
                </a:lnTo>
                <a:lnTo>
                  <a:pt x="3045803" y="0"/>
                </a:lnTo>
                <a:lnTo>
                  <a:pt x="2574683" y="0"/>
                </a:lnTo>
                <a:lnTo>
                  <a:pt x="2574683" y="25400"/>
                </a:lnTo>
                <a:lnTo>
                  <a:pt x="2574683" y="469900"/>
                </a:lnTo>
                <a:lnTo>
                  <a:pt x="2574683" y="2349500"/>
                </a:lnTo>
                <a:lnTo>
                  <a:pt x="2134679" y="2349500"/>
                </a:lnTo>
                <a:lnTo>
                  <a:pt x="2134679" y="1905000"/>
                </a:lnTo>
                <a:lnTo>
                  <a:pt x="2574683" y="1905000"/>
                </a:lnTo>
                <a:lnTo>
                  <a:pt x="2574683" y="1879600"/>
                </a:lnTo>
                <a:lnTo>
                  <a:pt x="2134679" y="1879600"/>
                </a:lnTo>
                <a:lnTo>
                  <a:pt x="2134679" y="1435100"/>
                </a:lnTo>
                <a:lnTo>
                  <a:pt x="2574683" y="1435100"/>
                </a:lnTo>
                <a:lnTo>
                  <a:pt x="2574683" y="1409700"/>
                </a:lnTo>
                <a:lnTo>
                  <a:pt x="2134679" y="1409700"/>
                </a:lnTo>
                <a:lnTo>
                  <a:pt x="2134679" y="965200"/>
                </a:lnTo>
                <a:lnTo>
                  <a:pt x="2574683" y="965200"/>
                </a:lnTo>
                <a:lnTo>
                  <a:pt x="2574683" y="939800"/>
                </a:lnTo>
                <a:lnTo>
                  <a:pt x="2134679" y="939800"/>
                </a:lnTo>
                <a:lnTo>
                  <a:pt x="2134679" y="495300"/>
                </a:lnTo>
                <a:lnTo>
                  <a:pt x="2574683" y="495300"/>
                </a:lnTo>
                <a:lnTo>
                  <a:pt x="2574683" y="469900"/>
                </a:lnTo>
                <a:lnTo>
                  <a:pt x="2134679" y="469900"/>
                </a:lnTo>
                <a:lnTo>
                  <a:pt x="2134679" y="25400"/>
                </a:lnTo>
                <a:lnTo>
                  <a:pt x="2574683" y="25400"/>
                </a:lnTo>
                <a:lnTo>
                  <a:pt x="2574683" y="0"/>
                </a:lnTo>
                <a:lnTo>
                  <a:pt x="2103577" y="0"/>
                </a:lnTo>
                <a:lnTo>
                  <a:pt x="2103577" y="25400"/>
                </a:lnTo>
                <a:lnTo>
                  <a:pt x="2103577" y="469900"/>
                </a:lnTo>
                <a:lnTo>
                  <a:pt x="2103577" y="2349500"/>
                </a:lnTo>
                <a:lnTo>
                  <a:pt x="1663560" y="2349500"/>
                </a:lnTo>
                <a:lnTo>
                  <a:pt x="1663560" y="1905000"/>
                </a:lnTo>
                <a:lnTo>
                  <a:pt x="2103577" y="1905000"/>
                </a:lnTo>
                <a:lnTo>
                  <a:pt x="2103577" y="1879600"/>
                </a:lnTo>
                <a:lnTo>
                  <a:pt x="1663560" y="1879600"/>
                </a:lnTo>
                <a:lnTo>
                  <a:pt x="1663560" y="1435100"/>
                </a:lnTo>
                <a:lnTo>
                  <a:pt x="2103577" y="1435100"/>
                </a:lnTo>
                <a:lnTo>
                  <a:pt x="2103577" y="1409700"/>
                </a:lnTo>
                <a:lnTo>
                  <a:pt x="1663560" y="1409700"/>
                </a:lnTo>
                <a:lnTo>
                  <a:pt x="1663560" y="965200"/>
                </a:lnTo>
                <a:lnTo>
                  <a:pt x="2103577" y="965200"/>
                </a:lnTo>
                <a:lnTo>
                  <a:pt x="2103577" y="939800"/>
                </a:lnTo>
                <a:lnTo>
                  <a:pt x="1663560" y="939800"/>
                </a:lnTo>
                <a:lnTo>
                  <a:pt x="1663560" y="495300"/>
                </a:lnTo>
                <a:lnTo>
                  <a:pt x="2103577" y="495300"/>
                </a:lnTo>
                <a:lnTo>
                  <a:pt x="2103577" y="469900"/>
                </a:lnTo>
                <a:lnTo>
                  <a:pt x="1663560" y="469900"/>
                </a:lnTo>
                <a:lnTo>
                  <a:pt x="1663560" y="25400"/>
                </a:lnTo>
                <a:lnTo>
                  <a:pt x="2103577" y="25400"/>
                </a:lnTo>
                <a:lnTo>
                  <a:pt x="2103577" y="0"/>
                </a:lnTo>
                <a:lnTo>
                  <a:pt x="1632470" y="0"/>
                </a:lnTo>
                <a:lnTo>
                  <a:pt x="1632470" y="25400"/>
                </a:lnTo>
                <a:lnTo>
                  <a:pt x="1632470" y="469900"/>
                </a:lnTo>
                <a:lnTo>
                  <a:pt x="1632470" y="2819400"/>
                </a:lnTo>
                <a:lnTo>
                  <a:pt x="1192441" y="2819400"/>
                </a:lnTo>
                <a:lnTo>
                  <a:pt x="1192441" y="2374900"/>
                </a:lnTo>
                <a:lnTo>
                  <a:pt x="1632470" y="2374900"/>
                </a:lnTo>
                <a:lnTo>
                  <a:pt x="1632470" y="2349500"/>
                </a:lnTo>
                <a:lnTo>
                  <a:pt x="1192441" y="2349500"/>
                </a:lnTo>
                <a:lnTo>
                  <a:pt x="1192441" y="1905000"/>
                </a:lnTo>
                <a:lnTo>
                  <a:pt x="1632470" y="1905000"/>
                </a:lnTo>
                <a:lnTo>
                  <a:pt x="1632470" y="1879600"/>
                </a:lnTo>
                <a:lnTo>
                  <a:pt x="1192441" y="1879600"/>
                </a:lnTo>
                <a:lnTo>
                  <a:pt x="1192441" y="1435100"/>
                </a:lnTo>
                <a:lnTo>
                  <a:pt x="1632470" y="1435100"/>
                </a:lnTo>
                <a:lnTo>
                  <a:pt x="1632470" y="1409700"/>
                </a:lnTo>
                <a:lnTo>
                  <a:pt x="1192441" y="1409700"/>
                </a:lnTo>
                <a:lnTo>
                  <a:pt x="1192441" y="965200"/>
                </a:lnTo>
                <a:lnTo>
                  <a:pt x="1632470" y="965200"/>
                </a:lnTo>
                <a:lnTo>
                  <a:pt x="1632470" y="939800"/>
                </a:lnTo>
                <a:lnTo>
                  <a:pt x="1192441" y="939800"/>
                </a:lnTo>
                <a:lnTo>
                  <a:pt x="1192441" y="495300"/>
                </a:lnTo>
                <a:lnTo>
                  <a:pt x="1632470" y="495300"/>
                </a:lnTo>
                <a:lnTo>
                  <a:pt x="1632470" y="469900"/>
                </a:lnTo>
                <a:lnTo>
                  <a:pt x="1192441" y="469900"/>
                </a:lnTo>
                <a:lnTo>
                  <a:pt x="1192441" y="25400"/>
                </a:lnTo>
                <a:lnTo>
                  <a:pt x="1632470" y="25400"/>
                </a:lnTo>
                <a:lnTo>
                  <a:pt x="1632470" y="0"/>
                </a:lnTo>
                <a:lnTo>
                  <a:pt x="1161351" y="0"/>
                </a:lnTo>
                <a:lnTo>
                  <a:pt x="1161351" y="25400"/>
                </a:lnTo>
                <a:lnTo>
                  <a:pt x="1161351" y="469900"/>
                </a:lnTo>
                <a:lnTo>
                  <a:pt x="1161351" y="2819400"/>
                </a:lnTo>
                <a:lnTo>
                  <a:pt x="721334" y="2819400"/>
                </a:lnTo>
                <a:lnTo>
                  <a:pt x="721334" y="2374900"/>
                </a:lnTo>
                <a:lnTo>
                  <a:pt x="1161351" y="2374900"/>
                </a:lnTo>
                <a:lnTo>
                  <a:pt x="1161351" y="2349500"/>
                </a:lnTo>
                <a:lnTo>
                  <a:pt x="721334" y="2349500"/>
                </a:lnTo>
                <a:lnTo>
                  <a:pt x="721334" y="1905000"/>
                </a:lnTo>
                <a:lnTo>
                  <a:pt x="1161351" y="1905000"/>
                </a:lnTo>
                <a:lnTo>
                  <a:pt x="1161351" y="1879600"/>
                </a:lnTo>
                <a:lnTo>
                  <a:pt x="721334" y="1879600"/>
                </a:lnTo>
                <a:lnTo>
                  <a:pt x="721334" y="1435100"/>
                </a:lnTo>
                <a:lnTo>
                  <a:pt x="1161351" y="1435100"/>
                </a:lnTo>
                <a:lnTo>
                  <a:pt x="1161351" y="1409700"/>
                </a:lnTo>
                <a:lnTo>
                  <a:pt x="721334" y="1409700"/>
                </a:lnTo>
                <a:lnTo>
                  <a:pt x="721334" y="965200"/>
                </a:lnTo>
                <a:lnTo>
                  <a:pt x="1161351" y="965200"/>
                </a:lnTo>
                <a:lnTo>
                  <a:pt x="1161351" y="939800"/>
                </a:lnTo>
                <a:lnTo>
                  <a:pt x="721334" y="939800"/>
                </a:lnTo>
                <a:lnTo>
                  <a:pt x="721334" y="495300"/>
                </a:lnTo>
                <a:lnTo>
                  <a:pt x="1161351" y="495300"/>
                </a:lnTo>
                <a:lnTo>
                  <a:pt x="1161351" y="469900"/>
                </a:lnTo>
                <a:lnTo>
                  <a:pt x="721334" y="469900"/>
                </a:lnTo>
                <a:lnTo>
                  <a:pt x="721334" y="25400"/>
                </a:lnTo>
                <a:lnTo>
                  <a:pt x="1161351" y="25400"/>
                </a:lnTo>
                <a:lnTo>
                  <a:pt x="1161351" y="0"/>
                </a:lnTo>
                <a:lnTo>
                  <a:pt x="690245" y="0"/>
                </a:lnTo>
                <a:lnTo>
                  <a:pt x="690245" y="25400"/>
                </a:lnTo>
                <a:lnTo>
                  <a:pt x="690245" y="469900"/>
                </a:lnTo>
                <a:lnTo>
                  <a:pt x="690245" y="2819400"/>
                </a:lnTo>
                <a:lnTo>
                  <a:pt x="250228" y="2819400"/>
                </a:lnTo>
                <a:lnTo>
                  <a:pt x="250228" y="2374900"/>
                </a:lnTo>
                <a:lnTo>
                  <a:pt x="690245" y="2374900"/>
                </a:lnTo>
                <a:lnTo>
                  <a:pt x="690245" y="2349500"/>
                </a:lnTo>
                <a:lnTo>
                  <a:pt x="250228" y="2349500"/>
                </a:lnTo>
                <a:lnTo>
                  <a:pt x="250228" y="1905000"/>
                </a:lnTo>
                <a:lnTo>
                  <a:pt x="690245" y="1905000"/>
                </a:lnTo>
                <a:lnTo>
                  <a:pt x="690245" y="1879600"/>
                </a:lnTo>
                <a:lnTo>
                  <a:pt x="250228" y="1879600"/>
                </a:lnTo>
                <a:lnTo>
                  <a:pt x="250228" y="1435100"/>
                </a:lnTo>
                <a:lnTo>
                  <a:pt x="690245" y="1435100"/>
                </a:lnTo>
                <a:lnTo>
                  <a:pt x="690245" y="1409700"/>
                </a:lnTo>
                <a:lnTo>
                  <a:pt x="250228" y="1409700"/>
                </a:lnTo>
                <a:lnTo>
                  <a:pt x="250228" y="965200"/>
                </a:lnTo>
                <a:lnTo>
                  <a:pt x="690245" y="965200"/>
                </a:lnTo>
                <a:lnTo>
                  <a:pt x="690245" y="939800"/>
                </a:lnTo>
                <a:lnTo>
                  <a:pt x="250228" y="939800"/>
                </a:lnTo>
                <a:lnTo>
                  <a:pt x="250228" y="495300"/>
                </a:lnTo>
                <a:lnTo>
                  <a:pt x="690245" y="495300"/>
                </a:lnTo>
                <a:lnTo>
                  <a:pt x="690245" y="469900"/>
                </a:lnTo>
                <a:lnTo>
                  <a:pt x="250228" y="469900"/>
                </a:lnTo>
                <a:lnTo>
                  <a:pt x="250228" y="25400"/>
                </a:lnTo>
                <a:lnTo>
                  <a:pt x="690245" y="25400"/>
                </a:lnTo>
                <a:lnTo>
                  <a:pt x="690245" y="0"/>
                </a:lnTo>
                <a:lnTo>
                  <a:pt x="0" y="0"/>
                </a:lnTo>
                <a:lnTo>
                  <a:pt x="0" y="25400"/>
                </a:lnTo>
                <a:lnTo>
                  <a:pt x="219138" y="25400"/>
                </a:lnTo>
                <a:lnTo>
                  <a:pt x="219138" y="469900"/>
                </a:lnTo>
                <a:lnTo>
                  <a:pt x="0" y="469900"/>
                </a:lnTo>
                <a:lnTo>
                  <a:pt x="0" y="495300"/>
                </a:lnTo>
                <a:lnTo>
                  <a:pt x="219138" y="495300"/>
                </a:lnTo>
                <a:lnTo>
                  <a:pt x="219138" y="939800"/>
                </a:lnTo>
                <a:lnTo>
                  <a:pt x="0" y="939800"/>
                </a:lnTo>
                <a:lnTo>
                  <a:pt x="0" y="965200"/>
                </a:lnTo>
                <a:lnTo>
                  <a:pt x="219138" y="965200"/>
                </a:lnTo>
                <a:lnTo>
                  <a:pt x="219138" y="1409700"/>
                </a:lnTo>
                <a:lnTo>
                  <a:pt x="0" y="1409700"/>
                </a:lnTo>
                <a:lnTo>
                  <a:pt x="0" y="1435100"/>
                </a:lnTo>
                <a:lnTo>
                  <a:pt x="219138" y="1435100"/>
                </a:lnTo>
                <a:lnTo>
                  <a:pt x="219138" y="1879600"/>
                </a:lnTo>
                <a:lnTo>
                  <a:pt x="0" y="1879600"/>
                </a:lnTo>
                <a:lnTo>
                  <a:pt x="0" y="1905000"/>
                </a:lnTo>
                <a:lnTo>
                  <a:pt x="219138" y="1905000"/>
                </a:lnTo>
                <a:lnTo>
                  <a:pt x="219138" y="2349500"/>
                </a:lnTo>
                <a:lnTo>
                  <a:pt x="0" y="2349500"/>
                </a:lnTo>
                <a:lnTo>
                  <a:pt x="0" y="2374900"/>
                </a:lnTo>
                <a:lnTo>
                  <a:pt x="219138" y="2374900"/>
                </a:lnTo>
                <a:lnTo>
                  <a:pt x="219138" y="2819400"/>
                </a:lnTo>
                <a:lnTo>
                  <a:pt x="0" y="2819400"/>
                </a:lnTo>
                <a:lnTo>
                  <a:pt x="0" y="2857500"/>
                </a:lnTo>
                <a:lnTo>
                  <a:pt x="4459122" y="2857500"/>
                </a:lnTo>
                <a:lnTo>
                  <a:pt x="4459122" y="3289300"/>
                </a:lnTo>
                <a:lnTo>
                  <a:pt x="0" y="3289300"/>
                </a:lnTo>
                <a:lnTo>
                  <a:pt x="0" y="3327400"/>
                </a:lnTo>
                <a:lnTo>
                  <a:pt x="4459122" y="3327400"/>
                </a:lnTo>
                <a:lnTo>
                  <a:pt x="4459122" y="3759200"/>
                </a:lnTo>
                <a:lnTo>
                  <a:pt x="0" y="3759200"/>
                </a:lnTo>
                <a:lnTo>
                  <a:pt x="0" y="3797300"/>
                </a:lnTo>
                <a:lnTo>
                  <a:pt x="4459122" y="3797300"/>
                </a:lnTo>
                <a:lnTo>
                  <a:pt x="4459122" y="4229100"/>
                </a:lnTo>
                <a:lnTo>
                  <a:pt x="0" y="4229100"/>
                </a:lnTo>
                <a:lnTo>
                  <a:pt x="0" y="4267200"/>
                </a:lnTo>
                <a:lnTo>
                  <a:pt x="4459122" y="4267200"/>
                </a:lnTo>
                <a:lnTo>
                  <a:pt x="4459122" y="4699000"/>
                </a:lnTo>
                <a:lnTo>
                  <a:pt x="0" y="4699000"/>
                </a:lnTo>
                <a:lnTo>
                  <a:pt x="0" y="4737100"/>
                </a:lnTo>
                <a:lnTo>
                  <a:pt x="4459122" y="4737100"/>
                </a:lnTo>
                <a:lnTo>
                  <a:pt x="4459122" y="5067300"/>
                </a:lnTo>
                <a:lnTo>
                  <a:pt x="4487088" y="5067300"/>
                </a:lnTo>
                <a:lnTo>
                  <a:pt x="4487088" y="4737100"/>
                </a:lnTo>
                <a:lnTo>
                  <a:pt x="4487088" y="4699000"/>
                </a:lnTo>
                <a:lnTo>
                  <a:pt x="4487088" y="25400"/>
                </a:lnTo>
                <a:lnTo>
                  <a:pt x="44870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19138" y="7582890"/>
            <a:ext cx="3800475" cy="2692400"/>
          </a:xfrm>
          <a:custGeom>
            <a:avLst/>
            <a:gdLst/>
            <a:ahLst/>
            <a:cxnLst/>
            <a:rect l="l" t="t" r="r" b="b"/>
            <a:pathLst>
              <a:path w="3800475" h="2692400">
                <a:moveTo>
                  <a:pt x="31089" y="2362200"/>
                </a:moveTo>
                <a:lnTo>
                  <a:pt x="0" y="2362200"/>
                </a:lnTo>
                <a:lnTo>
                  <a:pt x="0" y="2692400"/>
                </a:lnTo>
                <a:lnTo>
                  <a:pt x="31089" y="2692400"/>
                </a:lnTo>
                <a:lnTo>
                  <a:pt x="31089" y="2362200"/>
                </a:lnTo>
                <a:close/>
              </a:path>
              <a:path w="3800475" h="26924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3800475" h="2692400">
                <a:moveTo>
                  <a:pt x="31089" y="1422400"/>
                </a:moveTo>
                <a:lnTo>
                  <a:pt x="0" y="14224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22400"/>
                </a:lnTo>
                <a:close/>
              </a:path>
              <a:path w="3800475" h="2692400">
                <a:moveTo>
                  <a:pt x="31089" y="952500"/>
                </a:moveTo>
                <a:lnTo>
                  <a:pt x="0" y="9525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52500"/>
                </a:lnTo>
                <a:close/>
              </a:path>
              <a:path w="3800475" h="2692400">
                <a:moveTo>
                  <a:pt x="31089" y="482600"/>
                </a:moveTo>
                <a:lnTo>
                  <a:pt x="0" y="4826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82600"/>
                </a:lnTo>
                <a:close/>
              </a:path>
              <a:path w="3800475" h="2692400">
                <a:moveTo>
                  <a:pt x="502196" y="1422400"/>
                </a:moveTo>
                <a:lnTo>
                  <a:pt x="471106" y="14224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22400"/>
                </a:lnTo>
                <a:close/>
              </a:path>
              <a:path w="3800475" h="2692400">
                <a:moveTo>
                  <a:pt x="502208" y="2362200"/>
                </a:moveTo>
                <a:lnTo>
                  <a:pt x="471106" y="2362200"/>
                </a:lnTo>
                <a:lnTo>
                  <a:pt x="471106" y="2692400"/>
                </a:lnTo>
                <a:lnTo>
                  <a:pt x="502208" y="2692400"/>
                </a:lnTo>
                <a:lnTo>
                  <a:pt x="502208" y="2362200"/>
                </a:lnTo>
                <a:close/>
              </a:path>
              <a:path w="3800475" h="2692400">
                <a:moveTo>
                  <a:pt x="502208" y="1892300"/>
                </a:moveTo>
                <a:lnTo>
                  <a:pt x="471106" y="1892300"/>
                </a:lnTo>
                <a:lnTo>
                  <a:pt x="471106" y="2324100"/>
                </a:lnTo>
                <a:lnTo>
                  <a:pt x="502208" y="2324100"/>
                </a:lnTo>
                <a:lnTo>
                  <a:pt x="502208" y="1892300"/>
                </a:lnTo>
                <a:close/>
              </a:path>
              <a:path w="3800475" h="2692400">
                <a:moveTo>
                  <a:pt x="502208" y="952500"/>
                </a:moveTo>
                <a:lnTo>
                  <a:pt x="471106" y="952500"/>
                </a:lnTo>
                <a:lnTo>
                  <a:pt x="471106" y="1384300"/>
                </a:lnTo>
                <a:lnTo>
                  <a:pt x="502208" y="1384300"/>
                </a:lnTo>
                <a:lnTo>
                  <a:pt x="502208" y="952500"/>
                </a:lnTo>
                <a:close/>
              </a:path>
              <a:path w="3800475" h="2692400">
                <a:moveTo>
                  <a:pt x="502208" y="482600"/>
                </a:moveTo>
                <a:lnTo>
                  <a:pt x="471106" y="482600"/>
                </a:lnTo>
                <a:lnTo>
                  <a:pt x="471106" y="914400"/>
                </a:lnTo>
                <a:lnTo>
                  <a:pt x="502208" y="914400"/>
                </a:lnTo>
                <a:lnTo>
                  <a:pt x="502208" y="482600"/>
                </a:lnTo>
                <a:close/>
              </a:path>
              <a:path w="3800475" h="2692400">
                <a:moveTo>
                  <a:pt x="973302" y="2362200"/>
                </a:moveTo>
                <a:lnTo>
                  <a:pt x="942225" y="2362200"/>
                </a:lnTo>
                <a:lnTo>
                  <a:pt x="942225" y="2692400"/>
                </a:lnTo>
                <a:lnTo>
                  <a:pt x="973302" y="2692400"/>
                </a:lnTo>
                <a:lnTo>
                  <a:pt x="973302" y="2362200"/>
                </a:lnTo>
                <a:close/>
              </a:path>
              <a:path w="3800475" h="2692400">
                <a:moveTo>
                  <a:pt x="973302" y="1892300"/>
                </a:moveTo>
                <a:lnTo>
                  <a:pt x="942225" y="1892300"/>
                </a:lnTo>
                <a:lnTo>
                  <a:pt x="942225" y="2324100"/>
                </a:lnTo>
                <a:lnTo>
                  <a:pt x="973302" y="2324100"/>
                </a:lnTo>
                <a:lnTo>
                  <a:pt x="973302" y="1892300"/>
                </a:lnTo>
                <a:close/>
              </a:path>
              <a:path w="3800475" h="2692400">
                <a:moveTo>
                  <a:pt x="973302" y="1422400"/>
                </a:moveTo>
                <a:lnTo>
                  <a:pt x="942213" y="1422400"/>
                </a:lnTo>
                <a:lnTo>
                  <a:pt x="942213" y="1854200"/>
                </a:lnTo>
                <a:lnTo>
                  <a:pt x="973302" y="1854200"/>
                </a:lnTo>
                <a:lnTo>
                  <a:pt x="973302" y="1422400"/>
                </a:lnTo>
                <a:close/>
              </a:path>
              <a:path w="3800475" h="2692400">
                <a:moveTo>
                  <a:pt x="973302" y="952500"/>
                </a:moveTo>
                <a:lnTo>
                  <a:pt x="942225" y="952500"/>
                </a:lnTo>
                <a:lnTo>
                  <a:pt x="942225" y="1384300"/>
                </a:lnTo>
                <a:lnTo>
                  <a:pt x="973302" y="1384300"/>
                </a:lnTo>
                <a:lnTo>
                  <a:pt x="973302" y="952500"/>
                </a:lnTo>
                <a:close/>
              </a:path>
              <a:path w="3800475" h="2692400">
                <a:moveTo>
                  <a:pt x="973302" y="482600"/>
                </a:moveTo>
                <a:lnTo>
                  <a:pt x="942225" y="482600"/>
                </a:lnTo>
                <a:lnTo>
                  <a:pt x="942225" y="914400"/>
                </a:lnTo>
                <a:lnTo>
                  <a:pt x="973302" y="914400"/>
                </a:lnTo>
                <a:lnTo>
                  <a:pt x="973302" y="482600"/>
                </a:lnTo>
                <a:close/>
              </a:path>
              <a:path w="3800475" h="2692400">
                <a:moveTo>
                  <a:pt x="1444421" y="2362200"/>
                </a:moveTo>
                <a:lnTo>
                  <a:pt x="1413332" y="2362200"/>
                </a:lnTo>
                <a:lnTo>
                  <a:pt x="1413332" y="2692400"/>
                </a:lnTo>
                <a:lnTo>
                  <a:pt x="1444421" y="2692400"/>
                </a:lnTo>
                <a:lnTo>
                  <a:pt x="1444421" y="2362200"/>
                </a:lnTo>
                <a:close/>
              </a:path>
              <a:path w="3800475" h="2692400">
                <a:moveTo>
                  <a:pt x="1444421" y="1892300"/>
                </a:moveTo>
                <a:lnTo>
                  <a:pt x="1413332" y="1892300"/>
                </a:lnTo>
                <a:lnTo>
                  <a:pt x="1413332" y="2324100"/>
                </a:lnTo>
                <a:lnTo>
                  <a:pt x="1444421" y="2324100"/>
                </a:lnTo>
                <a:lnTo>
                  <a:pt x="1444421" y="1892300"/>
                </a:lnTo>
                <a:close/>
              </a:path>
              <a:path w="3800475" h="2692400">
                <a:moveTo>
                  <a:pt x="1444421" y="1422400"/>
                </a:moveTo>
                <a:lnTo>
                  <a:pt x="1413332" y="1422400"/>
                </a:lnTo>
                <a:lnTo>
                  <a:pt x="1413332" y="1854200"/>
                </a:lnTo>
                <a:lnTo>
                  <a:pt x="1444421" y="1854200"/>
                </a:lnTo>
                <a:lnTo>
                  <a:pt x="1444421" y="1422400"/>
                </a:lnTo>
                <a:close/>
              </a:path>
              <a:path w="3800475" h="2692400">
                <a:moveTo>
                  <a:pt x="1444421" y="952500"/>
                </a:moveTo>
                <a:lnTo>
                  <a:pt x="1413332" y="952500"/>
                </a:lnTo>
                <a:lnTo>
                  <a:pt x="1413332" y="1384300"/>
                </a:lnTo>
                <a:lnTo>
                  <a:pt x="1444421" y="1384300"/>
                </a:lnTo>
                <a:lnTo>
                  <a:pt x="1444421" y="952500"/>
                </a:lnTo>
                <a:close/>
              </a:path>
              <a:path w="3800475" h="2692400">
                <a:moveTo>
                  <a:pt x="1444421" y="482600"/>
                </a:moveTo>
                <a:lnTo>
                  <a:pt x="1413332" y="482600"/>
                </a:lnTo>
                <a:lnTo>
                  <a:pt x="1413332" y="914400"/>
                </a:lnTo>
                <a:lnTo>
                  <a:pt x="1444421" y="914400"/>
                </a:lnTo>
                <a:lnTo>
                  <a:pt x="1444421" y="482600"/>
                </a:lnTo>
                <a:close/>
              </a:path>
              <a:path w="3800475" h="2692400">
                <a:moveTo>
                  <a:pt x="1444421" y="0"/>
                </a:moveTo>
                <a:lnTo>
                  <a:pt x="1413332" y="0"/>
                </a:lnTo>
                <a:lnTo>
                  <a:pt x="1413332" y="444500"/>
                </a:lnTo>
                <a:lnTo>
                  <a:pt x="1444421" y="444500"/>
                </a:lnTo>
                <a:lnTo>
                  <a:pt x="1444421" y="0"/>
                </a:lnTo>
                <a:close/>
              </a:path>
              <a:path w="3800475" h="2692400">
                <a:moveTo>
                  <a:pt x="1915541" y="2362200"/>
                </a:moveTo>
                <a:lnTo>
                  <a:pt x="1884438" y="2362200"/>
                </a:lnTo>
                <a:lnTo>
                  <a:pt x="1884438" y="2692400"/>
                </a:lnTo>
                <a:lnTo>
                  <a:pt x="1915541" y="2692400"/>
                </a:lnTo>
                <a:lnTo>
                  <a:pt x="1915541" y="2362200"/>
                </a:lnTo>
                <a:close/>
              </a:path>
              <a:path w="3800475" h="2692400">
                <a:moveTo>
                  <a:pt x="1915541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41" y="2324100"/>
                </a:lnTo>
                <a:lnTo>
                  <a:pt x="1915541" y="1892300"/>
                </a:lnTo>
                <a:close/>
              </a:path>
              <a:path w="3800475" h="2692400">
                <a:moveTo>
                  <a:pt x="1915541" y="1422400"/>
                </a:moveTo>
                <a:lnTo>
                  <a:pt x="1884438" y="1422400"/>
                </a:lnTo>
                <a:lnTo>
                  <a:pt x="1884438" y="1854200"/>
                </a:lnTo>
                <a:lnTo>
                  <a:pt x="1915541" y="1854200"/>
                </a:lnTo>
                <a:lnTo>
                  <a:pt x="1915541" y="1422400"/>
                </a:lnTo>
                <a:close/>
              </a:path>
              <a:path w="3800475" h="2692400">
                <a:moveTo>
                  <a:pt x="1915541" y="952500"/>
                </a:moveTo>
                <a:lnTo>
                  <a:pt x="1884438" y="952500"/>
                </a:lnTo>
                <a:lnTo>
                  <a:pt x="1884438" y="1384300"/>
                </a:lnTo>
                <a:lnTo>
                  <a:pt x="1915541" y="1384300"/>
                </a:lnTo>
                <a:lnTo>
                  <a:pt x="1915541" y="952500"/>
                </a:lnTo>
                <a:close/>
              </a:path>
              <a:path w="3800475" h="2692400">
                <a:moveTo>
                  <a:pt x="1915541" y="482600"/>
                </a:moveTo>
                <a:lnTo>
                  <a:pt x="1884438" y="482600"/>
                </a:lnTo>
                <a:lnTo>
                  <a:pt x="1884438" y="914400"/>
                </a:lnTo>
                <a:lnTo>
                  <a:pt x="1915541" y="914400"/>
                </a:lnTo>
                <a:lnTo>
                  <a:pt x="1915541" y="482600"/>
                </a:lnTo>
                <a:close/>
              </a:path>
              <a:path w="3800475" h="2692400">
                <a:moveTo>
                  <a:pt x="1915541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41" y="444500"/>
                </a:lnTo>
                <a:lnTo>
                  <a:pt x="1915541" y="0"/>
                </a:lnTo>
                <a:close/>
              </a:path>
              <a:path w="3800475" h="2692400">
                <a:moveTo>
                  <a:pt x="2386634" y="2362200"/>
                </a:moveTo>
                <a:lnTo>
                  <a:pt x="2355545" y="2362200"/>
                </a:lnTo>
                <a:lnTo>
                  <a:pt x="2355545" y="2692400"/>
                </a:lnTo>
                <a:lnTo>
                  <a:pt x="2386634" y="2692400"/>
                </a:lnTo>
                <a:lnTo>
                  <a:pt x="2386634" y="2362200"/>
                </a:lnTo>
                <a:close/>
              </a:path>
              <a:path w="3800475" h="2692400">
                <a:moveTo>
                  <a:pt x="2386634" y="1892300"/>
                </a:moveTo>
                <a:lnTo>
                  <a:pt x="2355545" y="1892300"/>
                </a:lnTo>
                <a:lnTo>
                  <a:pt x="2355545" y="2324100"/>
                </a:lnTo>
                <a:lnTo>
                  <a:pt x="2386634" y="2324100"/>
                </a:lnTo>
                <a:lnTo>
                  <a:pt x="2386634" y="1892300"/>
                </a:lnTo>
                <a:close/>
              </a:path>
              <a:path w="3800475" h="2692400">
                <a:moveTo>
                  <a:pt x="2386634" y="1422400"/>
                </a:moveTo>
                <a:lnTo>
                  <a:pt x="2355545" y="1422400"/>
                </a:lnTo>
                <a:lnTo>
                  <a:pt x="2355545" y="1854200"/>
                </a:lnTo>
                <a:lnTo>
                  <a:pt x="2386634" y="1854200"/>
                </a:lnTo>
                <a:lnTo>
                  <a:pt x="2386634" y="1422400"/>
                </a:lnTo>
                <a:close/>
              </a:path>
              <a:path w="3800475" h="2692400">
                <a:moveTo>
                  <a:pt x="2386634" y="952500"/>
                </a:moveTo>
                <a:lnTo>
                  <a:pt x="2355545" y="952500"/>
                </a:lnTo>
                <a:lnTo>
                  <a:pt x="2355545" y="1384300"/>
                </a:lnTo>
                <a:lnTo>
                  <a:pt x="2386634" y="1384300"/>
                </a:lnTo>
                <a:lnTo>
                  <a:pt x="2386634" y="952500"/>
                </a:lnTo>
                <a:close/>
              </a:path>
              <a:path w="3800475" h="2692400">
                <a:moveTo>
                  <a:pt x="2386634" y="482600"/>
                </a:moveTo>
                <a:lnTo>
                  <a:pt x="2355545" y="482600"/>
                </a:lnTo>
                <a:lnTo>
                  <a:pt x="2355545" y="914400"/>
                </a:lnTo>
                <a:lnTo>
                  <a:pt x="2386634" y="914400"/>
                </a:lnTo>
                <a:lnTo>
                  <a:pt x="2386634" y="482600"/>
                </a:lnTo>
                <a:close/>
              </a:path>
              <a:path w="3800475" h="2692400">
                <a:moveTo>
                  <a:pt x="2386634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34" y="444500"/>
                </a:lnTo>
                <a:lnTo>
                  <a:pt x="2386634" y="0"/>
                </a:lnTo>
                <a:close/>
              </a:path>
              <a:path w="3800475" h="2692400">
                <a:moveTo>
                  <a:pt x="2857754" y="2362200"/>
                </a:moveTo>
                <a:lnTo>
                  <a:pt x="2826664" y="2362200"/>
                </a:lnTo>
                <a:lnTo>
                  <a:pt x="2826664" y="2692400"/>
                </a:lnTo>
                <a:lnTo>
                  <a:pt x="2857754" y="2692400"/>
                </a:lnTo>
                <a:lnTo>
                  <a:pt x="2857754" y="2362200"/>
                </a:lnTo>
                <a:close/>
              </a:path>
              <a:path w="3800475" h="2692400">
                <a:moveTo>
                  <a:pt x="2857754" y="1892300"/>
                </a:moveTo>
                <a:lnTo>
                  <a:pt x="2826664" y="1892300"/>
                </a:lnTo>
                <a:lnTo>
                  <a:pt x="2826664" y="2324100"/>
                </a:lnTo>
                <a:lnTo>
                  <a:pt x="2857754" y="2324100"/>
                </a:lnTo>
                <a:lnTo>
                  <a:pt x="2857754" y="1892300"/>
                </a:lnTo>
                <a:close/>
              </a:path>
              <a:path w="3800475" h="2692400">
                <a:moveTo>
                  <a:pt x="2857754" y="1422400"/>
                </a:moveTo>
                <a:lnTo>
                  <a:pt x="2826664" y="1422400"/>
                </a:lnTo>
                <a:lnTo>
                  <a:pt x="2826664" y="1854200"/>
                </a:lnTo>
                <a:lnTo>
                  <a:pt x="2857754" y="1854200"/>
                </a:lnTo>
                <a:lnTo>
                  <a:pt x="2857754" y="1422400"/>
                </a:lnTo>
                <a:close/>
              </a:path>
              <a:path w="3800475" h="2692400">
                <a:moveTo>
                  <a:pt x="2857754" y="952500"/>
                </a:moveTo>
                <a:lnTo>
                  <a:pt x="2826664" y="952500"/>
                </a:lnTo>
                <a:lnTo>
                  <a:pt x="2826664" y="1384300"/>
                </a:lnTo>
                <a:lnTo>
                  <a:pt x="2857754" y="1384300"/>
                </a:lnTo>
                <a:lnTo>
                  <a:pt x="2857754" y="952500"/>
                </a:lnTo>
                <a:close/>
              </a:path>
              <a:path w="3800475" h="2692400">
                <a:moveTo>
                  <a:pt x="2857754" y="482600"/>
                </a:moveTo>
                <a:lnTo>
                  <a:pt x="2826664" y="482600"/>
                </a:lnTo>
                <a:lnTo>
                  <a:pt x="2826664" y="914400"/>
                </a:lnTo>
                <a:lnTo>
                  <a:pt x="2857754" y="914400"/>
                </a:lnTo>
                <a:lnTo>
                  <a:pt x="2857754" y="482600"/>
                </a:lnTo>
                <a:close/>
              </a:path>
              <a:path w="3800475" h="2692400">
                <a:moveTo>
                  <a:pt x="2857754" y="0"/>
                </a:moveTo>
                <a:lnTo>
                  <a:pt x="2826664" y="0"/>
                </a:lnTo>
                <a:lnTo>
                  <a:pt x="2826664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  <a:path w="3800475" h="2692400">
                <a:moveTo>
                  <a:pt x="3328860" y="2362200"/>
                </a:moveTo>
                <a:lnTo>
                  <a:pt x="3297771" y="2362200"/>
                </a:lnTo>
                <a:lnTo>
                  <a:pt x="3297771" y="2692400"/>
                </a:lnTo>
                <a:lnTo>
                  <a:pt x="3328860" y="2692400"/>
                </a:lnTo>
                <a:lnTo>
                  <a:pt x="3328860" y="2362200"/>
                </a:lnTo>
                <a:close/>
              </a:path>
              <a:path w="3800475" h="2692400">
                <a:moveTo>
                  <a:pt x="3328860" y="1892300"/>
                </a:moveTo>
                <a:lnTo>
                  <a:pt x="3297771" y="18923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92300"/>
                </a:lnTo>
                <a:close/>
              </a:path>
              <a:path w="3800475" h="2692400">
                <a:moveTo>
                  <a:pt x="3328860" y="1422400"/>
                </a:moveTo>
                <a:lnTo>
                  <a:pt x="3297771" y="14224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22400"/>
                </a:lnTo>
                <a:close/>
              </a:path>
              <a:path w="3800475" h="2692400">
                <a:moveTo>
                  <a:pt x="3328860" y="952500"/>
                </a:moveTo>
                <a:lnTo>
                  <a:pt x="3297771" y="9525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52500"/>
                </a:lnTo>
                <a:close/>
              </a:path>
              <a:path w="3800475" h="2692400">
                <a:moveTo>
                  <a:pt x="3328860" y="482600"/>
                </a:moveTo>
                <a:lnTo>
                  <a:pt x="3297771" y="4826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82600"/>
                </a:lnTo>
                <a:close/>
              </a:path>
              <a:path w="3800475" h="26924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3800475" h="2692400">
                <a:moveTo>
                  <a:pt x="3799967" y="2362200"/>
                </a:moveTo>
                <a:lnTo>
                  <a:pt x="3768877" y="2362200"/>
                </a:lnTo>
                <a:lnTo>
                  <a:pt x="3768877" y="2692400"/>
                </a:lnTo>
                <a:lnTo>
                  <a:pt x="3799967" y="2692400"/>
                </a:lnTo>
                <a:lnTo>
                  <a:pt x="3799967" y="2362200"/>
                </a:lnTo>
                <a:close/>
              </a:path>
              <a:path w="3800475" h="2692400">
                <a:moveTo>
                  <a:pt x="3799967" y="1892300"/>
                </a:moveTo>
                <a:lnTo>
                  <a:pt x="3768877" y="18923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92300"/>
                </a:lnTo>
                <a:close/>
              </a:path>
              <a:path w="3800475" h="2692400">
                <a:moveTo>
                  <a:pt x="3799967" y="1422400"/>
                </a:moveTo>
                <a:lnTo>
                  <a:pt x="3768877" y="14224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22400"/>
                </a:lnTo>
                <a:close/>
              </a:path>
              <a:path w="3800475" h="2692400">
                <a:moveTo>
                  <a:pt x="3799967" y="952500"/>
                </a:moveTo>
                <a:lnTo>
                  <a:pt x="3768877" y="9525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52500"/>
                </a:lnTo>
                <a:close/>
              </a:path>
              <a:path w="3800475" h="2692400">
                <a:moveTo>
                  <a:pt x="3799967" y="482600"/>
                </a:moveTo>
                <a:lnTo>
                  <a:pt x="3768877" y="4826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82600"/>
                </a:lnTo>
                <a:close/>
              </a:path>
              <a:path w="3800475" h="26924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490224" y="11"/>
            <a:ext cx="5210175" cy="5080635"/>
          </a:xfrm>
          <a:custGeom>
            <a:avLst/>
            <a:gdLst/>
            <a:ahLst/>
            <a:cxnLst/>
            <a:rect l="l" t="t" r="r" b="b"/>
            <a:pathLst>
              <a:path w="5210175" h="5080635">
                <a:moveTo>
                  <a:pt x="502208" y="0"/>
                </a:moveTo>
                <a:lnTo>
                  <a:pt x="471119" y="0"/>
                </a:lnTo>
                <a:lnTo>
                  <a:pt x="471119" y="342900"/>
                </a:lnTo>
                <a:lnTo>
                  <a:pt x="502208" y="342900"/>
                </a:lnTo>
                <a:lnTo>
                  <a:pt x="502208" y="0"/>
                </a:lnTo>
                <a:close/>
              </a:path>
              <a:path w="5210175" h="5080635">
                <a:moveTo>
                  <a:pt x="973315" y="0"/>
                </a:moveTo>
                <a:lnTo>
                  <a:pt x="942225" y="0"/>
                </a:lnTo>
                <a:lnTo>
                  <a:pt x="942225" y="342900"/>
                </a:lnTo>
                <a:lnTo>
                  <a:pt x="973315" y="342900"/>
                </a:lnTo>
                <a:lnTo>
                  <a:pt x="973315" y="0"/>
                </a:lnTo>
                <a:close/>
              </a:path>
              <a:path w="5210175" h="5080635">
                <a:moveTo>
                  <a:pt x="1444421" y="0"/>
                </a:moveTo>
                <a:lnTo>
                  <a:pt x="1413332" y="0"/>
                </a:lnTo>
                <a:lnTo>
                  <a:pt x="1413332" y="342900"/>
                </a:lnTo>
                <a:lnTo>
                  <a:pt x="1444421" y="342900"/>
                </a:lnTo>
                <a:lnTo>
                  <a:pt x="1444421" y="0"/>
                </a:lnTo>
                <a:close/>
              </a:path>
              <a:path w="5210175" h="5080635">
                <a:moveTo>
                  <a:pt x="1915528" y="0"/>
                </a:moveTo>
                <a:lnTo>
                  <a:pt x="1884438" y="0"/>
                </a:lnTo>
                <a:lnTo>
                  <a:pt x="1884438" y="342900"/>
                </a:lnTo>
                <a:lnTo>
                  <a:pt x="1915528" y="342900"/>
                </a:lnTo>
                <a:lnTo>
                  <a:pt x="1915528" y="0"/>
                </a:lnTo>
                <a:close/>
              </a:path>
              <a:path w="5210175" h="5080635">
                <a:moveTo>
                  <a:pt x="2386647" y="0"/>
                </a:moveTo>
                <a:lnTo>
                  <a:pt x="2355558" y="0"/>
                </a:lnTo>
                <a:lnTo>
                  <a:pt x="2355558" y="342900"/>
                </a:lnTo>
                <a:lnTo>
                  <a:pt x="2386647" y="342900"/>
                </a:lnTo>
                <a:lnTo>
                  <a:pt x="2386647" y="0"/>
                </a:lnTo>
                <a:close/>
              </a:path>
              <a:path w="5210175" h="5080635">
                <a:moveTo>
                  <a:pt x="2857766" y="0"/>
                </a:moveTo>
                <a:lnTo>
                  <a:pt x="2826664" y="0"/>
                </a:lnTo>
                <a:lnTo>
                  <a:pt x="2826664" y="342900"/>
                </a:lnTo>
                <a:lnTo>
                  <a:pt x="2857766" y="342900"/>
                </a:lnTo>
                <a:lnTo>
                  <a:pt x="2857766" y="0"/>
                </a:lnTo>
                <a:close/>
              </a:path>
              <a:path w="5210175" h="5080635">
                <a:moveTo>
                  <a:pt x="3328860" y="0"/>
                </a:moveTo>
                <a:lnTo>
                  <a:pt x="3297771" y="0"/>
                </a:lnTo>
                <a:lnTo>
                  <a:pt x="3297771" y="342900"/>
                </a:lnTo>
                <a:lnTo>
                  <a:pt x="3328860" y="342900"/>
                </a:lnTo>
                <a:lnTo>
                  <a:pt x="3328860" y="0"/>
                </a:lnTo>
                <a:close/>
              </a:path>
              <a:path w="5210175" h="5080635">
                <a:moveTo>
                  <a:pt x="3799979" y="0"/>
                </a:moveTo>
                <a:lnTo>
                  <a:pt x="3768890" y="0"/>
                </a:lnTo>
                <a:lnTo>
                  <a:pt x="3768890" y="342900"/>
                </a:lnTo>
                <a:lnTo>
                  <a:pt x="3799979" y="342900"/>
                </a:lnTo>
                <a:lnTo>
                  <a:pt x="3799979" y="0"/>
                </a:lnTo>
                <a:close/>
              </a:path>
              <a:path w="5210175" h="5080635">
                <a:moveTo>
                  <a:pt x="4271086" y="0"/>
                </a:moveTo>
                <a:lnTo>
                  <a:pt x="4239996" y="0"/>
                </a:lnTo>
                <a:lnTo>
                  <a:pt x="4239996" y="342900"/>
                </a:lnTo>
                <a:lnTo>
                  <a:pt x="4271086" y="342900"/>
                </a:lnTo>
                <a:lnTo>
                  <a:pt x="4271086" y="0"/>
                </a:lnTo>
                <a:close/>
              </a:path>
              <a:path w="5210175" h="5080635">
                <a:moveTo>
                  <a:pt x="4742205" y="0"/>
                </a:moveTo>
                <a:lnTo>
                  <a:pt x="4711103" y="0"/>
                </a:lnTo>
                <a:lnTo>
                  <a:pt x="4711103" y="342900"/>
                </a:lnTo>
                <a:lnTo>
                  <a:pt x="4742205" y="342900"/>
                </a:lnTo>
                <a:lnTo>
                  <a:pt x="4742205" y="0"/>
                </a:lnTo>
                <a:close/>
              </a:path>
              <a:path w="5210175" h="5080635">
                <a:moveTo>
                  <a:pt x="5210175" y="343065"/>
                </a:moveTo>
                <a:lnTo>
                  <a:pt x="31102" y="343065"/>
                </a:lnTo>
                <a:lnTo>
                  <a:pt x="31102" y="165"/>
                </a:lnTo>
                <a:lnTo>
                  <a:pt x="0" y="165"/>
                </a:lnTo>
                <a:lnTo>
                  <a:pt x="0" y="5080165"/>
                </a:lnTo>
                <a:lnTo>
                  <a:pt x="5210175" y="5080165"/>
                </a:lnTo>
                <a:lnTo>
                  <a:pt x="5210175" y="5054765"/>
                </a:lnTo>
                <a:lnTo>
                  <a:pt x="31102" y="5054765"/>
                </a:lnTo>
                <a:lnTo>
                  <a:pt x="31102" y="4622965"/>
                </a:lnTo>
                <a:lnTo>
                  <a:pt x="5210175" y="4622965"/>
                </a:lnTo>
                <a:lnTo>
                  <a:pt x="5210175" y="4584865"/>
                </a:lnTo>
                <a:lnTo>
                  <a:pt x="31102" y="4584865"/>
                </a:lnTo>
                <a:lnTo>
                  <a:pt x="31102" y="4140365"/>
                </a:lnTo>
                <a:lnTo>
                  <a:pt x="5210175" y="4140365"/>
                </a:lnTo>
                <a:lnTo>
                  <a:pt x="5210175" y="4114965"/>
                </a:lnTo>
                <a:lnTo>
                  <a:pt x="31102" y="4114965"/>
                </a:lnTo>
                <a:lnTo>
                  <a:pt x="31102" y="3670465"/>
                </a:lnTo>
                <a:lnTo>
                  <a:pt x="5210175" y="3670465"/>
                </a:lnTo>
                <a:lnTo>
                  <a:pt x="5210175" y="3645065"/>
                </a:lnTo>
                <a:lnTo>
                  <a:pt x="31102" y="3645065"/>
                </a:lnTo>
                <a:lnTo>
                  <a:pt x="31102" y="3200565"/>
                </a:lnTo>
                <a:lnTo>
                  <a:pt x="5210175" y="3200565"/>
                </a:lnTo>
                <a:lnTo>
                  <a:pt x="5210175" y="3175165"/>
                </a:lnTo>
                <a:lnTo>
                  <a:pt x="31102" y="3175165"/>
                </a:lnTo>
                <a:lnTo>
                  <a:pt x="31102" y="2730665"/>
                </a:lnTo>
                <a:lnTo>
                  <a:pt x="5210175" y="2730665"/>
                </a:lnTo>
                <a:lnTo>
                  <a:pt x="5210175" y="2705265"/>
                </a:lnTo>
                <a:lnTo>
                  <a:pt x="31102" y="2705265"/>
                </a:lnTo>
                <a:lnTo>
                  <a:pt x="31102" y="2260765"/>
                </a:lnTo>
                <a:lnTo>
                  <a:pt x="5210175" y="2260765"/>
                </a:lnTo>
                <a:lnTo>
                  <a:pt x="5210175" y="2235365"/>
                </a:lnTo>
                <a:lnTo>
                  <a:pt x="31102" y="2235365"/>
                </a:lnTo>
                <a:lnTo>
                  <a:pt x="31102" y="1790865"/>
                </a:lnTo>
                <a:lnTo>
                  <a:pt x="471119" y="1790865"/>
                </a:lnTo>
                <a:lnTo>
                  <a:pt x="471119" y="2235200"/>
                </a:lnTo>
                <a:lnTo>
                  <a:pt x="502208" y="2235200"/>
                </a:lnTo>
                <a:lnTo>
                  <a:pt x="502208" y="1790865"/>
                </a:lnTo>
                <a:lnTo>
                  <a:pt x="942225" y="1790865"/>
                </a:lnTo>
                <a:lnTo>
                  <a:pt x="942225" y="2235200"/>
                </a:lnTo>
                <a:lnTo>
                  <a:pt x="973315" y="2235200"/>
                </a:lnTo>
                <a:lnTo>
                  <a:pt x="973315" y="1790865"/>
                </a:lnTo>
                <a:lnTo>
                  <a:pt x="1413332" y="1790865"/>
                </a:lnTo>
                <a:lnTo>
                  <a:pt x="1413332" y="2235200"/>
                </a:lnTo>
                <a:lnTo>
                  <a:pt x="1444421" y="2235200"/>
                </a:lnTo>
                <a:lnTo>
                  <a:pt x="1444421" y="1790865"/>
                </a:lnTo>
                <a:lnTo>
                  <a:pt x="1884438" y="1790865"/>
                </a:lnTo>
                <a:lnTo>
                  <a:pt x="1884438" y="2235200"/>
                </a:lnTo>
                <a:lnTo>
                  <a:pt x="1915528" y="2235200"/>
                </a:lnTo>
                <a:lnTo>
                  <a:pt x="1915528" y="1790865"/>
                </a:lnTo>
                <a:lnTo>
                  <a:pt x="2355558" y="1790865"/>
                </a:lnTo>
                <a:lnTo>
                  <a:pt x="2355558" y="2235200"/>
                </a:lnTo>
                <a:lnTo>
                  <a:pt x="2386647" y="2235200"/>
                </a:lnTo>
                <a:lnTo>
                  <a:pt x="2386647" y="1790865"/>
                </a:lnTo>
                <a:lnTo>
                  <a:pt x="5210175" y="1790865"/>
                </a:lnTo>
                <a:lnTo>
                  <a:pt x="5210175" y="1752765"/>
                </a:lnTo>
                <a:lnTo>
                  <a:pt x="31102" y="1752765"/>
                </a:lnTo>
                <a:lnTo>
                  <a:pt x="31102" y="1320965"/>
                </a:lnTo>
                <a:lnTo>
                  <a:pt x="471119" y="1320965"/>
                </a:lnTo>
                <a:lnTo>
                  <a:pt x="471119" y="1752600"/>
                </a:lnTo>
                <a:lnTo>
                  <a:pt x="502208" y="1752600"/>
                </a:lnTo>
                <a:lnTo>
                  <a:pt x="502208" y="1320965"/>
                </a:lnTo>
                <a:lnTo>
                  <a:pt x="942225" y="1320965"/>
                </a:lnTo>
                <a:lnTo>
                  <a:pt x="942225" y="1752600"/>
                </a:lnTo>
                <a:lnTo>
                  <a:pt x="973315" y="1752600"/>
                </a:lnTo>
                <a:lnTo>
                  <a:pt x="973315" y="1320965"/>
                </a:lnTo>
                <a:lnTo>
                  <a:pt x="1413332" y="1320965"/>
                </a:lnTo>
                <a:lnTo>
                  <a:pt x="1413332" y="1752600"/>
                </a:lnTo>
                <a:lnTo>
                  <a:pt x="1444421" y="1752600"/>
                </a:lnTo>
                <a:lnTo>
                  <a:pt x="1444421" y="1320965"/>
                </a:lnTo>
                <a:lnTo>
                  <a:pt x="1884438" y="1320965"/>
                </a:lnTo>
                <a:lnTo>
                  <a:pt x="1884438" y="1752600"/>
                </a:lnTo>
                <a:lnTo>
                  <a:pt x="1915528" y="1752600"/>
                </a:lnTo>
                <a:lnTo>
                  <a:pt x="1915528" y="1320965"/>
                </a:lnTo>
                <a:lnTo>
                  <a:pt x="2355558" y="1320965"/>
                </a:lnTo>
                <a:lnTo>
                  <a:pt x="2355558" y="1752600"/>
                </a:lnTo>
                <a:lnTo>
                  <a:pt x="2386647" y="1752600"/>
                </a:lnTo>
                <a:lnTo>
                  <a:pt x="2386647" y="1320965"/>
                </a:lnTo>
                <a:lnTo>
                  <a:pt x="2826664" y="1320965"/>
                </a:lnTo>
                <a:lnTo>
                  <a:pt x="2826664" y="1752600"/>
                </a:lnTo>
                <a:lnTo>
                  <a:pt x="2857766" y="1752600"/>
                </a:lnTo>
                <a:lnTo>
                  <a:pt x="2857766" y="1320965"/>
                </a:lnTo>
                <a:lnTo>
                  <a:pt x="3297771" y="1320965"/>
                </a:lnTo>
                <a:lnTo>
                  <a:pt x="3297771" y="1752600"/>
                </a:lnTo>
                <a:lnTo>
                  <a:pt x="3328860" y="1752600"/>
                </a:lnTo>
                <a:lnTo>
                  <a:pt x="3328860" y="1320965"/>
                </a:lnTo>
                <a:lnTo>
                  <a:pt x="3768890" y="1320965"/>
                </a:lnTo>
                <a:lnTo>
                  <a:pt x="3768890" y="1752600"/>
                </a:lnTo>
                <a:lnTo>
                  <a:pt x="3799979" y="1752600"/>
                </a:lnTo>
                <a:lnTo>
                  <a:pt x="3799979" y="1320965"/>
                </a:lnTo>
                <a:lnTo>
                  <a:pt x="4239996" y="1320965"/>
                </a:lnTo>
                <a:lnTo>
                  <a:pt x="4239996" y="1752600"/>
                </a:lnTo>
                <a:lnTo>
                  <a:pt x="4271086" y="1752600"/>
                </a:lnTo>
                <a:lnTo>
                  <a:pt x="4271086" y="1320965"/>
                </a:lnTo>
                <a:lnTo>
                  <a:pt x="4711103" y="1320965"/>
                </a:lnTo>
                <a:lnTo>
                  <a:pt x="4711103" y="1752600"/>
                </a:lnTo>
                <a:lnTo>
                  <a:pt x="4742205" y="1752600"/>
                </a:lnTo>
                <a:lnTo>
                  <a:pt x="4742205" y="1320965"/>
                </a:lnTo>
                <a:lnTo>
                  <a:pt x="5182209" y="1320965"/>
                </a:lnTo>
                <a:lnTo>
                  <a:pt x="5182209" y="1752600"/>
                </a:lnTo>
                <a:lnTo>
                  <a:pt x="5210175" y="1752600"/>
                </a:lnTo>
                <a:lnTo>
                  <a:pt x="5210175" y="1320965"/>
                </a:lnTo>
                <a:lnTo>
                  <a:pt x="5210175" y="1320800"/>
                </a:lnTo>
                <a:lnTo>
                  <a:pt x="5210175" y="1282865"/>
                </a:lnTo>
                <a:lnTo>
                  <a:pt x="31102" y="1282865"/>
                </a:lnTo>
                <a:lnTo>
                  <a:pt x="31102" y="851065"/>
                </a:lnTo>
                <a:lnTo>
                  <a:pt x="471119" y="851065"/>
                </a:lnTo>
                <a:lnTo>
                  <a:pt x="471119" y="1282700"/>
                </a:lnTo>
                <a:lnTo>
                  <a:pt x="502208" y="1282700"/>
                </a:lnTo>
                <a:lnTo>
                  <a:pt x="502208" y="851065"/>
                </a:lnTo>
                <a:lnTo>
                  <a:pt x="942225" y="851065"/>
                </a:lnTo>
                <a:lnTo>
                  <a:pt x="942225" y="1282700"/>
                </a:lnTo>
                <a:lnTo>
                  <a:pt x="973315" y="1282700"/>
                </a:lnTo>
                <a:lnTo>
                  <a:pt x="973315" y="851065"/>
                </a:lnTo>
                <a:lnTo>
                  <a:pt x="1413332" y="851065"/>
                </a:lnTo>
                <a:lnTo>
                  <a:pt x="1413332" y="1282700"/>
                </a:lnTo>
                <a:lnTo>
                  <a:pt x="1444421" y="1282700"/>
                </a:lnTo>
                <a:lnTo>
                  <a:pt x="1444421" y="851065"/>
                </a:lnTo>
                <a:lnTo>
                  <a:pt x="1884438" y="851065"/>
                </a:lnTo>
                <a:lnTo>
                  <a:pt x="1884438" y="1282700"/>
                </a:lnTo>
                <a:lnTo>
                  <a:pt x="1915528" y="1282700"/>
                </a:lnTo>
                <a:lnTo>
                  <a:pt x="1915528" y="851065"/>
                </a:lnTo>
                <a:lnTo>
                  <a:pt x="2355558" y="851065"/>
                </a:lnTo>
                <a:lnTo>
                  <a:pt x="2355558" y="1282700"/>
                </a:lnTo>
                <a:lnTo>
                  <a:pt x="2386647" y="1282700"/>
                </a:lnTo>
                <a:lnTo>
                  <a:pt x="2386647" y="851065"/>
                </a:lnTo>
                <a:lnTo>
                  <a:pt x="2826664" y="851065"/>
                </a:lnTo>
                <a:lnTo>
                  <a:pt x="2826664" y="1282700"/>
                </a:lnTo>
                <a:lnTo>
                  <a:pt x="2857766" y="1282700"/>
                </a:lnTo>
                <a:lnTo>
                  <a:pt x="2857766" y="851065"/>
                </a:lnTo>
                <a:lnTo>
                  <a:pt x="3297771" y="851065"/>
                </a:lnTo>
                <a:lnTo>
                  <a:pt x="3297771" y="1282700"/>
                </a:lnTo>
                <a:lnTo>
                  <a:pt x="3328860" y="1282700"/>
                </a:lnTo>
                <a:lnTo>
                  <a:pt x="3328860" y="851065"/>
                </a:lnTo>
                <a:lnTo>
                  <a:pt x="3768890" y="851065"/>
                </a:lnTo>
                <a:lnTo>
                  <a:pt x="3768890" y="1282700"/>
                </a:lnTo>
                <a:lnTo>
                  <a:pt x="3799979" y="1282700"/>
                </a:lnTo>
                <a:lnTo>
                  <a:pt x="3799979" y="851065"/>
                </a:lnTo>
                <a:lnTo>
                  <a:pt x="4239996" y="851065"/>
                </a:lnTo>
                <a:lnTo>
                  <a:pt x="4239996" y="1282700"/>
                </a:lnTo>
                <a:lnTo>
                  <a:pt x="4271086" y="1282700"/>
                </a:lnTo>
                <a:lnTo>
                  <a:pt x="4271086" y="851065"/>
                </a:lnTo>
                <a:lnTo>
                  <a:pt x="4711103" y="851065"/>
                </a:lnTo>
                <a:lnTo>
                  <a:pt x="4711103" y="1282700"/>
                </a:lnTo>
                <a:lnTo>
                  <a:pt x="4742205" y="1282700"/>
                </a:lnTo>
                <a:lnTo>
                  <a:pt x="4742205" y="851065"/>
                </a:lnTo>
                <a:lnTo>
                  <a:pt x="5182209" y="851065"/>
                </a:lnTo>
                <a:lnTo>
                  <a:pt x="5182209" y="1282700"/>
                </a:lnTo>
                <a:lnTo>
                  <a:pt x="5210175" y="1282700"/>
                </a:lnTo>
                <a:lnTo>
                  <a:pt x="5210175" y="851065"/>
                </a:lnTo>
                <a:lnTo>
                  <a:pt x="5210175" y="850900"/>
                </a:lnTo>
                <a:lnTo>
                  <a:pt x="5210175" y="812965"/>
                </a:lnTo>
                <a:lnTo>
                  <a:pt x="31102" y="812965"/>
                </a:lnTo>
                <a:lnTo>
                  <a:pt x="31102" y="381165"/>
                </a:lnTo>
                <a:lnTo>
                  <a:pt x="471119" y="381165"/>
                </a:lnTo>
                <a:lnTo>
                  <a:pt x="471119" y="812800"/>
                </a:lnTo>
                <a:lnTo>
                  <a:pt x="502208" y="812800"/>
                </a:lnTo>
                <a:lnTo>
                  <a:pt x="502208" y="381165"/>
                </a:lnTo>
                <a:lnTo>
                  <a:pt x="942225" y="381165"/>
                </a:lnTo>
                <a:lnTo>
                  <a:pt x="942225" y="812800"/>
                </a:lnTo>
                <a:lnTo>
                  <a:pt x="973315" y="812800"/>
                </a:lnTo>
                <a:lnTo>
                  <a:pt x="973315" y="381165"/>
                </a:lnTo>
                <a:lnTo>
                  <a:pt x="1413332" y="381165"/>
                </a:lnTo>
                <a:lnTo>
                  <a:pt x="1413332" y="812800"/>
                </a:lnTo>
                <a:lnTo>
                  <a:pt x="1444421" y="812800"/>
                </a:lnTo>
                <a:lnTo>
                  <a:pt x="1444421" y="381165"/>
                </a:lnTo>
                <a:lnTo>
                  <a:pt x="1884438" y="381165"/>
                </a:lnTo>
                <a:lnTo>
                  <a:pt x="1884438" y="812800"/>
                </a:lnTo>
                <a:lnTo>
                  <a:pt x="1915528" y="812800"/>
                </a:lnTo>
                <a:lnTo>
                  <a:pt x="1915528" y="381165"/>
                </a:lnTo>
                <a:lnTo>
                  <a:pt x="2355558" y="381165"/>
                </a:lnTo>
                <a:lnTo>
                  <a:pt x="2355558" y="812800"/>
                </a:lnTo>
                <a:lnTo>
                  <a:pt x="2386647" y="812800"/>
                </a:lnTo>
                <a:lnTo>
                  <a:pt x="2386647" y="381165"/>
                </a:lnTo>
                <a:lnTo>
                  <a:pt x="2826664" y="381165"/>
                </a:lnTo>
                <a:lnTo>
                  <a:pt x="2826664" y="812800"/>
                </a:lnTo>
                <a:lnTo>
                  <a:pt x="2857766" y="812800"/>
                </a:lnTo>
                <a:lnTo>
                  <a:pt x="2857766" y="381165"/>
                </a:lnTo>
                <a:lnTo>
                  <a:pt x="3297771" y="381165"/>
                </a:lnTo>
                <a:lnTo>
                  <a:pt x="3297771" y="812800"/>
                </a:lnTo>
                <a:lnTo>
                  <a:pt x="3328860" y="812800"/>
                </a:lnTo>
                <a:lnTo>
                  <a:pt x="3328860" y="381165"/>
                </a:lnTo>
                <a:lnTo>
                  <a:pt x="3768890" y="381165"/>
                </a:lnTo>
                <a:lnTo>
                  <a:pt x="3768890" y="812800"/>
                </a:lnTo>
                <a:lnTo>
                  <a:pt x="3799979" y="812800"/>
                </a:lnTo>
                <a:lnTo>
                  <a:pt x="3799979" y="381165"/>
                </a:lnTo>
                <a:lnTo>
                  <a:pt x="4239996" y="381165"/>
                </a:lnTo>
                <a:lnTo>
                  <a:pt x="4239996" y="812800"/>
                </a:lnTo>
                <a:lnTo>
                  <a:pt x="4271086" y="812800"/>
                </a:lnTo>
                <a:lnTo>
                  <a:pt x="4271086" y="381165"/>
                </a:lnTo>
                <a:lnTo>
                  <a:pt x="4711103" y="381165"/>
                </a:lnTo>
                <a:lnTo>
                  <a:pt x="4711103" y="812800"/>
                </a:lnTo>
                <a:lnTo>
                  <a:pt x="4742205" y="812800"/>
                </a:lnTo>
                <a:lnTo>
                  <a:pt x="4742205" y="381165"/>
                </a:lnTo>
                <a:lnTo>
                  <a:pt x="5182209" y="381165"/>
                </a:lnTo>
                <a:lnTo>
                  <a:pt x="5182209" y="812800"/>
                </a:lnTo>
                <a:lnTo>
                  <a:pt x="5210175" y="812800"/>
                </a:lnTo>
                <a:lnTo>
                  <a:pt x="5210175" y="381165"/>
                </a:lnTo>
                <a:lnTo>
                  <a:pt x="5210175" y="381000"/>
                </a:lnTo>
                <a:lnTo>
                  <a:pt x="5210175" y="343065"/>
                </a:lnTo>
                <a:close/>
              </a:path>
              <a:path w="5210175" h="5080635">
                <a:moveTo>
                  <a:pt x="5210175" y="0"/>
                </a:moveTo>
                <a:lnTo>
                  <a:pt x="5182209" y="0"/>
                </a:lnTo>
                <a:lnTo>
                  <a:pt x="5182209" y="342900"/>
                </a:lnTo>
                <a:lnTo>
                  <a:pt x="5210175" y="342900"/>
                </a:lnTo>
                <a:lnTo>
                  <a:pt x="5210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4961344" y="1790712"/>
            <a:ext cx="4739640" cy="3263900"/>
          </a:xfrm>
          <a:custGeom>
            <a:avLst/>
            <a:gdLst/>
            <a:ahLst/>
            <a:cxnLst/>
            <a:rect l="l" t="t" r="r" b="b"/>
            <a:pathLst>
              <a:path w="4739640" h="3263900">
                <a:moveTo>
                  <a:pt x="31089" y="2832100"/>
                </a:moveTo>
                <a:lnTo>
                  <a:pt x="0" y="2832100"/>
                </a:lnTo>
                <a:lnTo>
                  <a:pt x="0" y="3263900"/>
                </a:lnTo>
                <a:lnTo>
                  <a:pt x="31089" y="3263900"/>
                </a:lnTo>
                <a:lnTo>
                  <a:pt x="31089" y="2832100"/>
                </a:lnTo>
                <a:close/>
              </a:path>
              <a:path w="4739640" h="3263900">
                <a:moveTo>
                  <a:pt x="31089" y="2349500"/>
                </a:moveTo>
                <a:lnTo>
                  <a:pt x="0" y="2349500"/>
                </a:lnTo>
                <a:lnTo>
                  <a:pt x="0" y="2794000"/>
                </a:lnTo>
                <a:lnTo>
                  <a:pt x="31089" y="2794000"/>
                </a:lnTo>
                <a:lnTo>
                  <a:pt x="31089" y="2349500"/>
                </a:lnTo>
                <a:close/>
              </a:path>
              <a:path w="4739640" h="3263900">
                <a:moveTo>
                  <a:pt x="31089" y="1879600"/>
                </a:moveTo>
                <a:lnTo>
                  <a:pt x="0" y="18796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79600"/>
                </a:lnTo>
                <a:close/>
              </a:path>
              <a:path w="4739640" h="3263900">
                <a:moveTo>
                  <a:pt x="31089" y="1409700"/>
                </a:moveTo>
                <a:lnTo>
                  <a:pt x="0" y="14097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09700"/>
                </a:lnTo>
                <a:close/>
              </a:path>
              <a:path w="4739640" h="3263900">
                <a:moveTo>
                  <a:pt x="31089" y="939800"/>
                </a:moveTo>
                <a:lnTo>
                  <a:pt x="0" y="9398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39800"/>
                </a:lnTo>
                <a:close/>
              </a:path>
              <a:path w="4739640" h="32639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4739640" h="3263900">
                <a:moveTo>
                  <a:pt x="502196" y="2832100"/>
                </a:moveTo>
                <a:lnTo>
                  <a:pt x="471106" y="2832100"/>
                </a:lnTo>
                <a:lnTo>
                  <a:pt x="471106" y="3263900"/>
                </a:lnTo>
                <a:lnTo>
                  <a:pt x="502196" y="3263900"/>
                </a:lnTo>
                <a:lnTo>
                  <a:pt x="502196" y="2832100"/>
                </a:lnTo>
                <a:close/>
              </a:path>
              <a:path w="4739640" h="3263900">
                <a:moveTo>
                  <a:pt x="502196" y="2349500"/>
                </a:moveTo>
                <a:lnTo>
                  <a:pt x="471106" y="2349500"/>
                </a:lnTo>
                <a:lnTo>
                  <a:pt x="471106" y="2794000"/>
                </a:lnTo>
                <a:lnTo>
                  <a:pt x="502196" y="2794000"/>
                </a:lnTo>
                <a:lnTo>
                  <a:pt x="502196" y="2349500"/>
                </a:lnTo>
                <a:close/>
              </a:path>
              <a:path w="4739640" h="3263900">
                <a:moveTo>
                  <a:pt x="502196" y="1879600"/>
                </a:moveTo>
                <a:lnTo>
                  <a:pt x="471106" y="1879600"/>
                </a:lnTo>
                <a:lnTo>
                  <a:pt x="471106" y="2324100"/>
                </a:lnTo>
                <a:lnTo>
                  <a:pt x="502196" y="2324100"/>
                </a:lnTo>
                <a:lnTo>
                  <a:pt x="502196" y="1879600"/>
                </a:lnTo>
                <a:close/>
              </a:path>
              <a:path w="4739640" h="3263900">
                <a:moveTo>
                  <a:pt x="502196" y="1409700"/>
                </a:moveTo>
                <a:lnTo>
                  <a:pt x="471106" y="14097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09700"/>
                </a:lnTo>
                <a:close/>
              </a:path>
              <a:path w="4739640" h="3263900">
                <a:moveTo>
                  <a:pt x="502196" y="939800"/>
                </a:moveTo>
                <a:lnTo>
                  <a:pt x="471106" y="9398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39800"/>
                </a:lnTo>
                <a:close/>
              </a:path>
              <a:path w="4739640" h="32639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4739640" h="3263900">
                <a:moveTo>
                  <a:pt x="973302" y="1879600"/>
                </a:moveTo>
                <a:lnTo>
                  <a:pt x="942213" y="1879600"/>
                </a:lnTo>
                <a:lnTo>
                  <a:pt x="942213" y="2324100"/>
                </a:lnTo>
                <a:lnTo>
                  <a:pt x="973302" y="2324100"/>
                </a:lnTo>
                <a:lnTo>
                  <a:pt x="973302" y="1879600"/>
                </a:lnTo>
                <a:close/>
              </a:path>
              <a:path w="4739640" h="3263900">
                <a:moveTo>
                  <a:pt x="973302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4739640" h="3263900">
                <a:moveTo>
                  <a:pt x="973315" y="2832100"/>
                </a:moveTo>
                <a:lnTo>
                  <a:pt x="942213" y="2832100"/>
                </a:lnTo>
                <a:lnTo>
                  <a:pt x="942213" y="3263900"/>
                </a:lnTo>
                <a:lnTo>
                  <a:pt x="973315" y="3263900"/>
                </a:lnTo>
                <a:lnTo>
                  <a:pt x="973315" y="2832100"/>
                </a:lnTo>
                <a:close/>
              </a:path>
              <a:path w="4739640" h="3263900">
                <a:moveTo>
                  <a:pt x="973315" y="2349500"/>
                </a:moveTo>
                <a:lnTo>
                  <a:pt x="942213" y="2349500"/>
                </a:lnTo>
                <a:lnTo>
                  <a:pt x="942213" y="2794000"/>
                </a:lnTo>
                <a:lnTo>
                  <a:pt x="973315" y="2794000"/>
                </a:lnTo>
                <a:lnTo>
                  <a:pt x="973315" y="2349500"/>
                </a:lnTo>
                <a:close/>
              </a:path>
              <a:path w="4739640" h="3263900">
                <a:moveTo>
                  <a:pt x="973315" y="1409700"/>
                </a:moveTo>
                <a:lnTo>
                  <a:pt x="942213" y="14097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09700"/>
                </a:lnTo>
                <a:close/>
              </a:path>
              <a:path w="4739640" h="3263900">
                <a:moveTo>
                  <a:pt x="973315" y="939800"/>
                </a:moveTo>
                <a:lnTo>
                  <a:pt x="942213" y="939800"/>
                </a:lnTo>
                <a:lnTo>
                  <a:pt x="942213" y="1384300"/>
                </a:lnTo>
                <a:lnTo>
                  <a:pt x="973315" y="1384300"/>
                </a:lnTo>
                <a:lnTo>
                  <a:pt x="973315" y="939800"/>
                </a:lnTo>
                <a:close/>
              </a:path>
              <a:path w="4739640" h="3263900">
                <a:moveTo>
                  <a:pt x="1444409" y="2832100"/>
                </a:moveTo>
                <a:lnTo>
                  <a:pt x="1413332" y="2832100"/>
                </a:lnTo>
                <a:lnTo>
                  <a:pt x="1413332" y="3263900"/>
                </a:lnTo>
                <a:lnTo>
                  <a:pt x="1444409" y="3263900"/>
                </a:lnTo>
                <a:lnTo>
                  <a:pt x="1444409" y="2832100"/>
                </a:lnTo>
                <a:close/>
              </a:path>
              <a:path w="4739640" h="3263900">
                <a:moveTo>
                  <a:pt x="1444409" y="2349500"/>
                </a:moveTo>
                <a:lnTo>
                  <a:pt x="1413332" y="2349500"/>
                </a:lnTo>
                <a:lnTo>
                  <a:pt x="1413332" y="2794000"/>
                </a:lnTo>
                <a:lnTo>
                  <a:pt x="1444409" y="2794000"/>
                </a:lnTo>
                <a:lnTo>
                  <a:pt x="1444409" y="2349500"/>
                </a:lnTo>
                <a:close/>
              </a:path>
              <a:path w="4739640" h="3263900">
                <a:moveTo>
                  <a:pt x="1444409" y="1879600"/>
                </a:moveTo>
                <a:lnTo>
                  <a:pt x="1413319" y="1879600"/>
                </a:lnTo>
                <a:lnTo>
                  <a:pt x="1413319" y="2324100"/>
                </a:lnTo>
                <a:lnTo>
                  <a:pt x="1444409" y="2324100"/>
                </a:lnTo>
                <a:lnTo>
                  <a:pt x="1444409" y="1879600"/>
                </a:lnTo>
                <a:close/>
              </a:path>
              <a:path w="4739640" h="3263900">
                <a:moveTo>
                  <a:pt x="1444409" y="1409700"/>
                </a:moveTo>
                <a:lnTo>
                  <a:pt x="1413332" y="1409700"/>
                </a:lnTo>
                <a:lnTo>
                  <a:pt x="1413332" y="1854200"/>
                </a:lnTo>
                <a:lnTo>
                  <a:pt x="1444409" y="1854200"/>
                </a:lnTo>
                <a:lnTo>
                  <a:pt x="1444409" y="1409700"/>
                </a:lnTo>
                <a:close/>
              </a:path>
              <a:path w="4739640" h="3263900">
                <a:moveTo>
                  <a:pt x="1444409" y="939800"/>
                </a:moveTo>
                <a:lnTo>
                  <a:pt x="1413332" y="939800"/>
                </a:lnTo>
                <a:lnTo>
                  <a:pt x="1413332" y="1384300"/>
                </a:lnTo>
                <a:lnTo>
                  <a:pt x="1444409" y="1384300"/>
                </a:lnTo>
                <a:lnTo>
                  <a:pt x="1444409" y="939800"/>
                </a:lnTo>
                <a:close/>
              </a:path>
              <a:path w="4739640" h="3263900">
                <a:moveTo>
                  <a:pt x="1444409" y="469900"/>
                </a:moveTo>
                <a:lnTo>
                  <a:pt x="1413319" y="469900"/>
                </a:lnTo>
                <a:lnTo>
                  <a:pt x="1413319" y="914400"/>
                </a:lnTo>
                <a:lnTo>
                  <a:pt x="1444409" y="914400"/>
                </a:lnTo>
                <a:lnTo>
                  <a:pt x="1444409" y="469900"/>
                </a:lnTo>
                <a:close/>
              </a:path>
              <a:path w="4739640" h="3263900">
                <a:moveTo>
                  <a:pt x="1915528" y="2832100"/>
                </a:moveTo>
                <a:lnTo>
                  <a:pt x="1884438" y="2832100"/>
                </a:lnTo>
                <a:lnTo>
                  <a:pt x="1884438" y="3263900"/>
                </a:lnTo>
                <a:lnTo>
                  <a:pt x="1915528" y="3263900"/>
                </a:lnTo>
                <a:lnTo>
                  <a:pt x="1915528" y="2832100"/>
                </a:lnTo>
                <a:close/>
              </a:path>
              <a:path w="4739640" h="3263900">
                <a:moveTo>
                  <a:pt x="1915528" y="2349500"/>
                </a:moveTo>
                <a:lnTo>
                  <a:pt x="1884438" y="2349500"/>
                </a:lnTo>
                <a:lnTo>
                  <a:pt x="1884438" y="2794000"/>
                </a:lnTo>
                <a:lnTo>
                  <a:pt x="1915528" y="2794000"/>
                </a:lnTo>
                <a:lnTo>
                  <a:pt x="1915528" y="2349500"/>
                </a:lnTo>
                <a:close/>
              </a:path>
              <a:path w="4739640" h="3263900">
                <a:moveTo>
                  <a:pt x="1915528" y="1879600"/>
                </a:moveTo>
                <a:lnTo>
                  <a:pt x="1884438" y="18796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79600"/>
                </a:lnTo>
                <a:close/>
              </a:path>
              <a:path w="4739640" h="3263900">
                <a:moveTo>
                  <a:pt x="1915528" y="1409700"/>
                </a:moveTo>
                <a:lnTo>
                  <a:pt x="1884438" y="14097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09700"/>
                </a:lnTo>
                <a:close/>
              </a:path>
              <a:path w="4739640" h="3263900">
                <a:moveTo>
                  <a:pt x="1915528" y="939800"/>
                </a:moveTo>
                <a:lnTo>
                  <a:pt x="1884438" y="9398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39800"/>
                </a:lnTo>
                <a:close/>
              </a:path>
              <a:path w="4739640" h="32639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4739640" h="3263900">
                <a:moveTo>
                  <a:pt x="1915528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28" y="444500"/>
                </a:lnTo>
                <a:lnTo>
                  <a:pt x="1915528" y="0"/>
                </a:lnTo>
                <a:close/>
              </a:path>
              <a:path w="4739640" h="3263900">
                <a:moveTo>
                  <a:pt x="2386647" y="2832100"/>
                </a:moveTo>
                <a:lnTo>
                  <a:pt x="2355545" y="2832100"/>
                </a:lnTo>
                <a:lnTo>
                  <a:pt x="2355545" y="3263900"/>
                </a:lnTo>
                <a:lnTo>
                  <a:pt x="2386647" y="3263900"/>
                </a:lnTo>
                <a:lnTo>
                  <a:pt x="2386647" y="2832100"/>
                </a:lnTo>
                <a:close/>
              </a:path>
              <a:path w="4739640" h="3263900">
                <a:moveTo>
                  <a:pt x="2386647" y="2349500"/>
                </a:moveTo>
                <a:lnTo>
                  <a:pt x="2355545" y="2349500"/>
                </a:lnTo>
                <a:lnTo>
                  <a:pt x="2355545" y="2794000"/>
                </a:lnTo>
                <a:lnTo>
                  <a:pt x="2386647" y="2794000"/>
                </a:lnTo>
                <a:lnTo>
                  <a:pt x="2386647" y="2349500"/>
                </a:lnTo>
                <a:close/>
              </a:path>
              <a:path w="4739640" h="3263900">
                <a:moveTo>
                  <a:pt x="2386647" y="1879600"/>
                </a:moveTo>
                <a:lnTo>
                  <a:pt x="2355545" y="1879600"/>
                </a:lnTo>
                <a:lnTo>
                  <a:pt x="2355545" y="2324100"/>
                </a:lnTo>
                <a:lnTo>
                  <a:pt x="2386647" y="2324100"/>
                </a:lnTo>
                <a:lnTo>
                  <a:pt x="2386647" y="1879600"/>
                </a:lnTo>
                <a:close/>
              </a:path>
              <a:path w="4739640" h="3263900">
                <a:moveTo>
                  <a:pt x="2386647" y="1409700"/>
                </a:moveTo>
                <a:lnTo>
                  <a:pt x="2355545" y="1409700"/>
                </a:lnTo>
                <a:lnTo>
                  <a:pt x="2355545" y="1854200"/>
                </a:lnTo>
                <a:lnTo>
                  <a:pt x="2386647" y="1854200"/>
                </a:lnTo>
                <a:lnTo>
                  <a:pt x="2386647" y="1409700"/>
                </a:lnTo>
                <a:close/>
              </a:path>
              <a:path w="4739640" h="3263900">
                <a:moveTo>
                  <a:pt x="2386647" y="939800"/>
                </a:moveTo>
                <a:lnTo>
                  <a:pt x="2355545" y="939800"/>
                </a:lnTo>
                <a:lnTo>
                  <a:pt x="2355545" y="1384300"/>
                </a:lnTo>
                <a:lnTo>
                  <a:pt x="2386647" y="1384300"/>
                </a:lnTo>
                <a:lnTo>
                  <a:pt x="2386647" y="939800"/>
                </a:lnTo>
                <a:close/>
              </a:path>
              <a:path w="4739640" h="3263900">
                <a:moveTo>
                  <a:pt x="2386647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4739640" h="3263900">
                <a:moveTo>
                  <a:pt x="2386647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47" y="444500"/>
                </a:lnTo>
                <a:lnTo>
                  <a:pt x="2386647" y="0"/>
                </a:lnTo>
                <a:close/>
              </a:path>
              <a:path w="4739640" h="3263900">
                <a:moveTo>
                  <a:pt x="2857741" y="2832100"/>
                </a:moveTo>
                <a:lnTo>
                  <a:pt x="2826651" y="2832100"/>
                </a:lnTo>
                <a:lnTo>
                  <a:pt x="2826651" y="3263900"/>
                </a:lnTo>
                <a:lnTo>
                  <a:pt x="2857741" y="3263900"/>
                </a:lnTo>
                <a:lnTo>
                  <a:pt x="2857741" y="2832100"/>
                </a:lnTo>
                <a:close/>
              </a:path>
              <a:path w="4739640" h="3263900">
                <a:moveTo>
                  <a:pt x="2857741" y="2349500"/>
                </a:moveTo>
                <a:lnTo>
                  <a:pt x="2826651" y="2349500"/>
                </a:lnTo>
                <a:lnTo>
                  <a:pt x="2826651" y="2794000"/>
                </a:lnTo>
                <a:lnTo>
                  <a:pt x="2857741" y="2794000"/>
                </a:lnTo>
                <a:lnTo>
                  <a:pt x="2857741" y="2349500"/>
                </a:lnTo>
                <a:close/>
              </a:path>
              <a:path w="4739640" h="3263900">
                <a:moveTo>
                  <a:pt x="2857741" y="1879600"/>
                </a:moveTo>
                <a:lnTo>
                  <a:pt x="2826651" y="1879600"/>
                </a:lnTo>
                <a:lnTo>
                  <a:pt x="2826651" y="2324100"/>
                </a:lnTo>
                <a:lnTo>
                  <a:pt x="2857741" y="2324100"/>
                </a:lnTo>
                <a:lnTo>
                  <a:pt x="2857741" y="1879600"/>
                </a:lnTo>
                <a:close/>
              </a:path>
              <a:path w="4739640" h="3263900">
                <a:moveTo>
                  <a:pt x="2857741" y="1409700"/>
                </a:moveTo>
                <a:lnTo>
                  <a:pt x="2826651" y="1409700"/>
                </a:lnTo>
                <a:lnTo>
                  <a:pt x="2826651" y="1854200"/>
                </a:lnTo>
                <a:lnTo>
                  <a:pt x="2857741" y="1854200"/>
                </a:lnTo>
                <a:lnTo>
                  <a:pt x="2857741" y="1409700"/>
                </a:lnTo>
                <a:close/>
              </a:path>
              <a:path w="4739640" h="3263900">
                <a:moveTo>
                  <a:pt x="2857741" y="939800"/>
                </a:moveTo>
                <a:lnTo>
                  <a:pt x="2826651" y="939800"/>
                </a:lnTo>
                <a:lnTo>
                  <a:pt x="2826651" y="1384300"/>
                </a:lnTo>
                <a:lnTo>
                  <a:pt x="2857741" y="1384300"/>
                </a:lnTo>
                <a:lnTo>
                  <a:pt x="2857741" y="939800"/>
                </a:lnTo>
                <a:close/>
              </a:path>
              <a:path w="4739640" h="3263900">
                <a:moveTo>
                  <a:pt x="2857741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41" y="914400"/>
                </a:lnTo>
                <a:lnTo>
                  <a:pt x="2857741" y="469900"/>
                </a:lnTo>
                <a:close/>
              </a:path>
              <a:path w="4739640" h="3263900">
                <a:moveTo>
                  <a:pt x="2857741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41" y="444500"/>
                </a:lnTo>
                <a:lnTo>
                  <a:pt x="2857741" y="0"/>
                </a:lnTo>
                <a:close/>
              </a:path>
              <a:path w="4739640" h="3263900">
                <a:moveTo>
                  <a:pt x="3328860" y="2832100"/>
                </a:moveTo>
                <a:lnTo>
                  <a:pt x="3297771" y="2832100"/>
                </a:lnTo>
                <a:lnTo>
                  <a:pt x="3297771" y="3263900"/>
                </a:lnTo>
                <a:lnTo>
                  <a:pt x="3328860" y="3263900"/>
                </a:lnTo>
                <a:lnTo>
                  <a:pt x="3328860" y="2832100"/>
                </a:lnTo>
                <a:close/>
              </a:path>
              <a:path w="4739640" h="3263900">
                <a:moveTo>
                  <a:pt x="3328860" y="2349500"/>
                </a:moveTo>
                <a:lnTo>
                  <a:pt x="3297771" y="2349500"/>
                </a:lnTo>
                <a:lnTo>
                  <a:pt x="3297771" y="2794000"/>
                </a:lnTo>
                <a:lnTo>
                  <a:pt x="3328860" y="2794000"/>
                </a:lnTo>
                <a:lnTo>
                  <a:pt x="3328860" y="2349500"/>
                </a:lnTo>
                <a:close/>
              </a:path>
              <a:path w="4739640" h="3263900">
                <a:moveTo>
                  <a:pt x="3328860" y="1879600"/>
                </a:moveTo>
                <a:lnTo>
                  <a:pt x="3297771" y="18796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79600"/>
                </a:lnTo>
                <a:close/>
              </a:path>
              <a:path w="4739640" h="3263900">
                <a:moveTo>
                  <a:pt x="3328860" y="1409700"/>
                </a:moveTo>
                <a:lnTo>
                  <a:pt x="3297771" y="14097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09700"/>
                </a:lnTo>
                <a:close/>
              </a:path>
              <a:path w="4739640" h="3263900">
                <a:moveTo>
                  <a:pt x="3328860" y="939800"/>
                </a:moveTo>
                <a:lnTo>
                  <a:pt x="3297771" y="9398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39800"/>
                </a:lnTo>
                <a:close/>
              </a:path>
              <a:path w="4739640" h="32639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4739640" h="32639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4739640" h="3263900">
                <a:moveTo>
                  <a:pt x="3799967" y="2832100"/>
                </a:moveTo>
                <a:lnTo>
                  <a:pt x="3768877" y="2832100"/>
                </a:lnTo>
                <a:lnTo>
                  <a:pt x="3768877" y="3263900"/>
                </a:lnTo>
                <a:lnTo>
                  <a:pt x="3799967" y="3263900"/>
                </a:lnTo>
                <a:lnTo>
                  <a:pt x="3799967" y="2832100"/>
                </a:lnTo>
                <a:close/>
              </a:path>
              <a:path w="4739640" h="3263900">
                <a:moveTo>
                  <a:pt x="3799967" y="2349500"/>
                </a:moveTo>
                <a:lnTo>
                  <a:pt x="3768877" y="2349500"/>
                </a:lnTo>
                <a:lnTo>
                  <a:pt x="3768877" y="2794000"/>
                </a:lnTo>
                <a:lnTo>
                  <a:pt x="3799967" y="2794000"/>
                </a:lnTo>
                <a:lnTo>
                  <a:pt x="3799967" y="2349500"/>
                </a:lnTo>
                <a:close/>
              </a:path>
              <a:path w="4739640" h="3263900">
                <a:moveTo>
                  <a:pt x="3799967" y="1879600"/>
                </a:moveTo>
                <a:lnTo>
                  <a:pt x="3768877" y="18796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79600"/>
                </a:lnTo>
                <a:close/>
              </a:path>
              <a:path w="4739640" h="3263900">
                <a:moveTo>
                  <a:pt x="3799967" y="1409700"/>
                </a:moveTo>
                <a:lnTo>
                  <a:pt x="3768877" y="14097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09700"/>
                </a:lnTo>
                <a:close/>
              </a:path>
              <a:path w="4739640" h="3263900">
                <a:moveTo>
                  <a:pt x="3799967" y="939800"/>
                </a:moveTo>
                <a:lnTo>
                  <a:pt x="3768877" y="9398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39800"/>
                </a:lnTo>
                <a:close/>
              </a:path>
              <a:path w="4739640" h="32639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4739640" h="32639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  <a:path w="4739640" h="3263900">
                <a:moveTo>
                  <a:pt x="4271086" y="2349500"/>
                </a:moveTo>
                <a:lnTo>
                  <a:pt x="4239984" y="2349500"/>
                </a:lnTo>
                <a:lnTo>
                  <a:pt x="4239984" y="2794000"/>
                </a:lnTo>
                <a:lnTo>
                  <a:pt x="4271086" y="2794000"/>
                </a:lnTo>
                <a:lnTo>
                  <a:pt x="4271086" y="2349500"/>
                </a:lnTo>
                <a:close/>
              </a:path>
              <a:path w="4739640" h="3263900">
                <a:moveTo>
                  <a:pt x="4271086" y="1879600"/>
                </a:moveTo>
                <a:lnTo>
                  <a:pt x="4239984" y="1879600"/>
                </a:lnTo>
                <a:lnTo>
                  <a:pt x="4239984" y="2324100"/>
                </a:lnTo>
                <a:lnTo>
                  <a:pt x="4271086" y="2324100"/>
                </a:lnTo>
                <a:lnTo>
                  <a:pt x="4271086" y="1879600"/>
                </a:lnTo>
                <a:close/>
              </a:path>
              <a:path w="4739640" h="3263900">
                <a:moveTo>
                  <a:pt x="4271086" y="1409700"/>
                </a:moveTo>
                <a:lnTo>
                  <a:pt x="4239984" y="1409700"/>
                </a:lnTo>
                <a:lnTo>
                  <a:pt x="4239984" y="1854200"/>
                </a:lnTo>
                <a:lnTo>
                  <a:pt x="4271086" y="1854200"/>
                </a:lnTo>
                <a:lnTo>
                  <a:pt x="4271086" y="1409700"/>
                </a:lnTo>
                <a:close/>
              </a:path>
              <a:path w="4739640" h="3263900">
                <a:moveTo>
                  <a:pt x="4271086" y="939800"/>
                </a:moveTo>
                <a:lnTo>
                  <a:pt x="4239984" y="939800"/>
                </a:lnTo>
                <a:lnTo>
                  <a:pt x="4239984" y="1384300"/>
                </a:lnTo>
                <a:lnTo>
                  <a:pt x="4271086" y="1384300"/>
                </a:lnTo>
                <a:lnTo>
                  <a:pt x="4271086" y="939800"/>
                </a:lnTo>
                <a:close/>
              </a:path>
              <a:path w="4739640" h="3263900">
                <a:moveTo>
                  <a:pt x="4271086" y="469900"/>
                </a:moveTo>
                <a:lnTo>
                  <a:pt x="4239984" y="469900"/>
                </a:lnTo>
                <a:lnTo>
                  <a:pt x="4239984" y="914400"/>
                </a:lnTo>
                <a:lnTo>
                  <a:pt x="4271086" y="914400"/>
                </a:lnTo>
                <a:lnTo>
                  <a:pt x="4271086" y="469900"/>
                </a:lnTo>
                <a:close/>
              </a:path>
              <a:path w="4739640" h="3263900">
                <a:moveTo>
                  <a:pt x="4271086" y="0"/>
                </a:moveTo>
                <a:lnTo>
                  <a:pt x="4239984" y="0"/>
                </a:lnTo>
                <a:lnTo>
                  <a:pt x="4239984" y="444500"/>
                </a:lnTo>
                <a:lnTo>
                  <a:pt x="4271086" y="444500"/>
                </a:lnTo>
                <a:lnTo>
                  <a:pt x="4271086" y="0"/>
                </a:lnTo>
                <a:close/>
              </a:path>
              <a:path w="4739640" h="3263900">
                <a:moveTo>
                  <a:pt x="4739056" y="2349500"/>
                </a:moveTo>
                <a:lnTo>
                  <a:pt x="4711090" y="2349500"/>
                </a:lnTo>
                <a:lnTo>
                  <a:pt x="4711090" y="2794000"/>
                </a:lnTo>
                <a:lnTo>
                  <a:pt x="4739056" y="2794000"/>
                </a:lnTo>
                <a:lnTo>
                  <a:pt x="4739056" y="2349500"/>
                </a:lnTo>
                <a:close/>
              </a:path>
              <a:path w="4739640" h="3263900">
                <a:moveTo>
                  <a:pt x="4739056" y="1879600"/>
                </a:moveTo>
                <a:lnTo>
                  <a:pt x="4711090" y="1879600"/>
                </a:lnTo>
                <a:lnTo>
                  <a:pt x="4711090" y="2324100"/>
                </a:lnTo>
                <a:lnTo>
                  <a:pt x="4739056" y="2324100"/>
                </a:lnTo>
                <a:lnTo>
                  <a:pt x="4739056" y="1879600"/>
                </a:lnTo>
                <a:close/>
              </a:path>
              <a:path w="4739640" h="3263900">
                <a:moveTo>
                  <a:pt x="4739056" y="1409700"/>
                </a:moveTo>
                <a:lnTo>
                  <a:pt x="4711090" y="1409700"/>
                </a:lnTo>
                <a:lnTo>
                  <a:pt x="4711090" y="1854200"/>
                </a:lnTo>
                <a:lnTo>
                  <a:pt x="4739056" y="1854200"/>
                </a:lnTo>
                <a:lnTo>
                  <a:pt x="4739056" y="1409700"/>
                </a:lnTo>
                <a:close/>
              </a:path>
              <a:path w="4739640" h="3263900">
                <a:moveTo>
                  <a:pt x="4739056" y="939800"/>
                </a:moveTo>
                <a:lnTo>
                  <a:pt x="4711090" y="939800"/>
                </a:lnTo>
                <a:lnTo>
                  <a:pt x="4711090" y="1384300"/>
                </a:lnTo>
                <a:lnTo>
                  <a:pt x="4739056" y="1384300"/>
                </a:lnTo>
                <a:lnTo>
                  <a:pt x="4739056" y="939800"/>
                </a:lnTo>
                <a:close/>
              </a:path>
              <a:path w="4739640" h="3263900">
                <a:moveTo>
                  <a:pt x="4739056" y="469900"/>
                </a:moveTo>
                <a:lnTo>
                  <a:pt x="4711090" y="469900"/>
                </a:lnTo>
                <a:lnTo>
                  <a:pt x="4711090" y="914400"/>
                </a:lnTo>
                <a:lnTo>
                  <a:pt x="4739056" y="914400"/>
                </a:lnTo>
                <a:lnTo>
                  <a:pt x="4739056" y="469900"/>
                </a:lnTo>
                <a:close/>
              </a:path>
              <a:path w="4739640" h="3263900">
                <a:moveTo>
                  <a:pt x="4739056" y="0"/>
                </a:moveTo>
                <a:lnTo>
                  <a:pt x="4711090" y="0"/>
                </a:lnTo>
                <a:lnTo>
                  <a:pt x="4711090" y="444500"/>
                </a:lnTo>
                <a:lnTo>
                  <a:pt x="4739056" y="444500"/>
                </a:lnTo>
                <a:lnTo>
                  <a:pt x="473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8730221" y="4622812"/>
            <a:ext cx="970280" cy="431800"/>
          </a:xfrm>
          <a:custGeom>
            <a:avLst/>
            <a:gdLst/>
            <a:ahLst/>
            <a:cxnLst/>
            <a:rect l="l" t="t" r="r" b="b"/>
            <a:pathLst>
              <a:path w="970279" h="431800">
                <a:moveTo>
                  <a:pt x="31089" y="0"/>
                </a:moveTo>
                <a:lnTo>
                  <a:pt x="0" y="0"/>
                </a:lnTo>
                <a:lnTo>
                  <a:pt x="0" y="431800"/>
                </a:lnTo>
                <a:lnTo>
                  <a:pt x="31089" y="431800"/>
                </a:lnTo>
                <a:lnTo>
                  <a:pt x="31089" y="0"/>
                </a:lnTo>
                <a:close/>
              </a:path>
              <a:path w="970279" h="431800">
                <a:moveTo>
                  <a:pt x="502208" y="0"/>
                </a:moveTo>
                <a:lnTo>
                  <a:pt x="471106" y="0"/>
                </a:lnTo>
                <a:lnTo>
                  <a:pt x="471106" y="431800"/>
                </a:lnTo>
                <a:lnTo>
                  <a:pt x="502208" y="431800"/>
                </a:lnTo>
                <a:lnTo>
                  <a:pt x="502208" y="0"/>
                </a:lnTo>
                <a:close/>
              </a:path>
              <a:path w="970279" h="431800">
                <a:moveTo>
                  <a:pt x="970178" y="0"/>
                </a:moveTo>
                <a:lnTo>
                  <a:pt x="942213" y="0"/>
                </a:lnTo>
                <a:lnTo>
                  <a:pt x="942213" y="431800"/>
                </a:lnTo>
                <a:lnTo>
                  <a:pt x="970178" y="431800"/>
                </a:lnTo>
                <a:lnTo>
                  <a:pt x="970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490224" y="5207990"/>
            <a:ext cx="5210175" cy="5067300"/>
          </a:xfrm>
          <a:custGeom>
            <a:avLst/>
            <a:gdLst/>
            <a:ahLst/>
            <a:cxnLst/>
            <a:rect l="l" t="t" r="r" b="b"/>
            <a:pathLst>
              <a:path w="5210175" h="5067300">
                <a:moveTo>
                  <a:pt x="5210175" y="0"/>
                </a:moveTo>
                <a:lnTo>
                  <a:pt x="5182209" y="0"/>
                </a:lnTo>
                <a:lnTo>
                  <a:pt x="5182209" y="25400"/>
                </a:lnTo>
                <a:lnTo>
                  <a:pt x="5182209" y="469900"/>
                </a:lnTo>
                <a:lnTo>
                  <a:pt x="5182209" y="1879600"/>
                </a:lnTo>
                <a:lnTo>
                  <a:pt x="4742205" y="1879600"/>
                </a:lnTo>
                <a:lnTo>
                  <a:pt x="4742205" y="1435100"/>
                </a:lnTo>
                <a:lnTo>
                  <a:pt x="5182209" y="1435100"/>
                </a:lnTo>
                <a:lnTo>
                  <a:pt x="5182209" y="1409700"/>
                </a:lnTo>
                <a:lnTo>
                  <a:pt x="4742205" y="1409700"/>
                </a:lnTo>
                <a:lnTo>
                  <a:pt x="4742205" y="965200"/>
                </a:lnTo>
                <a:lnTo>
                  <a:pt x="5182209" y="965200"/>
                </a:lnTo>
                <a:lnTo>
                  <a:pt x="5182209" y="939800"/>
                </a:lnTo>
                <a:lnTo>
                  <a:pt x="4742205" y="939800"/>
                </a:lnTo>
                <a:lnTo>
                  <a:pt x="4742205" y="495300"/>
                </a:lnTo>
                <a:lnTo>
                  <a:pt x="5182209" y="495300"/>
                </a:lnTo>
                <a:lnTo>
                  <a:pt x="5182209" y="469900"/>
                </a:lnTo>
                <a:lnTo>
                  <a:pt x="4742205" y="469900"/>
                </a:lnTo>
                <a:lnTo>
                  <a:pt x="4742205" y="25400"/>
                </a:lnTo>
                <a:lnTo>
                  <a:pt x="5182209" y="25400"/>
                </a:lnTo>
                <a:lnTo>
                  <a:pt x="5182209" y="0"/>
                </a:lnTo>
                <a:lnTo>
                  <a:pt x="4711103" y="0"/>
                </a:lnTo>
                <a:lnTo>
                  <a:pt x="4711103" y="25400"/>
                </a:lnTo>
                <a:lnTo>
                  <a:pt x="4711103" y="469900"/>
                </a:lnTo>
                <a:lnTo>
                  <a:pt x="4711103" y="1879600"/>
                </a:lnTo>
                <a:lnTo>
                  <a:pt x="4271086" y="1879600"/>
                </a:lnTo>
                <a:lnTo>
                  <a:pt x="4271086" y="1435100"/>
                </a:lnTo>
                <a:lnTo>
                  <a:pt x="4711103" y="1435100"/>
                </a:lnTo>
                <a:lnTo>
                  <a:pt x="4711103" y="1409700"/>
                </a:lnTo>
                <a:lnTo>
                  <a:pt x="4271086" y="1409700"/>
                </a:lnTo>
                <a:lnTo>
                  <a:pt x="4271086" y="965200"/>
                </a:lnTo>
                <a:lnTo>
                  <a:pt x="4711103" y="965200"/>
                </a:lnTo>
                <a:lnTo>
                  <a:pt x="4711103" y="939800"/>
                </a:lnTo>
                <a:lnTo>
                  <a:pt x="4271086" y="939800"/>
                </a:lnTo>
                <a:lnTo>
                  <a:pt x="4271086" y="495300"/>
                </a:lnTo>
                <a:lnTo>
                  <a:pt x="4711103" y="495300"/>
                </a:lnTo>
                <a:lnTo>
                  <a:pt x="4711103" y="469900"/>
                </a:lnTo>
                <a:lnTo>
                  <a:pt x="4271086" y="469900"/>
                </a:lnTo>
                <a:lnTo>
                  <a:pt x="4271086" y="25400"/>
                </a:lnTo>
                <a:lnTo>
                  <a:pt x="4711103" y="25400"/>
                </a:lnTo>
                <a:lnTo>
                  <a:pt x="4711103" y="0"/>
                </a:lnTo>
                <a:lnTo>
                  <a:pt x="4239996" y="0"/>
                </a:lnTo>
                <a:lnTo>
                  <a:pt x="4239996" y="25400"/>
                </a:lnTo>
                <a:lnTo>
                  <a:pt x="4239996" y="469900"/>
                </a:lnTo>
                <a:lnTo>
                  <a:pt x="4239996" y="1879600"/>
                </a:lnTo>
                <a:lnTo>
                  <a:pt x="3799979" y="1879600"/>
                </a:lnTo>
                <a:lnTo>
                  <a:pt x="3799979" y="1435100"/>
                </a:lnTo>
                <a:lnTo>
                  <a:pt x="4239996" y="1435100"/>
                </a:lnTo>
                <a:lnTo>
                  <a:pt x="4239996" y="1409700"/>
                </a:lnTo>
                <a:lnTo>
                  <a:pt x="3799979" y="1409700"/>
                </a:lnTo>
                <a:lnTo>
                  <a:pt x="3799979" y="965200"/>
                </a:lnTo>
                <a:lnTo>
                  <a:pt x="4239996" y="965200"/>
                </a:lnTo>
                <a:lnTo>
                  <a:pt x="4239996" y="939800"/>
                </a:lnTo>
                <a:lnTo>
                  <a:pt x="3799979" y="939800"/>
                </a:lnTo>
                <a:lnTo>
                  <a:pt x="3799979" y="495300"/>
                </a:lnTo>
                <a:lnTo>
                  <a:pt x="4239996" y="495300"/>
                </a:lnTo>
                <a:lnTo>
                  <a:pt x="4239996" y="469900"/>
                </a:lnTo>
                <a:lnTo>
                  <a:pt x="3799979" y="469900"/>
                </a:lnTo>
                <a:lnTo>
                  <a:pt x="3799979" y="25400"/>
                </a:lnTo>
                <a:lnTo>
                  <a:pt x="4239996" y="25400"/>
                </a:lnTo>
                <a:lnTo>
                  <a:pt x="4239996" y="0"/>
                </a:lnTo>
                <a:lnTo>
                  <a:pt x="3768890" y="0"/>
                </a:lnTo>
                <a:lnTo>
                  <a:pt x="3768890" y="25400"/>
                </a:lnTo>
                <a:lnTo>
                  <a:pt x="3768890" y="469900"/>
                </a:lnTo>
                <a:lnTo>
                  <a:pt x="3768890" y="1879600"/>
                </a:lnTo>
                <a:lnTo>
                  <a:pt x="3328860" y="1879600"/>
                </a:lnTo>
                <a:lnTo>
                  <a:pt x="3328860" y="1435100"/>
                </a:lnTo>
                <a:lnTo>
                  <a:pt x="3768890" y="1435100"/>
                </a:lnTo>
                <a:lnTo>
                  <a:pt x="3768890" y="1409700"/>
                </a:lnTo>
                <a:lnTo>
                  <a:pt x="3328860" y="1409700"/>
                </a:lnTo>
                <a:lnTo>
                  <a:pt x="3328860" y="965200"/>
                </a:lnTo>
                <a:lnTo>
                  <a:pt x="3768890" y="965200"/>
                </a:lnTo>
                <a:lnTo>
                  <a:pt x="3768890" y="939800"/>
                </a:lnTo>
                <a:lnTo>
                  <a:pt x="3328860" y="939800"/>
                </a:lnTo>
                <a:lnTo>
                  <a:pt x="3328860" y="495300"/>
                </a:lnTo>
                <a:lnTo>
                  <a:pt x="3768890" y="495300"/>
                </a:lnTo>
                <a:lnTo>
                  <a:pt x="3768890" y="469900"/>
                </a:lnTo>
                <a:lnTo>
                  <a:pt x="3328860" y="469900"/>
                </a:lnTo>
                <a:lnTo>
                  <a:pt x="3328860" y="25400"/>
                </a:lnTo>
                <a:lnTo>
                  <a:pt x="3768890" y="25400"/>
                </a:lnTo>
                <a:lnTo>
                  <a:pt x="3768890" y="0"/>
                </a:lnTo>
                <a:lnTo>
                  <a:pt x="3297771" y="0"/>
                </a:lnTo>
                <a:lnTo>
                  <a:pt x="3297771" y="25400"/>
                </a:lnTo>
                <a:lnTo>
                  <a:pt x="3297771" y="469900"/>
                </a:lnTo>
                <a:lnTo>
                  <a:pt x="3297771" y="1879600"/>
                </a:lnTo>
                <a:lnTo>
                  <a:pt x="2857766" y="1879600"/>
                </a:lnTo>
                <a:lnTo>
                  <a:pt x="2857766" y="1435100"/>
                </a:lnTo>
                <a:lnTo>
                  <a:pt x="3297771" y="1435100"/>
                </a:lnTo>
                <a:lnTo>
                  <a:pt x="3297771" y="1409700"/>
                </a:lnTo>
                <a:lnTo>
                  <a:pt x="2857766" y="1409700"/>
                </a:lnTo>
                <a:lnTo>
                  <a:pt x="2857766" y="965200"/>
                </a:lnTo>
                <a:lnTo>
                  <a:pt x="3297771" y="965200"/>
                </a:lnTo>
                <a:lnTo>
                  <a:pt x="3297771" y="939800"/>
                </a:lnTo>
                <a:lnTo>
                  <a:pt x="2857766" y="939800"/>
                </a:lnTo>
                <a:lnTo>
                  <a:pt x="2857766" y="495300"/>
                </a:lnTo>
                <a:lnTo>
                  <a:pt x="3297771" y="495300"/>
                </a:lnTo>
                <a:lnTo>
                  <a:pt x="3297771" y="469900"/>
                </a:lnTo>
                <a:lnTo>
                  <a:pt x="2857766" y="469900"/>
                </a:lnTo>
                <a:lnTo>
                  <a:pt x="2857766" y="25400"/>
                </a:lnTo>
                <a:lnTo>
                  <a:pt x="3297771" y="25400"/>
                </a:lnTo>
                <a:lnTo>
                  <a:pt x="3297771" y="0"/>
                </a:lnTo>
                <a:lnTo>
                  <a:pt x="2826664" y="0"/>
                </a:lnTo>
                <a:lnTo>
                  <a:pt x="2826664" y="25400"/>
                </a:lnTo>
                <a:lnTo>
                  <a:pt x="2826664" y="469900"/>
                </a:lnTo>
                <a:lnTo>
                  <a:pt x="2826664" y="1879600"/>
                </a:lnTo>
                <a:lnTo>
                  <a:pt x="2386647" y="1879600"/>
                </a:lnTo>
                <a:lnTo>
                  <a:pt x="2386647" y="1435100"/>
                </a:lnTo>
                <a:lnTo>
                  <a:pt x="2826664" y="1435100"/>
                </a:lnTo>
                <a:lnTo>
                  <a:pt x="2826664" y="1409700"/>
                </a:lnTo>
                <a:lnTo>
                  <a:pt x="2386647" y="1409700"/>
                </a:lnTo>
                <a:lnTo>
                  <a:pt x="2386647" y="965200"/>
                </a:lnTo>
                <a:lnTo>
                  <a:pt x="2826664" y="965200"/>
                </a:lnTo>
                <a:lnTo>
                  <a:pt x="2826664" y="939800"/>
                </a:lnTo>
                <a:lnTo>
                  <a:pt x="2386647" y="939800"/>
                </a:lnTo>
                <a:lnTo>
                  <a:pt x="2386647" y="495300"/>
                </a:lnTo>
                <a:lnTo>
                  <a:pt x="2826664" y="495300"/>
                </a:lnTo>
                <a:lnTo>
                  <a:pt x="2826664" y="469900"/>
                </a:lnTo>
                <a:lnTo>
                  <a:pt x="2386647" y="469900"/>
                </a:lnTo>
                <a:lnTo>
                  <a:pt x="2386647" y="25400"/>
                </a:lnTo>
                <a:lnTo>
                  <a:pt x="2826664" y="25400"/>
                </a:lnTo>
                <a:lnTo>
                  <a:pt x="2826664" y="0"/>
                </a:lnTo>
                <a:lnTo>
                  <a:pt x="2355558" y="0"/>
                </a:lnTo>
                <a:lnTo>
                  <a:pt x="2355558" y="25400"/>
                </a:lnTo>
                <a:lnTo>
                  <a:pt x="2355558" y="469900"/>
                </a:lnTo>
                <a:lnTo>
                  <a:pt x="2355558" y="2349500"/>
                </a:lnTo>
                <a:lnTo>
                  <a:pt x="1915528" y="2349500"/>
                </a:lnTo>
                <a:lnTo>
                  <a:pt x="1915528" y="1905000"/>
                </a:lnTo>
                <a:lnTo>
                  <a:pt x="2355558" y="1905000"/>
                </a:lnTo>
                <a:lnTo>
                  <a:pt x="2355558" y="1879600"/>
                </a:lnTo>
                <a:lnTo>
                  <a:pt x="1915528" y="1879600"/>
                </a:lnTo>
                <a:lnTo>
                  <a:pt x="1915528" y="1435100"/>
                </a:lnTo>
                <a:lnTo>
                  <a:pt x="2355558" y="1435100"/>
                </a:lnTo>
                <a:lnTo>
                  <a:pt x="2355558" y="1409700"/>
                </a:lnTo>
                <a:lnTo>
                  <a:pt x="1915528" y="1409700"/>
                </a:lnTo>
                <a:lnTo>
                  <a:pt x="1915528" y="965200"/>
                </a:lnTo>
                <a:lnTo>
                  <a:pt x="2355558" y="965200"/>
                </a:lnTo>
                <a:lnTo>
                  <a:pt x="2355558" y="939800"/>
                </a:lnTo>
                <a:lnTo>
                  <a:pt x="1915528" y="939800"/>
                </a:lnTo>
                <a:lnTo>
                  <a:pt x="1915528" y="495300"/>
                </a:lnTo>
                <a:lnTo>
                  <a:pt x="2355558" y="495300"/>
                </a:lnTo>
                <a:lnTo>
                  <a:pt x="2355558" y="469900"/>
                </a:lnTo>
                <a:lnTo>
                  <a:pt x="1915528" y="469900"/>
                </a:lnTo>
                <a:lnTo>
                  <a:pt x="1915528" y="25400"/>
                </a:lnTo>
                <a:lnTo>
                  <a:pt x="2355558" y="25400"/>
                </a:lnTo>
                <a:lnTo>
                  <a:pt x="2355558" y="0"/>
                </a:lnTo>
                <a:lnTo>
                  <a:pt x="1884438" y="0"/>
                </a:lnTo>
                <a:lnTo>
                  <a:pt x="1884438" y="25400"/>
                </a:lnTo>
                <a:lnTo>
                  <a:pt x="1884438" y="469900"/>
                </a:lnTo>
                <a:lnTo>
                  <a:pt x="1884438" y="2349500"/>
                </a:lnTo>
                <a:lnTo>
                  <a:pt x="1444421" y="2349500"/>
                </a:lnTo>
                <a:lnTo>
                  <a:pt x="1444421" y="1905000"/>
                </a:lnTo>
                <a:lnTo>
                  <a:pt x="1884438" y="1905000"/>
                </a:lnTo>
                <a:lnTo>
                  <a:pt x="1884438" y="1879600"/>
                </a:lnTo>
                <a:lnTo>
                  <a:pt x="1444421" y="1879600"/>
                </a:lnTo>
                <a:lnTo>
                  <a:pt x="1444421" y="1435100"/>
                </a:lnTo>
                <a:lnTo>
                  <a:pt x="1884438" y="1435100"/>
                </a:lnTo>
                <a:lnTo>
                  <a:pt x="1884438" y="1409700"/>
                </a:lnTo>
                <a:lnTo>
                  <a:pt x="1444421" y="1409700"/>
                </a:lnTo>
                <a:lnTo>
                  <a:pt x="1444421" y="965200"/>
                </a:lnTo>
                <a:lnTo>
                  <a:pt x="1884438" y="965200"/>
                </a:lnTo>
                <a:lnTo>
                  <a:pt x="1884438" y="939800"/>
                </a:lnTo>
                <a:lnTo>
                  <a:pt x="1444421" y="939800"/>
                </a:lnTo>
                <a:lnTo>
                  <a:pt x="1444421" y="495300"/>
                </a:lnTo>
                <a:lnTo>
                  <a:pt x="1884438" y="495300"/>
                </a:lnTo>
                <a:lnTo>
                  <a:pt x="1884438" y="469900"/>
                </a:lnTo>
                <a:lnTo>
                  <a:pt x="1444421" y="469900"/>
                </a:lnTo>
                <a:lnTo>
                  <a:pt x="1444421" y="25400"/>
                </a:lnTo>
                <a:lnTo>
                  <a:pt x="1884438" y="25400"/>
                </a:lnTo>
                <a:lnTo>
                  <a:pt x="1884438" y="0"/>
                </a:lnTo>
                <a:lnTo>
                  <a:pt x="1413332" y="0"/>
                </a:lnTo>
                <a:lnTo>
                  <a:pt x="1413332" y="25400"/>
                </a:lnTo>
                <a:lnTo>
                  <a:pt x="1413332" y="469900"/>
                </a:lnTo>
                <a:lnTo>
                  <a:pt x="1413332" y="2349500"/>
                </a:lnTo>
                <a:lnTo>
                  <a:pt x="973315" y="2349500"/>
                </a:lnTo>
                <a:lnTo>
                  <a:pt x="973315" y="1905000"/>
                </a:lnTo>
                <a:lnTo>
                  <a:pt x="1413332" y="1905000"/>
                </a:lnTo>
                <a:lnTo>
                  <a:pt x="1413332" y="1879600"/>
                </a:lnTo>
                <a:lnTo>
                  <a:pt x="973315" y="1879600"/>
                </a:lnTo>
                <a:lnTo>
                  <a:pt x="973315" y="1435100"/>
                </a:lnTo>
                <a:lnTo>
                  <a:pt x="1413332" y="1435100"/>
                </a:lnTo>
                <a:lnTo>
                  <a:pt x="1413332" y="1409700"/>
                </a:lnTo>
                <a:lnTo>
                  <a:pt x="973315" y="1409700"/>
                </a:lnTo>
                <a:lnTo>
                  <a:pt x="973315" y="965200"/>
                </a:lnTo>
                <a:lnTo>
                  <a:pt x="1413332" y="965200"/>
                </a:lnTo>
                <a:lnTo>
                  <a:pt x="1413332" y="939800"/>
                </a:lnTo>
                <a:lnTo>
                  <a:pt x="973315" y="939800"/>
                </a:lnTo>
                <a:lnTo>
                  <a:pt x="973315" y="495300"/>
                </a:lnTo>
                <a:lnTo>
                  <a:pt x="1413332" y="495300"/>
                </a:lnTo>
                <a:lnTo>
                  <a:pt x="1413332" y="469900"/>
                </a:lnTo>
                <a:lnTo>
                  <a:pt x="973315" y="469900"/>
                </a:lnTo>
                <a:lnTo>
                  <a:pt x="973315" y="25400"/>
                </a:lnTo>
                <a:lnTo>
                  <a:pt x="1413332" y="25400"/>
                </a:lnTo>
                <a:lnTo>
                  <a:pt x="1413332" y="0"/>
                </a:lnTo>
                <a:lnTo>
                  <a:pt x="942225" y="0"/>
                </a:lnTo>
                <a:lnTo>
                  <a:pt x="942225" y="25400"/>
                </a:lnTo>
                <a:lnTo>
                  <a:pt x="942225" y="469900"/>
                </a:lnTo>
                <a:lnTo>
                  <a:pt x="942225" y="2349500"/>
                </a:lnTo>
                <a:lnTo>
                  <a:pt x="502208" y="2349500"/>
                </a:lnTo>
                <a:lnTo>
                  <a:pt x="502208" y="1905000"/>
                </a:lnTo>
                <a:lnTo>
                  <a:pt x="942225" y="1905000"/>
                </a:lnTo>
                <a:lnTo>
                  <a:pt x="942225" y="1879600"/>
                </a:lnTo>
                <a:lnTo>
                  <a:pt x="502208" y="1879600"/>
                </a:lnTo>
                <a:lnTo>
                  <a:pt x="502208" y="1435100"/>
                </a:lnTo>
                <a:lnTo>
                  <a:pt x="942225" y="1435100"/>
                </a:lnTo>
                <a:lnTo>
                  <a:pt x="942225" y="1409700"/>
                </a:lnTo>
                <a:lnTo>
                  <a:pt x="502208" y="1409700"/>
                </a:lnTo>
                <a:lnTo>
                  <a:pt x="502208" y="965200"/>
                </a:lnTo>
                <a:lnTo>
                  <a:pt x="942225" y="965200"/>
                </a:lnTo>
                <a:lnTo>
                  <a:pt x="942225" y="939800"/>
                </a:lnTo>
                <a:lnTo>
                  <a:pt x="502208" y="939800"/>
                </a:lnTo>
                <a:lnTo>
                  <a:pt x="502208" y="495300"/>
                </a:lnTo>
                <a:lnTo>
                  <a:pt x="942225" y="495300"/>
                </a:lnTo>
                <a:lnTo>
                  <a:pt x="942225" y="469900"/>
                </a:lnTo>
                <a:lnTo>
                  <a:pt x="502208" y="469900"/>
                </a:lnTo>
                <a:lnTo>
                  <a:pt x="502208" y="25400"/>
                </a:lnTo>
                <a:lnTo>
                  <a:pt x="942225" y="25400"/>
                </a:lnTo>
                <a:lnTo>
                  <a:pt x="942225" y="0"/>
                </a:lnTo>
                <a:lnTo>
                  <a:pt x="471119" y="0"/>
                </a:lnTo>
                <a:lnTo>
                  <a:pt x="471119" y="25400"/>
                </a:lnTo>
                <a:lnTo>
                  <a:pt x="471119" y="469900"/>
                </a:lnTo>
                <a:lnTo>
                  <a:pt x="471119" y="2349500"/>
                </a:lnTo>
                <a:lnTo>
                  <a:pt x="31102" y="2349500"/>
                </a:lnTo>
                <a:lnTo>
                  <a:pt x="31102" y="1905000"/>
                </a:lnTo>
                <a:lnTo>
                  <a:pt x="471119" y="1905000"/>
                </a:lnTo>
                <a:lnTo>
                  <a:pt x="471119" y="1879600"/>
                </a:lnTo>
                <a:lnTo>
                  <a:pt x="31102" y="1879600"/>
                </a:lnTo>
                <a:lnTo>
                  <a:pt x="31102" y="1435100"/>
                </a:lnTo>
                <a:lnTo>
                  <a:pt x="471119" y="1435100"/>
                </a:lnTo>
                <a:lnTo>
                  <a:pt x="471119" y="1409700"/>
                </a:lnTo>
                <a:lnTo>
                  <a:pt x="31102" y="1409700"/>
                </a:lnTo>
                <a:lnTo>
                  <a:pt x="31102" y="965200"/>
                </a:lnTo>
                <a:lnTo>
                  <a:pt x="471119" y="965200"/>
                </a:lnTo>
                <a:lnTo>
                  <a:pt x="471119" y="939800"/>
                </a:lnTo>
                <a:lnTo>
                  <a:pt x="31102" y="939800"/>
                </a:lnTo>
                <a:lnTo>
                  <a:pt x="31102" y="495300"/>
                </a:lnTo>
                <a:lnTo>
                  <a:pt x="471119" y="495300"/>
                </a:lnTo>
                <a:lnTo>
                  <a:pt x="471119" y="469900"/>
                </a:lnTo>
                <a:lnTo>
                  <a:pt x="31102" y="469900"/>
                </a:lnTo>
                <a:lnTo>
                  <a:pt x="31102" y="25400"/>
                </a:lnTo>
                <a:lnTo>
                  <a:pt x="471119" y="25400"/>
                </a:lnTo>
                <a:lnTo>
                  <a:pt x="471119" y="0"/>
                </a:lnTo>
                <a:lnTo>
                  <a:pt x="0" y="0"/>
                </a:lnTo>
                <a:lnTo>
                  <a:pt x="0" y="25400"/>
                </a:lnTo>
                <a:lnTo>
                  <a:pt x="0" y="469900"/>
                </a:lnTo>
                <a:lnTo>
                  <a:pt x="0" y="5067300"/>
                </a:lnTo>
                <a:lnTo>
                  <a:pt x="31102" y="5067300"/>
                </a:lnTo>
                <a:lnTo>
                  <a:pt x="31102" y="4737100"/>
                </a:lnTo>
                <a:lnTo>
                  <a:pt x="5210175" y="4737100"/>
                </a:lnTo>
                <a:lnTo>
                  <a:pt x="5210175" y="4699000"/>
                </a:lnTo>
                <a:lnTo>
                  <a:pt x="31102" y="4699000"/>
                </a:lnTo>
                <a:lnTo>
                  <a:pt x="31102" y="4267200"/>
                </a:lnTo>
                <a:lnTo>
                  <a:pt x="5210175" y="4267200"/>
                </a:lnTo>
                <a:lnTo>
                  <a:pt x="5210175" y="4229100"/>
                </a:lnTo>
                <a:lnTo>
                  <a:pt x="31102" y="4229100"/>
                </a:lnTo>
                <a:lnTo>
                  <a:pt x="31102" y="3797300"/>
                </a:lnTo>
                <a:lnTo>
                  <a:pt x="5210175" y="3797300"/>
                </a:lnTo>
                <a:lnTo>
                  <a:pt x="5210175" y="3759200"/>
                </a:lnTo>
                <a:lnTo>
                  <a:pt x="31102" y="3759200"/>
                </a:lnTo>
                <a:lnTo>
                  <a:pt x="31102" y="3327400"/>
                </a:lnTo>
                <a:lnTo>
                  <a:pt x="5210175" y="3327400"/>
                </a:lnTo>
                <a:lnTo>
                  <a:pt x="5210175" y="3289300"/>
                </a:lnTo>
                <a:lnTo>
                  <a:pt x="31102" y="3289300"/>
                </a:lnTo>
                <a:lnTo>
                  <a:pt x="31102" y="2857500"/>
                </a:lnTo>
                <a:lnTo>
                  <a:pt x="5210175" y="2857500"/>
                </a:lnTo>
                <a:lnTo>
                  <a:pt x="5210175" y="2819400"/>
                </a:lnTo>
                <a:lnTo>
                  <a:pt x="31102" y="2819400"/>
                </a:lnTo>
                <a:lnTo>
                  <a:pt x="31102" y="2374900"/>
                </a:lnTo>
                <a:lnTo>
                  <a:pt x="5210175" y="2374900"/>
                </a:lnTo>
                <a:lnTo>
                  <a:pt x="5210175" y="2349500"/>
                </a:lnTo>
                <a:lnTo>
                  <a:pt x="2386647" y="2349500"/>
                </a:lnTo>
                <a:lnTo>
                  <a:pt x="2386647" y="1905000"/>
                </a:lnTo>
                <a:lnTo>
                  <a:pt x="5210175" y="1905000"/>
                </a:lnTo>
                <a:lnTo>
                  <a:pt x="5210175" y="1879600"/>
                </a:lnTo>
                <a:lnTo>
                  <a:pt x="5210175" y="25400"/>
                </a:lnTo>
                <a:lnTo>
                  <a:pt x="5210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4961344" y="7112990"/>
            <a:ext cx="4739640" cy="3162300"/>
          </a:xfrm>
          <a:custGeom>
            <a:avLst/>
            <a:gdLst/>
            <a:ahLst/>
            <a:cxnLst/>
            <a:rect l="l" t="t" r="r" b="b"/>
            <a:pathLst>
              <a:path w="4739640" h="3162300">
                <a:moveTo>
                  <a:pt x="31089" y="2832100"/>
                </a:moveTo>
                <a:lnTo>
                  <a:pt x="0" y="2832100"/>
                </a:lnTo>
                <a:lnTo>
                  <a:pt x="0" y="3162300"/>
                </a:lnTo>
                <a:lnTo>
                  <a:pt x="31089" y="3162300"/>
                </a:lnTo>
                <a:lnTo>
                  <a:pt x="31089" y="2832100"/>
                </a:lnTo>
                <a:close/>
              </a:path>
              <a:path w="4739640" h="3162300">
                <a:moveTo>
                  <a:pt x="31089" y="2362200"/>
                </a:moveTo>
                <a:lnTo>
                  <a:pt x="0" y="2362200"/>
                </a:lnTo>
                <a:lnTo>
                  <a:pt x="0" y="2794000"/>
                </a:lnTo>
                <a:lnTo>
                  <a:pt x="31089" y="2794000"/>
                </a:lnTo>
                <a:lnTo>
                  <a:pt x="31089" y="2362200"/>
                </a:lnTo>
                <a:close/>
              </a:path>
              <a:path w="4739640" h="31623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4739640" h="3162300">
                <a:moveTo>
                  <a:pt x="31089" y="1422400"/>
                </a:moveTo>
                <a:lnTo>
                  <a:pt x="0" y="14224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22400"/>
                </a:lnTo>
                <a:close/>
              </a:path>
              <a:path w="4739640" h="3162300">
                <a:moveTo>
                  <a:pt x="31089" y="952500"/>
                </a:moveTo>
                <a:lnTo>
                  <a:pt x="0" y="9525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52500"/>
                </a:lnTo>
                <a:close/>
              </a:path>
              <a:path w="4739640" h="31623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4739640" h="3162300">
                <a:moveTo>
                  <a:pt x="502196" y="2832100"/>
                </a:moveTo>
                <a:lnTo>
                  <a:pt x="471106" y="2832100"/>
                </a:lnTo>
                <a:lnTo>
                  <a:pt x="471106" y="3162300"/>
                </a:lnTo>
                <a:lnTo>
                  <a:pt x="502196" y="3162300"/>
                </a:lnTo>
                <a:lnTo>
                  <a:pt x="502196" y="2832100"/>
                </a:lnTo>
                <a:close/>
              </a:path>
              <a:path w="4739640" h="3162300">
                <a:moveTo>
                  <a:pt x="502196" y="2362200"/>
                </a:moveTo>
                <a:lnTo>
                  <a:pt x="471106" y="2362200"/>
                </a:lnTo>
                <a:lnTo>
                  <a:pt x="471106" y="2794000"/>
                </a:lnTo>
                <a:lnTo>
                  <a:pt x="502196" y="2794000"/>
                </a:lnTo>
                <a:lnTo>
                  <a:pt x="502196" y="2362200"/>
                </a:lnTo>
                <a:close/>
              </a:path>
              <a:path w="4739640" h="3162300">
                <a:moveTo>
                  <a:pt x="502196" y="1892300"/>
                </a:moveTo>
                <a:lnTo>
                  <a:pt x="471106" y="1892300"/>
                </a:lnTo>
                <a:lnTo>
                  <a:pt x="471106" y="2324100"/>
                </a:lnTo>
                <a:lnTo>
                  <a:pt x="502196" y="2324100"/>
                </a:lnTo>
                <a:lnTo>
                  <a:pt x="502196" y="1892300"/>
                </a:lnTo>
                <a:close/>
              </a:path>
              <a:path w="4739640" h="3162300">
                <a:moveTo>
                  <a:pt x="502196" y="1422400"/>
                </a:moveTo>
                <a:lnTo>
                  <a:pt x="471106" y="14224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22400"/>
                </a:lnTo>
                <a:close/>
              </a:path>
              <a:path w="4739640" h="3162300">
                <a:moveTo>
                  <a:pt x="502196" y="952500"/>
                </a:moveTo>
                <a:lnTo>
                  <a:pt x="471106" y="9525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52500"/>
                </a:lnTo>
                <a:close/>
              </a:path>
              <a:path w="4739640" h="31623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4739640" h="3162300">
                <a:moveTo>
                  <a:pt x="973302" y="1892300"/>
                </a:moveTo>
                <a:lnTo>
                  <a:pt x="942213" y="1892300"/>
                </a:lnTo>
                <a:lnTo>
                  <a:pt x="942213" y="2324100"/>
                </a:lnTo>
                <a:lnTo>
                  <a:pt x="973302" y="2324100"/>
                </a:lnTo>
                <a:lnTo>
                  <a:pt x="973302" y="1892300"/>
                </a:lnTo>
                <a:close/>
              </a:path>
              <a:path w="4739640" h="3162300">
                <a:moveTo>
                  <a:pt x="973302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4739640" h="3162300">
                <a:moveTo>
                  <a:pt x="973315" y="2832100"/>
                </a:moveTo>
                <a:lnTo>
                  <a:pt x="942213" y="2832100"/>
                </a:lnTo>
                <a:lnTo>
                  <a:pt x="942213" y="3162300"/>
                </a:lnTo>
                <a:lnTo>
                  <a:pt x="973315" y="3162300"/>
                </a:lnTo>
                <a:lnTo>
                  <a:pt x="973315" y="2832100"/>
                </a:lnTo>
                <a:close/>
              </a:path>
              <a:path w="4739640" h="3162300">
                <a:moveTo>
                  <a:pt x="973315" y="2362200"/>
                </a:moveTo>
                <a:lnTo>
                  <a:pt x="942213" y="2362200"/>
                </a:lnTo>
                <a:lnTo>
                  <a:pt x="942213" y="2794000"/>
                </a:lnTo>
                <a:lnTo>
                  <a:pt x="973315" y="2794000"/>
                </a:lnTo>
                <a:lnTo>
                  <a:pt x="973315" y="2362200"/>
                </a:lnTo>
                <a:close/>
              </a:path>
              <a:path w="4739640" h="3162300">
                <a:moveTo>
                  <a:pt x="973315" y="1422400"/>
                </a:moveTo>
                <a:lnTo>
                  <a:pt x="942213" y="14224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22400"/>
                </a:lnTo>
                <a:close/>
              </a:path>
              <a:path w="4739640" h="3162300">
                <a:moveTo>
                  <a:pt x="973315" y="952500"/>
                </a:moveTo>
                <a:lnTo>
                  <a:pt x="942213" y="952500"/>
                </a:lnTo>
                <a:lnTo>
                  <a:pt x="942213" y="1384300"/>
                </a:lnTo>
                <a:lnTo>
                  <a:pt x="973315" y="1384300"/>
                </a:lnTo>
                <a:lnTo>
                  <a:pt x="973315" y="952500"/>
                </a:lnTo>
                <a:close/>
              </a:path>
              <a:path w="4739640" h="3162300">
                <a:moveTo>
                  <a:pt x="1444409" y="2832100"/>
                </a:moveTo>
                <a:lnTo>
                  <a:pt x="1413332" y="2832100"/>
                </a:lnTo>
                <a:lnTo>
                  <a:pt x="1413332" y="3162300"/>
                </a:lnTo>
                <a:lnTo>
                  <a:pt x="1444409" y="3162300"/>
                </a:lnTo>
                <a:lnTo>
                  <a:pt x="1444409" y="2832100"/>
                </a:lnTo>
                <a:close/>
              </a:path>
              <a:path w="4739640" h="3162300">
                <a:moveTo>
                  <a:pt x="1444409" y="2362200"/>
                </a:moveTo>
                <a:lnTo>
                  <a:pt x="1413332" y="2362200"/>
                </a:lnTo>
                <a:lnTo>
                  <a:pt x="1413332" y="2794000"/>
                </a:lnTo>
                <a:lnTo>
                  <a:pt x="1444409" y="2794000"/>
                </a:lnTo>
                <a:lnTo>
                  <a:pt x="1444409" y="2362200"/>
                </a:lnTo>
                <a:close/>
              </a:path>
              <a:path w="4739640" h="3162300">
                <a:moveTo>
                  <a:pt x="1444409" y="1892300"/>
                </a:moveTo>
                <a:lnTo>
                  <a:pt x="1413319" y="1892300"/>
                </a:lnTo>
                <a:lnTo>
                  <a:pt x="1413319" y="2324100"/>
                </a:lnTo>
                <a:lnTo>
                  <a:pt x="1444409" y="2324100"/>
                </a:lnTo>
                <a:lnTo>
                  <a:pt x="1444409" y="1892300"/>
                </a:lnTo>
                <a:close/>
              </a:path>
              <a:path w="4739640" h="3162300">
                <a:moveTo>
                  <a:pt x="1444409" y="1422400"/>
                </a:moveTo>
                <a:lnTo>
                  <a:pt x="1413332" y="1422400"/>
                </a:lnTo>
                <a:lnTo>
                  <a:pt x="1413332" y="1854200"/>
                </a:lnTo>
                <a:lnTo>
                  <a:pt x="1444409" y="1854200"/>
                </a:lnTo>
                <a:lnTo>
                  <a:pt x="1444409" y="1422400"/>
                </a:lnTo>
                <a:close/>
              </a:path>
              <a:path w="4739640" h="3162300">
                <a:moveTo>
                  <a:pt x="1444409" y="952500"/>
                </a:moveTo>
                <a:lnTo>
                  <a:pt x="1413332" y="952500"/>
                </a:lnTo>
                <a:lnTo>
                  <a:pt x="1413332" y="1384300"/>
                </a:lnTo>
                <a:lnTo>
                  <a:pt x="1444409" y="1384300"/>
                </a:lnTo>
                <a:lnTo>
                  <a:pt x="1444409" y="952500"/>
                </a:lnTo>
                <a:close/>
              </a:path>
              <a:path w="4739640" h="3162300">
                <a:moveTo>
                  <a:pt x="1444409" y="469900"/>
                </a:moveTo>
                <a:lnTo>
                  <a:pt x="1413319" y="469900"/>
                </a:lnTo>
                <a:lnTo>
                  <a:pt x="1413319" y="914400"/>
                </a:lnTo>
                <a:lnTo>
                  <a:pt x="1444409" y="914400"/>
                </a:lnTo>
                <a:lnTo>
                  <a:pt x="1444409" y="469900"/>
                </a:lnTo>
                <a:close/>
              </a:path>
              <a:path w="4739640" h="3162300">
                <a:moveTo>
                  <a:pt x="1915528" y="2832100"/>
                </a:moveTo>
                <a:lnTo>
                  <a:pt x="1884438" y="2832100"/>
                </a:lnTo>
                <a:lnTo>
                  <a:pt x="1884438" y="3162300"/>
                </a:lnTo>
                <a:lnTo>
                  <a:pt x="1915528" y="3162300"/>
                </a:lnTo>
                <a:lnTo>
                  <a:pt x="1915528" y="2832100"/>
                </a:lnTo>
                <a:close/>
              </a:path>
              <a:path w="4739640" h="3162300">
                <a:moveTo>
                  <a:pt x="1915528" y="2362200"/>
                </a:moveTo>
                <a:lnTo>
                  <a:pt x="1884438" y="2362200"/>
                </a:lnTo>
                <a:lnTo>
                  <a:pt x="1884438" y="2794000"/>
                </a:lnTo>
                <a:lnTo>
                  <a:pt x="1915528" y="2794000"/>
                </a:lnTo>
                <a:lnTo>
                  <a:pt x="1915528" y="2362200"/>
                </a:lnTo>
                <a:close/>
              </a:path>
              <a:path w="4739640" h="3162300">
                <a:moveTo>
                  <a:pt x="1915528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92300"/>
                </a:lnTo>
                <a:close/>
              </a:path>
              <a:path w="4739640" h="3162300">
                <a:moveTo>
                  <a:pt x="1915528" y="1422400"/>
                </a:moveTo>
                <a:lnTo>
                  <a:pt x="1884438" y="14224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22400"/>
                </a:lnTo>
                <a:close/>
              </a:path>
              <a:path w="4739640" h="3162300">
                <a:moveTo>
                  <a:pt x="1915528" y="952500"/>
                </a:moveTo>
                <a:lnTo>
                  <a:pt x="1884438" y="9525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52500"/>
                </a:lnTo>
                <a:close/>
              </a:path>
              <a:path w="4739640" h="31623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4739640" h="3162300">
                <a:moveTo>
                  <a:pt x="1915528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28" y="444500"/>
                </a:lnTo>
                <a:lnTo>
                  <a:pt x="1915528" y="0"/>
                </a:lnTo>
                <a:close/>
              </a:path>
              <a:path w="4739640" h="3162300">
                <a:moveTo>
                  <a:pt x="2386647" y="2832100"/>
                </a:moveTo>
                <a:lnTo>
                  <a:pt x="2355545" y="2832100"/>
                </a:lnTo>
                <a:lnTo>
                  <a:pt x="2355545" y="3162300"/>
                </a:lnTo>
                <a:lnTo>
                  <a:pt x="2386647" y="3162300"/>
                </a:lnTo>
                <a:lnTo>
                  <a:pt x="2386647" y="2832100"/>
                </a:lnTo>
                <a:close/>
              </a:path>
              <a:path w="4739640" h="3162300">
                <a:moveTo>
                  <a:pt x="2386647" y="2362200"/>
                </a:moveTo>
                <a:lnTo>
                  <a:pt x="2355545" y="2362200"/>
                </a:lnTo>
                <a:lnTo>
                  <a:pt x="2355545" y="2794000"/>
                </a:lnTo>
                <a:lnTo>
                  <a:pt x="2386647" y="2794000"/>
                </a:lnTo>
                <a:lnTo>
                  <a:pt x="2386647" y="2362200"/>
                </a:lnTo>
                <a:close/>
              </a:path>
              <a:path w="4739640" h="3162300">
                <a:moveTo>
                  <a:pt x="2386647" y="1892300"/>
                </a:moveTo>
                <a:lnTo>
                  <a:pt x="2355545" y="1892300"/>
                </a:lnTo>
                <a:lnTo>
                  <a:pt x="2355545" y="2324100"/>
                </a:lnTo>
                <a:lnTo>
                  <a:pt x="2386647" y="2324100"/>
                </a:lnTo>
                <a:lnTo>
                  <a:pt x="2386647" y="1892300"/>
                </a:lnTo>
                <a:close/>
              </a:path>
              <a:path w="4739640" h="3162300">
                <a:moveTo>
                  <a:pt x="2386647" y="1422400"/>
                </a:moveTo>
                <a:lnTo>
                  <a:pt x="2355545" y="1422400"/>
                </a:lnTo>
                <a:lnTo>
                  <a:pt x="2355545" y="1854200"/>
                </a:lnTo>
                <a:lnTo>
                  <a:pt x="2386647" y="1854200"/>
                </a:lnTo>
                <a:lnTo>
                  <a:pt x="2386647" y="1422400"/>
                </a:lnTo>
                <a:close/>
              </a:path>
              <a:path w="4739640" h="3162300">
                <a:moveTo>
                  <a:pt x="2386647" y="952500"/>
                </a:moveTo>
                <a:lnTo>
                  <a:pt x="2355545" y="952500"/>
                </a:lnTo>
                <a:lnTo>
                  <a:pt x="2355545" y="1384300"/>
                </a:lnTo>
                <a:lnTo>
                  <a:pt x="2386647" y="1384300"/>
                </a:lnTo>
                <a:lnTo>
                  <a:pt x="2386647" y="952500"/>
                </a:lnTo>
                <a:close/>
              </a:path>
              <a:path w="4739640" h="3162300">
                <a:moveTo>
                  <a:pt x="2386647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4739640" h="3162300">
                <a:moveTo>
                  <a:pt x="2386647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47" y="444500"/>
                </a:lnTo>
                <a:lnTo>
                  <a:pt x="2386647" y="0"/>
                </a:lnTo>
                <a:close/>
              </a:path>
              <a:path w="4739640" h="3162300">
                <a:moveTo>
                  <a:pt x="2857741" y="2832100"/>
                </a:moveTo>
                <a:lnTo>
                  <a:pt x="2826651" y="2832100"/>
                </a:lnTo>
                <a:lnTo>
                  <a:pt x="2826651" y="3162300"/>
                </a:lnTo>
                <a:lnTo>
                  <a:pt x="2857741" y="3162300"/>
                </a:lnTo>
                <a:lnTo>
                  <a:pt x="2857741" y="2832100"/>
                </a:lnTo>
                <a:close/>
              </a:path>
              <a:path w="4739640" h="3162300">
                <a:moveTo>
                  <a:pt x="2857741" y="2362200"/>
                </a:moveTo>
                <a:lnTo>
                  <a:pt x="2826651" y="2362200"/>
                </a:lnTo>
                <a:lnTo>
                  <a:pt x="2826651" y="2794000"/>
                </a:lnTo>
                <a:lnTo>
                  <a:pt x="2857741" y="2794000"/>
                </a:lnTo>
                <a:lnTo>
                  <a:pt x="2857741" y="2362200"/>
                </a:lnTo>
                <a:close/>
              </a:path>
              <a:path w="4739640" h="3162300">
                <a:moveTo>
                  <a:pt x="2857741" y="1892300"/>
                </a:moveTo>
                <a:lnTo>
                  <a:pt x="2826651" y="1892300"/>
                </a:lnTo>
                <a:lnTo>
                  <a:pt x="2826651" y="2324100"/>
                </a:lnTo>
                <a:lnTo>
                  <a:pt x="2857741" y="2324100"/>
                </a:lnTo>
                <a:lnTo>
                  <a:pt x="2857741" y="1892300"/>
                </a:lnTo>
                <a:close/>
              </a:path>
              <a:path w="4739640" h="3162300">
                <a:moveTo>
                  <a:pt x="2857741" y="1422400"/>
                </a:moveTo>
                <a:lnTo>
                  <a:pt x="2826651" y="1422400"/>
                </a:lnTo>
                <a:lnTo>
                  <a:pt x="2826651" y="1854200"/>
                </a:lnTo>
                <a:lnTo>
                  <a:pt x="2857741" y="1854200"/>
                </a:lnTo>
                <a:lnTo>
                  <a:pt x="2857741" y="1422400"/>
                </a:lnTo>
                <a:close/>
              </a:path>
              <a:path w="4739640" h="3162300">
                <a:moveTo>
                  <a:pt x="2857741" y="952500"/>
                </a:moveTo>
                <a:lnTo>
                  <a:pt x="2826651" y="952500"/>
                </a:lnTo>
                <a:lnTo>
                  <a:pt x="2826651" y="1384300"/>
                </a:lnTo>
                <a:lnTo>
                  <a:pt x="2857741" y="1384300"/>
                </a:lnTo>
                <a:lnTo>
                  <a:pt x="2857741" y="952500"/>
                </a:lnTo>
                <a:close/>
              </a:path>
              <a:path w="4739640" h="3162300">
                <a:moveTo>
                  <a:pt x="2857741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41" y="914400"/>
                </a:lnTo>
                <a:lnTo>
                  <a:pt x="2857741" y="469900"/>
                </a:lnTo>
                <a:close/>
              </a:path>
              <a:path w="4739640" h="3162300">
                <a:moveTo>
                  <a:pt x="2857741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41" y="444500"/>
                </a:lnTo>
                <a:lnTo>
                  <a:pt x="2857741" y="0"/>
                </a:lnTo>
                <a:close/>
              </a:path>
              <a:path w="4739640" h="3162300">
                <a:moveTo>
                  <a:pt x="3328860" y="2832100"/>
                </a:moveTo>
                <a:lnTo>
                  <a:pt x="3297771" y="2832100"/>
                </a:lnTo>
                <a:lnTo>
                  <a:pt x="3297771" y="3162300"/>
                </a:lnTo>
                <a:lnTo>
                  <a:pt x="3328860" y="3162300"/>
                </a:lnTo>
                <a:lnTo>
                  <a:pt x="3328860" y="2832100"/>
                </a:lnTo>
                <a:close/>
              </a:path>
              <a:path w="4739640" h="3162300">
                <a:moveTo>
                  <a:pt x="3328860" y="2362200"/>
                </a:moveTo>
                <a:lnTo>
                  <a:pt x="3297771" y="2362200"/>
                </a:lnTo>
                <a:lnTo>
                  <a:pt x="3297771" y="2794000"/>
                </a:lnTo>
                <a:lnTo>
                  <a:pt x="3328860" y="2794000"/>
                </a:lnTo>
                <a:lnTo>
                  <a:pt x="3328860" y="2362200"/>
                </a:lnTo>
                <a:close/>
              </a:path>
              <a:path w="4739640" h="3162300">
                <a:moveTo>
                  <a:pt x="3328860" y="1892300"/>
                </a:moveTo>
                <a:lnTo>
                  <a:pt x="3297771" y="18923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92300"/>
                </a:lnTo>
                <a:close/>
              </a:path>
              <a:path w="4739640" h="3162300">
                <a:moveTo>
                  <a:pt x="3328860" y="1422400"/>
                </a:moveTo>
                <a:lnTo>
                  <a:pt x="3297771" y="14224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22400"/>
                </a:lnTo>
                <a:close/>
              </a:path>
              <a:path w="4739640" h="3162300">
                <a:moveTo>
                  <a:pt x="3328860" y="952500"/>
                </a:moveTo>
                <a:lnTo>
                  <a:pt x="3297771" y="9525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52500"/>
                </a:lnTo>
                <a:close/>
              </a:path>
              <a:path w="4739640" h="31623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4739640" h="31623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4739640" h="3162300">
                <a:moveTo>
                  <a:pt x="3799967" y="2832100"/>
                </a:moveTo>
                <a:lnTo>
                  <a:pt x="3768877" y="2832100"/>
                </a:lnTo>
                <a:lnTo>
                  <a:pt x="3768877" y="3162300"/>
                </a:lnTo>
                <a:lnTo>
                  <a:pt x="3799967" y="3162300"/>
                </a:lnTo>
                <a:lnTo>
                  <a:pt x="3799967" y="2832100"/>
                </a:lnTo>
                <a:close/>
              </a:path>
              <a:path w="4739640" h="3162300">
                <a:moveTo>
                  <a:pt x="3799967" y="2362200"/>
                </a:moveTo>
                <a:lnTo>
                  <a:pt x="3768877" y="2362200"/>
                </a:lnTo>
                <a:lnTo>
                  <a:pt x="3768877" y="2794000"/>
                </a:lnTo>
                <a:lnTo>
                  <a:pt x="3799967" y="2794000"/>
                </a:lnTo>
                <a:lnTo>
                  <a:pt x="3799967" y="2362200"/>
                </a:lnTo>
                <a:close/>
              </a:path>
              <a:path w="4739640" h="3162300">
                <a:moveTo>
                  <a:pt x="3799967" y="1892300"/>
                </a:moveTo>
                <a:lnTo>
                  <a:pt x="3768877" y="18923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92300"/>
                </a:lnTo>
                <a:close/>
              </a:path>
              <a:path w="4739640" h="3162300">
                <a:moveTo>
                  <a:pt x="3799967" y="1422400"/>
                </a:moveTo>
                <a:lnTo>
                  <a:pt x="3768877" y="14224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22400"/>
                </a:lnTo>
                <a:close/>
              </a:path>
              <a:path w="4739640" h="3162300">
                <a:moveTo>
                  <a:pt x="3799967" y="952500"/>
                </a:moveTo>
                <a:lnTo>
                  <a:pt x="3768877" y="9525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52500"/>
                </a:lnTo>
                <a:close/>
              </a:path>
              <a:path w="4739640" h="31623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4739640" h="31623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  <a:path w="4739640" h="3162300">
                <a:moveTo>
                  <a:pt x="4271086" y="2362200"/>
                </a:moveTo>
                <a:lnTo>
                  <a:pt x="4239984" y="2362200"/>
                </a:lnTo>
                <a:lnTo>
                  <a:pt x="4239984" y="2794000"/>
                </a:lnTo>
                <a:lnTo>
                  <a:pt x="4271086" y="2794000"/>
                </a:lnTo>
                <a:lnTo>
                  <a:pt x="4271086" y="2362200"/>
                </a:lnTo>
                <a:close/>
              </a:path>
              <a:path w="4739640" h="3162300">
                <a:moveTo>
                  <a:pt x="4271086" y="1892300"/>
                </a:moveTo>
                <a:lnTo>
                  <a:pt x="4239984" y="1892300"/>
                </a:lnTo>
                <a:lnTo>
                  <a:pt x="4239984" y="2324100"/>
                </a:lnTo>
                <a:lnTo>
                  <a:pt x="4271086" y="2324100"/>
                </a:lnTo>
                <a:lnTo>
                  <a:pt x="4271086" y="1892300"/>
                </a:lnTo>
                <a:close/>
              </a:path>
              <a:path w="4739640" h="3162300">
                <a:moveTo>
                  <a:pt x="4271086" y="1422400"/>
                </a:moveTo>
                <a:lnTo>
                  <a:pt x="4239984" y="1422400"/>
                </a:lnTo>
                <a:lnTo>
                  <a:pt x="4239984" y="1854200"/>
                </a:lnTo>
                <a:lnTo>
                  <a:pt x="4271086" y="1854200"/>
                </a:lnTo>
                <a:lnTo>
                  <a:pt x="4271086" y="1422400"/>
                </a:lnTo>
                <a:close/>
              </a:path>
              <a:path w="4739640" h="3162300">
                <a:moveTo>
                  <a:pt x="4271086" y="952500"/>
                </a:moveTo>
                <a:lnTo>
                  <a:pt x="4239984" y="952500"/>
                </a:lnTo>
                <a:lnTo>
                  <a:pt x="4239984" y="1384300"/>
                </a:lnTo>
                <a:lnTo>
                  <a:pt x="4271086" y="1384300"/>
                </a:lnTo>
                <a:lnTo>
                  <a:pt x="4271086" y="952500"/>
                </a:lnTo>
                <a:close/>
              </a:path>
              <a:path w="4739640" h="3162300">
                <a:moveTo>
                  <a:pt x="4271086" y="469900"/>
                </a:moveTo>
                <a:lnTo>
                  <a:pt x="4239984" y="469900"/>
                </a:lnTo>
                <a:lnTo>
                  <a:pt x="4239984" y="914400"/>
                </a:lnTo>
                <a:lnTo>
                  <a:pt x="4271086" y="914400"/>
                </a:lnTo>
                <a:lnTo>
                  <a:pt x="4271086" y="469900"/>
                </a:lnTo>
                <a:close/>
              </a:path>
              <a:path w="4739640" h="3162300">
                <a:moveTo>
                  <a:pt x="4271086" y="0"/>
                </a:moveTo>
                <a:lnTo>
                  <a:pt x="4239984" y="0"/>
                </a:lnTo>
                <a:lnTo>
                  <a:pt x="4239984" y="444500"/>
                </a:lnTo>
                <a:lnTo>
                  <a:pt x="4271086" y="444500"/>
                </a:lnTo>
                <a:lnTo>
                  <a:pt x="4271086" y="0"/>
                </a:lnTo>
                <a:close/>
              </a:path>
              <a:path w="4739640" h="3162300">
                <a:moveTo>
                  <a:pt x="4739056" y="2362200"/>
                </a:moveTo>
                <a:lnTo>
                  <a:pt x="4711090" y="2362200"/>
                </a:lnTo>
                <a:lnTo>
                  <a:pt x="4711090" y="2794000"/>
                </a:lnTo>
                <a:lnTo>
                  <a:pt x="4739056" y="2794000"/>
                </a:lnTo>
                <a:lnTo>
                  <a:pt x="4739056" y="2362200"/>
                </a:lnTo>
                <a:close/>
              </a:path>
              <a:path w="4739640" h="3162300">
                <a:moveTo>
                  <a:pt x="4739056" y="1892300"/>
                </a:moveTo>
                <a:lnTo>
                  <a:pt x="4711090" y="1892300"/>
                </a:lnTo>
                <a:lnTo>
                  <a:pt x="4711090" y="2324100"/>
                </a:lnTo>
                <a:lnTo>
                  <a:pt x="4739056" y="2324100"/>
                </a:lnTo>
                <a:lnTo>
                  <a:pt x="4739056" y="1892300"/>
                </a:lnTo>
                <a:close/>
              </a:path>
              <a:path w="4739640" h="3162300">
                <a:moveTo>
                  <a:pt x="4739056" y="1422400"/>
                </a:moveTo>
                <a:lnTo>
                  <a:pt x="4711090" y="1422400"/>
                </a:lnTo>
                <a:lnTo>
                  <a:pt x="4711090" y="1854200"/>
                </a:lnTo>
                <a:lnTo>
                  <a:pt x="4739056" y="1854200"/>
                </a:lnTo>
                <a:lnTo>
                  <a:pt x="4739056" y="1422400"/>
                </a:lnTo>
                <a:close/>
              </a:path>
              <a:path w="4739640" h="3162300">
                <a:moveTo>
                  <a:pt x="4739056" y="952500"/>
                </a:moveTo>
                <a:lnTo>
                  <a:pt x="4711090" y="952500"/>
                </a:lnTo>
                <a:lnTo>
                  <a:pt x="4711090" y="1384300"/>
                </a:lnTo>
                <a:lnTo>
                  <a:pt x="4739056" y="1384300"/>
                </a:lnTo>
                <a:lnTo>
                  <a:pt x="4739056" y="952500"/>
                </a:lnTo>
                <a:close/>
              </a:path>
              <a:path w="4739640" h="3162300">
                <a:moveTo>
                  <a:pt x="4739056" y="469900"/>
                </a:moveTo>
                <a:lnTo>
                  <a:pt x="4711090" y="469900"/>
                </a:lnTo>
                <a:lnTo>
                  <a:pt x="4711090" y="914400"/>
                </a:lnTo>
                <a:lnTo>
                  <a:pt x="4739056" y="914400"/>
                </a:lnTo>
                <a:lnTo>
                  <a:pt x="4739056" y="469900"/>
                </a:lnTo>
                <a:close/>
              </a:path>
              <a:path w="4739640" h="3162300">
                <a:moveTo>
                  <a:pt x="4739056" y="0"/>
                </a:moveTo>
                <a:lnTo>
                  <a:pt x="4711090" y="0"/>
                </a:lnTo>
                <a:lnTo>
                  <a:pt x="4711090" y="444500"/>
                </a:lnTo>
                <a:lnTo>
                  <a:pt x="4739056" y="444500"/>
                </a:lnTo>
                <a:lnTo>
                  <a:pt x="473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8730221" y="9945090"/>
            <a:ext cx="970280" cy="330200"/>
          </a:xfrm>
          <a:custGeom>
            <a:avLst/>
            <a:gdLst/>
            <a:ahLst/>
            <a:cxnLst/>
            <a:rect l="l" t="t" r="r" b="b"/>
            <a:pathLst>
              <a:path w="970279" h="330200">
                <a:moveTo>
                  <a:pt x="31089" y="0"/>
                </a:moveTo>
                <a:lnTo>
                  <a:pt x="0" y="0"/>
                </a:lnTo>
                <a:lnTo>
                  <a:pt x="0" y="330200"/>
                </a:lnTo>
                <a:lnTo>
                  <a:pt x="31089" y="330200"/>
                </a:lnTo>
                <a:lnTo>
                  <a:pt x="31089" y="0"/>
                </a:lnTo>
                <a:close/>
              </a:path>
              <a:path w="970279" h="330200">
                <a:moveTo>
                  <a:pt x="502208" y="0"/>
                </a:moveTo>
                <a:lnTo>
                  <a:pt x="471106" y="0"/>
                </a:lnTo>
                <a:lnTo>
                  <a:pt x="471106" y="330200"/>
                </a:lnTo>
                <a:lnTo>
                  <a:pt x="502208" y="330200"/>
                </a:lnTo>
                <a:lnTo>
                  <a:pt x="502208" y="0"/>
                </a:lnTo>
                <a:close/>
              </a:path>
              <a:path w="970279" h="330200">
                <a:moveTo>
                  <a:pt x="970178" y="0"/>
                </a:moveTo>
                <a:lnTo>
                  <a:pt x="942213" y="0"/>
                </a:lnTo>
                <a:lnTo>
                  <a:pt x="942213" y="330200"/>
                </a:lnTo>
                <a:lnTo>
                  <a:pt x="970178" y="330200"/>
                </a:lnTo>
                <a:lnTo>
                  <a:pt x="970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9703536" y="11"/>
            <a:ext cx="5210175" cy="5080635"/>
          </a:xfrm>
          <a:custGeom>
            <a:avLst/>
            <a:gdLst/>
            <a:ahLst/>
            <a:cxnLst/>
            <a:rect l="l" t="t" r="r" b="b"/>
            <a:pathLst>
              <a:path w="5210175" h="5080635">
                <a:moveTo>
                  <a:pt x="502208" y="0"/>
                </a:moveTo>
                <a:lnTo>
                  <a:pt x="471119" y="0"/>
                </a:lnTo>
                <a:lnTo>
                  <a:pt x="471119" y="342900"/>
                </a:lnTo>
                <a:lnTo>
                  <a:pt x="502208" y="342900"/>
                </a:lnTo>
                <a:lnTo>
                  <a:pt x="502208" y="0"/>
                </a:lnTo>
                <a:close/>
              </a:path>
              <a:path w="5210175" h="5080635">
                <a:moveTo>
                  <a:pt x="973315" y="0"/>
                </a:moveTo>
                <a:lnTo>
                  <a:pt x="942238" y="0"/>
                </a:lnTo>
                <a:lnTo>
                  <a:pt x="942238" y="342900"/>
                </a:lnTo>
                <a:lnTo>
                  <a:pt x="973315" y="342900"/>
                </a:lnTo>
                <a:lnTo>
                  <a:pt x="973315" y="0"/>
                </a:lnTo>
                <a:close/>
              </a:path>
              <a:path w="5210175" h="5080635">
                <a:moveTo>
                  <a:pt x="1444421" y="0"/>
                </a:moveTo>
                <a:lnTo>
                  <a:pt x="1413332" y="0"/>
                </a:lnTo>
                <a:lnTo>
                  <a:pt x="1413332" y="342900"/>
                </a:lnTo>
                <a:lnTo>
                  <a:pt x="1444421" y="342900"/>
                </a:lnTo>
                <a:lnTo>
                  <a:pt x="1444421" y="0"/>
                </a:lnTo>
                <a:close/>
              </a:path>
              <a:path w="5210175" h="5080635">
                <a:moveTo>
                  <a:pt x="1915528" y="0"/>
                </a:moveTo>
                <a:lnTo>
                  <a:pt x="1884438" y="0"/>
                </a:lnTo>
                <a:lnTo>
                  <a:pt x="1884438" y="342900"/>
                </a:lnTo>
                <a:lnTo>
                  <a:pt x="1915528" y="342900"/>
                </a:lnTo>
                <a:lnTo>
                  <a:pt x="1915528" y="0"/>
                </a:lnTo>
                <a:close/>
              </a:path>
              <a:path w="5210175" h="5080635">
                <a:moveTo>
                  <a:pt x="2386647" y="0"/>
                </a:moveTo>
                <a:lnTo>
                  <a:pt x="2355558" y="0"/>
                </a:lnTo>
                <a:lnTo>
                  <a:pt x="2355558" y="342900"/>
                </a:lnTo>
                <a:lnTo>
                  <a:pt x="2386647" y="342900"/>
                </a:lnTo>
                <a:lnTo>
                  <a:pt x="2386647" y="0"/>
                </a:lnTo>
                <a:close/>
              </a:path>
              <a:path w="5210175" h="5080635">
                <a:moveTo>
                  <a:pt x="2857766" y="0"/>
                </a:moveTo>
                <a:lnTo>
                  <a:pt x="2826664" y="0"/>
                </a:lnTo>
                <a:lnTo>
                  <a:pt x="2826664" y="342900"/>
                </a:lnTo>
                <a:lnTo>
                  <a:pt x="2857766" y="342900"/>
                </a:lnTo>
                <a:lnTo>
                  <a:pt x="2857766" y="0"/>
                </a:lnTo>
                <a:close/>
              </a:path>
              <a:path w="5210175" h="5080635">
                <a:moveTo>
                  <a:pt x="3328873" y="0"/>
                </a:moveTo>
                <a:lnTo>
                  <a:pt x="3297771" y="0"/>
                </a:lnTo>
                <a:lnTo>
                  <a:pt x="3297771" y="342900"/>
                </a:lnTo>
                <a:lnTo>
                  <a:pt x="3328873" y="342900"/>
                </a:lnTo>
                <a:lnTo>
                  <a:pt x="3328873" y="0"/>
                </a:lnTo>
                <a:close/>
              </a:path>
              <a:path w="5210175" h="5080635">
                <a:moveTo>
                  <a:pt x="3799979" y="0"/>
                </a:moveTo>
                <a:lnTo>
                  <a:pt x="3768890" y="0"/>
                </a:lnTo>
                <a:lnTo>
                  <a:pt x="3768890" y="342900"/>
                </a:lnTo>
                <a:lnTo>
                  <a:pt x="3799979" y="342900"/>
                </a:lnTo>
                <a:lnTo>
                  <a:pt x="3799979" y="0"/>
                </a:lnTo>
                <a:close/>
              </a:path>
              <a:path w="5210175" h="5080635">
                <a:moveTo>
                  <a:pt x="4271086" y="0"/>
                </a:moveTo>
                <a:lnTo>
                  <a:pt x="4239996" y="0"/>
                </a:lnTo>
                <a:lnTo>
                  <a:pt x="4239996" y="342900"/>
                </a:lnTo>
                <a:lnTo>
                  <a:pt x="4271086" y="342900"/>
                </a:lnTo>
                <a:lnTo>
                  <a:pt x="4271086" y="0"/>
                </a:lnTo>
                <a:close/>
              </a:path>
              <a:path w="5210175" h="5080635">
                <a:moveTo>
                  <a:pt x="4742205" y="0"/>
                </a:moveTo>
                <a:lnTo>
                  <a:pt x="4711103" y="0"/>
                </a:lnTo>
                <a:lnTo>
                  <a:pt x="4711103" y="342900"/>
                </a:lnTo>
                <a:lnTo>
                  <a:pt x="4742205" y="342900"/>
                </a:lnTo>
                <a:lnTo>
                  <a:pt x="4742205" y="0"/>
                </a:lnTo>
                <a:close/>
              </a:path>
              <a:path w="5210175" h="5080635">
                <a:moveTo>
                  <a:pt x="5210175" y="343065"/>
                </a:moveTo>
                <a:lnTo>
                  <a:pt x="31102" y="343065"/>
                </a:lnTo>
                <a:lnTo>
                  <a:pt x="31102" y="165"/>
                </a:lnTo>
                <a:lnTo>
                  <a:pt x="0" y="165"/>
                </a:lnTo>
                <a:lnTo>
                  <a:pt x="0" y="5080165"/>
                </a:lnTo>
                <a:lnTo>
                  <a:pt x="5210175" y="5080165"/>
                </a:lnTo>
                <a:lnTo>
                  <a:pt x="5210175" y="5054765"/>
                </a:lnTo>
                <a:lnTo>
                  <a:pt x="31102" y="5054765"/>
                </a:lnTo>
                <a:lnTo>
                  <a:pt x="31102" y="4622965"/>
                </a:lnTo>
                <a:lnTo>
                  <a:pt x="5210175" y="4622965"/>
                </a:lnTo>
                <a:lnTo>
                  <a:pt x="5210175" y="4584865"/>
                </a:lnTo>
                <a:lnTo>
                  <a:pt x="31102" y="4584865"/>
                </a:lnTo>
                <a:lnTo>
                  <a:pt x="31102" y="4140365"/>
                </a:lnTo>
                <a:lnTo>
                  <a:pt x="5210175" y="4140365"/>
                </a:lnTo>
                <a:lnTo>
                  <a:pt x="5210175" y="4114965"/>
                </a:lnTo>
                <a:lnTo>
                  <a:pt x="31102" y="4114965"/>
                </a:lnTo>
                <a:lnTo>
                  <a:pt x="31102" y="3670465"/>
                </a:lnTo>
                <a:lnTo>
                  <a:pt x="5210175" y="3670465"/>
                </a:lnTo>
                <a:lnTo>
                  <a:pt x="5210175" y="3645065"/>
                </a:lnTo>
                <a:lnTo>
                  <a:pt x="31102" y="3645065"/>
                </a:lnTo>
                <a:lnTo>
                  <a:pt x="31102" y="3200565"/>
                </a:lnTo>
                <a:lnTo>
                  <a:pt x="5210175" y="3200565"/>
                </a:lnTo>
                <a:lnTo>
                  <a:pt x="5210175" y="3175165"/>
                </a:lnTo>
                <a:lnTo>
                  <a:pt x="31102" y="3175165"/>
                </a:lnTo>
                <a:lnTo>
                  <a:pt x="31102" y="2730665"/>
                </a:lnTo>
                <a:lnTo>
                  <a:pt x="5210175" y="2730665"/>
                </a:lnTo>
                <a:lnTo>
                  <a:pt x="5210175" y="2705265"/>
                </a:lnTo>
                <a:lnTo>
                  <a:pt x="31102" y="2705265"/>
                </a:lnTo>
                <a:lnTo>
                  <a:pt x="31102" y="2260765"/>
                </a:lnTo>
                <a:lnTo>
                  <a:pt x="5210175" y="2260765"/>
                </a:lnTo>
                <a:lnTo>
                  <a:pt x="5210175" y="2235365"/>
                </a:lnTo>
                <a:lnTo>
                  <a:pt x="31102" y="2235365"/>
                </a:lnTo>
                <a:lnTo>
                  <a:pt x="31102" y="1790865"/>
                </a:lnTo>
                <a:lnTo>
                  <a:pt x="471119" y="1790865"/>
                </a:lnTo>
                <a:lnTo>
                  <a:pt x="471119" y="2235200"/>
                </a:lnTo>
                <a:lnTo>
                  <a:pt x="502208" y="2235200"/>
                </a:lnTo>
                <a:lnTo>
                  <a:pt x="502208" y="1790865"/>
                </a:lnTo>
                <a:lnTo>
                  <a:pt x="942225" y="1790865"/>
                </a:lnTo>
                <a:lnTo>
                  <a:pt x="942225" y="2235200"/>
                </a:lnTo>
                <a:lnTo>
                  <a:pt x="973315" y="2235200"/>
                </a:lnTo>
                <a:lnTo>
                  <a:pt x="973315" y="1790865"/>
                </a:lnTo>
                <a:lnTo>
                  <a:pt x="1413332" y="1790865"/>
                </a:lnTo>
                <a:lnTo>
                  <a:pt x="1413332" y="2235200"/>
                </a:lnTo>
                <a:lnTo>
                  <a:pt x="1444421" y="2235200"/>
                </a:lnTo>
                <a:lnTo>
                  <a:pt x="1444421" y="1790865"/>
                </a:lnTo>
                <a:lnTo>
                  <a:pt x="1884438" y="1790865"/>
                </a:lnTo>
                <a:lnTo>
                  <a:pt x="1884438" y="2235200"/>
                </a:lnTo>
                <a:lnTo>
                  <a:pt x="1915528" y="2235200"/>
                </a:lnTo>
                <a:lnTo>
                  <a:pt x="1915528" y="1790865"/>
                </a:lnTo>
                <a:lnTo>
                  <a:pt x="2355558" y="1790865"/>
                </a:lnTo>
                <a:lnTo>
                  <a:pt x="2355558" y="2235200"/>
                </a:lnTo>
                <a:lnTo>
                  <a:pt x="2386647" y="2235200"/>
                </a:lnTo>
                <a:lnTo>
                  <a:pt x="2386647" y="1790865"/>
                </a:lnTo>
                <a:lnTo>
                  <a:pt x="5210175" y="1790865"/>
                </a:lnTo>
                <a:lnTo>
                  <a:pt x="5210175" y="1752765"/>
                </a:lnTo>
                <a:lnTo>
                  <a:pt x="31102" y="1752765"/>
                </a:lnTo>
                <a:lnTo>
                  <a:pt x="31102" y="1320965"/>
                </a:lnTo>
                <a:lnTo>
                  <a:pt x="471119" y="1320965"/>
                </a:lnTo>
                <a:lnTo>
                  <a:pt x="471119" y="1752600"/>
                </a:lnTo>
                <a:lnTo>
                  <a:pt x="502208" y="1752600"/>
                </a:lnTo>
                <a:lnTo>
                  <a:pt x="502208" y="1320965"/>
                </a:lnTo>
                <a:lnTo>
                  <a:pt x="942238" y="1320965"/>
                </a:lnTo>
                <a:lnTo>
                  <a:pt x="942238" y="1752600"/>
                </a:lnTo>
                <a:lnTo>
                  <a:pt x="973315" y="1752600"/>
                </a:lnTo>
                <a:lnTo>
                  <a:pt x="973315" y="1320965"/>
                </a:lnTo>
                <a:lnTo>
                  <a:pt x="1413332" y="1320965"/>
                </a:lnTo>
                <a:lnTo>
                  <a:pt x="1413332" y="1752600"/>
                </a:lnTo>
                <a:lnTo>
                  <a:pt x="1444421" y="1752600"/>
                </a:lnTo>
                <a:lnTo>
                  <a:pt x="1444421" y="1320965"/>
                </a:lnTo>
                <a:lnTo>
                  <a:pt x="1884438" y="1320965"/>
                </a:lnTo>
                <a:lnTo>
                  <a:pt x="1884438" y="1752600"/>
                </a:lnTo>
                <a:lnTo>
                  <a:pt x="1915528" y="1752600"/>
                </a:lnTo>
                <a:lnTo>
                  <a:pt x="1915528" y="1320965"/>
                </a:lnTo>
                <a:lnTo>
                  <a:pt x="2355558" y="1320965"/>
                </a:lnTo>
                <a:lnTo>
                  <a:pt x="2355558" y="1752600"/>
                </a:lnTo>
                <a:lnTo>
                  <a:pt x="2386647" y="1752600"/>
                </a:lnTo>
                <a:lnTo>
                  <a:pt x="2386647" y="1320965"/>
                </a:lnTo>
                <a:lnTo>
                  <a:pt x="2826664" y="1320965"/>
                </a:lnTo>
                <a:lnTo>
                  <a:pt x="2826664" y="1752600"/>
                </a:lnTo>
                <a:lnTo>
                  <a:pt x="2857766" y="1752600"/>
                </a:lnTo>
                <a:lnTo>
                  <a:pt x="2857766" y="1320965"/>
                </a:lnTo>
                <a:lnTo>
                  <a:pt x="3297771" y="1320965"/>
                </a:lnTo>
                <a:lnTo>
                  <a:pt x="3297771" y="1752600"/>
                </a:lnTo>
                <a:lnTo>
                  <a:pt x="3328873" y="1752600"/>
                </a:lnTo>
                <a:lnTo>
                  <a:pt x="3328873" y="1320965"/>
                </a:lnTo>
                <a:lnTo>
                  <a:pt x="3768890" y="1320965"/>
                </a:lnTo>
                <a:lnTo>
                  <a:pt x="3768890" y="1752600"/>
                </a:lnTo>
                <a:lnTo>
                  <a:pt x="3799979" y="1752600"/>
                </a:lnTo>
                <a:lnTo>
                  <a:pt x="3799979" y="1320965"/>
                </a:lnTo>
                <a:lnTo>
                  <a:pt x="4239996" y="1320965"/>
                </a:lnTo>
                <a:lnTo>
                  <a:pt x="4239996" y="1752600"/>
                </a:lnTo>
                <a:lnTo>
                  <a:pt x="4271086" y="1752600"/>
                </a:lnTo>
                <a:lnTo>
                  <a:pt x="4271086" y="1320965"/>
                </a:lnTo>
                <a:lnTo>
                  <a:pt x="4711103" y="1320965"/>
                </a:lnTo>
                <a:lnTo>
                  <a:pt x="4711103" y="1752600"/>
                </a:lnTo>
                <a:lnTo>
                  <a:pt x="4742205" y="1752600"/>
                </a:lnTo>
                <a:lnTo>
                  <a:pt x="4742205" y="1320965"/>
                </a:lnTo>
                <a:lnTo>
                  <a:pt x="5182209" y="1320965"/>
                </a:lnTo>
                <a:lnTo>
                  <a:pt x="5182209" y="1752600"/>
                </a:lnTo>
                <a:lnTo>
                  <a:pt x="5210175" y="1752600"/>
                </a:lnTo>
                <a:lnTo>
                  <a:pt x="5210175" y="1320965"/>
                </a:lnTo>
                <a:lnTo>
                  <a:pt x="5210175" y="1320800"/>
                </a:lnTo>
                <a:lnTo>
                  <a:pt x="5210175" y="1282865"/>
                </a:lnTo>
                <a:lnTo>
                  <a:pt x="31102" y="1282865"/>
                </a:lnTo>
                <a:lnTo>
                  <a:pt x="31102" y="851065"/>
                </a:lnTo>
                <a:lnTo>
                  <a:pt x="471119" y="851065"/>
                </a:lnTo>
                <a:lnTo>
                  <a:pt x="471119" y="1282700"/>
                </a:lnTo>
                <a:lnTo>
                  <a:pt x="502208" y="1282700"/>
                </a:lnTo>
                <a:lnTo>
                  <a:pt x="502208" y="851065"/>
                </a:lnTo>
                <a:lnTo>
                  <a:pt x="942238" y="851065"/>
                </a:lnTo>
                <a:lnTo>
                  <a:pt x="942238" y="1282700"/>
                </a:lnTo>
                <a:lnTo>
                  <a:pt x="973315" y="1282700"/>
                </a:lnTo>
                <a:lnTo>
                  <a:pt x="973315" y="851065"/>
                </a:lnTo>
                <a:lnTo>
                  <a:pt x="1413332" y="851065"/>
                </a:lnTo>
                <a:lnTo>
                  <a:pt x="1413332" y="1282700"/>
                </a:lnTo>
                <a:lnTo>
                  <a:pt x="1444421" y="1282700"/>
                </a:lnTo>
                <a:lnTo>
                  <a:pt x="1444421" y="851065"/>
                </a:lnTo>
                <a:lnTo>
                  <a:pt x="1884438" y="851065"/>
                </a:lnTo>
                <a:lnTo>
                  <a:pt x="1884438" y="1282700"/>
                </a:lnTo>
                <a:lnTo>
                  <a:pt x="1915528" y="1282700"/>
                </a:lnTo>
                <a:lnTo>
                  <a:pt x="1915528" y="851065"/>
                </a:lnTo>
                <a:lnTo>
                  <a:pt x="2355558" y="851065"/>
                </a:lnTo>
                <a:lnTo>
                  <a:pt x="2355558" y="1282700"/>
                </a:lnTo>
                <a:lnTo>
                  <a:pt x="2386647" y="1282700"/>
                </a:lnTo>
                <a:lnTo>
                  <a:pt x="2386647" y="851065"/>
                </a:lnTo>
                <a:lnTo>
                  <a:pt x="2826664" y="851065"/>
                </a:lnTo>
                <a:lnTo>
                  <a:pt x="2826664" y="1282700"/>
                </a:lnTo>
                <a:lnTo>
                  <a:pt x="2857766" y="1282700"/>
                </a:lnTo>
                <a:lnTo>
                  <a:pt x="2857766" y="851065"/>
                </a:lnTo>
                <a:lnTo>
                  <a:pt x="3297771" y="851065"/>
                </a:lnTo>
                <a:lnTo>
                  <a:pt x="3297771" y="1282700"/>
                </a:lnTo>
                <a:lnTo>
                  <a:pt x="3328873" y="1282700"/>
                </a:lnTo>
                <a:lnTo>
                  <a:pt x="3328873" y="851065"/>
                </a:lnTo>
                <a:lnTo>
                  <a:pt x="3768890" y="851065"/>
                </a:lnTo>
                <a:lnTo>
                  <a:pt x="3768890" y="1282700"/>
                </a:lnTo>
                <a:lnTo>
                  <a:pt x="3799979" y="1282700"/>
                </a:lnTo>
                <a:lnTo>
                  <a:pt x="3799979" y="851065"/>
                </a:lnTo>
                <a:lnTo>
                  <a:pt x="4239996" y="851065"/>
                </a:lnTo>
                <a:lnTo>
                  <a:pt x="4239996" y="1282700"/>
                </a:lnTo>
                <a:lnTo>
                  <a:pt x="4271086" y="1282700"/>
                </a:lnTo>
                <a:lnTo>
                  <a:pt x="4271086" y="851065"/>
                </a:lnTo>
                <a:lnTo>
                  <a:pt x="4711103" y="851065"/>
                </a:lnTo>
                <a:lnTo>
                  <a:pt x="4711103" y="1282700"/>
                </a:lnTo>
                <a:lnTo>
                  <a:pt x="4742205" y="1282700"/>
                </a:lnTo>
                <a:lnTo>
                  <a:pt x="4742205" y="851065"/>
                </a:lnTo>
                <a:lnTo>
                  <a:pt x="5182209" y="851065"/>
                </a:lnTo>
                <a:lnTo>
                  <a:pt x="5182209" y="1282700"/>
                </a:lnTo>
                <a:lnTo>
                  <a:pt x="5210175" y="1282700"/>
                </a:lnTo>
                <a:lnTo>
                  <a:pt x="5210175" y="851065"/>
                </a:lnTo>
                <a:lnTo>
                  <a:pt x="5210175" y="850900"/>
                </a:lnTo>
                <a:lnTo>
                  <a:pt x="5210175" y="812965"/>
                </a:lnTo>
                <a:lnTo>
                  <a:pt x="31102" y="812965"/>
                </a:lnTo>
                <a:lnTo>
                  <a:pt x="31102" y="381165"/>
                </a:lnTo>
                <a:lnTo>
                  <a:pt x="471119" y="381165"/>
                </a:lnTo>
                <a:lnTo>
                  <a:pt x="471119" y="812800"/>
                </a:lnTo>
                <a:lnTo>
                  <a:pt x="502208" y="812800"/>
                </a:lnTo>
                <a:lnTo>
                  <a:pt x="502208" y="381165"/>
                </a:lnTo>
                <a:lnTo>
                  <a:pt x="942225" y="381165"/>
                </a:lnTo>
                <a:lnTo>
                  <a:pt x="942225" y="812800"/>
                </a:lnTo>
                <a:lnTo>
                  <a:pt x="973315" y="812800"/>
                </a:lnTo>
                <a:lnTo>
                  <a:pt x="973315" y="381165"/>
                </a:lnTo>
                <a:lnTo>
                  <a:pt x="1413332" y="381165"/>
                </a:lnTo>
                <a:lnTo>
                  <a:pt x="1413332" y="812800"/>
                </a:lnTo>
                <a:lnTo>
                  <a:pt x="1444421" y="812800"/>
                </a:lnTo>
                <a:lnTo>
                  <a:pt x="1444421" y="381165"/>
                </a:lnTo>
                <a:lnTo>
                  <a:pt x="1884438" y="381165"/>
                </a:lnTo>
                <a:lnTo>
                  <a:pt x="1884438" y="812800"/>
                </a:lnTo>
                <a:lnTo>
                  <a:pt x="1915528" y="812800"/>
                </a:lnTo>
                <a:lnTo>
                  <a:pt x="1915528" y="381165"/>
                </a:lnTo>
                <a:lnTo>
                  <a:pt x="2355558" y="381165"/>
                </a:lnTo>
                <a:lnTo>
                  <a:pt x="2355558" y="812800"/>
                </a:lnTo>
                <a:lnTo>
                  <a:pt x="2386647" y="812800"/>
                </a:lnTo>
                <a:lnTo>
                  <a:pt x="2386647" y="381165"/>
                </a:lnTo>
                <a:lnTo>
                  <a:pt x="2826664" y="381165"/>
                </a:lnTo>
                <a:lnTo>
                  <a:pt x="2826664" y="812800"/>
                </a:lnTo>
                <a:lnTo>
                  <a:pt x="2857766" y="812800"/>
                </a:lnTo>
                <a:lnTo>
                  <a:pt x="2857766" y="381165"/>
                </a:lnTo>
                <a:lnTo>
                  <a:pt x="3297771" y="381165"/>
                </a:lnTo>
                <a:lnTo>
                  <a:pt x="3297771" y="812800"/>
                </a:lnTo>
                <a:lnTo>
                  <a:pt x="3328873" y="812800"/>
                </a:lnTo>
                <a:lnTo>
                  <a:pt x="3328873" y="381165"/>
                </a:lnTo>
                <a:lnTo>
                  <a:pt x="3768890" y="381165"/>
                </a:lnTo>
                <a:lnTo>
                  <a:pt x="3768890" y="812800"/>
                </a:lnTo>
                <a:lnTo>
                  <a:pt x="3799979" y="812800"/>
                </a:lnTo>
                <a:lnTo>
                  <a:pt x="3799979" y="381165"/>
                </a:lnTo>
                <a:lnTo>
                  <a:pt x="4239996" y="381165"/>
                </a:lnTo>
                <a:lnTo>
                  <a:pt x="4239996" y="812800"/>
                </a:lnTo>
                <a:lnTo>
                  <a:pt x="4271086" y="812800"/>
                </a:lnTo>
                <a:lnTo>
                  <a:pt x="4271086" y="381165"/>
                </a:lnTo>
                <a:lnTo>
                  <a:pt x="4711103" y="381165"/>
                </a:lnTo>
                <a:lnTo>
                  <a:pt x="4711103" y="812800"/>
                </a:lnTo>
                <a:lnTo>
                  <a:pt x="4742205" y="812800"/>
                </a:lnTo>
                <a:lnTo>
                  <a:pt x="4742205" y="381165"/>
                </a:lnTo>
                <a:lnTo>
                  <a:pt x="5182209" y="381165"/>
                </a:lnTo>
                <a:lnTo>
                  <a:pt x="5182209" y="812800"/>
                </a:lnTo>
                <a:lnTo>
                  <a:pt x="5210175" y="812800"/>
                </a:lnTo>
                <a:lnTo>
                  <a:pt x="5210175" y="381165"/>
                </a:lnTo>
                <a:lnTo>
                  <a:pt x="5210175" y="381000"/>
                </a:lnTo>
                <a:lnTo>
                  <a:pt x="5210175" y="343065"/>
                </a:lnTo>
                <a:close/>
              </a:path>
              <a:path w="5210175" h="5080635">
                <a:moveTo>
                  <a:pt x="5210175" y="0"/>
                </a:moveTo>
                <a:lnTo>
                  <a:pt x="5182209" y="0"/>
                </a:lnTo>
                <a:lnTo>
                  <a:pt x="5182209" y="342900"/>
                </a:lnTo>
                <a:lnTo>
                  <a:pt x="5210175" y="342900"/>
                </a:lnTo>
                <a:lnTo>
                  <a:pt x="5210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0174655" y="1790712"/>
            <a:ext cx="4739640" cy="3263900"/>
          </a:xfrm>
          <a:custGeom>
            <a:avLst/>
            <a:gdLst/>
            <a:ahLst/>
            <a:cxnLst/>
            <a:rect l="l" t="t" r="r" b="b"/>
            <a:pathLst>
              <a:path w="4739640" h="3263900">
                <a:moveTo>
                  <a:pt x="31089" y="2832100"/>
                </a:moveTo>
                <a:lnTo>
                  <a:pt x="0" y="2832100"/>
                </a:lnTo>
                <a:lnTo>
                  <a:pt x="0" y="3263900"/>
                </a:lnTo>
                <a:lnTo>
                  <a:pt x="31089" y="3263900"/>
                </a:lnTo>
                <a:lnTo>
                  <a:pt x="31089" y="2832100"/>
                </a:lnTo>
                <a:close/>
              </a:path>
              <a:path w="4739640" h="3263900">
                <a:moveTo>
                  <a:pt x="31089" y="2349500"/>
                </a:moveTo>
                <a:lnTo>
                  <a:pt x="0" y="2349500"/>
                </a:lnTo>
                <a:lnTo>
                  <a:pt x="0" y="2794000"/>
                </a:lnTo>
                <a:lnTo>
                  <a:pt x="31089" y="2794000"/>
                </a:lnTo>
                <a:lnTo>
                  <a:pt x="31089" y="2349500"/>
                </a:lnTo>
                <a:close/>
              </a:path>
              <a:path w="4739640" h="3263900">
                <a:moveTo>
                  <a:pt x="31089" y="1879600"/>
                </a:moveTo>
                <a:lnTo>
                  <a:pt x="0" y="18796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79600"/>
                </a:lnTo>
                <a:close/>
              </a:path>
              <a:path w="4739640" h="3263900">
                <a:moveTo>
                  <a:pt x="31089" y="1409700"/>
                </a:moveTo>
                <a:lnTo>
                  <a:pt x="0" y="14097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09700"/>
                </a:lnTo>
                <a:close/>
              </a:path>
              <a:path w="4739640" h="3263900">
                <a:moveTo>
                  <a:pt x="31089" y="939800"/>
                </a:moveTo>
                <a:lnTo>
                  <a:pt x="0" y="9398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39800"/>
                </a:lnTo>
                <a:close/>
              </a:path>
              <a:path w="4739640" h="32639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4739640" h="3263900">
                <a:moveTo>
                  <a:pt x="502196" y="2832100"/>
                </a:moveTo>
                <a:lnTo>
                  <a:pt x="471106" y="2832100"/>
                </a:lnTo>
                <a:lnTo>
                  <a:pt x="471106" y="3263900"/>
                </a:lnTo>
                <a:lnTo>
                  <a:pt x="502196" y="3263900"/>
                </a:lnTo>
                <a:lnTo>
                  <a:pt x="502196" y="2832100"/>
                </a:lnTo>
                <a:close/>
              </a:path>
              <a:path w="4739640" h="3263900">
                <a:moveTo>
                  <a:pt x="502196" y="2349500"/>
                </a:moveTo>
                <a:lnTo>
                  <a:pt x="471119" y="2349500"/>
                </a:lnTo>
                <a:lnTo>
                  <a:pt x="471119" y="2794000"/>
                </a:lnTo>
                <a:lnTo>
                  <a:pt x="502196" y="2794000"/>
                </a:lnTo>
                <a:lnTo>
                  <a:pt x="502196" y="2349500"/>
                </a:lnTo>
                <a:close/>
              </a:path>
              <a:path w="4739640" h="3263900">
                <a:moveTo>
                  <a:pt x="502196" y="1879600"/>
                </a:moveTo>
                <a:lnTo>
                  <a:pt x="471119" y="1879600"/>
                </a:lnTo>
                <a:lnTo>
                  <a:pt x="471119" y="2324100"/>
                </a:lnTo>
                <a:lnTo>
                  <a:pt x="502196" y="2324100"/>
                </a:lnTo>
                <a:lnTo>
                  <a:pt x="502196" y="1879600"/>
                </a:lnTo>
                <a:close/>
              </a:path>
              <a:path w="4739640" h="3263900">
                <a:moveTo>
                  <a:pt x="502196" y="1409700"/>
                </a:moveTo>
                <a:lnTo>
                  <a:pt x="471106" y="14097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09700"/>
                </a:lnTo>
                <a:close/>
              </a:path>
              <a:path w="4739640" h="3263900">
                <a:moveTo>
                  <a:pt x="502196" y="939800"/>
                </a:moveTo>
                <a:lnTo>
                  <a:pt x="471106" y="9398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39800"/>
                </a:lnTo>
                <a:close/>
              </a:path>
              <a:path w="4739640" h="32639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4739640" h="3263900">
                <a:moveTo>
                  <a:pt x="973302" y="1879600"/>
                </a:moveTo>
                <a:lnTo>
                  <a:pt x="942213" y="1879600"/>
                </a:lnTo>
                <a:lnTo>
                  <a:pt x="942213" y="2324100"/>
                </a:lnTo>
                <a:lnTo>
                  <a:pt x="973302" y="2324100"/>
                </a:lnTo>
                <a:lnTo>
                  <a:pt x="973302" y="1879600"/>
                </a:lnTo>
                <a:close/>
              </a:path>
              <a:path w="4739640" h="3263900">
                <a:moveTo>
                  <a:pt x="973302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4739640" h="3263900">
                <a:moveTo>
                  <a:pt x="973315" y="2832100"/>
                </a:moveTo>
                <a:lnTo>
                  <a:pt x="942213" y="2832100"/>
                </a:lnTo>
                <a:lnTo>
                  <a:pt x="942213" y="3263900"/>
                </a:lnTo>
                <a:lnTo>
                  <a:pt x="973315" y="3263900"/>
                </a:lnTo>
                <a:lnTo>
                  <a:pt x="973315" y="2832100"/>
                </a:lnTo>
                <a:close/>
              </a:path>
              <a:path w="4739640" h="3263900">
                <a:moveTo>
                  <a:pt x="973315" y="2349500"/>
                </a:moveTo>
                <a:lnTo>
                  <a:pt x="942213" y="2349500"/>
                </a:lnTo>
                <a:lnTo>
                  <a:pt x="942213" y="2794000"/>
                </a:lnTo>
                <a:lnTo>
                  <a:pt x="973315" y="2794000"/>
                </a:lnTo>
                <a:lnTo>
                  <a:pt x="973315" y="2349500"/>
                </a:lnTo>
                <a:close/>
              </a:path>
              <a:path w="4739640" h="3263900">
                <a:moveTo>
                  <a:pt x="973315" y="1409700"/>
                </a:moveTo>
                <a:lnTo>
                  <a:pt x="942213" y="14097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09700"/>
                </a:lnTo>
                <a:close/>
              </a:path>
              <a:path w="4739640" h="3263900">
                <a:moveTo>
                  <a:pt x="973315" y="939800"/>
                </a:moveTo>
                <a:lnTo>
                  <a:pt x="942213" y="939800"/>
                </a:lnTo>
                <a:lnTo>
                  <a:pt x="942213" y="1384300"/>
                </a:lnTo>
                <a:lnTo>
                  <a:pt x="973315" y="1384300"/>
                </a:lnTo>
                <a:lnTo>
                  <a:pt x="973315" y="939800"/>
                </a:lnTo>
                <a:close/>
              </a:path>
              <a:path w="4739640" h="3263900">
                <a:moveTo>
                  <a:pt x="1444409" y="2832100"/>
                </a:moveTo>
                <a:lnTo>
                  <a:pt x="1413332" y="2832100"/>
                </a:lnTo>
                <a:lnTo>
                  <a:pt x="1413332" y="3263900"/>
                </a:lnTo>
                <a:lnTo>
                  <a:pt x="1444409" y="3263900"/>
                </a:lnTo>
                <a:lnTo>
                  <a:pt x="1444409" y="2832100"/>
                </a:lnTo>
                <a:close/>
              </a:path>
              <a:path w="4739640" h="3263900">
                <a:moveTo>
                  <a:pt x="1444409" y="2349500"/>
                </a:moveTo>
                <a:lnTo>
                  <a:pt x="1413332" y="2349500"/>
                </a:lnTo>
                <a:lnTo>
                  <a:pt x="1413332" y="2794000"/>
                </a:lnTo>
                <a:lnTo>
                  <a:pt x="1444409" y="2794000"/>
                </a:lnTo>
                <a:lnTo>
                  <a:pt x="1444409" y="2349500"/>
                </a:lnTo>
                <a:close/>
              </a:path>
              <a:path w="4739640" h="3263900">
                <a:moveTo>
                  <a:pt x="1444409" y="1879600"/>
                </a:moveTo>
                <a:lnTo>
                  <a:pt x="1413319" y="1879600"/>
                </a:lnTo>
                <a:lnTo>
                  <a:pt x="1413319" y="2324100"/>
                </a:lnTo>
                <a:lnTo>
                  <a:pt x="1444409" y="2324100"/>
                </a:lnTo>
                <a:lnTo>
                  <a:pt x="1444409" y="1879600"/>
                </a:lnTo>
                <a:close/>
              </a:path>
              <a:path w="4739640" h="3263900">
                <a:moveTo>
                  <a:pt x="1444409" y="1409700"/>
                </a:moveTo>
                <a:lnTo>
                  <a:pt x="1413332" y="1409700"/>
                </a:lnTo>
                <a:lnTo>
                  <a:pt x="1413332" y="1854200"/>
                </a:lnTo>
                <a:lnTo>
                  <a:pt x="1444409" y="1854200"/>
                </a:lnTo>
                <a:lnTo>
                  <a:pt x="1444409" y="1409700"/>
                </a:lnTo>
                <a:close/>
              </a:path>
              <a:path w="4739640" h="3263900">
                <a:moveTo>
                  <a:pt x="1444409" y="939800"/>
                </a:moveTo>
                <a:lnTo>
                  <a:pt x="1413332" y="939800"/>
                </a:lnTo>
                <a:lnTo>
                  <a:pt x="1413332" y="1384300"/>
                </a:lnTo>
                <a:lnTo>
                  <a:pt x="1444409" y="1384300"/>
                </a:lnTo>
                <a:lnTo>
                  <a:pt x="1444409" y="939800"/>
                </a:lnTo>
                <a:close/>
              </a:path>
              <a:path w="4739640" h="3263900">
                <a:moveTo>
                  <a:pt x="1444409" y="469900"/>
                </a:moveTo>
                <a:lnTo>
                  <a:pt x="1413319" y="469900"/>
                </a:lnTo>
                <a:lnTo>
                  <a:pt x="1413319" y="914400"/>
                </a:lnTo>
                <a:lnTo>
                  <a:pt x="1444409" y="914400"/>
                </a:lnTo>
                <a:lnTo>
                  <a:pt x="1444409" y="469900"/>
                </a:lnTo>
                <a:close/>
              </a:path>
              <a:path w="4739640" h="3263900">
                <a:moveTo>
                  <a:pt x="1915528" y="2832100"/>
                </a:moveTo>
                <a:lnTo>
                  <a:pt x="1884438" y="2832100"/>
                </a:lnTo>
                <a:lnTo>
                  <a:pt x="1884438" y="3263900"/>
                </a:lnTo>
                <a:lnTo>
                  <a:pt x="1915528" y="3263900"/>
                </a:lnTo>
                <a:lnTo>
                  <a:pt x="1915528" y="2832100"/>
                </a:lnTo>
                <a:close/>
              </a:path>
              <a:path w="4739640" h="3263900">
                <a:moveTo>
                  <a:pt x="1915528" y="2349500"/>
                </a:moveTo>
                <a:lnTo>
                  <a:pt x="1884438" y="2349500"/>
                </a:lnTo>
                <a:lnTo>
                  <a:pt x="1884438" y="2794000"/>
                </a:lnTo>
                <a:lnTo>
                  <a:pt x="1915528" y="2794000"/>
                </a:lnTo>
                <a:lnTo>
                  <a:pt x="1915528" y="2349500"/>
                </a:lnTo>
                <a:close/>
              </a:path>
              <a:path w="4739640" h="3263900">
                <a:moveTo>
                  <a:pt x="1915528" y="1879600"/>
                </a:moveTo>
                <a:lnTo>
                  <a:pt x="1884438" y="18796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79600"/>
                </a:lnTo>
                <a:close/>
              </a:path>
              <a:path w="4739640" h="3263900">
                <a:moveTo>
                  <a:pt x="1915528" y="1409700"/>
                </a:moveTo>
                <a:lnTo>
                  <a:pt x="1884438" y="14097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09700"/>
                </a:lnTo>
                <a:close/>
              </a:path>
              <a:path w="4739640" h="3263900">
                <a:moveTo>
                  <a:pt x="1915528" y="939800"/>
                </a:moveTo>
                <a:lnTo>
                  <a:pt x="1884438" y="9398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39800"/>
                </a:lnTo>
                <a:close/>
              </a:path>
              <a:path w="4739640" h="32639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4739640" h="3263900">
                <a:moveTo>
                  <a:pt x="1915528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28" y="444500"/>
                </a:lnTo>
                <a:lnTo>
                  <a:pt x="1915528" y="0"/>
                </a:lnTo>
                <a:close/>
              </a:path>
              <a:path w="4739640" h="3263900">
                <a:moveTo>
                  <a:pt x="2386647" y="2832100"/>
                </a:moveTo>
                <a:lnTo>
                  <a:pt x="2355545" y="2832100"/>
                </a:lnTo>
                <a:lnTo>
                  <a:pt x="2355545" y="3263900"/>
                </a:lnTo>
                <a:lnTo>
                  <a:pt x="2386647" y="3263900"/>
                </a:lnTo>
                <a:lnTo>
                  <a:pt x="2386647" y="2832100"/>
                </a:lnTo>
                <a:close/>
              </a:path>
              <a:path w="4739640" h="3263900">
                <a:moveTo>
                  <a:pt x="2386647" y="2349500"/>
                </a:moveTo>
                <a:lnTo>
                  <a:pt x="2355545" y="2349500"/>
                </a:lnTo>
                <a:lnTo>
                  <a:pt x="2355545" y="2794000"/>
                </a:lnTo>
                <a:lnTo>
                  <a:pt x="2386647" y="2794000"/>
                </a:lnTo>
                <a:lnTo>
                  <a:pt x="2386647" y="2349500"/>
                </a:lnTo>
                <a:close/>
              </a:path>
              <a:path w="4739640" h="3263900">
                <a:moveTo>
                  <a:pt x="2386647" y="1879600"/>
                </a:moveTo>
                <a:lnTo>
                  <a:pt x="2355545" y="1879600"/>
                </a:lnTo>
                <a:lnTo>
                  <a:pt x="2355545" y="2324100"/>
                </a:lnTo>
                <a:lnTo>
                  <a:pt x="2386647" y="2324100"/>
                </a:lnTo>
                <a:lnTo>
                  <a:pt x="2386647" y="1879600"/>
                </a:lnTo>
                <a:close/>
              </a:path>
              <a:path w="4739640" h="3263900">
                <a:moveTo>
                  <a:pt x="2386647" y="1409700"/>
                </a:moveTo>
                <a:lnTo>
                  <a:pt x="2355545" y="1409700"/>
                </a:lnTo>
                <a:lnTo>
                  <a:pt x="2355545" y="1854200"/>
                </a:lnTo>
                <a:lnTo>
                  <a:pt x="2386647" y="1854200"/>
                </a:lnTo>
                <a:lnTo>
                  <a:pt x="2386647" y="1409700"/>
                </a:lnTo>
                <a:close/>
              </a:path>
              <a:path w="4739640" h="3263900">
                <a:moveTo>
                  <a:pt x="2386647" y="939800"/>
                </a:moveTo>
                <a:lnTo>
                  <a:pt x="2355545" y="939800"/>
                </a:lnTo>
                <a:lnTo>
                  <a:pt x="2355545" y="1384300"/>
                </a:lnTo>
                <a:lnTo>
                  <a:pt x="2386647" y="1384300"/>
                </a:lnTo>
                <a:lnTo>
                  <a:pt x="2386647" y="939800"/>
                </a:lnTo>
                <a:close/>
              </a:path>
              <a:path w="4739640" h="3263900">
                <a:moveTo>
                  <a:pt x="2386647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4739640" h="3263900">
                <a:moveTo>
                  <a:pt x="2386647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47" y="444500"/>
                </a:lnTo>
                <a:lnTo>
                  <a:pt x="2386647" y="0"/>
                </a:lnTo>
                <a:close/>
              </a:path>
              <a:path w="4739640" h="3263900">
                <a:moveTo>
                  <a:pt x="2857754" y="2832100"/>
                </a:moveTo>
                <a:lnTo>
                  <a:pt x="2826651" y="2832100"/>
                </a:lnTo>
                <a:lnTo>
                  <a:pt x="2826651" y="3263900"/>
                </a:lnTo>
                <a:lnTo>
                  <a:pt x="2857754" y="3263900"/>
                </a:lnTo>
                <a:lnTo>
                  <a:pt x="2857754" y="2832100"/>
                </a:lnTo>
                <a:close/>
              </a:path>
              <a:path w="4739640" h="3263900">
                <a:moveTo>
                  <a:pt x="2857754" y="2349500"/>
                </a:moveTo>
                <a:lnTo>
                  <a:pt x="2826651" y="2349500"/>
                </a:lnTo>
                <a:lnTo>
                  <a:pt x="2826651" y="2794000"/>
                </a:lnTo>
                <a:lnTo>
                  <a:pt x="2857754" y="2794000"/>
                </a:lnTo>
                <a:lnTo>
                  <a:pt x="2857754" y="2349500"/>
                </a:lnTo>
                <a:close/>
              </a:path>
              <a:path w="4739640" h="3263900">
                <a:moveTo>
                  <a:pt x="2857754" y="1879600"/>
                </a:moveTo>
                <a:lnTo>
                  <a:pt x="2826651" y="1879600"/>
                </a:lnTo>
                <a:lnTo>
                  <a:pt x="2826651" y="2324100"/>
                </a:lnTo>
                <a:lnTo>
                  <a:pt x="2857754" y="2324100"/>
                </a:lnTo>
                <a:lnTo>
                  <a:pt x="2857754" y="1879600"/>
                </a:lnTo>
                <a:close/>
              </a:path>
              <a:path w="4739640" h="3263900">
                <a:moveTo>
                  <a:pt x="2857754" y="1409700"/>
                </a:moveTo>
                <a:lnTo>
                  <a:pt x="2826651" y="1409700"/>
                </a:lnTo>
                <a:lnTo>
                  <a:pt x="2826651" y="1854200"/>
                </a:lnTo>
                <a:lnTo>
                  <a:pt x="2857754" y="1854200"/>
                </a:lnTo>
                <a:lnTo>
                  <a:pt x="2857754" y="1409700"/>
                </a:lnTo>
                <a:close/>
              </a:path>
              <a:path w="4739640" h="3263900">
                <a:moveTo>
                  <a:pt x="2857754" y="939800"/>
                </a:moveTo>
                <a:lnTo>
                  <a:pt x="2826651" y="939800"/>
                </a:lnTo>
                <a:lnTo>
                  <a:pt x="2826651" y="1384300"/>
                </a:lnTo>
                <a:lnTo>
                  <a:pt x="2857754" y="1384300"/>
                </a:lnTo>
                <a:lnTo>
                  <a:pt x="2857754" y="939800"/>
                </a:lnTo>
                <a:close/>
              </a:path>
              <a:path w="4739640" h="3263900">
                <a:moveTo>
                  <a:pt x="2857754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54" y="914400"/>
                </a:lnTo>
                <a:lnTo>
                  <a:pt x="2857754" y="469900"/>
                </a:lnTo>
                <a:close/>
              </a:path>
              <a:path w="4739640" h="3263900">
                <a:moveTo>
                  <a:pt x="2857754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  <a:path w="4739640" h="3263900">
                <a:moveTo>
                  <a:pt x="3328860" y="2832100"/>
                </a:moveTo>
                <a:lnTo>
                  <a:pt x="3297771" y="2832100"/>
                </a:lnTo>
                <a:lnTo>
                  <a:pt x="3297771" y="3263900"/>
                </a:lnTo>
                <a:lnTo>
                  <a:pt x="3328860" y="3263900"/>
                </a:lnTo>
                <a:lnTo>
                  <a:pt x="3328860" y="2832100"/>
                </a:lnTo>
                <a:close/>
              </a:path>
              <a:path w="4739640" h="3263900">
                <a:moveTo>
                  <a:pt x="3328860" y="2349500"/>
                </a:moveTo>
                <a:lnTo>
                  <a:pt x="3297771" y="2349500"/>
                </a:lnTo>
                <a:lnTo>
                  <a:pt x="3297771" y="2794000"/>
                </a:lnTo>
                <a:lnTo>
                  <a:pt x="3328860" y="2794000"/>
                </a:lnTo>
                <a:lnTo>
                  <a:pt x="3328860" y="2349500"/>
                </a:lnTo>
                <a:close/>
              </a:path>
              <a:path w="4739640" h="3263900">
                <a:moveTo>
                  <a:pt x="3328860" y="1879600"/>
                </a:moveTo>
                <a:lnTo>
                  <a:pt x="3297771" y="18796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79600"/>
                </a:lnTo>
                <a:close/>
              </a:path>
              <a:path w="4739640" h="3263900">
                <a:moveTo>
                  <a:pt x="3328860" y="1409700"/>
                </a:moveTo>
                <a:lnTo>
                  <a:pt x="3297771" y="14097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09700"/>
                </a:lnTo>
                <a:close/>
              </a:path>
              <a:path w="4739640" h="3263900">
                <a:moveTo>
                  <a:pt x="3328860" y="939800"/>
                </a:moveTo>
                <a:lnTo>
                  <a:pt x="3297771" y="9398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39800"/>
                </a:lnTo>
                <a:close/>
              </a:path>
              <a:path w="4739640" h="32639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4739640" h="32639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4739640" h="3263900">
                <a:moveTo>
                  <a:pt x="3799967" y="2832100"/>
                </a:moveTo>
                <a:lnTo>
                  <a:pt x="3768877" y="2832100"/>
                </a:lnTo>
                <a:lnTo>
                  <a:pt x="3768877" y="3263900"/>
                </a:lnTo>
                <a:lnTo>
                  <a:pt x="3799967" y="3263900"/>
                </a:lnTo>
                <a:lnTo>
                  <a:pt x="3799967" y="2832100"/>
                </a:lnTo>
                <a:close/>
              </a:path>
              <a:path w="4739640" h="3263900">
                <a:moveTo>
                  <a:pt x="3799967" y="2349500"/>
                </a:moveTo>
                <a:lnTo>
                  <a:pt x="3768877" y="2349500"/>
                </a:lnTo>
                <a:lnTo>
                  <a:pt x="3768877" y="2794000"/>
                </a:lnTo>
                <a:lnTo>
                  <a:pt x="3799967" y="2794000"/>
                </a:lnTo>
                <a:lnTo>
                  <a:pt x="3799967" y="2349500"/>
                </a:lnTo>
                <a:close/>
              </a:path>
              <a:path w="4739640" h="3263900">
                <a:moveTo>
                  <a:pt x="3799967" y="1879600"/>
                </a:moveTo>
                <a:lnTo>
                  <a:pt x="3768877" y="18796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79600"/>
                </a:lnTo>
                <a:close/>
              </a:path>
              <a:path w="4739640" h="3263900">
                <a:moveTo>
                  <a:pt x="3799967" y="1409700"/>
                </a:moveTo>
                <a:lnTo>
                  <a:pt x="3768877" y="14097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09700"/>
                </a:lnTo>
                <a:close/>
              </a:path>
              <a:path w="4739640" h="3263900">
                <a:moveTo>
                  <a:pt x="3799967" y="939800"/>
                </a:moveTo>
                <a:lnTo>
                  <a:pt x="3768877" y="9398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39800"/>
                </a:lnTo>
                <a:close/>
              </a:path>
              <a:path w="4739640" h="32639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4739640" h="32639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  <a:path w="4739640" h="3263900">
                <a:moveTo>
                  <a:pt x="4271086" y="2349500"/>
                </a:moveTo>
                <a:lnTo>
                  <a:pt x="4239984" y="2349500"/>
                </a:lnTo>
                <a:lnTo>
                  <a:pt x="4239984" y="2794000"/>
                </a:lnTo>
                <a:lnTo>
                  <a:pt x="4271086" y="2794000"/>
                </a:lnTo>
                <a:lnTo>
                  <a:pt x="4271086" y="2349500"/>
                </a:lnTo>
                <a:close/>
              </a:path>
              <a:path w="4739640" h="3263900">
                <a:moveTo>
                  <a:pt x="4271086" y="1879600"/>
                </a:moveTo>
                <a:lnTo>
                  <a:pt x="4239984" y="1879600"/>
                </a:lnTo>
                <a:lnTo>
                  <a:pt x="4239984" y="2324100"/>
                </a:lnTo>
                <a:lnTo>
                  <a:pt x="4271086" y="2324100"/>
                </a:lnTo>
                <a:lnTo>
                  <a:pt x="4271086" y="1879600"/>
                </a:lnTo>
                <a:close/>
              </a:path>
              <a:path w="4739640" h="3263900">
                <a:moveTo>
                  <a:pt x="4271086" y="1409700"/>
                </a:moveTo>
                <a:lnTo>
                  <a:pt x="4239984" y="1409700"/>
                </a:lnTo>
                <a:lnTo>
                  <a:pt x="4239984" y="1854200"/>
                </a:lnTo>
                <a:lnTo>
                  <a:pt x="4271086" y="1854200"/>
                </a:lnTo>
                <a:lnTo>
                  <a:pt x="4271086" y="1409700"/>
                </a:lnTo>
                <a:close/>
              </a:path>
              <a:path w="4739640" h="3263900">
                <a:moveTo>
                  <a:pt x="4271086" y="939800"/>
                </a:moveTo>
                <a:lnTo>
                  <a:pt x="4239984" y="939800"/>
                </a:lnTo>
                <a:lnTo>
                  <a:pt x="4239984" y="1384300"/>
                </a:lnTo>
                <a:lnTo>
                  <a:pt x="4271086" y="1384300"/>
                </a:lnTo>
                <a:lnTo>
                  <a:pt x="4271086" y="939800"/>
                </a:lnTo>
                <a:close/>
              </a:path>
              <a:path w="4739640" h="3263900">
                <a:moveTo>
                  <a:pt x="4271086" y="469900"/>
                </a:moveTo>
                <a:lnTo>
                  <a:pt x="4239984" y="469900"/>
                </a:lnTo>
                <a:lnTo>
                  <a:pt x="4239984" y="914400"/>
                </a:lnTo>
                <a:lnTo>
                  <a:pt x="4271086" y="914400"/>
                </a:lnTo>
                <a:lnTo>
                  <a:pt x="4271086" y="469900"/>
                </a:lnTo>
                <a:close/>
              </a:path>
              <a:path w="4739640" h="3263900">
                <a:moveTo>
                  <a:pt x="4271086" y="0"/>
                </a:moveTo>
                <a:lnTo>
                  <a:pt x="4239984" y="0"/>
                </a:lnTo>
                <a:lnTo>
                  <a:pt x="4239984" y="444500"/>
                </a:lnTo>
                <a:lnTo>
                  <a:pt x="4271086" y="444500"/>
                </a:lnTo>
                <a:lnTo>
                  <a:pt x="4271086" y="0"/>
                </a:lnTo>
                <a:close/>
              </a:path>
              <a:path w="4739640" h="3263900">
                <a:moveTo>
                  <a:pt x="4739056" y="2349500"/>
                </a:moveTo>
                <a:lnTo>
                  <a:pt x="4711090" y="2349500"/>
                </a:lnTo>
                <a:lnTo>
                  <a:pt x="4711090" y="2794000"/>
                </a:lnTo>
                <a:lnTo>
                  <a:pt x="4739056" y="2794000"/>
                </a:lnTo>
                <a:lnTo>
                  <a:pt x="4739056" y="2349500"/>
                </a:lnTo>
                <a:close/>
              </a:path>
              <a:path w="4739640" h="3263900">
                <a:moveTo>
                  <a:pt x="4739056" y="1879600"/>
                </a:moveTo>
                <a:lnTo>
                  <a:pt x="4711090" y="1879600"/>
                </a:lnTo>
                <a:lnTo>
                  <a:pt x="4711090" y="2324100"/>
                </a:lnTo>
                <a:lnTo>
                  <a:pt x="4739056" y="2324100"/>
                </a:lnTo>
                <a:lnTo>
                  <a:pt x="4739056" y="1879600"/>
                </a:lnTo>
                <a:close/>
              </a:path>
              <a:path w="4739640" h="3263900">
                <a:moveTo>
                  <a:pt x="4739056" y="1409700"/>
                </a:moveTo>
                <a:lnTo>
                  <a:pt x="4711090" y="1409700"/>
                </a:lnTo>
                <a:lnTo>
                  <a:pt x="4711090" y="1854200"/>
                </a:lnTo>
                <a:lnTo>
                  <a:pt x="4739056" y="1854200"/>
                </a:lnTo>
                <a:lnTo>
                  <a:pt x="4739056" y="1409700"/>
                </a:lnTo>
                <a:close/>
              </a:path>
              <a:path w="4739640" h="3263900">
                <a:moveTo>
                  <a:pt x="4739056" y="939800"/>
                </a:moveTo>
                <a:lnTo>
                  <a:pt x="4711090" y="939800"/>
                </a:lnTo>
                <a:lnTo>
                  <a:pt x="4711090" y="1384300"/>
                </a:lnTo>
                <a:lnTo>
                  <a:pt x="4739056" y="1384300"/>
                </a:lnTo>
                <a:lnTo>
                  <a:pt x="4739056" y="939800"/>
                </a:lnTo>
                <a:close/>
              </a:path>
              <a:path w="4739640" h="3263900">
                <a:moveTo>
                  <a:pt x="4739056" y="469900"/>
                </a:moveTo>
                <a:lnTo>
                  <a:pt x="4711090" y="469900"/>
                </a:lnTo>
                <a:lnTo>
                  <a:pt x="4711090" y="914400"/>
                </a:lnTo>
                <a:lnTo>
                  <a:pt x="4739056" y="914400"/>
                </a:lnTo>
                <a:lnTo>
                  <a:pt x="4739056" y="469900"/>
                </a:lnTo>
                <a:close/>
              </a:path>
              <a:path w="4739640" h="3263900">
                <a:moveTo>
                  <a:pt x="4739056" y="0"/>
                </a:moveTo>
                <a:lnTo>
                  <a:pt x="4711090" y="0"/>
                </a:lnTo>
                <a:lnTo>
                  <a:pt x="4711090" y="444500"/>
                </a:lnTo>
                <a:lnTo>
                  <a:pt x="4739056" y="444500"/>
                </a:lnTo>
                <a:lnTo>
                  <a:pt x="473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3943533" y="4622812"/>
            <a:ext cx="970280" cy="431800"/>
          </a:xfrm>
          <a:custGeom>
            <a:avLst/>
            <a:gdLst/>
            <a:ahLst/>
            <a:cxnLst/>
            <a:rect l="l" t="t" r="r" b="b"/>
            <a:pathLst>
              <a:path w="970280" h="431800">
                <a:moveTo>
                  <a:pt x="31089" y="0"/>
                </a:moveTo>
                <a:lnTo>
                  <a:pt x="0" y="0"/>
                </a:lnTo>
                <a:lnTo>
                  <a:pt x="0" y="431800"/>
                </a:lnTo>
                <a:lnTo>
                  <a:pt x="31089" y="431800"/>
                </a:lnTo>
                <a:lnTo>
                  <a:pt x="31089" y="0"/>
                </a:lnTo>
                <a:close/>
              </a:path>
              <a:path w="970280" h="431800">
                <a:moveTo>
                  <a:pt x="502208" y="0"/>
                </a:moveTo>
                <a:lnTo>
                  <a:pt x="471106" y="0"/>
                </a:lnTo>
                <a:lnTo>
                  <a:pt x="471106" y="431800"/>
                </a:lnTo>
                <a:lnTo>
                  <a:pt x="502208" y="431800"/>
                </a:lnTo>
                <a:lnTo>
                  <a:pt x="502208" y="0"/>
                </a:lnTo>
                <a:close/>
              </a:path>
              <a:path w="970280" h="431800">
                <a:moveTo>
                  <a:pt x="970178" y="0"/>
                </a:moveTo>
                <a:lnTo>
                  <a:pt x="942213" y="0"/>
                </a:lnTo>
                <a:lnTo>
                  <a:pt x="942213" y="431800"/>
                </a:lnTo>
                <a:lnTo>
                  <a:pt x="970178" y="431800"/>
                </a:lnTo>
                <a:lnTo>
                  <a:pt x="970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9703536" y="5207990"/>
            <a:ext cx="5210175" cy="5067300"/>
          </a:xfrm>
          <a:custGeom>
            <a:avLst/>
            <a:gdLst/>
            <a:ahLst/>
            <a:cxnLst/>
            <a:rect l="l" t="t" r="r" b="b"/>
            <a:pathLst>
              <a:path w="5210175" h="5067300">
                <a:moveTo>
                  <a:pt x="5210175" y="0"/>
                </a:moveTo>
                <a:lnTo>
                  <a:pt x="5182209" y="0"/>
                </a:lnTo>
                <a:lnTo>
                  <a:pt x="5182209" y="25400"/>
                </a:lnTo>
                <a:lnTo>
                  <a:pt x="5182209" y="469900"/>
                </a:lnTo>
                <a:lnTo>
                  <a:pt x="5182209" y="1879600"/>
                </a:lnTo>
                <a:lnTo>
                  <a:pt x="4742205" y="1879600"/>
                </a:lnTo>
                <a:lnTo>
                  <a:pt x="4742205" y="1435100"/>
                </a:lnTo>
                <a:lnTo>
                  <a:pt x="5182209" y="1435100"/>
                </a:lnTo>
                <a:lnTo>
                  <a:pt x="5182209" y="1409700"/>
                </a:lnTo>
                <a:lnTo>
                  <a:pt x="4742205" y="1409700"/>
                </a:lnTo>
                <a:lnTo>
                  <a:pt x="4742205" y="965200"/>
                </a:lnTo>
                <a:lnTo>
                  <a:pt x="5182209" y="965200"/>
                </a:lnTo>
                <a:lnTo>
                  <a:pt x="5182209" y="939800"/>
                </a:lnTo>
                <a:lnTo>
                  <a:pt x="4742205" y="939800"/>
                </a:lnTo>
                <a:lnTo>
                  <a:pt x="4742205" y="495300"/>
                </a:lnTo>
                <a:lnTo>
                  <a:pt x="5182209" y="495300"/>
                </a:lnTo>
                <a:lnTo>
                  <a:pt x="5182209" y="469900"/>
                </a:lnTo>
                <a:lnTo>
                  <a:pt x="4742205" y="469900"/>
                </a:lnTo>
                <a:lnTo>
                  <a:pt x="4742205" y="25400"/>
                </a:lnTo>
                <a:lnTo>
                  <a:pt x="5182209" y="25400"/>
                </a:lnTo>
                <a:lnTo>
                  <a:pt x="5182209" y="0"/>
                </a:lnTo>
                <a:lnTo>
                  <a:pt x="4711103" y="0"/>
                </a:lnTo>
                <a:lnTo>
                  <a:pt x="4711103" y="25400"/>
                </a:lnTo>
                <a:lnTo>
                  <a:pt x="4711103" y="469900"/>
                </a:lnTo>
                <a:lnTo>
                  <a:pt x="4711103" y="1879600"/>
                </a:lnTo>
                <a:lnTo>
                  <a:pt x="4271086" y="1879600"/>
                </a:lnTo>
                <a:lnTo>
                  <a:pt x="4271086" y="1435100"/>
                </a:lnTo>
                <a:lnTo>
                  <a:pt x="4711103" y="1435100"/>
                </a:lnTo>
                <a:lnTo>
                  <a:pt x="4711103" y="1409700"/>
                </a:lnTo>
                <a:lnTo>
                  <a:pt x="4271086" y="1409700"/>
                </a:lnTo>
                <a:lnTo>
                  <a:pt x="4271086" y="965200"/>
                </a:lnTo>
                <a:lnTo>
                  <a:pt x="4711103" y="965200"/>
                </a:lnTo>
                <a:lnTo>
                  <a:pt x="4711103" y="939800"/>
                </a:lnTo>
                <a:lnTo>
                  <a:pt x="4271086" y="939800"/>
                </a:lnTo>
                <a:lnTo>
                  <a:pt x="4271086" y="495300"/>
                </a:lnTo>
                <a:lnTo>
                  <a:pt x="4711103" y="495300"/>
                </a:lnTo>
                <a:lnTo>
                  <a:pt x="4711103" y="469900"/>
                </a:lnTo>
                <a:lnTo>
                  <a:pt x="4271086" y="469900"/>
                </a:lnTo>
                <a:lnTo>
                  <a:pt x="4271086" y="25400"/>
                </a:lnTo>
                <a:lnTo>
                  <a:pt x="4711103" y="25400"/>
                </a:lnTo>
                <a:lnTo>
                  <a:pt x="4711103" y="0"/>
                </a:lnTo>
                <a:lnTo>
                  <a:pt x="4239996" y="0"/>
                </a:lnTo>
                <a:lnTo>
                  <a:pt x="4239996" y="25400"/>
                </a:lnTo>
                <a:lnTo>
                  <a:pt x="4239996" y="469900"/>
                </a:lnTo>
                <a:lnTo>
                  <a:pt x="4239996" y="1879600"/>
                </a:lnTo>
                <a:lnTo>
                  <a:pt x="3799979" y="1879600"/>
                </a:lnTo>
                <a:lnTo>
                  <a:pt x="3799979" y="1435100"/>
                </a:lnTo>
                <a:lnTo>
                  <a:pt x="4239996" y="1435100"/>
                </a:lnTo>
                <a:lnTo>
                  <a:pt x="4239996" y="1409700"/>
                </a:lnTo>
                <a:lnTo>
                  <a:pt x="3799979" y="1409700"/>
                </a:lnTo>
                <a:lnTo>
                  <a:pt x="3799979" y="965200"/>
                </a:lnTo>
                <a:lnTo>
                  <a:pt x="4239996" y="965200"/>
                </a:lnTo>
                <a:lnTo>
                  <a:pt x="4239996" y="939800"/>
                </a:lnTo>
                <a:lnTo>
                  <a:pt x="3799979" y="939800"/>
                </a:lnTo>
                <a:lnTo>
                  <a:pt x="3799979" y="495300"/>
                </a:lnTo>
                <a:lnTo>
                  <a:pt x="4239996" y="495300"/>
                </a:lnTo>
                <a:lnTo>
                  <a:pt x="4239996" y="469900"/>
                </a:lnTo>
                <a:lnTo>
                  <a:pt x="3799979" y="469900"/>
                </a:lnTo>
                <a:lnTo>
                  <a:pt x="3799979" y="25400"/>
                </a:lnTo>
                <a:lnTo>
                  <a:pt x="4239996" y="25400"/>
                </a:lnTo>
                <a:lnTo>
                  <a:pt x="4239996" y="0"/>
                </a:lnTo>
                <a:lnTo>
                  <a:pt x="3768890" y="0"/>
                </a:lnTo>
                <a:lnTo>
                  <a:pt x="3768890" y="25400"/>
                </a:lnTo>
                <a:lnTo>
                  <a:pt x="3768890" y="469900"/>
                </a:lnTo>
                <a:lnTo>
                  <a:pt x="3768890" y="1879600"/>
                </a:lnTo>
                <a:lnTo>
                  <a:pt x="3328873" y="1879600"/>
                </a:lnTo>
                <a:lnTo>
                  <a:pt x="3328873" y="1435100"/>
                </a:lnTo>
                <a:lnTo>
                  <a:pt x="3768890" y="1435100"/>
                </a:lnTo>
                <a:lnTo>
                  <a:pt x="3768890" y="1409700"/>
                </a:lnTo>
                <a:lnTo>
                  <a:pt x="3328873" y="1409700"/>
                </a:lnTo>
                <a:lnTo>
                  <a:pt x="3328873" y="965200"/>
                </a:lnTo>
                <a:lnTo>
                  <a:pt x="3768890" y="965200"/>
                </a:lnTo>
                <a:lnTo>
                  <a:pt x="3768890" y="939800"/>
                </a:lnTo>
                <a:lnTo>
                  <a:pt x="3328873" y="939800"/>
                </a:lnTo>
                <a:lnTo>
                  <a:pt x="3328873" y="495300"/>
                </a:lnTo>
                <a:lnTo>
                  <a:pt x="3768890" y="495300"/>
                </a:lnTo>
                <a:lnTo>
                  <a:pt x="3768890" y="469900"/>
                </a:lnTo>
                <a:lnTo>
                  <a:pt x="3328873" y="469900"/>
                </a:lnTo>
                <a:lnTo>
                  <a:pt x="3328873" y="25400"/>
                </a:lnTo>
                <a:lnTo>
                  <a:pt x="3768890" y="25400"/>
                </a:lnTo>
                <a:lnTo>
                  <a:pt x="3768890" y="0"/>
                </a:lnTo>
                <a:lnTo>
                  <a:pt x="3297771" y="0"/>
                </a:lnTo>
                <a:lnTo>
                  <a:pt x="3297771" y="25400"/>
                </a:lnTo>
                <a:lnTo>
                  <a:pt x="3297771" y="469900"/>
                </a:lnTo>
                <a:lnTo>
                  <a:pt x="3297771" y="1879600"/>
                </a:lnTo>
                <a:lnTo>
                  <a:pt x="2857766" y="1879600"/>
                </a:lnTo>
                <a:lnTo>
                  <a:pt x="2857766" y="1435100"/>
                </a:lnTo>
                <a:lnTo>
                  <a:pt x="3297771" y="1435100"/>
                </a:lnTo>
                <a:lnTo>
                  <a:pt x="3297771" y="1409700"/>
                </a:lnTo>
                <a:lnTo>
                  <a:pt x="2857766" y="1409700"/>
                </a:lnTo>
                <a:lnTo>
                  <a:pt x="2857766" y="965200"/>
                </a:lnTo>
                <a:lnTo>
                  <a:pt x="3297771" y="965200"/>
                </a:lnTo>
                <a:lnTo>
                  <a:pt x="3297771" y="939800"/>
                </a:lnTo>
                <a:lnTo>
                  <a:pt x="2857766" y="939800"/>
                </a:lnTo>
                <a:lnTo>
                  <a:pt x="2857766" y="495300"/>
                </a:lnTo>
                <a:lnTo>
                  <a:pt x="3297771" y="495300"/>
                </a:lnTo>
                <a:lnTo>
                  <a:pt x="3297771" y="469900"/>
                </a:lnTo>
                <a:lnTo>
                  <a:pt x="2857766" y="469900"/>
                </a:lnTo>
                <a:lnTo>
                  <a:pt x="2857766" y="25400"/>
                </a:lnTo>
                <a:lnTo>
                  <a:pt x="3297771" y="25400"/>
                </a:lnTo>
                <a:lnTo>
                  <a:pt x="3297771" y="0"/>
                </a:lnTo>
                <a:lnTo>
                  <a:pt x="2826664" y="0"/>
                </a:lnTo>
                <a:lnTo>
                  <a:pt x="2826664" y="25400"/>
                </a:lnTo>
                <a:lnTo>
                  <a:pt x="2826664" y="469900"/>
                </a:lnTo>
                <a:lnTo>
                  <a:pt x="2826664" y="1879600"/>
                </a:lnTo>
                <a:lnTo>
                  <a:pt x="2386647" y="1879600"/>
                </a:lnTo>
                <a:lnTo>
                  <a:pt x="2386647" y="1435100"/>
                </a:lnTo>
                <a:lnTo>
                  <a:pt x="2826664" y="1435100"/>
                </a:lnTo>
                <a:lnTo>
                  <a:pt x="2826664" y="1409700"/>
                </a:lnTo>
                <a:lnTo>
                  <a:pt x="2386647" y="1409700"/>
                </a:lnTo>
                <a:lnTo>
                  <a:pt x="2386647" y="965200"/>
                </a:lnTo>
                <a:lnTo>
                  <a:pt x="2826664" y="965200"/>
                </a:lnTo>
                <a:lnTo>
                  <a:pt x="2826664" y="939800"/>
                </a:lnTo>
                <a:lnTo>
                  <a:pt x="2386647" y="939800"/>
                </a:lnTo>
                <a:lnTo>
                  <a:pt x="2386647" y="495300"/>
                </a:lnTo>
                <a:lnTo>
                  <a:pt x="2826664" y="495300"/>
                </a:lnTo>
                <a:lnTo>
                  <a:pt x="2826664" y="469900"/>
                </a:lnTo>
                <a:lnTo>
                  <a:pt x="2386647" y="469900"/>
                </a:lnTo>
                <a:lnTo>
                  <a:pt x="2386647" y="25400"/>
                </a:lnTo>
                <a:lnTo>
                  <a:pt x="2826664" y="25400"/>
                </a:lnTo>
                <a:lnTo>
                  <a:pt x="2826664" y="0"/>
                </a:lnTo>
                <a:lnTo>
                  <a:pt x="2355558" y="0"/>
                </a:lnTo>
                <a:lnTo>
                  <a:pt x="2355558" y="25400"/>
                </a:lnTo>
                <a:lnTo>
                  <a:pt x="2355558" y="469900"/>
                </a:lnTo>
                <a:lnTo>
                  <a:pt x="2355558" y="2349500"/>
                </a:lnTo>
                <a:lnTo>
                  <a:pt x="1915528" y="2349500"/>
                </a:lnTo>
                <a:lnTo>
                  <a:pt x="1915528" y="1905000"/>
                </a:lnTo>
                <a:lnTo>
                  <a:pt x="2355558" y="1905000"/>
                </a:lnTo>
                <a:lnTo>
                  <a:pt x="2355558" y="1879600"/>
                </a:lnTo>
                <a:lnTo>
                  <a:pt x="1915528" y="1879600"/>
                </a:lnTo>
                <a:lnTo>
                  <a:pt x="1915528" y="1435100"/>
                </a:lnTo>
                <a:lnTo>
                  <a:pt x="2355558" y="1435100"/>
                </a:lnTo>
                <a:lnTo>
                  <a:pt x="2355558" y="1409700"/>
                </a:lnTo>
                <a:lnTo>
                  <a:pt x="1915528" y="1409700"/>
                </a:lnTo>
                <a:lnTo>
                  <a:pt x="1915528" y="965200"/>
                </a:lnTo>
                <a:lnTo>
                  <a:pt x="2355558" y="965200"/>
                </a:lnTo>
                <a:lnTo>
                  <a:pt x="2355558" y="939800"/>
                </a:lnTo>
                <a:lnTo>
                  <a:pt x="1915528" y="939800"/>
                </a:lnTo>
                <a:lnTo>
                  <a:pt x="1915528" y="495300"/>
                </a:lnTo>
                <a:lnTo>
                  <a:pt x="2355558" y="495300"/>
                </a:lnTo>
                <a:lnTo>
                  <a:pt x="2355558" y="469900"/>
                </a:lnTo>
                <a:lnTo>
                  <a:pt x="1915528" y="469900"/>
                </a:lnTo>
                <a:lnTo>
                  <a:pt x="1915528" y="25400"/>
                </a:lnTo>
                <a:lnTo>
                  <a:pt x="2355558" y="25400"/>
                </a:lnTo>
                <a:lnTo>
                  <a:pt x="2355558" y="0"/>
                </a:lnTo>
                <a:lnTo>
                  <a:pt x="1884438" y="0"/>
                </a:lnTo>
                <a:lnTo>
                  <a:pt x="1884438" y="25400"/>
                </a:lnTo>
                <a:lnTo>
                  <a:pt x="1884438" y="469900"/>
                </a:lnTo>
                <a:lnTo>
                  <a:pt x="1884438" y="2349500"/>
                </a:lnTo>
                <a:lnTo>
                  <a:pt x="1444421" y="2349500"/>
                </a:lnTo>
                <a:lnTo>
                  <a:pt x="1444421" y="1905000"/>
                </a:lnTo>
                <a:lnTo>
                  <a:pt x="1884438" y="1905000"/>
                </a:lnTo>
                <a:lnTo>
                  <a:pt x="1884438" y="1879600"/>
                </a:lnTo>
                <a:lnTo>
                  <a:pt x="1444421" y="1879600"/>
                </a:lnTo>
                <a:lnTo>
                  <a:pt x="1444421" y="1435100"/>
                </a:lnTo>
                <a:lnTo>
                  <a:pt x="1884438" y="1435100"/>
                </a:lnTo>
                <a:lnTo>
                  <a:pt x="1884438" y="1409700"/>
                </a:lnTo>
                <a:lnTo>
                  <a:pt x="1444421" y="1409700"/>
                </a:lnTo>
                <a:lnTo>
                  <a:pt x="1444421" y="965200"/>
                </a:lnTo>
                <a:lnTo>
                  <a:pt x="1884438" y="965200"/>
                </a:lnTo>
                <a:lnTo>
                  <a:pt x="1884438" y="939800"/>
                </a:lnTo>
                <a:lnTo>
                  <a:pt x="1444421" y="939800"/>
                </a:lnTo>
                <a:lnTo>
                  <a:pt x="1444421" y="495300"/>
                </a:lnTo>
                <a:lnTo>
                  <a:pt x="1884438" y="495300"/>
                </a:lnTo>
                <a:lnTo>
                  <a:pt x="1884438" y="469900"/>
                </a:lnTo>
                <a:lnTo>
                  <a:pt x="1444421" y="469900"/>
                </a:lnTo>
                <a:lnTo>
                  <a:pt x="1444421" y="25400"/>
                </a:lnTo>
                <a:lnTo>
                  <a:pt x="1884438" y="25400"/>
                </a:lnTo>
                <a:lnTo>
                  <a:pt x="1884438" y="0"/>
                </a:lnTo>
                <a:lnTo>
                  <a:pt x="1413332" y="0"/>
                </a:lnTo>
                <a:lnTo>
                  <a:pt x="1413332" y="25400"/>
                </a:lnTo>
                <a:lnTo>
                  <a:pt x="1413332" y="469900"/>
                </a:lnTo>
                <a:lnTo>
                  <a:pt x="1413332" y="2349500"/>
                </a:lnTo>
                <a:lnTo>
                  <a:pt x="973315" y="2349500"/>
                </a:lnTo>
                <a:lnTo>
                  <a:pt x="973315" y="1905000"/>
                </a:lnTo>
                <a:lnTo>
                  <a:pt x="1413332" y="1905000"/>
                </a:lnTo>
                <a:lnTo>
                  <a:pt x="1413332" y="1879600"/>
                </a:lnTo>
                <a:lnTo>
                  <a:pt x="973315" y="1879600"/>
                </a:lnTo>
                <a:lnTo>
                  <a:pt x="973315" y="1435100"/>
                </a:lnTo>
                <a:lnTo>
                  <a:pt x="1413332" y="1435100"/>
                </a:lnTo>
                <a:lnTo>
                  <a:pt x="1413332" y="1409700"/>
                </a:lnTo>
                <a:lnTo>
                  <a:pt x="973315" y="1409700"/>
                </a:lnTo>
                <a:lnTo>
                  <a:pt x="973315" y="965200"/>
                </a:lnTo>
                <a:lnTo>
                  <a:pt x="1413332" y="965200"/>
                </a:lnTo>
                <a:lnTo>
                  <a:pt x="1413332" y="939800"/>
                </a:lnTo>
                <a:lnTo>
                  <a:pt x="973315" y="939800"/>
                </a:lnTo>
                <a:lnTo>
                  <a:pt x="973315" y="495300"/>
                </a:lnTo>
                <a:lnTo>
                  <a:pt x="1413332" y="495300"/>
                </a:lnTo>
                <a:lnTo>
                  <a:pt x="1413332" y="469900"/>
                </a:lnTo>
                <a:lnTo>
                  <a:pt x="973315" y="469900"/>
                </a:lnTo>
                <a:lnTo>
                  <a:pt x="973315" y="25400"/>
                </a:lnTo>
                <a:lnTo>
                  <a:pt x="1413332" y="25400"/>
                </a:lnTo>
                <a:lnTo>
                  <a:pt x="1413332" y="0"/>
                </a:lnTo>
                <a:lnTo>
                  <a:pt x="942238" y="0"/>
                </a:lnTo>
                <a:lnTo>
                  <a:pt x="942238" y="25400"/>
                </a:lnTo>
                <a:lnTo>
                  <a:pt x="942238" y="469900"/>
                </a:lnTo>
                <a:lnTo>
                  <a:pt x="942238" y="965200"/>
                </a:lnTo>
                <a:lnTo>
                  <a:pt x="942238" y="1409700"/>
                </a:lnTo>
                <a:lnTo>
                  <a:pt x="942238" y="1435100"/>
                </a:lnTo>
                <a:lnTo>
                  <a:pt x="942238" y="1879600"/>
                </a:lnTo>
                <a:lnTo>
                  <a:pt x="942225" y="1905000"/>
                </a:lnTo>
                <a:lnTo>
                  <a:pt x="942225" y="2349500"/>
                </a:lnTo>
                <a:lnTo>
                  <a:pt x="502208" y="2349500"/>
                </a:lnTo>
                <a:lnTo>
                  <a:pt x="502208" y="1905000"/>
                </a:lnTo>
                <a:lnTo>
                  <a:pt x="942225" y="1905000"/>
                </a:lnTo>
                <a:lnTo>
                  <a:pt x="942225" y="1879600"/>
                </a:lnTo>
                <a:lnTo>
                  <a:pt x="502208" y="1879600"/>
                </a:lnTo>
                <a:lnTo>
                  <a:pt x="502208" y="1435100"/>
                </a:lnTo>
                <a:lnTo>
                  <a:pt x="942238" y="1435100"/>
                </a:lnTo>
                <a:lnTo>
                  <a:pt x="942238" y="1409700"/>
                </a:lnTo>
                <a:lnTo>
                  <a:pt x="502208" y="1409700"/>
                </a:lnTo>
                <a:lnTo>
                  <a:pt x="502208" y="965200"/>
                </a:lnTo>
                <a:lnTo>
                  <a:pt x="942238" y="965200"/>
                </a:lnTo>
                <a:lnTo>
                  <a:pt x="942238" y="469900"/>
                </a:lnTo>
                <a:lnTo>
                  <a:pt x="942225" y="495300"/>
                </a:lnTo>
                <a:lnTo>
                  <a:pt x="942225" y="939800"/>
                </a:lnTo>
                <a:lnTo>
                  <a:pt x="502208" y="939800"/>
                </a:lnTo>
                <a:lnTo>
                  <a:pt x="502208" y="495300"/>
                </a:lnTo>
                <a:lnTo>
                  <a:pt x="942225" y="495300"/>
                </a:lnTo>
                <a:lnTo>
                  <a:pt x="942225" y="469900"/>
                </a:lnTo>
                <a:lnTo>
                  <a:pt x="502208" y="469900"/>
                </a:lnTo>
                <a:lnTo>
                  <a:pt x="502208" y="25400"/>
                </a:lnTo>
                <a:lnTo>
                  <a:pt x="942238" y="25400"/>
                </a:lnTo>
                <a:lnTo>
                  <a:pt x="942238" y="0"/>
                </a:lnTo>
                <a:lnTo>
                  <a:pt x="471119" y="0"/>
                </a:lnTo>
                <a:lnTo>
                  <a:pt x="471119" y="25400"/>
                </a:lnTo>
                <a:lnTo>
                  <a:pt x="471119" y="469900"/>
                </a:lnTo>
                <a:lnTo>
                  <a:pt x="471119" y="2349500"/>
                </a:lnTo>
                <a:lnTo>
                  <a:pt x="31102" y="2349500"/>
                </a:lnTo>
                <a:lnTo>
                  <a:pt x="31102" y="1905000"/>
                </a:lnTo>
                <a:lnTo>
                  <a:pt x="471119" y="1905000"/>
                </a:lnTo>
                <a:lnTo>
                  <a:pt x="471119" y="1879600"/>
                </a:lnTo>
                <a:lnTo>
                  <a:pt x="31102" y="1879600"/>
                </a:lnTo>
                <a:lnTo>
                  <a:pt x="31102" y="1435100"/>
                </a:lnTo>
                <a:lnTo>
                  <a:pt x="471119" y="1435100"/>
                </a:lnTo>
                <a:lnTo>
                  <a:pt x="471119" y="1409700"/>
                </a:lnTo>
                <a:lnTo>
                  <a:pt x="31102" y="1409700"/>
                </a:lnTo>
                <a:lnTo>
                  <a:pt x="31102" y="965200"/>
                </a:lnTo>
                <a:lnTo>
                  <a:pt x="471119" y="965200"/>
                </a:lnTo>
                <a:lnTo>
                  <a:pt x="471119" y="939800"/>
                </a:lnTo>
                <a:lnTo>
                  <a:pt x="31102" y="939800"/>
                </a:lnTo>
                <a:lnTo>
                  <a:pt x="31102" y="495300"/>
                </a:lnTo>
                <a:lnTo>
                  <a:pt x="471119" y="495300"/>
                </a:lnTo>
                <a:lnTo>
                  <a:pt x="471119" y="469900"/>
                </a:lnTo>
                <a:lnTo>
                  <a:pt x="31102" y="469900"/>
                </a:lnTo>
                <a:lnTo>
                  <a:pt x="31102" y="25400"/>
                </a:lnTo>
                <a:lnTo>
                  <a:pt x="471119" y="25400"/>
                </a:lnTo>
                <a:lnTo>
                  <a:pt x="471119" y="0"/>
                </a:lnTo>
                <a:lnTo>
                  <a:pt x="0" y="0"/>
                </a:lnTo>
                <a:lnTo>
                  <a:pt x="0" y="25400"/>
                </a:lnTo>
                <a:lnTo>
                  <a:pt x="0" y="469900"/>
                </a:lnTo>
                <a:lnTo>
                  <a:pt x="0" y="5067300"/>
                </a:lnTo>
                <a:lnTo>
                  <a:pt x="31102" y="5067300"/>
                </a:lnTo>
                <a:lnTo>
                  <a:pt x="31102" y="4737100"/>
                </a:lnTo>
                <a:lnTo>
                  <a:pt x="5210175" y="4737100"/>
                </a:lnTo>
                <a:lnTo>
                  <a:pt x="5210175" y="4699000"/>
                </a:lnTo>
                <a:lnTo>
                  <a:pt x="31102" y="4699000"/>
                </a:lnTo>
                <a:lnTo>
                  <a:pt x="31102" y="4267200"/>
                </a:lnTo>
                <a:lnTo>
                  <a:pt x="5210175" y="4267200"/>
                </a:lnTo>
                <a:lnTo>
                  <a:pt x="5210175" y="4229100"/>
                </a:lnTo>
                <a:lnTo>
                  <a:pt x="31102" y="4229100"/>
                </a:lnTo>
                <a:lnTo>
                  <a:pt x="31102" y="3797300"/>
                </a:lnTo>
                <a:lnTo>
                  <a:pt x="5210175" y="3797300"/>
                </a:lnTo>
                <a:lnTo>
                  <a:pt x="5210175" y="3759200"/>
                </a:lnTo>
                <a:lnTo>
                  <a:pt x="31102" y="3759200"/>
                </a:lnTo>
                <a:lnTo>
                  <a:pt x="31102" y="3327400"/>
                </a:lnTo>
                <a:lnTo>
                  <a:pt x="5210175" y="3327400"/>
                </a:lnTo>
                <a:lnTo>
                  <a:pt x="5210175" y="3289300"/>
                </a:lnTo>
                <a:lnTo>
                  <a:pt x="31102" y="3289300"/>
                </a:lnTo>
                <a:lnTo>
                  <a:pt x="31102" y="2857500"/>
                </a:lnTo>
                <a:lnTo>
                  <a:pt x="5210175" y="2857500"/>
                </a:lnTo>
                <a:lnTo>
                  <a:pt x="5210175" y="2819400"/>
                </a:lnTo>
                <a:lnTo>
                  <a:pt x="31102" y="2819400"/>
                </a:lnTo>
                <a:lnTo>
                  <a:pt x="31102" y="2374900"/>
                </a:lnTo>
                <a:lnTo>
                  <a:pt x="5210175" y="2374900"/>
                </a:lnTo>
                <a:lnTo>
                  <a:pt x="5210175" y="2349500"/>
                </a:lnTo>
                <a:lnTo>
                  <a:pt x="2386647" y="2349500"/>
                </a:lnTo>
                <a:lnTo>
                  <a:pt x="2386647" y="1905000"/>
                </a:lnTo>
                <a:lnTo>
                  <a:pt x="5210175" y="1905000"/>
                </a:lnTo>
                <a:lnTo>
                  <a:pt x="5210175" y="1879600"/>
                </a:lnTo>
                <a:lnTo>
                  <a:pt x="5210175" y="25400"/>
                </a:lnTo>
                <a:lnTo>
                  <a:pt x="5210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0174655" y="7112990"/>
            <a:ext cx="4739640" cy="3162300"/>
          </a:xfrm>
          <a:custGeom>
            <a:avLst/>
            <a:gdLst/>
            <a:ahLst/>
            <a:cxnLst/>
            <a:rect l="l" t="t" r="r" b="b"/>
            <a:pathLst>
              <a:path w="4739640" h="3162300">
                <a:moveTo>
                  <a:pt x="31089" y="2832100"/>
                </a:moveTo>
                <a:lnTo>
                  <a:pt x="0" y="2832100"/>
                </a:lnTo>
                <a:lnTo>
                  <a:pt x="0" y="3162300"/>
                </a:lnTo>
                <a:lnTo>
                  <a:pt x="31089" y="3162300"/>
                </a:lnTo>
                <a:lnTo>
                  <a:pt x="31089" y="2832100"/>
                </a:lnTo>
                <a:close/>
              </a:path>
              <a:path w="4739640" h="3162300">
                <a:moveTo>
                  <a:pt x="31089" y="2362200"/>
                </a:moveTo>
                <a:lnTo>
                  <a:pt x="0" y="2362200"/>
                </a:lnTo>
                <a:lnTo>
                  <a:pt x="0" y="2794000"/>
                </a:lnTo>
                <a:lnTo>
                  <a:pt x="31089" y="2794000"/>
                </a:lnTo>
                <a:lnTo>
                  <a:pt x="31089" y="2362200"/>
                </a:lnTo>
                <a:close/>
              </a:path>
              <a:path w="4739640" h="31623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4739640" h="3162300">
                <a:moveTo>
                  <a:pt x="31089" y="1422400"/>
                </a:moveTo>
                <a:lnTo>
                  <a:pt x="0" y="14224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22400"/>
                </a:lnTo>
                <a:close/>
              </a:path>
              <a:path w="4739640" h="3162300">
                <a:moveTo>
                  <a:pt x="31089" y="952500"/>
                </a:moveTo>
                <a:lnTo>
                  <a:pt x="0" y="9525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52500"/>
                </a:lnTo>
                <a:close/>
              </a:path>
              <a:path w="4739640" h="31623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4739640" h="3162300">
                <a:moveTo>
                  <a:pt x="502196" y="2832100"/>
                </a:moveTo>
                <a:lnTo>
                  <a:pt x="471106" y="2832100"/>
                </a:lnTo>
                <a:lnTo>
                  <a:pt x="471106" y="3162300"/>
                </a:lnTo>
                <a:lnTo>
                  <a:pt x="502196" y="3162300"/>
                </a:lnTo>
                <a:lnTo>
                  <a:pt x="502196" y="2832100"/>
                </a:lnTo>
                <a:close/>
              </a:path>
              <a:path w="4739640" h="3162300">
                <a:moveTo>
                  <a:pt x="502196" y="2362200"/>
                </a:moveTo>
                <a:lnTo>
                  <a:pt x="471119" y="2362200"/>
                </a:lnTo>
                <a:lnTo>
                  <a:pt x="471119" y="2794000"/>
                </a:lnTo>
                <a:lnTo>
                  <a:pt x="502196" y="2794000"/>
                </a:lnTo>
                <a:lnTo>
                  <a:pt x="502196" y="2362200"/>
                </a:lnTo>
                <a:close/>
              </a:path>
              <a:path w="4739640" h="3162300">
                <a:moveTo>
                  <a:pt x="502196" y="1892300"/>
                </a:moveTo>
                <a:lnTo>
                  <a:pt x="471119" y="1892300"/>
                </a:lnTo>
                <a:lnTo>
                  <a:pt x="471119" y="2324100"/>
                </a:lnTo>
                <a:lnTo>
                  <a:pt x="502196" y="2324100"/>
                </a:lnTo>
                <a:lnTo>
                  <a:pt x="502196" y="1892300"/>
                </a:lnTo>
                <a:close/>
              </a:path>
              <a:path w="4739640" h="3162300">
                <a:moveTo>
                  <a:pt x="502196" y="1422400"/>
                </a:moveTo>
                <a:lnTo>
                  <a:pt x="471106" y="14224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22400"/>
                </a:lnTo>
                <a:close/>
              </a:path>
              <a:path w="4739640" h="3162300">
                <a:moveTo>
                  <a:pt x="502196" y="952500"/>
                </a:moveTo>
                <a:lnTo>
                  <a:pt x="471106" y="9525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52500"/>
                </a:lnTo>
                <a:close/>
              </a:path>
              <a:path w="4739640" h="31623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4739640" h="3162300">
                <a:moveTo>
                  <a:pt x="973302" y="1892300"/>
                </a:moveTo>
                <a:lnTo>
                  <a:pt x="942213" y="1892300"/>
                </a:lnTo>
                <a:lnTo>
                  <a:pt x="942213" y="2324100"/>
                </a:lnTo>
                <a:lnTo>
                  <a:pt x="973302" y="2324100"/>
                </a:lnTo>
                <a:lnTo>
                  <a:pt x="973302" y="1892300"/>
                </a:lnTo>
                <a:close/>
              </a:path>
              <a:path w="4739640" h="3162300">
                <a:moveTo>
                  <a:pt x="973302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4739640" h="3162300">
                <a:moveTo>
                  <a:pt x="973315" y="2832100"/>
                </a:moveTo>
                <a:lnTo>
                  <a:pt x="942213" y="2832100"/>
                </a:lnTo>
                <a:lnTo>
                  <a:pt x="942213" y="3162300"/>
                </a:lnTo>
                <a:lnTo>
                  <a:pt x="973315" y="3162300"/>
                </a:lnTo>
                <a:lnTo>
                  <a:pt x="973315" y="2832100"/>
                </a:lnTo>
                <a:close/>
              </a:path>
              <a:path w="4739640" h="3162300">
                <a:moveTo>
                  <a:pt x="973315" y="2362200"/>
                </a:moveTo>
                <a:lnTo>
                  <a:pt x="942213" y="2362200"/>
                </a:lnTo>
                <a:lnTo>
                  <a:pt x="942213" y="2794000"/>
                </a:lnTo>
                <a:lnTo>
                  <a:pt x="973315" y="2794000"/>
                </a:lnTo>
                <a:lnTo>
                  <a:pt x="973315" y="2362200"/>
                </a:lnTo>
                <a:close/>
              </a:path>
              <a:path w="4739640" h="3162300">
                <a:moveTo>
                  <a:pt x="973315" y="1422400"/>
                </a:moveTo>
                <a:lnTo>
                  <a:pt x="942213" y="14224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22400"/>
                </a:lnTo>
                <a:close/>
              </a:path>
              <a:path w="4739640" h="3162300">
                <a:moveTo>
                  <a:pt x="973315" y="952500"/>
                </a:moveTo>
                <a:lnTo>
                  <a:pt x="942213" y="952500"/>
                </a:lnTo>
                <a:lnTo>
                  <a:pt x="942213" y="1384300"/>
                </a:lnTo>
                <a:lnTo>
                  <a:pt x="973315" y="1384300"/>
                </a:lnTo>
                <a:lnTo>
                  <a:pt x="973315" y="952500"/>
                </a:lnTo>
                <a:close/>
              </a:path>
              <a:path w="4739640" h="3162300">
                <a:moveTo>
                  <a:pt x="1444409" y="2832100"/>
                </a:moveTo>
                <a:lnTo>
                  <a:pt x="1413332" y="2832100"/>
                </a:lnTo>
                <a:lnTo>
                  <a:pt x="1413332" y="3162300"/>
                </a:lnTo>
                <a:lnTo>
                  <a:pt x="1444409" y="3162300"/>
                </a:lnTo>
                <a:lnTo>
                  <a:pt x="1444409" y="2832100"/>
                </a:lnTo>
                <a:close/>
              </a:path>
              <a:path w="4739640" h="3162300">
                <a:moveTo>
                  <a:pt x="1444409" y="2362200"/>
                </a:moveTo>
                <a:lnTo>
                  <a:pt x="1413332" y="2362200"/>
                </a:lnTo>
                <a:lnTo>
                  <a:pt x="1413332" y="2794000"/>
                </a:lnTo>
                <a:lnTo>
                  <a:pt x="1444409" y="2794000"/>
                </a:lnTo>
                <a:lnTo>
                  <a:pt x="1444409" y="2362200"/>
                </a:lnTo>
                <a:close/>
              </a:path>
              <a:path w="4739640" h="3162300">
                <a:moveTo>
                  <a:pt x="1444409" y="1892300"/>
                </a:moveTo>
                <a:lnTo>
                  <a:pt x="1413319" y="1892300"/>
                </a:lnTo>
                <a:lnTo>
                  <a:pt x="1413319" y="2324100"/>
                </a:lnTo>
                <a:lnTo>
                  <a:pt x="1444409" y="2324100"/>
                </a:lnTo>
                <a:lnTo>
                  <a:pt x="1444409" y="1892300"/>
                </a:lnTo>
                <a:close/>
              </a:path>
              <a:path w="4739640" h="3162300">
                <a:moveTo>
                  <a:pt x="1444409" y="1422400"/>
                </a:moveTo>
                <a:lnTo>
                  <a:pt x="1413332" y="1422400"/>
                </a:lnTo>
                <a:lnTo>
                  <a:pt x="1413332" y="1854200"/>
                </a:lnTo>
                <a:lnTo>
                  <a:pt x="1444409" y="1854200"/>
                </a:lnTo>
                <a:lnTo>
                  <a:pt x="1444409" y="1422400"/>
                </a:lnTo>
                <a:close/>
              </a:path>
              <a:path w="4739640" h="3162300">
                <a:moveTo>
                  <a:pt x="1444409" y="952500"/>
                </a:moveTo>
                <a:lnTo>
                  <a:pt x="1413332" y="952500"/>
                </a:lnTo>
                <a:lnTo>
                  <a:pt x="1413332" y="1384300"/>
                </a:lnTo>
                <a:lnTo>
                  <a:pt x="1444409" y="1384300"/>
                </a:lnTo>
                <a:lnTo>
                  <a:pt x="1444409" y="952500"/>
                </a:lnTo>
                <a:close/>
              </a:path>
              <a:path w="4739640" h="3162300">
                <a:moveTo>
                  <a:pt x="1444409" y="469900"/>
                </a:moveTo>
                <a:lnTo>
                  <a:pt x="1413319" y="469900"/>
                </a:lnTo>
                <a:lnTo>
                  <a:pt x="1413319" y="914400"/>
                </a:lnTo>
                <a:lnTo>
                  <a:pt x="1444409" y="914400"/>
                </a:lnTo>
                <a:lnTo>
                  <a:pt x="1444409" y="469900"/>
                </a:lnTo>
                <a:close/>
              </a:path>
              <a:path w="4739640" h="3162300">
                <a:moveTo>
                  <a:pt x="1915528" y="2832100"/>
                </a:moveTo>
                <a:lnTo>
                  <a:pt x="1884438" y="2832100"/>
                </a:lnTo>
                <a:lnTo>
                  <a:pt x="1884438" y="3162300"/>
                </a:lnTo>
                <a:lnTo>
                  <a:pt x="1915528" y="3162300"/>
                </a:lnTo>
                <a:lnTo>
                  <a:pt x="1915528" y="2832100"/>
                </a:lnTo>
                <a:close/>
              </a:path>
              <a:path w="4739640" h="3162300">
                <a:moveTo>
                  <a:pt x="1915528" y="2362200"/>
                </a:moveTo>
                <a:lnTo>
                  <a:pt x="1884438" y="2362200"/>
                </a:lnTo>
                <a:lnTo>
                  <a:pt x="1884438" y="2794000"/>
                </a:lnTo>
                <a:lnTo>
                  <a:pt x="1915528" y="2794000"/>
                </a:lnTo>
                <a:lnTo>
                  <a:pt x="1915528" y="2362200"/>
                </a:lnTo>
                <a:close/>
              </a:path>
              <a:path w="4739640" h="3162300">
                <a:moveTo>
                  <a:pt x="1915528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92300"/>
                </a:lnTo>
                <a:close/>
              </a:path>
              <a:path w="4739640" h="3162300">
                <a:moveTo>
                  <a:pt x="1915528" y="1422400"/>
                </a:moveTo>
                <a:lnTo>
                  <a:pt x="1884438" y="14224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22400"/>
                </a:lnTo>
                <a:close/>
              </a:path>
              <a:path w="4739640" h="3162300">
                <a:moveTo>
                  <a:pt x="1915528" y="952500"/>
                </a:moveTo>
                <a:lnTo>
                  <a:pt x="1884438" y="9525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52500"/>
                </a:lnTo>
                <a:close/>
              </a:path>
              <a:path w="4739640" h="31623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4739640" h="3162300">
                <a:moveTo>
                  <a:pt x="1915528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28" y="444500"/>
                </a:lnTo>
                <a:lnTo>
                  <a:pt x="1915528" y="0"/>
                </a:lnTo>
                <a:close/>
              </a:path>
              <a:path w="4739640" h="3162300">
                <a:moveTo>
                  <a:pt x="2386647" y="2832100"/>
                </a:moveTo>
                <a:lnTo>
                  <a:pt x="2355545" y="2832100"/>
                </a:lnTo>
                <a:lnTo>
                  <a:pt x="2355545" y="3162300"/>
                </a:lnTo>
                <a:lnTo>
                  <a:pt x="2386647" y="3162300"/>
                </a:lnTo>
                <a:lnTo>
                  <a:pt x="2386647" y="2832100"/>
                </a:lnTo>
                <a:close/>
              </a:path>
              <a:path w="4739640" h="3162300">
                <a:moveTo>
                  <a:pt x="2386647" y="2362200"/>
                </a:moveTo>
                <a:lnTo>
                  <a:pt x="2355545" y="2362200"/>
                </a:lnTo>
                <a:lnTo>
                  <a:pt x="2355545" y="2794000"/>
                </a:lnTo>
                <a:lnTo>
                  <a:pt x="2386647" y="2794000"/>
                </a:lnTo>
                <a:lnTo>
                  <a:pt x="2386647" y="2362200"/>
                </a:lnTo>
                <a:close/>
              </a:path>
              <a:path w="4739640" h="3162300">
                <a:moveTo>
                  <a:pt x="2386647" y="1892300"/>
                </a:moveTo>
                <a:lnTo>
                  <a:pt x="2355545" y="1892300"/>
                </a:lnTo>
                <a:lnTo>
                  <a:pt x="2355545" y="2324100"/>
                </a:lnTo>
                <a:lnTo>
                  <a:pt x="2386647" y="2324100"/>
                </a:lnTo>
                <a:lnTo>
                  <a:pt x="2386647" y="1892300"/>
                </a:lnTo>
                <a:close/>
              </a:path>
              <a:path w="4739640" h="3162300">
                <a:moveTo>
                  <a:pt x="2386647" y="1422400"/>
                </a:moveTo>
                <a:lnTo>
                  <a:pt x="2355545" y="1422400"/>
                </a:lnTo>
                <a:lnTo>
                  <a:pt x="2355545" y="1854200"/>
                </a:lnTo>
                <a:lnTo>
                  <a:pt x="2386647" y="1854200"/>
                </a:lnTo>
                <a:lnTo>
                  <a:pt x="2386647" y="1422400"/>
                </a:lnTo>
                <a:close/>
              </a:path>
              <a:path w="4739640" h="3162300">
                <a:moveTo>
                  <a:pt x="2386647" y="952500"/>
                </a:moveTo>
                <a:lnTo>
                  <a:pt x="2355545" y="952500"/>
                </a:lnTo>
                <a:lnTo>
                  <a:pt x="2355545" y="1384300"/>
                </a:lnTo>
                <a:lnTo>
                  <a:pt x="2386647" y="1384300"/>
                </a:lnTo>
                <a:lnTo>
                  <a:pt x="2386647" y="952500"/>
                </a:lnTo>
                <a:close/>
              </a:path>
              <a:path w="4739640" h="3162300">
                <a:moveTo>
                  <a:pt x="2386647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4739640" h="3162300">
                <a:moveTo>
                  <a:pt x="2386647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47" y="444500"/>
                </a:lnTo>
                <a:lnTo>
                  <a:pt x="2386647" y="0"/>
                </a:lnTo>
                <a:close/>
              </a:path>
              <a:path w="4739640" h="3162300">
                <a:moveTo>
                  <a:pt x="2857754" y="2832100"/>
                </a:moveTo>
                <a:lnTo>
                  <a:pt x="2826651" y="2832100"/>
                </a:lnTo>
                <a:lnTo>
                  <a:pt x="2826651" y="3162300"/>
                </a:lnTo>
                <a:lnTo>
                  <a:pt x="2857754" y="3162300"/>
                </a:lnTo>
                <a:lnTo>
                  <a:pt x="2857754" y="2832100"/>
                </a:lnTo>
                <a:close/>
              </a:path>
              <a:path w="4739640" h="3162300">
                <a:moveTo>
                  <a:pt x="2857754" y="2362200"/>
                </a:moveTo>
                <a:lnTo>
                  <a:pt x="2826651" y="2362200"/>
                </a:lnTo>
                <a:lnTo>
                  <a:pt x="2826651" y="2794000"/>
                </a:lnTo>
                <a:lnTo>
                  <a:pt x="2857754" y="2794000"/>
                </a:lnTo>
                <a:lnTo>
                  <a:pt x="2857754" y="2362200"/>
                </a:lnTo>
                <a:close/>
              </a:path>
              <a:path w="4739640" h="3162300">
                <a:moveTo>
                  <a:pt x="2857754" y="1892300"/>
                </a:moveTo>
                <a:lnTo>
                  <a:pt x="2826651" y="1892300"/>
                </a:lnTo>
                <a:lnTo>
                  <a:pt x="2826651" y="2324100"/>
                </a:lnTo>
                <a:lnTo>
                  <a:pt x="2857754" y="2324100"/>
                </a:lnTo>
                <a:lnTo>
                  <a:pt x="2857754" y="1892300"/>
                </a:lnTo>
                <a:close/>
              </a:path>
              <a:path w="4739640" h="3162300">
                <a:moveTo>
                  <a:pt x="2857754" y="1422400"/>
                </a:moveTo>
                <a:lnTo>
                  <a:pt x="2826651" y="1422400"/>
                </a:lnTo>
                <a:lnTo>
                  <a:pt x="2826651" y="1854200"/>
                </a:lnTo>
                <a:lnTo>
                  <a:pt x="2857754" y="1854200"/>
                </a:lnTo>
                <a:lnTo>
                  <a:pt x="2857754" y="1422400"/>
                </a:lnTo>
                <a:close/>
              </a:path>
              <a:path w="4739640" h="3162300">
                <a:moveTo>
                  <a:pt x="2857754" y="952500"/>
                </a:moveTo>
                <a:lnTo>
                  <a:pt x="2826651" y="952500"/>
                </a:lnTo>
                <a:lnTo>
                  <a:pt x="2826651" y="1384300"/>
                </a:lnTo>
                <a:lnTo>
                  <a:pt x="2857754" y="1384300"/>
                </a:lnTo>
                <a:lnTo>
                  <a:pt x="2857754" y="952500"/>
                </a:lnTo>
                <a:close/>
              </a:path>
              <a:path w="4739640" h="3162300">
                <a:moveTo>
                  <a:pt x="2857754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54" y="914400"/>
                </a:lnTo>
                <a:lnTo>
                  <a:pt x="2857754" y="469900"/>
                </a:lnTo>
                <a:close/>
              </a:path>
              <a:path w="4739640" h="3162300">
                <a:moveTo>
                  <a:pt x="2857754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  <a:path w="4739640" h="3162300">
                <a:moveTo>
                  <a:pt x="3328860" y="2832100"/>
                </a:moveTo>
                <a:lnTo>
                  <a:pt x="3297771" y="2832100"/>
                </a:lnTo>
                <a:lnTo>
                  <a:pt x="3297771" y="3162300"/>
                </a:lnTo>
                <a:lnTo>
                  <a:pt x="3328860" y="3162300"/>
                </a:lnTo>
                <a:lnTo>
                  <a:pt x="3328860" y="2832100"/>
                </a:lnTo>
                <a:close/>
              </a:path>
              <a:path w="4739640" h="3162300">
                <a:moveTo>
                  <a:pt x="3328860" y="2362200"/>
                </a:moveTo>
                <a:lnTo>
                  <a:pt x="3297771" y="2362200"/>
                </a:lnTo>
                <a:lnTo>
                  <a:pt x="3297771" y="2794000"/>
                </a:lnTo>
                <a:lnTo>
                  <a:pt x="3328860" y="2794000"/>
                </a:lnTo>
                <a:lnTo>
                  <a:pt x="3328860" y="2362200"/>
                </a:lnTo>
                <a:close/>
              </a:path>
              <a:path w="4739640" h="3162300">
                <a:moveTo>
                  <a:pt x="3328860" y="1892300"/>
                </a:moveTo>
                <a:lnTo>
                  <a:pt x="3297771" y="18923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92300"/>
                </a:lnTo>
                <a:close/>
              </a:path>
              <a:path w="4739640" h="3162300">
                <a:moveTo>
                  <a:pt x="3328860" y="1422400"/>
                </a:moveTo>
                <a:lnTo>
                  <a:pt x="3297771" y="14224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22400"/>
                </a:lnTo>
                <a:close/>
              </a:path>
              <a:path w="4739640" h="3162300">
                <a:moveTo>
                  <a:pt x="3328860" y="952500"/>
                </a:moveTo>
                <a:lnTo>
                  <a:pt x="3297771" y="9525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52500"/>
                </a:lnTo>
                <a:close/>
              </a:path>
              <a:path w="4739640" h="31623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4739640" h="31623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4739640" h="3162300">
                <a:moveTo>
                  <a:pt x="3799967" y="2832100"/>
                </a:moveTo>
                <a:lnTo>
                  <a:pt x="3768877" y="2832100"/>
                </a:lnTo>
                <a:lnTo>
                  <a:pt x="3768877" y="3162300"/>
                </a:lnTo>
                <a:lnTo>
                  <a:pt x="3799967" y="3162300"/>
                </a:lnTo>
                <a:lnTo>
                  <a:pt x="3799967" y="2832100"/>
                </a:lnTo>
                <a:close/>
              </a:path>
              <a:path w="4739640" h="3162300">
                <a:moveTo>
                  <a:pt x="3799967" y="2362200"/>
                </a:moveTo>
                <a:lnTo>
                  <a:pt x="3768877" y="2362200"/>
                </a:lnTo>
                <a:lnTo>
                  <a:pt x="3768877" y="2794000"/>
                </a:lnTo>
                <a:lnTo>
                  <a:pt x="3799967" y="2794000"/>
                </a:lnTo>
                <a:lnTo>
                  <a:pt x="3799967" y="2362200"/>
                </a:lnTo>
                <a:close/>
              </a:path>
              <a:path w="4739640" h="3162300">
                <a:moveTo>
                  <a:pt x="3799967" y="1892300"/>
                </a:moveTo>
                <a:lnTo>
                  <a:pt x="3768877" y="18923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92300"/>
                </a:lnTo>
                <a:close/>
              </a:path>
              <a:path w="4739640" h="3162300">
                <a:moveTo>
                  <a:pt x="3799967" y="1422400"/>
                </a:moveTo>
                <a:lnTo>
                  <a:pt x="3768877" y="14224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22400"/>
                </a:lnTo>
                <a:close/>
              </a:path>
              <a:path w="4739640" h="3162300">
                <a:moveTo>
                  <a:pt x="3799967" y="952500"/>
                </a:moveTo>
                <a:lnTo>
                  <a:pt x="3768877" y="9525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52500"/>
                </a:lnTo>
                <a:close/>
              </a:path>
              <a:path w="4739640" h="31623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4739640" h="31623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  <a:path w="4739640" h="3162300">
                <a:moveTo>
                  <a:pt x="4271086" y="2362200"/>
                </a:moveTo>
                <a:lnTo>
                  <a:pt x="4239984" y="2362200"/>
                </a:lnTo>
                <a:lnTo>
                  <a:pt x="4239984" y="2794000"/>
                </a:lnTo>
                <a:lnTo>
                  <a:pt x="4271086" y="2794000"/>
                </a:lnTo>
                <a:lnTo>
                  <a:pt x="4271086" y="2362200"/>
                </a:lnTo>
                <a:close/>
              </a:path>
              <a:path w="4739640" h="3162300">
                <a:moveTo>
                  <a:pt x="4271086" y="1892300"/>
                </a:moveTo>
                <a:lnTo>
                  <a:pt x="4239984" y="1892300"/>
                </a:lnTo>
                <a:lnTo>
                  <a:pt x="4239984" y="2324100"/>
                </a:lnTo>
                <a:lnTo>
                  <a:pt x="4271086" y="2324100"/>
                </a:lnTo>
                <a:lnTo>
                  <a:pt x="4271086" y="1892300"/>
                </a:lnTo>
                <a:close/>
              </a:path>
              <a:path w="4739640" h="3162300">
                <a:moveTo>
                  <a:pt x="4271086" y="1422400"/>
                </a:moveTo>
                <a:lnTo>
                  <a:pt x="4239984" y="1422400"/>
                </a:lnTo>
                <a:lnTo>
                  <a:pt x="4239984" y="1854200"/>
                </a:lnTo>
                <a:lnTo>
                  <a:pt x="4271086" y="1854200"/>
                </a:lnTo>
                <a:lnTo>
                  <a:pt x="4271086" y="1422400"/>
                </a:lnTo>
                <a:close/>
              </a:path>
              <a:path w="4739640" h="3162300">
                <a:moveTo>
                  <a:pt x="4271086" y="952500"/>
                </a:moveTo>
                <a:lnTo>
                  <a:pt x="4239984" y="952500"/>
                </a:lnTo>
                <a:lnTo>
                  <a:pt x="4239984" y="1384300"/>
                </a:lnTo>
                <a:lnTo>
                  <a:pt x="4271086" y="1384300"/>
                </a:lnTo>
                <a:lnTo>
                  <a:pt x="4271086" y="952500"/>
                </a:lnTo>
                <a:close/>
              </a:path>
              <a:path w="4739640" h="3162300">
                <a:moveTo>
                  <a:pt x="4271086" y="469900"/>
                </a:moveTo>
                <a:lnTo>
                  <a:pt x="4239984" y="469900"/>
                </a:lnTo>
                <a:lnTo>
                  <a:pt x="4239984" y="914400"/>
                </a:lnTo>
                <a:lnTo>
                  <a:pt x="4271086" y="914400"/>
                </a:lnTo>
                <a:lnTo>
                  <a:pt x="4271086" y="469900"/>
                </a:lnTo>
                <a:close/>
              </a:path>
              <a:path w="4739640" h="3162300">
                <a:moveTo>
                  <a:pt x="4271086" y="0"/>
                </a:moveTo>
                <a:lnTo>
                  <a:pt x="4239984" y="0"/>
                </a:lnTo>
                <a:lnTo>
                  <a:pt x="4239984" y="444500"/>
                </a:lnTo>
                <a:lnTo>
                  <a:pt x="4271086" y="444500"/>
                </a:lnTo>
                <a:lnTo>
                  <a:pt x="4271086" y="0"/>
                </a:lnTo>
                <a:close/>
              </a:path>
              <a:path w="4739640" h="3162300">
                <a:moveTo>
                  <a:pt x="4739056" y="2362200"/>
                </a:moveTo>
                <a:lnTo>
                  <a:pt x="4711090" y="2362200"/>
                </a:lnTo>
                <a:lnTo>
                  <a:pt x="4711090" y="2794000"/>
                </a:lnTo>
                <a:lnTo>
                  <a:pt x="4739056" y="2794000"/>
                </a:lnTo>
                <a:lnTo>
                  <a:pt x="4739056" y="2362200"/>
                </a:lnTo>
                <a:close/>
              </a:path>
              <a:path w="4739640" h="3162300">
                <a:moveTo>
                  <a:pt x="4739056" y="1892300"/>
                </a:moveTo>
                <a:lnTo>
                  <a:pt x="4711090" y="1892300"/>
                </a:lnTo>
                <a:lnTo>
                  <a:pt x="4711090" y="2324100"/>
                </a:lnTo>
                <a:lnTo>
                  <a:pt x="4739056" y="2324100"/>
                </a:lnTo>
                <a:lnTo>
                  <a:pt x="4739056" y="1892300"/>
                </a:lnTo>
                <a:close/>
              </a:path>
              <a:path w="4739640" h="3162300">
                <a:moveTo>
                  <a:pt x="4739056" y="1422400"/>
                </a:moveTo>
                <a:lnTo>
                  <a:pt x="4711090" y="1422400"/>
                </a:lnTo>
                <a:lnTo>
                  <a:pt x="4711090" y="1854200"/>
                </a:lnTo>
                <a:lnTo>
                  <a:pt x="4739056" y="1854200"/>
                </a:lnTo>
                <a:lnTo>
                  <a:pt x="4739056" y="1422400"/>
                </a:lnTo>
                <a:close/>
              </a:path>
              <a:path w="4739640" h="3162300">
                <a:moveTo>
                  <a:pt x="4739056" y="952500"/>
                </a:moveTo>
                <a:lnTo>
                  <a:pt x="4711090" y="952500"/>
                </a:lnTo>
                <a:lnTo>
                  <a:pt x="4711090" y="1384300"/>
                </a:lnTo>
                <a:lnTo>
                  <a:pt x="4739056" y="1384300"/>
                </a:lnTo>
                <a:lnTo>
                  <a:pt x="4739056" y="952500"/>
                </a:lnTo>
                <a:close/>
              </a:path>
              <a:path w="4739640" h="3162300">
                <a:moveTo>
                  <a:pt x="4739056" y="469900"/>
                </a:moveTo>
                <a:lnTo>
                  <a:pt x="4711090" y="469900"/>
                </a:lnTo>
                <a:lnTo>
                  <a:pt x="4711090" y="914400"/>
                </a:lnTo>
                <a:lnTo>
                  <a:pt x="4739056" y="914400"/>
                </a:lnTo>
                <a:lnTo>
                  <a:pt x="4739056" y="469900"/>
                </a:lnTo>
                <a:close/>
              </a:path>
              <a:path w="4739640" h="3162300">
                <a:moveTo>
                  <a:pt x="4739056" y="0"/>
                </a:moveTo>
                <a:lnTo>
                  <a:pt x="4711090" y="0"/>
                </a:lnTo>
                <a:lnTo>
                  <a:pt x="4711090" y="444500"/>
                </a:lnTo>
                <a:lnTo>
                  <a:pt x="4739056" y="444500"/>
                </a:lnTo>
                <a:lnTo>
                  <a:pt x="473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3943533" y="9945090"/>
            <a:ext cx="970280" cy="330200"/>
          </a:xfrm>
          <a:custGeom>
            <a:avLst/>
            <a:gdLst/>
            <a:ahLst/>
            <a:cxnLst/>
            <a:rect l="l" t="t" r="r" b="b"/>
            <a:pathLst>
              <a:path w="970280" h="330200">
                <a:moveTo>
                  <a:pt x="31089" y="0"/>
                </a:moveTo>
                <a:lnTo>
                  <a:pt x="0" y="0"/>
                </a:lnTo>
                <a:lnTo>
                  <a:pt x="0" y="330200"/>
                </a:lnTo>
                <a:lnTo>
                  <a:pt x="31089" y="330200"/>
                </a:lnTo>
                <a:lnTo>
                  <a:pt x="31089" y="0"/>
                </a:lnTo>
                <a:close/>
              </a:path>
              <a:path w="970280" h="330200">
                <a:moveTo>
                  <a:pt x="502208" y="0"/>
                </a:moveTo>
                <a:lnTo>
                  <a:pt x="471106" y="0"/>
                </a:lnTo>
                <a:lnTo>
                  <a:pt x="471106" y="330200"/>
                </a:lnTo>
                <a:lnTo>
                  <a:pt x="502208" y="330200"/>
                </a:lnTo>
                <a:lnTo>
                  <a:pt x="502208" y="0"/>
                </a:lnTo>
                <a:close/>
              </a:path>
              <a:path w="970280" h="330200">
                <a:moveTo>
                  <a:pt x="970178" y="0"/>
                </a:moveTo>
                <a:lnTo>
                  <a:pt x="942213" y="0"/>
                </a:lnTo>
                <a:lnTo>
                  <a:pt x="942213" y="330200"/>
                </a:lnTo>
                <a:lnTo>
                  <a:pt x="970178" y="330200"/>
                </a:lnTo>
                <a:lnTo>
                  <a:pt x="970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4916849" y="11"/>
            <a:ext cx="3371215" cy="5080635"/>
          </a:xfrm>
          <a:custGeom>
            <a:avLst/>
            <a:gdLst/>
            <a:ahLst/>
            <a:cxnLst/>
            <a:rect l="l" t="t" r="r" b="b"/>
            <a:pathLst>
              <a:path w="3371215" h="5080635">
                <a:moveTo>
                  <a:pt x="502208" y="0"/>
                </a:moveTo>
                <a:lnTo>
                  <a:pt x="471119" y="0"/>
                </a:lnTo>
                <a:lnTo>
                  <a:pt x="471119" y="342900"/>
                </a:lnTo>
                <a:lnTo>
                  <a:pt x="502208" y="342900"/>
                </a:lnTo>
                <a:lnTo>
                  <a:pt x="502208" y="0"/>
                </a:lnTo>
                <a:close/>
              </a:path>
              <a:path w="3371215" h="5080635">
                <a:moveTo>
                  <a:pt x="973315" y="0"/>
                </a:moveTo>
                <a:lnTo>
                  <a:pt x="942238" y="0"/>
                </a:lnTo>
                <a:lnTo>
                  <a:pt x="942238" y="342900"/>
                </a:lnTo>
                <a:lnTo>
                  <a:pt x="973315" y="342900"/>
                </a:lnTo>
                <a:lnTo>
                  <a:pt x="973315" y="0"/>
                </a:lnTo>
                <a:close/>
              </a:path>
              <a:path w="3371215" h="5080635">
                <a:moveTo>
                  <a:pt x="1444421" y="0"/>
                </a:moveTo>
                <a:lnTo>
                  <a:pt x="1413332" y="0"/>
                </a:lnTo>
                <a:lnTo>
                  <a:pt x="1413332" y="342900"/>
                </a:lnTo>
                <a:lnTo>
                  <a:pt x="1444421" y="342900"/>
                </a:lnTo>
                <a:lnTo>
                  <a:pt x="1444421" y="0"/>
                </a:lnTo>
                <a:close/>
              </a:path>
              <a:path w="3371215" h="5080635">
                <a:moveTo>
                  <a:pt x="1915541" y="0"/>
                </a:moveTo>
                <a:lnTo>
                  <a:pt x="1884438" y="0"/>
                </a:lnTo>
                <a:lnTo>
                  <a:pt x="1884438" y="342900"/>
                </a:lnTo>
                <a:lnTo>
                  <a:pt x="1915541" y="342900"/>
                </a:lnTo>
                <a:lnTo>
                  <a:pt x="1915541" y="0"/>
                </a:lnTo>
                <a:close/>
              </a:path>
              <a:path w="3371215" h="5080635">
                <a:moveTo>
                  <a:pt x="2386647" y="0"/>
                </a:moveTo>
                <a:lnTo>
                  <a:pt x="2355558" y="0"/>
                </a:lnTo>
                <a:lnTo>
                  <a:pt x="2355558" y="342900"/>
                </a:lnTo>
                <a:lnTo>
                  <a:pt x="2386647" y="342900"/>
                </a:lnTo>
                <a:lnTo>
                  <a:pt x="2386647" y="0"/>
                </a:lnTo>
                <a:close/>
              </a:path>
              <a:path w="3371215" h="5080635">
                <a:moveTo>
                  <a:pt x="2857766" y="0"/>
                </a:moveTo>
                <a:lnTo>
                  <a:pt x="2826677" y="0"/>
                </a:lnTo>
                <a:lnTo>
                  <a:pt x="2826677" y="342900"/>
                </a:lnTo>
                <a:lnTo>
                  <a:pt x="2857766" y="342900"/>
                </a:lnTo>
                <a:lnTo>
                  <a:pt x="2857766" y="0"/>
                </a:lnTo>
                <a:close/>
              </a:path>
              <a:path w="3371215" h="5080635">
                <a:moveTo>
                  <a:pt x="3328873" y="0"/>
                </a:moveTo>
                <a:lnTo>
                  <a:pt x="3297771" y="0"/>
                </a:lnTo>
                <a:lnTo>
                  <a:pt x="3297771" y="342900"/>
                </a:lnTo>
                <a:lnTo>
                  <a:pt x="3328873" y="342900"/>
                </a:lnTo>
                <a:lnTo>
                  <a:pt x="3328873" y="0"/>
                </a:lnTo>
                <a:close/>
              </a:path>
              <a:path w="3371215" h="5080635">
                <a:moveTo>
                  <a:pt x="3371151" y="343065"/>
                </a:moveTo>
                <a:lnTo>
                  <a:pt x="31102" y="343065"/>
                </a:lnTo>
                <a:lnTo>
                  <a:pt x="31102" y="165"/>
                </a:lnTo>
                <a:lnTo>
                  <a:pt x="0" y="165"/>
                </a:lnTo>
                <a:lnTo>
                  <a:pt x="0" y="5080165"/>
                </a:lnTo>
                <a:lnTo>
                  <a:pt x="3371151" y="5080165"/>
                </a:lnTo>
                <a:lnTo>
                  <a:pt x="3371151" y="5054765"/>
                </a:lnTo>
                <a:lnTo>
                  <a:pt x="31102" y="5054765"/>
                </a:lnTo>
                <a:lnTo>
                  <a:pt x="31102" y="4622965"/>
                </a:lnTo>
                <a:lnTo>
                  <a:pt x="3371151" y="4622965"/>
                </a:lnTo>
                <a:lnTo>
                  <a:pt x="3371151" y="4584865"/>
                </a:lnTo>
                <a:lnTo>
                  <a:pt x="31102" y="4584865"/>
                </a:lnTo>
                <a:lnTo>
                  <a:pt x="31102" y="4140365"/>
                </a:lnTo>
                <a:lnTo>
                  <a:pt x="3371151" y="4140365"/>
                </a:lnTo>
                <a:lnTo>
                  <a:pt x="3371151" y="4114965"/>
                </a:lnTo>
                <a:lnTo>
                  <a:pt x="31102" y="4114965"/>
                </a:lnTo>
                <a:lnTo>
                  <a:pt x="31102" y="3670465"/>
                </a:lnTo>
                <a:lnTo>
                  <a:pt x="3371151" y="3670465"/>
                </a:lnTo>
                <a:lnTo>
                  <a:pt x="3371151" y="3645065"/>
                </a:lnTo>
                <a:lnTo>
                  <a:pt x="31102" y="3645065"/>
                </a:lnTo>
                <a:lnTo>
                  <a:pt x="31102" y="3200565"/>
                </a:lnTo>
                <a:lnTo>
                  <a:pt x="3371151" y="3200565"/>
                </a:lnTo>
                <a:lnTo>
                  <a:pt x="3371151" y="3175165"/>
                </a:lnTo>
                <a:lnTo>
                  <a:pt x="31102" y="3175165"/>
                </a:lnTo>
                <a:lnTo>
                  <a:pt x="31102" y="2730665"/>
                </a:lnTo>
                <a:lnTo>
                  <a:pt x="471119" y="2730665"/>
                </a:lnTo>
                <a:lnTo>
                  <a:pt x="471119" y="3175000"/>
                </a:lnTo>
                <a:lnTo>
                  <a:pt x="502208" y="3175000"/>
                </a:lnTo>
                <a:lnTo>
                  <a:pt x="502208" y="2730665"/>
                </a:lnTo>
                <a:lnTo>
                  <a:pt x="942225" y="2730665"/>
                </a:lnTo>
                <a:lnTo>
                  <a:pt x="942225" y="3175000"/>
                </a:lnTo>
                <a:lnTo>
                  <a:pt x="973315" y="3175000"/>
                </a:lnTo>
                <a:lnTo>
                  <a:pt x="973315" y="2730665"/>
                </a:lnTo>
                <a:lnTo>
                  <a:pt x="1413332" y="2730665"/>
                </a:lnTo>
                <a:lnTo>
                  <a:pt x="1413332" y="3175000"/>
                </a:lnTo>
                <a:lnTo>
                  <a:pt x="1444434" y="3175000"/>
                </a:lnTo>
                <a:lnTo>
                  <a:pt x="1444434" y="2730665"/>
                </a:lnTo>
                <a:lnTo>
                  <a:pt x="1884451" y="2730665"/>
                </a:lnTo>
                <a:lnTo>
                  <a:pt x="1884451" y="3175000"/>
                </a:lnTo>
                <a:lnTo>
                  <a:pt x="1915541" y="3175000"/>
                </a:lnTo>
                <a:lnTo>
                  <a:pt x="1915541" y="2730665"/>
                </a:lnTo>
                <a:lnTo>
                  <a:pt x="2355558" y="2730665"/>
                </a:lnTo>
                <a:lnTo>
                  <a:pt x="2355558" y="3175000"/>
                </a:lnTo>
                <a:lnTo>
                  <a:pt x="2386647" y="3175000"/>
                </a:lnTo>
                <a:lnTo>
                  <a:pt x="2386647" y="2730665"/>
                </a:lnTo>
                <a:lnTo>
                  <a:pt x="2826677" y="2730665"/>
                </a:lnTo>
                <a:lnTo>
                  <a:pt x="2826677" y="3175000"/>
                </a:lnTo>
                <a:lnTo>
                  <a:pt x="2857766" y="3175000"/>
                </a:lnTo>
                <a:lnTo>
                  <a:pt x="2857766" y="2730665"/>
                </a:lnTo>
                <a:lnTo>
                  <a:pt x="3297771" y="2730665"/>
                </a:lnTo>
                <a:lnTo>
                  <a:pt x="3297771" y="3175000"/>
                </a:lnTo>
                <a:lnTo>
                  <a:pt x="3328873" y="3175000"/>
                </a:lnTo>
                <a:lnTo>
                  <a:pt x="3328873" y="2730665"/>
                </a:lnTo>
                <a:lnTo>
                  <a:pt x="3371151" y="2730665"/>
                </a:lnTo>
                <a:lnTo>
                  <a:pt x="3371151" y="2705265"/>
                </a:lnTo>
                <a:lnTo>
                  <a:pt x="31102" y="2705265"/>
                </a:lnTo>
                <a:lnTo>
                  <a:pt x="31102" y="2260765"/>
                </a:lnTo>
                <a:lnTo>
                  <a:pt x="471119" y="2260765"/>
                </a:lnTo>
                <a:lnTo>
                  <a:pt x="471119" y="2705100"/>
                </a:lnTo>
                <a:lnTo>
                  <a:pt x="502208" y="2705100"/>
                </a:lnTo>
                <a:lnTo>
                  <a:pt x="502208" y="2260765"/>
                </a:lnTo>
                <a:lnTo>
                  <a:pt x="942225" y="2260765"/>
                </a:lnTo>
                <a:lnTo>
                  <a:pt x="942225" y="2705100"/>
                </a:lnTo>
                <a:lnTo>
                  <a:pt x="973315" y="2705100"/>
                </a:lnTo>
                <a:lnTo>
                  <a:pt x="973315" y="2260765"/>
                </a:lnTo>
                <a:lnTo>
                  <a:pt x="1413332" y="2260765"/>
                </a:lnTo>
                <a:lnTo>
                  <a:pt x="1413332" y="2705100"/>
                </a:lnTo>
                <a:lnTo>
                  <a:pt x="1444421" y="2705100"/>
                </a:lnTo>
                <a:lnTo>
                  <a:pt x="1444421" y="2260765"/>
                </a:lnTo>
                <a:lnTo>
                  <a:pt x="1884438" y="2260765"/>
                </a:lnTo>
                <a:lnTo>
                  <a:pt x="1884438" y="2705100"/>
                </a:lnTo>
                <a:lnTo>
                  <a:pt x="1915541" y="2705100"/>
                </a:lnTo>
                <a:lnTo>
                  <a:pt x="1915541" y="2260765"/>
                </a:lnTo>
                <a:lnTo>
                  <a:pt x="2355558" y="2260765"/>
                </a:lnTo>
                <a:lnTo>
                  <a:pt x="2355558" y="2705100"/>
                </a:lnTo>
                <a:lnTo>
                  <a:pt x="2386647" y="2705100"/>
                </a:lnTo>
                <a:lnTo>
                  <a:pt x="2386647" y="2260765"/>
                </a:lnTo>
                <a:lnTo>
                  <a:pt x="2826677" y="2260765"/>
                </a:lnTo>
                <a:lnTo>
                  <a:pt x="2826677" y="2705100"/>
                </a:lnTo>
                <a:lnTo>
                  <a:pt x="2857766" y="2705100"/>
                </a:lnTo>
                <a:lnTo>
                  <a:pt x="2857766" y="2260765"/>
                </a:lnTo>
                <a:lnTo>
                  <a:pt x="3297771" y="2260765"/>
                </a:lnTo>
                <a:lnTo>
                  <a:pt x="3297771" y="2705100"/>
                </a:lnTo>
                <a:lnTo>
                  <a:pt x="3328873" y="2705100"/>
                </a:lnTo>
                <a:lnTo>
                  <a:pt x="3328873" y="2260765"/>
                </a:lnTo>
                <a:lnTo>
                  <a:pt x="3371151" y="2260765"/>
                </a:lnTo>
                <a:lnTo>
                  <a:pt x="3371151" y="2235365"/>
                </a:lnTo>
                <a:lnTo>
                  <a:pt x="31102" y="2235365"/>
                </a:lnTo>
                <a:lnTo>
                  <a:pt x="31102" y="1790865"/>
                </a:lnTo>
                <a:lnTo>
                  <a:pt x="471119" y="1790865"/>
                </a:lnTo>
                <a:lnTo>
                  <a:pt x="471119" y="2235200"/>
                </a:lnTo>
                <a:lnTo>
                  <a:pt x="502208" y="2235200"/>
                </a:lnTo>
                <a:lnTo>
                  <a:pt x="502208" y="1790865"/>
                </a:lnTo>
                <a:lnTo>
                  <a:pt x="942225" y="1790865"/>
                </a:lnTo>
                <a:lnTo>
                  <a:pt x="942225" y="2235200"/>
                </a:lnTo>
                <a:lnTo>
                  <a:pt x="973315" y="2235200"/>
                </a:lnTo>
                <a:lnTo>
                  <a:pt x="973315" y="1790865"/>
                </a:lnTo>
                <a:lnTo>
                  <a:pt x="1413332" y="1790865"/>
                </a:lnTo>
                <a:lnTo>
                  <a:pt x="1413332" y="2235200"/>
                </a:lnTo>
                <a:lnTo>
                  <a:pt x="1444421" y="2235200"/>
                </a:lnTo>
                <a:lnTo>
                  <a:pt x="1444421" y="1790865"/>
                </a:lnTo>
                <a:lnTo>
                  <a:pt x="1884438" y="1790865"/>
                </a:lnTo>
                <a:lnTo>
                  <a:pt x="1884438" y="2235200"/>
                </a:lnTo>
                <a:lnTo>
                  <a:pt x="1915541" y="2235200"/>
                </a:lnTo>
                <a:lnTo>
                  <a:pt x="1915541" y="1790865"/>
                </a:lnTo>
                <a:lnTo>
                  <a:pt x="2355558" y="1790865"/>
                </a:lnTo>
                <a:lnTo>
                  <a:pt x="2355558" y="2235200"/>
                </a:lnTo>
                <a:lnTo>
                  <a:pt x="2386647" y="2235200"/>
                </a:lnTo>
                <a:lnTo>
                  <a:pt x="2386647" y="1790865"/>
                </a:lnTo>
                <a:lnTo>
                  <a:pt x="2826677" y="1790865"/>
                </a:lnTo>
                <a:lnTo>
                  <a:pt x="2826677" y="2235200"/>
                </a:lnTo>
                <a:lnTo>
                  <a:pt x="2857766" y="2235200"/>
                </a:lnTo>
                <a:lnTo>
                  <a:pt x="2857766" y="1790865"/>
                </a:lnTo>
                <a:lnTo>
                  <a:pt x="3297771" y="1790865"/>
                </a:lnTo>
                <a:lnTo>
                  <a:pt x="3297771" y="2235200"/>
                </a:lnTo>
                <a:lnTo>
                  <a:pt x="3328873" y="2235200"/>
                </a:lnTo>
                <a:lnTo>
                  <a:pt x="3328873" y="1790865"/>
                </a:lnTo>
                <a:lnTo>
                  <a:pt x="3371151" y="1790865"/>
                </a:lnTo>
                <a:lnTo>
                  <a:pt x="3371151" y="1752765"/>
                </a:lnTo>
                <a:lnTo>
                  <a:pt x="31102" y="1752765"/>
                </a:lnTo>
                <a:lnTo>
                  <a:pt x="31102" y="1320965"/>
                </a:lnTo>
                <a:lnTo>
                  <a:pt x="471119" y="1320965"/>
                </a:lnTo>
                <a:lnTo>
                  <a:pt x="471119" y="1752600"/>
                </a:lnTo>
                <a:lnTo>
                  <a:pt x="502208" y="1752600"/>
                </a:lnTo>
                <a:lnTo>
                  <a:pt x="502208" y="1320965"/>
                </a:lnTo>
                <a:lnTo>
                  <a:pt x="942238" y="1320965"/>
                </a:lnTo>
                <a:lnTo>
                  <a:pt x="942238" y="1752600"/>
                </a:lnTo>
                <a:lnTo>
                  <a:pt x="973315" y="1752600"/>
                </a:lnTo>
                <a:lnTo>
                  <a:pt x="973315" y="1320965"/>
                </a:lnTo>
                <a:lnTo>
                  <a:pt x="1413332" y="1320965"/>
                </a:lnTo>
                <a:lnTo>
                  <a:pt x="1413332" y="1752600"/>
                </a:lnTo>
                <a:lnTo>
                  <a:pt x="1444421" y="1752600"/>
                </a:lnTo>
                <a:lnTo>
                  <a:pt x="1444421" y="1320965"/>
                </a:lnTo>
                <a:lnTo>
                  <a:pt x="1884438" y="1320965"/>
                </a:lnTo>
                <a:lnTo>
                  <a:pt x="1884438" y="1752600"/>
                </a:lnTo>
                <a:lnTo>
                  <a:pt x="1915541" y="1752600"/>
                </a:lnTo>
                <a:lnTo>
                  <a:pt x="1915541" y="1320965"/>
                </a:lnTo>
                <a:lnTo>
                  <a:pt x="2355558" y="1320965"/>
                </a:lnTo>
                <a:lnTo>
                  <a:pt x="2355558" y="1752600"/>
                </a:lnTo>
                <a:lnTo>
                  <a:pt x="2386647" y="1752600"/>
                </a:lnTo>
                <a:lnTo>
                  <a:pt x="2386647" y="1320965"/>
                </a:lnTo>
                <a:lnTo>
                  <a:pt x="2826677" y="1320965"/>
                </a:lnTo>
                <a:lnTo>
                  <a:pt x="2826677" y="1752600"/>
                </a:lnTo>
                <a:lnTo>
                  <a:pt x="2857766" y="1752600"/>
                </a:lnTo>
                <a:lnTo>
                  <a:pt x="2857766" y="1320965"/>
                </a:lnTo>
                <a:lnTo>
                  <a:pt x="3297771" y="1320965"/>
                </a:lnTo>
                <a:lnTo>
                  <a:pt x="3297771" y="1752600"/>
                </a:lnTo>
                <a:lnTo>
                  <a:pt x="3328873" y="1752600"/>
                </a:lnTo>
                <a:lnTo>
                  <a:pt x="3328873" y="1320965"/>
                </a:lnTo>
                <a:lnTo>
                  <a:pt x="3371151" y="1320965"/>
                </a:lnTo>
                <a:lnTo>
                  <a:pt x="3371151" y="1282865"/>
                </a:lnTo>
                <a:lnTo>
                  <a:pt x="31102" y="1282865"/>
                </a:lnTo>
                <a:lnTo>
                  <a:pt x="31102" y="851065"/>
                </a:lnTo>
                <a:lnTo>
                  <a:pt x="471119" y="851065"/>
                </a:lnTo>
                <a:lnTo>
                  <a:pt x="471119" y="1282700"/>
                </a:lnTo>
                <a:lnTo>
                  <a:pt x="502208" y="1282700"/>
                </a:lnTo>
                <a:lnTo>
                  <a:pt x="502208" y="851065"/>
                </a:lnTo>
                <a:lnTo>
                  <a:pt x="942238" y="851065"/>
                </a:lnTo>
                <a:lnTo>
                  <a:pt x="942238" y="1282700"/>
                </a:lnTo>
                <a:lnTo>
                  <a:pt x="973315" y="1282700"/>
                </a:lnTo>
                <a:lnTo>
                  <a:pt x="973315" y="851065"/>
                </a:lnTo>
                <a:lnTo>
                  <a:pt x="1413332" y="851065"/>
                </a:lnTo>
                <a:lnTo>
                  <a:pt x="1413332" y="1282700"/>
                </a:lnTo>
                <a:lnTo>
                  <a:pt x="1444421" y="1282700"/>
                </a:lnTo>
                <a:lnTo>
                  <a:pt x="1444421" y="851065"/>
                </a:lnTo>
                <a:lnTo>
                  <a:pt x="1884438" y="851065"/>
                </a:lnTo>
                <a:lnTo>
                  <a:pt x="1884438" y="1282700"/>
                </a:lnTo>
                <a:lnTo>
                  <a:pt x="1915541" y="1282700"/>
                </a:lnTo>
                <a:lnTo>
                  <a:pt x="1915541" y="851065"/>
                </a:lnTo>
                <a:lnTo>
                  <a:pt x="2355558" y="851065"/>
                </a:lnTo>
                <a:lnTo>
                  <a:pt x="2355558" y="1282700"/>
                </a:lnTo>
                <a:lnTo>
                  <a:pt x="2386647" y="1282700"/>
                </a:lnTo>
                <a:lnTo>
                  <a:pt x="2386647" y="851065"/>
                </a:lnTo>
                <a:lnTo>
                  <a:pt x="2826677" y="851065"/>
                </a:lnTo>
                <a:lnTo>
                  <a:pt x="2826677" y="1282700"/>
                </a:lnTo>
                <a:lnTo>
                  <a:pt x="2857766" y="1282700"/>
                </a:lnTo>
                <a:lnTo>
                  <a:pt x="2857766" y="851065"/>
                </a:lnTo>
                <a:lnTo>
                  <a:pt x="3297771" y="851065"/>
                </a:lnTo>
                <a:lnTo>
                  <a:pt x="3297771" y="1282700"/>
                </a:lnTo>
                <a:lnTo>
                  <a:pt x="3328873" y="1282700"/>
                </a:lnTo>
                <a:lnTo>
                  <a:pt x="3328873" y="851065"/>
                </a:lnTo>
                <a:lnTo>
                  <a:pt x="3371151" y="851065"/>
                </a:lnTo>
                <a:lnTo>
                  <a:pt x="3371151" y="812965"/>
                </a:lnTo>
                <a:lnTo>
                  <a:pt x="31102" y="812965"/>
                </a:lnTo>
                <a:lnTo>
                  <a:pt x="31102" y="381165"/>
                </a:lnTo>
                <a:lnTo>
                  <a:pt x="471119" y="381165"/>
                </a:lnTo>
                <a:lnTo>
                  <a:pt x="471119" y="812800"/>
                </a:lnTo>
                <a:lnTo>
                  <a:pt x="502208" y="812800"/>
                </a:lnTo>
                <a:lnTo>
                  <a:pt x="502208" y="381165"/>
                </a:lnTo>
                <a:lnTo>
                  <a:pt x="942225" y="381165"/>
                </a:lnTo>
                <a:lnTo>
                  <a:pt x="942225" y="812800"/>
                </a:lnTo>
                <a:lnTo>
                  <a:pt x="973315" y="812800"/>
                </a:lnTo>
                <a:lnTo>
                  <a:pt x="973315" y="381165"/>
                </a:lnTo>
                <a:lnTo>
                  <a:pt x="1413332" y="381165"/>
                </a:lnTo>
                <a:lnTo>
                  <a:pt x="1413332" y="812800"/>
                </a:lnTo>
                <a:lnTo>
                  <a:pt x="1444421" y="812800"/>
                </a:lnTo>
                <a:lnTo>
                  <a:pt x="1444421" y="381165"/>
                </a:lnTo>
                <a:lnTo>
                  <a:pt x="1884438" y="381165"/>
                </a:lnTo>
                <a:lnTo>
                  <a:pt x="1884438" y="812800"/>
                </a:lnTo>
                <a:lnTo>
                  <a:pt x="1915541" y="812800"/>
                </a:lnTo>
                <a:lnTo>
                  <a:pt x="1915541" y="381165"/>
                </a:lnTo>
                <a:lnTo>
                  <a:pt x="2355558" y="381165"/>
                </a:lnTo>
                <a:lnTo>
                  <a:pt x="2355558" y="812800"/>
                </a:lnTo>
                <a:lnTo>
                  <a:pt x="2386647" y="812800"/>
                </a:lnTo>
                <a:lnTo>
                  <a:pt x="2386647" y="381165"/>
                </a:lnTo>
                <a:lnTo>
                  <a:pt x="2826677" y="381165"/>
                </a:lnTo>
                <a:lnTo>
                  <a:pt x="2826677" y="812800"/>
                </a:lnTo>
                <a:lnTo>
                  <a:pt x="2857766" y="812800"/>
                </a:lnTo>
                <a:lnTo>
                  <a:pt x="2857766" y="381165"/>
                </a:lnTo>
                <a:lnTo>
                  <a:pt x="3297771" y="381165"/>
                </a:lnTo>
                <a:lnTo>
                  <a:pt x="3297771" y="812800"/>
                </a:lnTo>
                <a:lnTo>
                  <a:pt x="3328873" y="812800"/>
                </a:lnTo>
                <a:lnTo>
                  <a:pt x="3328873" y="381165"/>
                </a:lnTo>
                <a:lnTo>
                  <a:pt x="3371151" y="381165"/>
                </a:lnTo>
                <a:lnTo>
                  <a:pt x="3371151" y="3430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5387968" y="2730512"/>
            <a:ext cx="2858135" cy="2324100"/>
          </a:xfrm>
          <a:custGeom>
            <a:avLst/>
            <a:gdLst/>
            <a:ahLst/>
            <a:cxnLst/>
            <a:rect l="l" t="t" r="r" b="b"/>
            <a:pathLst>
              <a:path w="2858134" h="23241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2858134" h="2324100">
                <a:moveTo>
                  <a:pt x="31089" y="1409700"/>
                </a:moveTo>
                <a:lnTo>
                  <a:pt x="0" y="14097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09700"/>
                </a:lnTo>
                <a:close/>
              </a:path>
              <a:path w="2858134" h="2324100">
                <a:moveTo>
                  <a:pt x="31089" y="939800"/>
                </a:moveTo>
                <a:lnTo>
                  <a:pt x="0" y="9398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39800"/>
                </a:lnTo>
                <a:close/>
              </a:path>
              <a:path w="2858134" h="23241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2858134" h="2324100">
                <a:moveTo>
                  <a:pt x="502196" y="1892300"/>
                </a:moveTo>
                <a:lnTo>
                  <a:pt x="471106" y="1892300"/>
                </a:lnTo>
                <a:lnTo>
                  <a:pt x="471106" y="2324100"/>
                </a:lnTo>
                <a:lnTo>
                  <a:pt x="502196" y="2324100"/>
                </a:lnTo>
                <a:lnTo>
                  <a:pt x="502196" y="1892300"/>
                </a:lnTo>
                <a:close/>
              </a:path>
              <a:path w="2858134" h="2324100">
                <a:moveTo>
                  <a:pt x="502196" y="1409700"/>
                </a:moveTo>
                <a:lnTo>
                  <a:pt x="471119" y="1409700"/>
                </a:lnTo>
                <a:lnTo>
                  <a:pt x="471119" y="1854200"/>
                </a:lnTo>
                <a:lnTo>
                  <a:pt x="502196" y="1854200"/>
                </a:lnTo>
                <a:lnTo>
                  <a:pt x="502196" y="1409700"/>
                </a:lnTo>
                <a:close/>
              </a:path>
              <a:path w="2858134" h="2324100">
                <a:moveTo>
                  <a:pt x="502196" y="939800"/>
                </a:moveTo>
                <a:lnTo>
                  <a:pt x="471119" y="939800"/>
                </a:lnTo>
                <a:lnTo>
                  <a:pt x="471119" y="1384300"/>
                </a:lnTo>
                <a:lnTo>
                  <a:pt x="502196" y="1384300"/>
                </a:lnTo>
                <a:lnTo>
                  <a:pt x="502196" y="939800"/>
                </a:lnTo>
                <a:close/>
              </a:path>
              <a:path w="2858134" h="23241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2858134" h="2324100">
                <a:moveTo>
                  <a:pt x="973302" y="939800"/>
                </a:moveTo>
                <a:lnTo>
                  <a:pt x="942213" y="939800"/>
                </a:lnTo>
                <a:lnTo>
                  <a:pt x="942213" y="1384300"/>
                </a:lnTo>
                <a:lnTo>
                  <a:pt x="973302" y="1384300"/>
                </a:lnTo>
                <a:lnTo>
                  <a:pt x="973302" y="939800"/>
                </a:lnTo>
                <a:close/>
              </a:path>
              <a:path w="2858134" h="2324100">
                <a:moveTo>
                  <a:pt x="973315" y="1892300"/>
                </a:moveTo>
                <a:lnTo>
                  <a:pt x="942213" y="1892300"/>
                </a:lnTo>
                <a:lnTo>
                  <a:pt x="942213" y="2324100"/>
                </a:lnTo>
                <a:lnTo>
                  <a:pt x="973315" y="2324100"/>
                </a:lnTo>
                <a:lnTo>
                  <a:pt x="973315" y="1892300"/>
                </a:lnTo>
                <a:close/>
              </a:path>
              <a:path w="2858134" h="2324100">
                <a:moveTo>
                  <a:pt x="973315" y="1409700"/>
                </a:moveTo>
                <a:lnTo>
                  <a:pt x="942213" y="14097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09700"/>
                </a:lnTo>
                <a:close/>
              </a:path>
              <a:path w="2858134" h="2324100">
                <a:moveTo>
                  <a:pt x="973315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15" y="914400"/>
                </a:lnTo>
                <a:lnTo>
                  <a:pt x="973315" y="469900"/>
                </a:lnTo>
                <a:close/>
              </a:path>
              <a:path w="2858134" h="2324100">
                <a:moveTo>
                  <a:pt x="1444421" y="1892300"/>
                </a:moveTo>
                <a:lnTo>
                  <a:pt x="1413332" y="1892300"/>
                </a:lnTo>
                <a:lnTo>
                  <a:pt x="1413332" y="2324100"/>
                </a:lnTo>
                <a:lnTo>
                  <a:pt x="1444421" y="2324100"/>
                </a:lnTo>
                <a:lnTo>
                  <a:pt x="1444421" y="1892300"/>
                </a:lnTo>
                <a:close/>
              </a:path>
              <a:path w="2858134" h="2324100">
                <a:moveTo>
                  <a:pt x="1444421" y="1409700"/>
                </a:moveTo>
                <a:lnTo>
                  <a:pt x="1413332" y="1409700"/>
                </a:lnTo>
                <a:lnTo>
                  <a:pt x="1413332" y="1854200"/>
                </a:lnTo>
                <a:lnTo>
                  <a:pt x="1444421" y="1854200"/>
                </a:lnTo>
                <a:lnTo>
                  <a:pt x="1444421" y="1409700"/>
                </a:lnTo>
                <a:close/>
              </a:path>
              <a:path w="2858134" h="2324100">
                <a:moveTo>
                  <a:pt x="1444421" y="939800"/>
                </a:moveTo>
                <a:lnTo>
                  <a:pt x="1413319" y="939800"/>
                </a:lnTo>
                <a:lnTo>
                  <a:pt x="1413319" y="1384300"/>
                </a:lnTo>
                <a:lnTo>
                  <a:pt x="1444421" y="1384300"/>
                </a:lnTo>
                <a:lnTo>
                  <a:pt x="1444421" y="939800"/>
                </a:lnTo>
                <a:close/>
              </a:path>
              <a:path w="2858134" h="2324100">
                <a:moveTo>
                  <a:pt x="1444421" y="469900"/>
                </a:moveTo>
                <a:lnTo>
                  <a:pt x="1413332" y="469900"/>
                </a:lnTo>
                <a:lnTo>
                  <a:pt x="1413332" y="914400"/>
                </a:lnTo>
                <a:lnTo>
                  <a:pt x="1444421" y="914400"/>
                </a:lnTo>
                <a:lnTo>
                  <a:pt x="1444421" y="469900"/>
                </a:lnTo>
                <a:close/>
              </a:path>
              <a:path w="2858134" h="2324100">
                <a:moveTo>
                  <a:pt x="1915528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92300"/>
                </a:lnTo>
                <a:close/>
              </a:path>
              <a:path w="2858134" h="2324100">
                <a:moveTo>
                  <a:pt x="1915528" y="1409700"/>
                </a:moveTo>
                <a:lnTo>
                  <a:pt x="1884438" y="14097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09700"/>
                </a:lnTo>
                <a:close/>
              </a:path>
              <a:path w="2858134" h="2324100">
                <a:moveTo>
                  <a:pt x="1915528" y="939800"/>
                </a:moveTo>
                <a:lnTo>
                  <a:pt x="1884438" y="9398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39800"/>
                </a:lnTo>
                <a:close/>
              </a:path>
              <a:path w="2858134" h="23241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2858134" h="2324100">
                <a:moveTo>
                  <a:pt x="2386647" y="1892300"/>
                </a:moveTo>
                <a:lnTo>
                  <a:pt x="2355558" y="1892300"/>
                </a:lnTo>
                <a:lnTo>
                  <a:pt x="2355558" y="2324100"/>
                </a:lnTo>
                <a:lnTo>
                  <a:pt x="2386647" y="2324100"/>
                </a:lnTo>
                <a:lnTo>
                  <a:pt x="2386647" y="1892300"/>
                </a:lnTo>
                <a:close/>
              </a:path>
              <a:path w="2858134" h="2324100">
                <a:moveTo>
                  <a:pt x="2386647" y="1409700"/>
                </a:moveTo>
                <a:lnTo>
                  <a:pt x="2355558" y="1409700"/>
                </a:lnTo>
                <a:lnTo>
                  <a:pt x="2355558" y="1854200"/>
                </a:lnTo>
                <a:lnTo>
                  <a:pt x="2386647" y="1854200"/>
                </a:lnTo>
                <a:lnTo>
                  <a:pt x="2386647" y="1409700"/>
                </a:lnTo>
                <a:close/>
              </a:path>
              <a:path w="2858134" h="2324100">
                <a:moveTo>
                  <a:pt x="2386647" y="939800"/>
                </a:moveTo>
                <a:lnTo>
                  <a:pt x="2355558" y="939800"/>
                </a:lnTo>
                <a:lnTo>
                  <a:pt x="2355558" y="1384300"/>
                </a:lnTo>
                <a:lnTo>
                  <a:pt x="2386647" y="1384300"/>
                </a:lnTo>
                <a:lnTo>
                  <a:pt x="2386647" y="939800"/>
                </a:lnTo>
                <a:close/>
              </a:path>
              <a:path w="2858134" h="2324100">
                <a:moveTo>
                  <a:pt x="2386647" y="469900"/>
                </a:moveTo>
                <a:lnTo>
                  <a:pt x="2355558" y="469900"/>
                </a:lnTo>
                <a:lnTo>
                  <a:pt x="2355558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2858134" h="2324100">
                <a:moveTo>
                  <a:pt x="2857754" y="1892300"/>
                </a:moveTo>
                <a:lnTo>
                  <a:pt x="2826651" y="1892300"/>
                </a:lnTo>
                <a:lnTo>
                  <a:pt x="2826651" y="2324100"/>
                </a:lnTo>
                <a:lnTo>
                  <a:pt x="2857754" y="2324100"/>
                </a:lnTo>
                <a:lnTo>
                  <a:pt x="2857754" y="1892300"/>
                </a:lnTo>
                <a:close/>
              </a:path>
              <a:path w="2858134" h="2324100">
                <a:moveTo>
                  <a:pt x="2857754" y="1409700"/>
                </a:moveTo>
                <a:lnTo>
                  <a:pt x="2826651" y="1409700"/>
                </a:lnTo>
                <a:lnTo>
                  <a:pt x="2826651" y="1854200"/>
                </a:lnTo>
                <a:lnTo>
                  <a:pt x="2857754" y="1854200"/>
                </a:lnTo>
                <a:lnTo>
                  <a:pt x="2857754" y="1409700"/>
                </a:lnTo>
                <a:close/>
              </a:path>
              <a:path w="2858134" h="2324100">
                <a:moveTo>
                  <a:pt x="2857754" y="939800"/>
                </a:moveTo>
                <a:lnTo>
                  <a:pt x="2826651" y="939800"/>
                </a:lnTo>
                <a:lnTo>
                  <a:pt x="2826651" y="1384300"/>
                </a:lnTo>
                <a:lnTo>
                  <a:pt x="2857754" y="1384300"/>
                </a:lnTo>
                <a:lnTo>
                  <a:pt x="2857754" y="939800"/>
                </a:lnTo>
                <a:close/>
              </a:path>
              <a:path w="2858134" h="2324100">
                <a:moveTo>
                  <a:pt x="2857754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54" y="914400"/>
                </a:lnTo>
                <a:lnTo>
                  <a:pt x="2857754" y="469900"/>
                </a:lnTo>
                <a:close/>
              </a:path>
              <a:path w="2858134" h="2324100">
                <a:moveTo>
                  <a:pt x="2857754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4916849" y="5207990"/>
            <a:ext cx="3371215" cy="5067300"/>
          </a:xfrm>
          <a:custGeom>
            <a:avLst/>
            <a:gdLst/>
            <a:ahLst/>
            <a:cxnLst/>
            <a:rect l="l" t="t" r="r" b="b"/>
            <a:pathLst>
              <a:path w="3371215" h="5067300">
                <a:moveTo>
                  <a:pt x="3371151" y="0"/>
                </a:moveTo>
                <a:lnTo>
                  <a:pt x="3297771" y="0"/>
                </a:lnTo>
                <a:lnTo>
                  <a:pt x="3297771" y="25400"/>
                </a:lnTo>
                <a:lnTo>
                  <a:pt x="3297771" y="469900"/>
                </a:lnTo>
                <a:lnTo>
                  <a:pt x="3297771" y="3289300"/>
                </a:lnTo>
                <a:lnTo>
                  <a:pt x="2857766" y="3289300"/>
                </a:lnTo>
                <a:lnTo>
                  <a:pt x="2857766" y="2857500"/>
                </a:lnTo>
                <a:lnTo>
                  <a:pt x="3297771" y="2857500"/>
                </a:lnTo>
                <a:lnTo>
                  <a:pt x="3297771" y="2819400"/>
                </a:lnTo>
                <a:lnTo>
                  <a:pt x="2857766" y="2819400"/>
                </a:lnTo>
                <a:lnTo>
                  <a:pt x="2857766" y="2374900"/>
                </a:lnTo>
                <a:lnTo>
                  <a:pt x="3297771" y="2374900"/>
                </a:lnTo>
                <a:lnTo>
                  <a:pt x="3297771" y="2349500"/>
                </a:lnTo>
                <a:lnTo>
                  <a:pt x="2857766" y="2349500"/>
                </a:lnTo>
                <a:lnTo>
                  <a:pt x="2857766" y="1905000"/>
                </a:lnTo>
                <a:lnTo>
                  <a:pt x="3297771" y="1905000"/>
                </a:lnTo>
                <a:lnTo>
                  <a:pt x="3297771" y="1879600"/>
                </a:lnTo>
                <a:lnTo>
                  <a:pt x="2857766" y="1879600"/>
                </a:lnTo>
                <a:lnTo>
                  <a:pt x="2857766" y="1435100"/>
                </a:lnTo>
                <a:lnTo>
                  <a:pt x="3297771" y="1435100"/>
                </a:lnTo>
                <a:lnTo>
                  <a:pt x="3297771" y="1409700"/>
                </a:lnTo>
                <a:lnTo>
                  <a:pt x="2857766" y="1409700"/>
                </a:lnTo>
                <a:lnTo>
                  <a:pt x="2857766" y="965200"/>
                </a:lnTo>
                <a:lnTo>
                  <a:pt x="3297771" y="965200"/>
                </a:lnTo>
                <a:lnTo>
                  <a:pt x="3297771" y="939800"/>
                </a:lnTo>
                <a:lnTo>
                  <a:pt x="2857766" y="939800"/>
                </a:lnTo>
                <a:lnTo>
                  <a:pt x="2857766" y="495300"/>
                </a:lnTo>
                <a:lnTo>
                  <a:pt x="3297771" y="495300"/>
                </a:lnTo>
                <a:lnTo>
                  <a:pt x="3297771" y="469900"/>
                </a:lnTo>
                <a:lnTo>
                  <a:pt x="2857766" y="469900"/>
                </a:lnTo>
                <a:lnTo>
                  <a:pt x="2857766" y="25400"/>
                </a:lnTo>
                <a:lnTo>
                  <a:pt x="3297771" y="25400"/>
                </a:lnTo>
                <a:lnTo>
                  <a:pt x="3297771" y="0"/>
                </a:lnTo>
                <a:lnTo>
                  <a:pt x="2826677" y="0"/>
                </a:lnTo>
                <a:lnTo>
                  <a:pt x="2826677" y="25400"/>
                </a:lnTo>
                <a:lnTo>
                  <a:pt x="2826677" y="469900"/>
                </a:lnTo>
                <a:lnTo>
                  <a:pt x="2826677" y="3289300"/>
                </a:lnTo>
                <a:lnTo>
                  <a:pt x="2386647" y="3289300"/>
                </a:lnTo>
                <a:lnTo>
                  <a:pt x="2386647" y="2857500"/>
                </a:lnTo>
                <a:lnTo>
                  <a:pt x="2826677" y="2857500"/>
                </a:lnTo>
                <a:lnTo>
                  <a:pt x="2826677" y="2819400"/>
                </a:lnTo>
                <a:lnTo>
                  <a:pt x="2386647" y="2819400"/>
                </a:lnTo>
                <a:lnTo>
                  <a:pt x="2386647" y="2374900"/>
                </a:lnTo>
                <a:lnTo>
                  <a:pt x="2826677" y="2374900"/>
                </a:lnTo>
                <a:lnTo>
                  <a:pt x="2826677" y="2349500"/>
                </a:lnTo>
                <a:lnTo>
                  <a:pt x="2386647" y="2349500"/>
                </a:lnTo>
                <a:lnTo>
                  <a:pt x="2386647" y="1905000"/>
                </a:lnTo>
                <a:lnTo>
                  <a:pt x="2826677" y="1905000"/>
                </a:lnTo>
                <a:lnTo>
                  <a:pt x="2826677" y="1879600"/>
                </a:lnTo>
                <a:lnTo>
                  <a:pt x="2386647" y="1879600"/>
                </a:lnTo>
                <a:lnTo>
                  <a:pt x="2386647" y="1435100"/>
                </a:lnTo>
                <a:lnTo>
                  <a:pt x="2826677" y="1435100"/>
                </a:lnTo>
                <a:lnTo>
                  <a:pt x="2826677" y="1409700"/>
                </a:lnTo>
                <a:lnTo>
                  <a:pt x="2386647" y="1409700"/>
                </a:lnTo>
                <a:lnTo>
                  <a:pt x="2386647" y="965200"/>
                </a:lnTo>
                <a:lnTo>
                  <a:pt x="2826677" y="965200"/>
                </a:lnTo>
                <a:lnTo>
                  <a:pt x="2826677" y="939800"/>
                </a:lnTo>
                <a:lnTo>
                  <a:pt x="2386647" y="939800"/>
                </a:lnTo>
                <a:lnTo>
                  <a:pt x="2386647" y="495300"/>
                </a:lnTo>
                <a:lnTo>
                  <a:pt x="2826677" y="495300"/>
                </a:lnTo>
                <a:lnTo>
                  <a:pt x="2826677" y="469900"/>
                </a:lnTo>
                <a:lnTo>
                  <a:pt x="2386647" y="469900"/>
                </a:lnTo>
                <a:lnTo>
                  <a:pt x="2386647" y="25400"/>
                </a:lnTo>
                <a:lnTo>
                  <a:pt x="2826677" y="25400"/>
                </a:lnTo>
                <a:lnTo>
                  <a:pt x="2826677" y="0"/>
                </a:lnTo>
                <a:lnTo>
                  <a:pt x="2355558" y="0"/>
                </a:lnTo>
                <a:lnTo>
                  <a:pt x="2355558" y="25400"/>
                </a:lnTo>
                <a:lnTo>
                  <a:pt x="2355558" y="469900"/>
                </a:lnTo>
                <a:lnTo>
                  <a:pt x="2355558" y="3289300"/>
                </a:lnTo>
                <a:lnTo>
                  <a:pt x="1915541" y="3289300"/>
                </a:lnTo>
                <a:lnTo>
                  <a:pt x="1915541" y="2857500"/>
                </a:lnTo>
                <a:lnTo>
                  <a:pt x="2355558" y="2857500"/>
                </a:lnTo>
                <a:lnTo>
                  <a:pt x="2355558" y="2819400"/>
                </a:lnTo>
                <a:lnTo>
                  <a:pt x="1915541" y="2819400"/>
                </a:lnTo>
                <a:lnTo>
                  <a:pt x="1915541" y="2374900"/>
                </a:lnTo>
                <a:lnTo>
                  <a:pt x="2355558" y="2374900"/>
                </a:lnTo>
                <a:lnTo>
                  <a:pt x="2355558" y="2349500"/>
                </a:lnTo>
                <a:lnTo>
                  <a:pt x="1915541" y="2349500"/>
                </a:lnTo>
                <a:lnTo>
                  <a:pt x="1915541" y="1905000"/>
                </a:lnTo>
                <a:lnTo>
                  <a:pt x="2355558" y="1905000"/>
                </a:lnTo>
                <a:lnTo>
                  <a:pt x="2355558" y="1879600"/>
                </a:lnTo>
                <a:lnTo>
                  <a:pt x="1915541" y="1879600"/>
                </a:lnTo>
                <a:lnTo>
                  <a:pt x="1915541" y="1435100"/>
                </a:lnTo>
                <a:lnTo>
                  <a:pt x="2355558" y="1435100"/>
                </a:lnTo>
                <a:lnTo>
                  <a:pt x="2355558" y="1409700"/>
                </a:lnTo>
                <a:lnTo>
                  <a:pt x="1915541" y="1409700"/>
                </a:lnTo>
                <a:lnTo>
                  <a:pt x="1915541" y="965200"/>
                </a:lnTo>
                <a:lnTo>
                  <a:pt x="2355558" y="965200"/>
                </a:lnTo>
                <a:lnTo>
                  <a:pt x="2355558" y="939800"/>
                </a:lnTo>
                <a:lnTo>
                  <a:pt x="1915541" y="939800"/>
                </a:lnTo>
                <a:lnTo>
                  <a:pt x="1915541" y="495300"/>
                </a:lnTo>
                <a:lnTo>
                  <a:pt x="2355558" y="495300"/>
                </a:lnTo>
                <a:lnTo>
                  <a:pt x="2355558" y="469900"/>
                </a:lnTo>
                <a:lnTo>
                  <a:pt x="1915541" y="469900"/>
                </a:lnTo>
                <a:lnTo>
                  <a:pt x="1915541" y="25400"/>
                </a:lnTo>
                <a:lnTo>
                  <a:pt x="2355558" y="25400"/>
                </a:lnTo>
                <a:lnTo>
                  <a:pt x="2355558" y="0"/>
                </a:lnTo>
                <a:lnTo>
                  <a:pt x="1884451" y="0"/>
                </a:lnTo>
                <a:lnTo>
                  <a:pt x="1884451" y="2857500"/>
                </a:lnTo>
                <a:lnTo>
                  <a:pt x="1884451" y="3289300"/>
                </a:lnTo>
                <a:lnTo>
                  <a:pt x="1444434" y="3289300"/>
                </a:lnTo>
                <a:lnTo>
                  <a:pt x="1444434" y="2857500"/>
                </a:lnTo>
                <a:lnTo>
                  <a:pt x="1884451" y="2857500"/>
                </a:lnTo>
                <a:lnTo>
                  <a:pt x="1884451" y="0"/>
                </a:lnTo>
                <a:lnTo>
                  <a:pt x="1884438" y="25400"/>
                </a:lnTo>
                <a:lnTo>
                  <a:pt x="1884438" y="469900"/>
                </a:lnTo>
                <a:lnTo>
                  <a:pt x="1884438" y="2819400"/>
                </a:lnTo>
                <a:lnTo>
                  <a:pt x="1444421" y="2819400"/>
                </a:lnTo>
                <a:lnTo>
                  <a:pt x="1444421" y="2374900"/>
                </a:lnTo>
                <a:lnTo>
                  <a:pt x="1884438" y="2374900"/>
                </a:lnTo>
                <a:lnTo>
                  <a:pt x="1884438" y="2349500"/>
                </a:lnTo>
                <a:lnTo>
                  <a:pt x="1444421" y="2349500"/>
                </a:lnTo>
                <a:lnTo>
                  <a:pt x="1444421" y="1905000"/>
                </a:lnTo>
                <a:lnTo>
                  <a:pt x="1884438" y="1905000"/>
                </a:lnTo>
                <a:lnTo>
                  <a:pt x="1884438" y="1879600"/>
                </a:lnTo>
                <a:lnTo>
                  <a:pt x="1444421" y="1879600"/>
                </a:lnTo>
                <a:lnTo>
                  <a:pt x="1444421" y="1435100"/>
                </a:lnTo>
                <a:lnTo>
                  <a:pt x="1884438" y="1435100"/>
                </a:lnTo>
                <a:lnTo>
                  <a:pt x="1884438" y="1409700"/>
                </a:lnTo>
                <a:lnTo>
                  <a:pt x="1444421" y="1409700"/>
                </a:lnTo>
                <a:lnTo>
                  <a:pt x="1444421" y="965200"/>
                </a:lnTo>
                <a:lnTo>
                  <a:pt x="1884438" y="965200"/>
                </a:lnTo>
                <a:lnTo>
                  <a:pt x="1884438" y="939800"/>
                </a:lnTo>
                <a:lnTo>
                  <a:pt x="1444421" y="939800"/>
                </a:lnTo>
                <a:lnTo>
                  <a:pt x="1444421" y="495300"/>
                </a:lnTo>
                <a:lnTo>
                  <a:pt x="1884438" y="495300"/>
                </a:lnTo>
                <a:lnTo>
                  <a:pt x="1884438" y="469900"/>
                </a:lnTo>
                <a:lnTo>
                  <a:pt x="1444421" y="469900"/>
                </a:lnTo>
                <a:lnTo>
                  <a:pt x="1444421" y="25400"/>
                </a:lnTo>
                <a:lnTo>
                  <a:pt x="1884438" y="25400"/>
                </a:lnTo>
                <a:lnTo>
                  <a:pt x="1884438" y="0"/>
                </a:lnTo>
                <a:lnTo>
                  <a:pt x="1413332" y="0"/>
                </a:lnTo>
                <a:lnTo>
                  <a:pt x="1413332" y="25400"/>
                </a:lnTo>
                <a:lnTo>
                  <a:pt x="1413332" y="469900"/>
                </a:lnTo>
                <a:lnTo>
                  <a:pt x="1413332" y="3289300"/>
                </a:lnTo>
                <a:lnTo>
                  <a:pt x="973315" y="3289300"/>
                </a:lnTo>
                <a:lnTo>
                  <a:pt x="973315" y="2857500"/>
                </a:lnTo>
                <a:lnTo>
                  <a:pt x="1413332" y="2857500"/>
                </a:lnTo>
                <a:lnTo>
                  <a:pt x="1413332" y="2819400"/>
                </a:lnTo>
                <a:lnTo>
                  <a:pt x="973315" y="2819400"/>
                </a:lnTo>
                <a:lnTo>
                  <a:pt x="973315" y="2374900"/>
                </a:lnTo>
                <a:lnTo>
                  <a:pt x="1413332" y="2374900"/>
                </a:lnTo>
                <a:lnTo>
                  <a:pt x="1413332" y="2349500"/>
                </a:lnTo>
                <a:lnTo>
                  <a:pt x="973315" y="2349500"/>
                </a:lnTo>
                <a:lnTo>
                  <a:pt x="973315" y="1905000"/>
                </a:lnTo>
                <a:lnTo>
                  <a:pt x="1413332" y="1905000"/>
                </a:lnTo>
                <a:lnTo>
                  <a:pt x="1413332" y="1879600"/>
                </a:lnTo>
                <a:lnTo>
                  <a:pt x="973315" y="1879600"/>
                </a:lnTo>
                <a:lnTo>
                  <a:pt x="973315" y="1435100"/>
                </a:lnTo>
                <a:lnTo>
                  <a:pt x="1413332" y="1435100"/>
                </a:lnTo>
                <a:lnTo>
                  <a:pt x="1413332" y="1409700"/>
                </a:lnTo>
                <a:lnTo>
                  <a:pt x="973315" y="1409700"/>
                </a:lnTo>
                <a:lnTo>
                  <a:pt x="973315" y="965200"/>
                </a:lnTo>
                <a:lnTo>
                  <a:pt x="1413332" y="965200"/>
                </a:lnTo>
                <a:lnTo>
                  <a:pt x="1413332" y="939800"/>
                </a:lnTo>
                <a:lnTo>
                  <a:pt x="973315" y="939800"/>
                </a:lnTo>
                <a:lnTo>
                  <a:pt x="973315" y="495300"/>
                </a:lnTo>
                <a:lnTo>
                  <a:pt x="1413332" y="495300"/>
                </a:lnTo>
                <a:lnTo>
                  <a:pt x="1413332" y="469900"/>
                </a:lnTo>
                <a:lnTo>
                  <a:pt x="973315" y="469900"/>
                </a:lnTo>
                <a:lnTo>
                  <a:pt x="973315" y="25400"/>
                </a:lnTo>
                <a:lnTo>
                  <a:pt x="1413332" y="25400"/>
                </a:lnTo>
                <a:lnTo>
                  <a:pt x="1413332" y="0"/>
                </a:lnTo>
                <a:lnTo>
                  <a:pt x="942238" y="0"/>
                </a:lnTo>
                <a:lnTo>
                  <a:pt x="942238" y="25400"/>
                </a:lnTo>
                <a:lnTo>
                  <a:pt x="942238" y="469900"/>
                </a:lnTo>
                <a:lnTo>
                  <a:pt x="942238" y="965200"/>
                </a:lnTo>
                <a:lnTo>
                  <a:pt x="942238" y="1409700"/>
                </a:lnTo>
                <a:lnTo>
                  <a:pt x="942238" y="1435100"/>
                </a:lnTo>
                <a:lnTo>
                  <a:pt x="942238" y="1879600"/>
                </a:lnTo>
                <a:lnTo>
                  <a:pt x="942225" y="1879600"/>
                </a:lnTo>
                <a:lnTo>
                  <a:pt x="942225" y="3289300"/>
                </a:lnTo>
                <a:lnTo>
                  <a:pt x="502208" y="3289300"/>
                </a:lnTo>
                <a:lnTo>
                  <a:pt x="502208" y="2857500"/>
                </a:lnTo>
                <a:lnTo>
                  <a:pt x="942225" y="2857500"/>
                </a:lnTo>
                <a:lnTo>
                  <a:pt x="942225" y="2819400"/>
                </a:lnTo>
                <a:lnTo>
                  <a:pt x="502208" y="2819400"/>
                </a:lnTo>
                <a:lnTo>
                  <a:pt x="502208" y="2374900"/>
                </a:lnTo>
                <a:lnTo>
                  <a:pt x="942225" y="2374900"/>
                </a:lnTo>
                <a:lnTo>
                  <a:pt x="942225" y="2349500"/>
                </a:lnTo>
                <a:lnTo>
                  <a:pt x="502208" y="2349500"/>
                </a:lnTo>
                <a:lnTo>
                  <a:pt x="502208" y="1905000"/>
                </a:lnTo>
                <a:lnTo>
                  <a:pt x="942225" y="1905000"/>
                </a:lnTo>
                <a:lnTo>
                  <a:pt x="942225" y="1879600"/>
                </a:lnTo>
                <a:lnTo>
                  <a:pt x="502208" y="1879600"/>
                </a:lnTo>
                <a:lnTo>
                  <a:pt x="502208" y="1435100"/>
                </a:lnTo>
                <a:lnTo>
                  <a:pt x="942238" y="1435100"/>
                </a:lnTo>
                <a:lnTo>
                  <a:pt x="942238" y="1409700"/>
                </a:lnTo>
                <a:lnTo>
                  <a:pt x="502208" y="1409700"/>
                </a:lnTo>
                <a:lnTo>
                  <a:pt x="502208" y="965200"/>
                </a:lnTo>
                <a:lnTo>
                  <a:pt x="942238" y="965200"/>
                </a:lnTo>
                <a:lnTo>
                  <a:pt x="942238" y="469900"/>
                </a:lnTo>
                <a:lnTo>
                  <a:pt x="942225" y="495300"/>
                </a:lnTo>
                <a:lnTo>
                  <a:pt x="942225" y="939800"/>
                </a:lnTo>
                <a:lnTo>
                  <a:pt x="502208" y="939800"/>
                </a:lnTo>
                <a:lnTo>
                  <a:pt x="502208" y="495300"/>
                </a:lnTo>
                <a:lnTo>
                  <a:pt x="942225" y="495300"/>
                </a:lnTo>
                <a:lnTo>
                  <a:pt x="942225" y="469900"/>
                </a:lnTo>
                <a:lnTo>
                  <a:pt x="502208" y="469900"/>
                </a:lnTo>
                <a:lnTo>
                  <a:pt x="502208" y="25400"/>
                </a:lnTo>
                <a:lnTo>
                  <a:pt x="942238" y="25400"/>
                </a:lnTo>
                <a:lnTo>
                  <a:pt x="942238" y="0"/>
                </a:lnTo>
                <a:lnTo>
                  <a:pt x="471119" y="0"/>
                </a:lnTo>
                <a:lnTo>
                  <a:pt x="471119" y="25400"/>
                </a:lnTo>
                <a:lnTo>
                  <a:pt x="471119" y="469900"/>
                </a:lnTo>
                <a:lnTo>
                  <a:pt x="471119" y="3289300"/>
                </a:lnTo>
                <a:lnTo>
                  <a:pt x="31102" y="3289300"/>
                </a:lnTo>
                <a:lnTo>
                  <a:pt x="31102" y="2857500"/>
                </a:lnTo>
                <a:lnTo>
                  <a:pt x="471119" y="2857500"/>
                </a:lnTo>
                <a:lnTo>
                  <a:pt x="471119" y="2819400"/>
                </a:lnTo>
                <a:lnTo>
                  <a:pt x="31102" y="2819400"/>
                </a:lnTo>
                <a:lnTo>
                  <a:pt x="31102" y="2374900"/>
                </a:lnTo>
                <a:lnTo>
                  <a:pt x="471119" y="2374900"/>
                </a:lnTo>
                <a:lnTo>
                  <a:pt x="471119" y="2349500"/>
                </a:lnTo>
                <a:lnTo>
                  <a:pt x="31102" y="2349500"/>
                </a:lnTo>
                <a:lnTo>
                  <a:pt x="31102" y="1905000"/>
                </a:lnTo>
                <a:lnTo>
                  <a:pt x="471119" y="1905000"/>
                </a:lnTo>
                <a:lnTo>
                  <a:pt x="471119" y="1879600"/>
                </a:lnTo>
                <a:lnTo>
                  <a:pt x="31102" y="1879600"/>
                </a:lnTo>
                <a:lnTo>
                  <a:pt x="31102" y="1435100"/>
                </a:lnTo>
                <a:lnTo>
                  <a:pt x="471119" y="1435100"/>
                </a:lnTo>
                <a:lnTo>
                  <a:pt x="471119" y="1409700"/>
                </a:lnTo>
                <a:lnTo>
                  <a:pt x="31102" y="1409700"/>
                </a:lnTo>
                <a:lnTo>
                  <a:pt x="31102" y="965200"/>
                </a:lnTo>
                <a:lnTo>
                  <a:pt x="471119" y="965200"/>
                </a:lnTo>
                <a:lnTo>
                  <a:pt x="471119" y="939800"/>
                </a:lnTo>
                <a:lnTo>
                  <a:pt x="31102" y="939800"/>
                </a:lnTo>
                <a:lnTo>
                  <a:pt x="31102" y="495300"/>
                </a:lnTo>
                <a:lnTo>
                  <a:pt x="471119" y="495300"/>
                </a:lnTo>
                <a:lnTo>
                  <a:pt x="471119" y="469900"/>
                </a:lnTo>
                <a:lnTo>
                  <a:pt x="31102" y="469900"/>
                </a:lnTo>
                <a:lnTo>
                  <a:pt x="31102" y="25400"/>
                </a:lnTo>
                <a:lnTo>
                  <a:pt x="471119" y="25400"/>
                </a:lnTo>
                <a:lnTo>
                  <a:pt x="471119" y="0"/>
                </a:lnTo>
                <a:lnTo>
                  <a:pt x="0" y="0"/>
                </a:lnTo>
                <a:lnTo>
                  <a:pt x="0" y="25400"/>
                </a:lnTo>
                <a:lnTo>
                  <a:pt x="0" y="469900"/>
                </a:lnTo>
                <a:lnTo>
                  <a:pt x="0" y="5067300"/>
                </a:lnTo>
                <a:lnTo>
                  <a:pt x="31102" y="5067300"/>
                </a:lnTo>
                <a:lnTo>
                  <a:pt x="31102" y="4737100"/>
                </a:lnTo>
                <a:lnTo>
                  <a:pt x="3371151" y="4737100"/>
                </a:lnTo>
                <a:lnTo>
                  <a:pt x="3371151" y="4699000"/>
                </a:lnTo>
                <a:lnTo>
                  <a:pt x="31102" y="4699000"/>
                </a:lnTo>
                <a:lnTo>
                  <a:pt x="31102" y="4267200"/>
                </a:lnTo>
                <a:lnTo>
                  <a:pt x="3371151" y="4267200"/>
                </a:lnTo>
                <a:lnTo>
                  <a:pt x="3371151" y="4229100"/>
                </a:lnTo>
                <a:lnTo>
                  <a:pt x="31102" y="4229100"/>
                </a:lnTo>
                <a:lnTo>
                  <a:pt x="31102" y="3797300"/>
                </a:lnTo>
                <a:lnTo>
                  <a:pt x="3371151" y="3797300"/>
                </a:lnTo>
                <a:lnTo>
                  <a:pt x="3371151" y="3759200"/>
                </a:lnTo>
                <a:lnTo>
                  <a:pt x="31102" y="3759200"/>
                </a:lnTo>
                <a:lnTo>
                  <a:pt x="31102" y="3327400"/>
                </a:lnTo>
                <a:lnTo>
                  <a:pt x="3371151" y="3327400"/>
                </a:lnTo>
                <a:lnTo>
                  <a:pt x="3371151" y="3289300"/>
                </a:lnTo>
                <a:lnTo>
                  <a:pt x="3328873" y="3289300"/>
                </a:lnTo>
                <a:lnTo>
                  <a:pt x="3328873" y="2857500"/>
                </a:lnTo>
                <a:lnTo>
                  <a:pt x="3371151" y="2857500"/>
                </a:lnTo>
                <a:lnTo>
                  <a:pt x="3371151" y="2819400"/>
                </a:lnTo>
                <a:lnTo>
                  <a:pt x="3328873" y="2819400"/>
                </a:lnTo>
                <a:lnTo>
                  <a:pt x="3328873" y="2374900"/>
                </a:lnTo>
                <a:lnTo>
                  <a:pt x="3371151" y="2374900"/>
                </a:lnTo>
                <a:lnTo>
                  <a:pt x="3371151" y="2349500"/>
                </a:lnTo>
                <a:lnTo>
                  <a:pt x="3328873" y="2349500"/>
                </a:lnTo>
                <a:lnTo>
                  <a:pt x="3328873" y="1905000"/>
                </a:lnTo>
                <a:lnTo>
                  <a:pt x="3371151" y="1905000"/>
                </a:lnTo>
                <a:lnTo>
                  <a:pt x="3371151" y="1879600"/>
                </a:lnTo>
                <a:lnTo>
                  <a:pt x="3328873" y="1879600"/>
                </a:lnTo>
                <a:lnTo>
                  <a:pt x="3328873" y="1435100"/>
                </a:lnTo>
                <a:lnTo>
                  <a:pt x="3371151" y="1435100"/>
                </a:lnTo>
                <a:lnTo>
                  <a:pt x="3371151" y="1409700"/>
                </a:lnTo>
                <a:lnTo>
                  <a:pt x="3328873" y="1409700"/>
                </a:lnTo>
                <a:lnTo>
                  <a:pt x="3328873" y="965200"/>
                </a:lnTo>
                <a:lnTo>
                  <a:pt x="3371151" y="965200"/>
                </a:lnTo>
                <a:lnTo>
                  <a:pt x="3371151" y="939800"/>
                </a:lnTo>
                <a:lnTo>
                  <a:pt x="3328873" y="939800"/>
                </a:lnTo>
                <a:lnTo>
                  <a:pt x="3328873" y="495300"/>
                </a:lnTo>
                <a:lnTo>
                  <a:pt x="3371151" y="495300"/>
                </a:lnTo>
                <a:lnTo>
                  <a:pt x="3371151" y="469900"/>
                </a:lnTo>
                <a:lnTo>
                  <a:pt x="3328873" y="469900"/>
                </a:lnTo>
                <a:lnTo>
                  <a:pt x="3328873" y="25400"/>
                </a:lnTo>
                <a:lnTo>
                  <a:pt x="3371151" y="25400"/>
                </a:lnTo>
                <a:lnTo>
                  <a:pt x="33711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5387968" y="8065490"/>
            <a:ext cx="2858135" cy="2209800"/>
          </a:xfrm>
          <a:custGeom>
            <a:avLst/>
            <a:gdLst/>
            <a:ahLst/>
            <a:cxnLst/>
            <a:rect l="l" t="t" r="r" b="b"/>
            <a:pathLst>
              <a:path w="2858134" h="2209800">
                <a:moveTo>
                  <a:pt x="31089" y="1879600"/>
                </a:moveTo>
                <a:lnTo>
                  <a:pt x="0" y="1879600"/>
                </a:lnTo>
                <a:lnTo>
                  <a:pt x="0" y="2209800"/>
                </a:lnTo>
                <a:lnTo>
                  <a:pt x="31089" y="2209800"/>
                </a:lnTo>
                <a:lnTo>
                  <a:pt x="31089" y="1879600"/>
                </a:lnTo>
                <a:close/>
              </a:path>
              <a:path w="2858134" h="2209800">
                <a:moveTo>
                  <a:pt x="31089" y="1409700"/>
                </a:moveTo>
                <a:lnTo>
                  <a:pt x="0" y="1409700"/>
                </a:lnTo>
                <a:lnTo>
                  <a:pt x="0" y="1841500"/>
                </a:lnTo>
                <a:lnTo>
                  <a:pt x="31089" y="1841500"/>
                </a:lnTo>
                <a:lnTo>
                  <a:pt x="31089" y="1409700"/>
                </a:lnTo>
                <a:close/>
              </a:path>
              <a:path w="2858134" h="2209800">
                <a:moveTo>
                  <a:pt x="31089" y="939800"/>
                </a:moveTo>
                <a:lnTo>
                  <a:pt x="0" y="939800"/>
                </a:lnTo>
                <a:lnTo>
                  <a:pt x="0" y="1371600"/>
                </a:lnTo>
                <a:lnTo>
                  <a:pt x="31089" y="1371600"/>
                </a:lnTo>
                <a:lnTo>
                  <a:pt x="31089" y="939800"/>
                </a:lnTo>
                <a:close/>
              </a:path>
              <a:path w="2858134" h="2209800">
                <a:moveTo>
                  <a:pt x="31089" y="469900"/>
                </a:moveTo>
                <a:lnTo>
                  <a:pt x="0" y="469900"/>
                </a:lnTo>
                <a:lnTo>
                  <a:pt x="0" y="901700"/>
                </a:lnTo>
                <a:lnTo>
                  <a:pt x="31089" y="901700"/>
                </a:lnTo>
                <a:lnTo>
                  <a:pt x="31089" y="469900"/>
                </a:lnTo>
                <a:close/>
              </a:path>
              <a:path w="2858134" h="2209800">
                <a:moveTo>
                  <a:pt x="502196" y="1879600"/>
                </a:moveTo>
                <a:lnTo>
                  <a:pt x="471106" y="1879600"/>
                </a:lnTo>
                <a:lnTo>
                  <a:pt x="471106" y="2209800"/>
                </a:lnTo>
                <a:lnTo>
                  <a:pt x="502196" y="2209800"/>
                </a:lnTo>
                <a:lnTo>
                  <a:pt x="502196" y="1879600"/>
                </a:lnTo>
                <a:close/>
              </a:path>
              <a:path w="2858134" h="2209800">
                <a:moveTo>
                  <a:pt x="502196" y="1409700"/>
                </a:moveTo>
                <a:lnTo>
                  <a:pt x="471119" y="1409700"/>
                </a:lnTo>
                <a:lnTo>
                  <a:pt x="471119" y="1841500"/>
                </a:lnTo>
                <a:lnTo>
                  <a:pt x="502196" y="1841500"/>
                </a:lnTo>
                <a:lnTo>
                  <a:pt x="502196" y="1409700"/>
                </a:lnTo>
                <a:close/>
              </a:path>
              <a:path w="2858134" h="2209800">
                <a:moveTo>
                  <a:pt x="502196" y="939800"/>
                </a:moveTo>
                <a:lnTo>
                  <a:pt x="471119" y="939800"/>
                </a:lnTo>
                <a:lnTo>
                  <a:pt x="471119" y="1371600"/>
                </a:lnTo>
                <a:lnTo>
                  <a:pt x="502196" y="1371600"/>
                </a:lnTo>
                <a:lnTo>
                  <a:pt x="502196" y="939800"/>
                </a:lnTo>
                <a:close/>
              </a:path>
              <a:path w="2858134" h="2209800">
                <a:moveTo>
                  <a:pt x="502196" y="469900"/>
                </a:moveTo>
                <a:lnTo>
                  <a:pt x="471106" y="469900"/>
                </a:lnTo>
                <a:lnTo>
                  <a:pt x="471106" y="901700"/>
                </a:lnTo>
                <a:lnTo>
                  <a:pt x="502196" y="901700"/>
                </a:lnTo>
                <a:lnTo>
                  <a:pt x="502196" y="469900"/>
                </a:lnTo>
                <a:close/>
              </a:path>
              <a:path w="2858134" h="2209800">
                <a:moveTo>
                  <a:pt x="973302" y="939800"/>
                </a:moveTo>
                <a:lnTo>
                  <a:pt x="942213" y="939800"/>
                </a:lnTo>
                <a:lnTo>
                  <a:pt x="942213" y="1371600"/>
                </a:lnTo>
                <a:lnTo>
                  <a:pt x="973302" y="1371600"/>
                </a:lnTo>
                <a:lnTo>
                  <a:pt x="973302" y="939800"/>
                </a:lnTo>
                <a:close/>
              </a:path>
              <a:path w="2858134" h="2209800">
                <a:moveTo>
                  <a:pt x="973315" y="1879600"/>
                </a:moveTo>
                <a:lnTo>
                  <a:pt x="942213" y="1879600"/>
                </a:lnTo>
                <a:lnTo>
                  <a:pt x="942213" y="2209800"/>
                </a:lnTo>
                <a:lnTo>
                  <a:pt x="973315" y="2209800"/>
                </a:lnTo>
                <a:lnTo>
                  <a:pt x="973315" y="1879600"/>
                </a:lnTo>
                <a:close/>
              </a:path>
              <a:path w="2858134" h="2209800">
                <a:moveTo>
                  <a:pt x="973315" y="1409700"/>
                </a:moveTo>
                <a:lnTo>
                  <a:pt x="942213" y="1409700"/>
                </a:lnTo>
                <a:lnTo>
                  <a:pt x="942213" y="1841500"/>
                </a:lnTo>
                <a:lnTo>
                  <a:pt x="973315" y="1841500"/>
                </a:lnTo>
                <a:lnTo>
                  <a:pt x="973315" y="1409700"/>
                </a:lnTo>
                <a:close/>
              </a:path>
              <a:path w="2858134" h="2209800">
                <a:moveTo>
                  <a:pt x="973315" y="469900"/>
                </a:moveTo>
                <a:lnTo>
                  <a:pt x="942213" y="469900"/>
                </a:lnTo>
                <a:lnTo>
                  <a:pt x="942213" y="901700"/>
                </a:lnTo>
                <a:lnTo>
                  <a:pt x="973315" y="901700"/>
                </a:lnTo>
                <a:lnTo>
                  <a:pt x="973315" y="469900"/>
                </a:lnTo>
                <a:close/>
              </a:path>
              <a:path w="2858134" h="2209800">
                <a:moveTo>
                  <a:pt x="1444421" y="1879600"/>
                </a:moveTo>
                <a:lnTo>
                  <a:pt x="1413332" y="1879600"/>
                </a:lnTo>
                <a:lnTo>
                  <a:pt x="1413332" y="2209800"/>
                </a:lnTo>
                <a:lnTo>
                  <a:pt x="1444421" y="2209800"/>
                </a:lnTo>
                <a:lnTo>
                  <a:pt x="1444421" y="1879600"/>
                </a:lnTo>
                <a:close/>
              </a:path>
              <a:path w="2858134" h="2209800">
                <a:moveTo>
                  <a:pt x="1444421" y="1409700"/>
                </a:moveTo>
                <a:lnTo>
                  <a:pt x="1413332" y="1409700"/>
                </a:lnTo>
                <a:lnTo>
                  <a:pt x="1413332" y="1841500"/>
                </a:lnTo>
                <a:lnTo>
                  <a:pt x="1444421" y="1841500"/>
                </a:lnTo>
                <a:lnTo>
                  <a:pt x="1444421" y="1409700"/>
                </a:lnTo>
                <a:close/>
              </a:path>
              <a:path w="2858134" h="2209800">
                <a:moveTo>
                  <a:pt x="1444421" y="939800"/>
                </a:moveTo>
                <a:lnTo>
                  <a:pt x="1413319" y="939800"/>
                </a:lnTo>
                <a:lnTo>
                  <a:pt x="1413319" y="1371600"/>
                </a:lnTo>
                <a:lnTo>
                  <a:pt x="1444421" y="1371600"/>
                </a:lnTo>
                <a:lnTo>
                  <a:pt x="1444421" y="939800"/>
                </a:lnTo>
                <a:close/>
              </a:path>
              <a:path w="2858134" h="2209800">
                <a:moveTo>
                  <a:pt x="1444421" y="469900"/>
                </a:moveTo>
                <a:lnTo>
                  <a:pt x="1413332" y="469900"/>
                </a:lnTo>
                <a:lnTo>
                  <a:pt x="1413332" y="901700"/>
                </a:lnTo>
                <a:lnTo>
                  <a:pt x="1444421" y="901700"/>
                </a:lnTo>
                <a:lnTo>
                  <a:pt x="1444421" y="469900"/>
                </a:lnTo>
                <a:close/>
              </a:path>
              <a:path w="2858134" h="2209800">
                <a:moveTo>
                  <a:pt x="1915528" y="1879600"/>
                </a:moveTo>
                <a:lnTo>
                  <a:pt x="1884438" y="1879600"/>
                </a:lnTo>
                <a:lnTo>
                  <a:pt x="1884438" y="2209800"/>
                </a:lnTo>
                <a:lnTo>
                  <a:pt x="1915528" y="2209800"/>
                </a:lnTo>
                <a:lnTo>
                  <a:pt x="1915528" y="1879600"/>
                </a:lnTo>
                <a:close/>
              </a:path>
              <a:path w="2858134" h="2209800">
                <a:moveTo>
                  <a:pt x="1915528" y="1409700"/>
                </a:moveTo>
                <a:lnTo>
                  <a:pt x="1884438" y="1409700"/>
                </a:lnTo>
                <a:lnTo>
                  <a:pt x="1884438" y="1841500"/>
                </a:lnTo>
                <a:lnTo>
                  <a:pt x="1915528" y="1841500"/>
                </a:lnTo>
                <a:lnTo>
                  <a:pt x="1915528" y="1409700"/>
                </a:lnTo>
                <a:close/>
              </a:path>
              <a:path w="2858134" h="2209800">
                <a:moveTo>
                  <a:pt x="1915528" y="939800"/>
                </a:moveTo>
                <a:lnTo>
                  <a:pt x="1884438" y="939800"/>
                </a:lnTo>
                <a:lnTo>
                  <a:pt x="1884438" y="1371600"/>
                </a:lnTo>
                <a:lnTo>
                  <a:pt x="1915528" y="1371600"/>
                </a:lnTo>
                <a:lnTo>
                  <a:pt x="1915528" y="939800"/>
                </a:lnTo>
                <a:close/>
              </a:path>
              <a:path w="2858134" h="2209800">
                <a:moveTo>
                  <a:pt x="1915528" y="469900"/>
                </a:moveTo>
                <a:lnTo>
                  <a:pt x="1884438" y="469900"/>
                </a:lnTo>
                <a:lnTo>
                  <a:pt x="1884438" y="901700"/>
                </a:lnTo>
                <a:lnTo>
                  <a:pt x="1915528" y="901700"/>
                </a:lnTo>
                <a:lnTo>
                  <a:pt x="1915528" y="469900"/>
                </a:lnTo>
                <a:close/>
              </a:path>
              <a:path w="2858134" h="2209800">
                <a:moveTo>
                  <a:pt x="2386647" y="1879600"/>
                </a:moveTo>
                <a:lnTo>
                  <a:pt x="2355558" y="1879600"/>
                </a:lnTo>
                <a:lnTo>
                  <a:pt x="2355558" y="2209800"/>
                </a:lnTo>
                <a:lnTo>
                  <a:pt x="2386647" y="2209800"/>
                </a:lnTo>
                <a:lnTo>
                  <a:pt x="2386647" y="1879600"/>
                </a:lnTo>
                <a:close/>
              </a:path>
              <a:path w="2858134" h="2209800">
                <a:moveTo>
                  <a:pt x="2386647" y="1409700"/>
                </a:moveTo>
                <a:lnTo>
                  <a:pt x="2355558" y="1409700"/>
                </a:lnTo>
                <a:lnTo>
                  <a:pt x="2355558" y="1841500"/>
                </a:lnTo>
                <a:lnTo>
                  <a:pt x="2386647" y="1841500"/>
                </a:lnTo>
                <a:lnTo>
                  <a:pt x="2386647" y="1409700"/>
                </a:lnTo>
                <a:close/>
              </a:path>
              <a:path w="2858134" h="2209800">
                <a:moveTo>
                  <a:pt x="2386647" y="939800"/>
                </a:moveTo>
                <a:lnTo>
                  <a:pt x="2355558" y="939800"/>
                </a:lnTo>
                <a:lnTo>
                  <a:pt x="2355558" y="1371600"/>
                </a:lnTo>
                <a:lnTo>
                  <a:pt x="2386647" y="1371600"/>
                </a:lnTo>
                <a:lnTo>
                  <a:pt x="2386647" y="939800"/>
                </a:lnTo>
                <a:close/>
              </a:path>
              <a:path w="2858134" h="2209800">
                <a:moveTo>
                  <a:pt x="2386647" y="469900"/>
                </a:moveTo>
                <a:lnTo>
                  <a:pt x="2355558" y="469900"/>
                </a:lnTo>
                <a:lnTo>
                  <a:pt x="2355558" y="901700"/>
                </a:lnTo>
                <a:lnTo>
                  <a:pt x="2386647" y="901700"/>
                </a:lnTo>
                <a:lnTo>
                  <a:pt x="2386647" y="469900"/>
                </a:lnTo>
                <a:close/>
              </a:path>
              <a:path w="2858134" h="2209800">
                <a:moveTo>
                  <a:pt x="2857754" y="1879600"/>
                </a:moveTo>
                <a:lnTo>
                  <a:pt x="2826651" y="1879600"/>
                </a:lnTo>
                <a:lnTo>
                  <a:pt x="2826651" y="2209800"/>
                </a:lnTo>
                <a:lnTo>
                  <a:pt x="2857754" y="2209800"/>
                </a:lnTo>
                <a:lnTo>
                  <a:pt x="2857754" y="1879600"/>
                </a:lnTo>
                <a:close/>
              </a:path>
              <a:path w="2858134" h="2209800">
                <a:moveTo>
                  <a:pt x="2857754" y="1409700"/>
                </a:moveTo>
                <a:lnTo>
                  <a:pt x="2826651" y="1409700"/>
                </a:lnTo>
                <a:lnTo>
                  <a:pt x="2826651" y="1841500"/>
                </a:lnTo>
                <a:lnTo>
                  <a:pt x="2857754" y="1841500"/>
                </a:lnTo>
                <a:lnTo>
                  <a:pt x="2857754" y="1409700"/>
                </a:lnTo>
                <a:close/>
              </a:path>
              <a:path w="2858134" h="2209800">
                <a:moveTo>
                  <a:pt x="2857754" y="939800"/>
                </a:moveTo>
                <a:lnTo>
                  <a:pt x="2826651" y="939800"/>
                </a:lnTo>
                <a:lnTo>
                  <a:pt x="2826651" y="1371600"/>
                </a:lnTo>
                <a:lnTo>
                  <a:pt x="2857754" y="1371600"/>
                </a:lnTo>
                <a:lnTo>
                  <a:pt x="2857754" y="939800"/>
                </a:lnTo>
                <a:close/>
              </a:path>
              <a:path w="2858134" h="2209800">
                <a:moveTo>
                  <a:pt x="2857754" y="469900"/>
                </a:moveTo>
                <a:lnTo>
                  <a:pt x="2826651" y="469900"/>
                </a:lnTo>
                <a:lnTo>
                  <a:pt x="2826651" y="901700"/>
                </a:lnTo>
                <a:lnTo>
                  <a:pt x="2857754" y="901700"/>
                </a:lnTo>
                <a:lnTo>
                  <a:pt x="2857754" y="469900"/>
                </a:lnTo>
                <a:close/>
              </a:path>
              <a:path w="2858134" h="2209800">
                <a:moveTo>
                  <a:pt x="2857754" y="0"/>
                </a:moveTo>
                <a:lnTo>
                  <a:pt x="2826651" y="0"/>
                </a:lnTo>
                <a:lnTo>
                  <a:pt x="2826651" y="431800"/>
                </a:lnTo>
                <a:lnTo>
                  <a:pt x="2857754" y="431800"/>
                </a:lnTo>
                <a:lnTo>
                  <a:pt x="2857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15792640" y="0"/>
            <a:ext cx="2495550" cy="2395220"/>
          </a:xfrm>
          <a:custGeom>
            <a:avLst/>
            <a:gdLst/>
            <a:ahLst/>
            <a:cxnLst/>
            <a:rect l="l" t="t" r="r" b="b"/>
            <a:pathLst>
              <a:path w="2495550" h="2395220">
                <a:moveTo>
                  <a:pt x="396140" y="1452770"/>
                </a:moveTo>
                <a:lnTo>
                  <a:pt x="335868" y="1448076"/>
                </a:lnTo>
                <a:lnTo>
                  <a:pt x="276946" y="1436231"/>
                </a:lnTo>
                <a:lnTo>
                  <a:pt x="220589" y="1417100"/>
                </a:lnTo>
                <a:lnTo>
                  <a:pt x="168010" y="1390549"/>
                </a:lnTo>
                <a:lnTo>
                  <a:pt x="120426" y="1356445"/>
                </a:lnTo>
                <a:lnTo>
                  <a:pt x="79049" y="1314651"/>
                </a:lnTo>
                <a:lnTo>
                  <a:pt x="45094" y="1265035"/>
                </a:lnTo>
                <a:lnTo>
                  <a:pt x="19777" y="1207461"/>
                </a:lnTo>
                <a:lnTo>
                  <a:pt x="4312" y="1141795"/>
                </a:lnTo>
                <a:lnTo>
                  <a:pt x="50" y="1074972"/>
                </a:lnTo>
                <a:lnTo>
                  <a:pt x="0" y="1066402"/>
                </a:lnTo>
                <a:lnTo>
                  <a:pt x="2242" y="1027830"/>
                </a:lnTo>
                <a:lnTo>
                  <a:pt x="7793" y="985651"/>
                </a:lnTo>
                <a:lnTo>
                  <a:pt x="16719" y="941347"/>
                </a:lnTo>
                <a:lnTo>
                  <a:pt x="29170" y="894903"/>
                </a:lnTo>
                <a:lnTo>
                  <a:pt x="45298" y="846302"/>
                </a:lnTo>
                <a:lnTo>
                  <a:pt x="65256" y="795526"/>
                </a:lnTo>
                <a:lnTo>
                  <a:pt x="95836" y="718976"/>
                </a:lnTo>
                <a:lnTo>
                  <a:pt x="119356" y="651079"/>
                </a:lnTo>
                <a:lnTo>
                  <a:pt x="136401" y="591063"/>
                </a:lnTo>
                <a:lnTo>
                  <a:pt x="147558" y="538156"/>
                </a:lnTo>
                <a:lnTo>
                  <a:pt x="153413" y="491585"/>
                </a:lnTo>
                <a:lnTo>
                  <a:pt x="154554" y="450577"/>
                </a:lnTo>
                <a:lnTo>
                  <a:pt x="151565" y="414359"/>
                </a:lnTo>
                <a:lnTo>
                  <a:pt x="135546" y="353207"/>
                </a:lnTo>
                <a:lnTo>
                  <a:pt x="110049" y="301947"/>
                </a:lnTo>
                <a:lnTo>
                  <a:pt x="79763" y="254399"/>
                </a:lnTo>
                <a:lnTo>
                  <a:pt x="64290" y="230086"/>
                </a:lnTo>
                <a:lnTo>
                  <a:pt x="49380" y="204383"/>
                </a:lnTo>
                <a:lnTo>
                  <a:pt x="35618" y="176517"/>
                </a:lnTo>
                <a:lnTo>
                  <a:pt x="23590" y="145717"/>
                </a:lnTo>
                <a:lnTo>
                  <a:pt x="20482" y="121635"/>
                </a:lnTo>
                <a:lnTo>
                  <a:pt x="26771" y="97547"/>
                </a:lnTo>
                <a:lnTo>
                  <a:pt x="64045" y="50015"/>
                </a:lnTo>
                <a:lnTo>
                  <a:pt x="128431" y="4448"/>
                </a:lnTo>
                <a:lnTo>
                  <a:pt x="136692" y="0"/>
                </a:lnTo>
                <a:lnTo>
                  <a:pt x="1530230" y="0"/>
                </a:lnTo>
                <a:lnTo>
                  <a:pt x="1572348" y="11353"/>
                </a:lnTo>
                <a:lnTo>
                  <a:pt x="1618786" y="22491"/>
                </a:lnTo>
                <a:lnTo>
                  <a:pt x="1665536" y="32333"/>
                </a:lnTo>
                <a:lnTo>
                  <a:pt x="1712596" y="40879"/>
                </a:lnTo>
                <a:lnTo>
                  <a:pt x="1759968" y="48129"/>
                </a:lnTo>
                <a:lnTo>
                  <a:pt x="1807652" y="54082"/>
                </a:lnTo>
                <a:lnTo>
                  <a:pt x="1858311" y="58241"/>
                </a:lnTo>
                <a:lnTo>
                  <a:pt x="1908025" y="59576"/>
                </a:lnTo>
                <a:lnTo>
                  <a:pt x="2495358" y="59576"/>
                </a:lnTo>
                <a:lnTo>
                  <a:pt x="2495358" y="770735"/>
                </a:lnTo>
                <a:lnTo>
                  <a:pt x="2037158" y="770735"/>
                </a:lnTo>
                <a:lnTo>
                  <a:pt x="2002637" y="775028"/>
                </a:lnTo>
                <a:lnTo>
                  <a:pt x="1970434" y="783805"/>
                </a:lnTo>
                <a:lnTo>
                  <a:pt x="1941266" y="796812"/>
                </a:lnTo>
                <a:lnTo>
                  <a:pt x="955386" y="796812"/>
                </a:lnTo>
                <a:lnTo>
                  <a:pt x="908347" y="814051"/>
                </a:lnTo>
                <a:lnTo>
                  <a:pt x="876032" y="859071"/>
                </a:lnTo>
                <a:lnTo>
                  <a:pt x="852904" y="929099"/>
                </a:lnTo>
                <a:lnTo>
                  <a:pt x="843054" y="972626"/>
                </a:lnTo>
                <a:lnTo>
                  <a:pt x="833425" y="1021366"/>
                </a:lnTo>
                <a:lnTo>
                  <a:pt x="823322" y="1074972"/>
                </a:lnTo>
                <a:lnTo>
                  <a:pt x="812055" y="1133098"/>
                </a:lnTo>
                <a:lnTo>
                  <a:pt x="798932" y="1195399"/>
                </a:lnTo>
                <a:lnTo>
                  <a:pt x="781165" y="1249016"/>
                </a:lnTo>
                <a:lnTo>
                  <a:pt x="753882" y="1296590"/>
                </a:lnTo>
                <a:lnTo>
                  <a:pt x="718103" y="1338291"/>
                </a:lnTo>
                <a:lnTo>
                  <a:pt x="675238" y="1373680"/>
                </a:lnTo>
                <a:lnTo>
                  <a:pt x="626434" y="1402725"/>
                </a:lnTo>
                <a:lnTo>
                  <a:pt x="572909" y="1425291"/>
                </a:lnTo>
                <a:lnTo>
                  <a:pt x="515874" y="1441243"/>
                </a:lnTo>
                <a:lnTo>
                  <a:pt x="456547" y="1450448"/>
                </a:lnTo>
                <a:lnTo>
                  <a:pt x="426402" y="1452478"/>
                </a:lnTo>
                <a:lnTo>
                  <a:pt x="396140" y="1452770"/>
                </a:lnTo>
                <a:close/>
              </a:path>
              <a:path w="2495550" h="2395220">
                <a:moveTo>
                  <a:pt x="2495358" y="59576"/>
                </a:moveTo>
                <a:lnTo>
                  <a:pt x="1908025" y="59576"/>
                </a:lnTo>
                <a:lnTo>
                  <a:pt x="1961682" y="58241"/>
                </a:lnTo>
                <a:lnTo>
                  <a:pt x="1958522" y="58241"/>
                </a:lnTo>
                <a:lnTo>
                  <a:pt x="2004951" y="54866"/>
                </a:lnTo>
                <a:lnTo>
                  <a:pt x="2052331" y="49364"/>
                </a:lnTo>
                <a:lnTo>
                  <a:pt x="2099101" y="42128"/>
                </a:lnTo>
                <a:lnTo>
                  <a:pt x="2145346" y="33428"/>
                </a:lnTo>
                <a:lnTo>
                  <a:pt x="2191149" y="23539"/>
                </a:lnTo>
                <a:lnTo>
                  <a:pt x="2236595" y="12730"/>
                </a:lnTo>
                <a:lnTo>
                  <a:pt x="2286620" y="0"/>
                </a:lnTo>
                <a:lnTo>
                  <a:pt x="2495358" y="0"/>
                </a:lnTo>
                <a:lnTo>
                  <a:pt x="2495358" y="59576"/>
                </a:lnTo>
                <a:close/>
              </a:path>
              <a:path w="2495550" h="2395220">
                <a:moveTo>
                  <a:pt x="2495358" y="1778280"/>
                </a:moveTo>
                <a:lnTo>
                  <a:pt x="2454768" y="1768023"/>
                </a:lnTo>
                <a:lnTo>
                  <a:pt x="2418851" y="1752163"/>
                </a:lnTo>
                <a:lnTo>
                  <a:pt x="2360832" y="1706109"/>
                </a:lnTo>
                <a:lnTo>
                  <a:pt x="2319776" y="1644783"/>
                </a:lnTo>
                <a:lnTo>
                  <a:pt x="2293937" y="1572793"/>
                </a:lnTo>
                <a:lnTo>
                  <a:pt x="2286176" y="1534239"/>
                </a:lnTo>
                <a:lnTo>
                  <a:pt x="2281564" y="1494748"/>
                </a:lnTo>
                <a:lnTo>
                  <a:pt x="2279881" y="1454895"/>
                </a:lnTo>
                <a:lnTo>
                  <a:pt x="2280856" y="1417310"/>
                </a:lnTo>
                <a:lnTo>
                  <a:pt x="2280862" y="1417100"/>
                </a:lnTo>
                <a:lnTo>
                  <a:pt x="2284431" y="1376408"/>
                </a:lnTo>
                <a:lnTo>
                  <a:pt x="2298078" y="1303388"/>
                </a:lnTo>
                <a:lnTo>
                  <a:pt x="2307766" y="1270367"/>
                </a:lnTo>
                <a:lnTo>
                  <a:pt x="2320800" y="1223809"/>
                </a:lnTo>
                <a:lnTo>
                  <a:pt x="2330562" y="1172849"/>
                </a:lnTo>
                <a:lnTo>
                  <a:pt x="2336683" y="1119657"/>
                </a:lnTo>
                <a:lnTo>
                  <a:pt x="2338734" y="1067903"/>
                </a:lnTo>
                <a:lnTo>
                  <a:pt x="2338794" y="1066402"/>
                </a:lnTo>
                <a:lnTo>
                  <a:pt x="2336526" y="1015253"/>
                </a:lnTo>
                <a:lnTo>
                  <a:pt x="2329510" y="968379"/>
                </a:lnTo>
                <a:lnTo>
                  <a:pt x="2317379" y="927950"/>
                </a:lnTo>
                <a:lnTo>
                  <a:pt x="2263902" y="856277"/>
                </a:lnTo>
                <a:lnTo>
                  <a:pt x="2222464" y="822983"/>
                </a:lnTo>
                <a:lnTo>
                  <a:pt x="2180578" y="799476"/>
                </a:lnTo>
                <a:lnTo>
                  <a:pt x="2126467" y="779487"/>
                </a:lnTo>
                <a:lnTo>
                  <a:pt x="2073715" y="770984"/>
                </a:lnTo>
                <a:lnTo>
                  <a:pt x="2037158" y="770735"/>
                </a:lnTo>
                <a:lnTo>
                  <a:pt x="2495358" y="770735"/>
                </a:lnTo>
                <a:lnTo>
                  <a:pt x="2495358" y="1778280"/>
                </a:lnTo>
                <a:close/>
              </a:path>
              <a:path w="2495550" h="2395220">
                <a:moveTo>
                  <a:pt x="1469000" y="2395218"/>
                </a:moveTo>
                <a:lnTo>
                  <a:pt x="1418007" y="2392631"/>
                </a:lnTo>
                <a:lnTo>
                  <a:pt x="1364172" y="2386653"/>
                </a:lnTo>
                <a:lnTo>
                  <a:pt x="1303843" y="2375697"/>
                </a:lnTo>
                <a:lnTo>
                  <a:pt x="1248655" y="2360558"/>
                </a:lnTo>
                <a:lnTo>
                  <a:pt x="1198412" y="2341545"/>
                </a:lnTo>
                <a:lnTo>
                  <a:pt x="1152917" y="2318968"/>
                </a:lnTo>
                <a:lnTo>
                  <a:pt x="1111976" y="2293136"/>
                </a:lnTo>
                <a:lnTo>
                  <a:pt x="1075393" y="2264357"/>
                </a:lnTo>
                <a:lnTo>
                  <a:pt x="1042971" y="2232940"/>
                </a:lnTo>
                <a:lnTo>
                  <a:pt x="1014516" y="2199193"/>
                </a:lnTo>
                <a:lnTo>
                  <a:pt x="989830" y="2163426"/>
                </a:lnTo>
                <a:lnTo>
                  <a:pt x="968719" y="2125948"/>
                </a:lnTo>
                <a:lnTo>
                  <a:pt x="950987" y="2087067"/>
                </a:lnTo>
                <a:lnTo>
                  <a:pt x="936438" y="2047092"/>
                </a:lnTo>
                <a:lnTo>
                  <a:pt x="924877" y="2006332"/>
                </a:lnTo>
                <a:lnTo>
                  <a:pt x="916107" y="1965095"/>
                </a:lnTo>
                <a:lnTo>
                  <a:pt x="909932" y="1923691"/>
                </a:lnTo>
                <a:lnTo>
                  <a:pt x="906158" y="1882429"/>
                </a:lnTo>
                <a:lnTo>
                  <a:pt x="904587" y="1841616"/>
                </a:lnTo>
                <a:lnTo>
                  <a:pt x="905026" y="1801563"/>
                </a:lnTo>
                <a:lnTo>
                  <a:pt x="907277" y="1762577"/>
                </a:lnTo>
                <a:lnTo>
                  <a:pt x="916434" y="1689045"/>
                </a:lnTo>
                <a:lnTo>
                  <a:pt x="930494" y="1623489"/>
                </a:lnTo>
                <a:lnTo>
                  <a:pt x="947889" y="1568381"/>
                </a:lnTo>
                <a:lnTo>
                  <a:pt x="971460" y="1516533"/>
                </a:lnTo>
                <a:lnTo>
                  <a:pt x="1007497" y="1450630"/>
                </a:lnTo>
                <a:lnTo>
                  <a:pt x="1026512" y="1417310"/>
                </a:lnTo>
                <a:lnTo>
                  <a:pt x="1049808" y="1376408"/>
                </a:lnTo>
                <a:lnTo>
                  <a:pt x="1071764" y="1337030"/>
                </a:lnTo>
                <a:lnTo>
                  <a:pt x="1093426" y="1296590"/>
                </a:lnTo>
                <a:lnTo>
                  <a:pt x="1114173" y="1255432"/>
                </a:lnTo>
                <a:lnTo>
                  <a:pt x="1133383" y="1213893"/>
                </a:lnTo>
                <a:lnTo>
                  <a:pt x="1150435" y="1172315"/>
                </a:lnTo>
                <a:lnTo>
                  <a:pt x="1164709" y="1131036"/>
                </a:lnTo>
                <a:lnTo>
                  <a:pt x="1175584" y="1090397"/>
                </a:lnTo>
                <a:lnTo>
                  <a:pt x="1182437" y="1050738"/>
                </a:lnTo>
                <a:lnTo>
                  <a:pt x="1184649" y="1012398"/>
                </a:lnTo>
                <a:lnTo>
                  <a:pt x="1181599" y="975718"/>
                </a:lnTo>
                <a:lnTo>
                  <a:pt x="1157225" y="908695"/>
                </a:lnTo>
                <a:lnTo>
                  <a:pt x="1104348" y="852388"/>
                </a:lnTo>
                <a:lnTo>
                  <a:pt x="1065667" y="829103"/>
                </a:lnTo>
                <a:lnTo>
                  <a:pt x="1022688" y="810124"/>
                </a:lnTo>
                <a:lnTo>
                  <a:pt x="955386" y="796812"/>
                </a:lnTo>
                <a:lnTo>
                  <a:pt x="1941266" y="796812"/>
                </a:lnTo>
                <a:lnTo>
                  <a:pt x="1890554" y="836438"/>
                </a:lnTo>
                <a:lnTo>
                  <a:pt x="1854060" y="892846"/>
                </a:lnTo>
                <a:lnTo>
                  <a:pt x="1833607" y="965752"/>
                </a:lnTo>
                <a:lnTo>
                  <a:pt x="1830100" y="1008242"/>
                </a:lnTo>
                <a:lnTo>
                  <a:pt x="1831334" y="1050738"/>
                </a:lnTo>
                <a:lnTo>
                  <a:pt x="1837936" y="1104997"/>
                </a:lnTo>
                <a:lnTo>
                  <a:pt x="1849843" y="1159143"/>
                </a:lnTo>
                <a:lnTo>
                  <a:pt x="1867452" y="1217054"/>
                </a:lnTo>
                <a:lnTo>
                  <a:pt x="1891045" y="1278670"/>
                </a:lnTo>
                <a:lnTo>
                  <a:pt x="1904187" y="1311430"/>
                </a:lnTo>
                <a:lnTo>
                  <a:pt x="1916646" y="1345542"/>
                </a:lnTo>
                <a:lnTo>
                  <a:pt x="1939219" y="1417100"/>
                </a:lnTo>
                <a:lnTo>
                  <a:pt x="1949341" y="1454708"/>
                </a:lnTo>
                <a:lnTo>
                  <a:pt x="1958485" y="1492946"/>
                </a:lnTo>
                <a:lnTo>
                  <a:pt x="1966653" y="1531895"/>
                </a:lnTo>
                <a:lnTo>
                  <a:pt x="1973789" y="1571427"/>
                </a:lnTo>
                <a:lnTo>
                  <a:pt x="1979833" y="1611414"/>
                </a:lnTo>
                <a:lnTo>
                  <a:pt x="1984727" y="1651727"/>
                </a:lnTo>
                <a:lnTo>
                  <a:pt x="1988413" y="1692238"/>
                </a:lnTo>
                <a:lnTo>
                  <a:pt x="1990744" y="1731333"/>
                </a:lnTo>
                <a:lnTo>
                  <a:pt x="1991927" y="1773343"/>
                </a:lnTo>
                <a:lnTo>
                  <a:pt x="1991725" y="1801563"/>
                </a:lnTo>
                <a:lnTo>
                  <a:pt x="1991638" y="1813680"/>
                </a:lnTo>
                <a:lnTo>
                  <a:pt x="1989907" y="1853703"/>
                </a:lnTo>
                <a:lnTo>
                  <a:pt x="1986677" y="1893283"/>
                </a:lnTo>
                <a:lnTo>
                  <a:pt x="1981888" y="1932293"/>
                </a:lnTo>
                <a:lnTo>
                  <a:pt x="1975483" y="1970603"/>
                </a:lnTo>
                <a:lnTo>
                  <a:pt x="1967402" y="2008087"/>
                </a:lnTo>
                <a:lnTo>
                  <a:pt x="1945983" y="2080059"/>
                </a:lnTo>
                <a:lnTo>
                  <a:pt x="1917163" y="2147185"/>
                </a:lnTo>
                <a:lnTo>
                  <a:pt x="1880476" y="2208438"/>
                </a:lnTo>
                <a:lnTo>
                  <a:pt x="1835455" y="2262794"/>
                </a:lnTo>
                <a:lnTo>
                  <a:pt x="1781633" y="2309227"/>
                </a:lnTo>
                <a:lnTo>
                  <a:pt x="1718543" y="2346711"/>
                </a:lnTo>
                <a:lnTo>
                  <a:pt x="1683377" y="2361777"/>
                </a:lnTo>
                <a:lnTo>
                  <a:pt x="1645719" y="2374221"/>
                </a:lnTo>
                <a:lnTo>
                  <a:pt x="1605511" y="2383916"/>
                </a:lnTo>
                <a:lnTo>
                  <a:pt x="1562694" y="2390732"/>
                </a:lnTo>
                <a:lnTo>
                  <a:pt x="1517210" y="2394542"/>
                </a:lnTo>
                <a:lnTo>
                  <a:pt x="1469000" y="2395218"/>
                </a:lnTo>
                <a:close/>
              </a:path>
            </a:pathLst>
          </a:custGeom>
          <a:solidFill>
            <a:srgbClr val="F9A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15859291" y="751331"/>
            <a:ext cx="2428875" cy="1644014"/>
          </a:xfrm>
          <a:custGeom>
            <a:avLst/>
            <a:gdLst/>
            <a:ahLst/>
            <a:cxnLst/>
            <a:rect l="l" t="t" r="r" b="b"/>
            <a:pathLst>
              <a:path w="2428875" h="1644014">
                <a:moveTo>
                  <a:pt x="918349" y="47993"/>
                </a:moveTo>
                <a:lnTo>
                  <a:pt x="871423" y="34645"/>
                </a:lnTo>
                <a:lnTo>
                  <a:pt x="828560" y="28295"/>
                </a:lnTo>
                <a:lnTo>
                  <a:pt x="789546" y="28765"/>
                </a:lnTo>
                <a:lnTo>
                  <a:pt x="721461" y="49212"/>
                </a:lnTo>
                <a:lnTo>
                  <a:pt x="663930" y="94107"/>
                </a:lnTo>
                <a:lnTo>
                  <a:pt x="638111" y="125120"/>
                </a:lnTo>
                <a:lnTo>
                  <a:pt x="613702" y="161544"/>
                </a:lnTo>
                <a:lnTo>
                  <a:pt x="590321" y="203136"/>
                </a:lnTo>
                <a:lnTo>
                  <a:pt x="567550" y="249669"/>
                </a:lnTo>
                <a:lnTo>
                  <a:pt x="544982" y="300888"/>
                </a:lnTo>
                <a:lnTo>
                  <a:pt x="522211" y="356565"/>
                </a:lnTo>
                <a:lnTo>
                  <a:pt x="498843" y="416483"/>
                </a:lnTo>
                <a:lnTo>
                  <a:pt x="374015" y="558876"/>
                </a:lnTo>
                <a:lnTo>
                  <a:pt x="207746" y="590296"/>
                </a:lnTo>
                <a:lnTo>
                  <a:pt x="62318" y="567512"/>
                </a:lnTo>
                <a:lnTo>
                  <a:pt x="0" y="547306"/>
                </a:lnTo>
                <a:lnTo>
                  <a:pt x="26428" y="579132"/>
                </a:lnTo>
                <a:lnTo>
                  <a:pt x="56248" y="607187"/>
                </a:lnTo>
                <a:lnTo>
                  <a:pt x="89052" y="631494"/>
                </a:lnTo>
                <a:lnTo>
                  <a:pt x="124434" y="652119"/>
                </a:lnTo>
                <a:lnTo>
                  <a:pt x="161975" y="669099"/>
                </a:lnTo>
                <a:lnTo>
                  <a:pt x="201282" y="682472"/>
                </a:lnTo>
                <a:lnTo>
                  <a:pt x="241909" y="692302"/>
                </a:lnTo>
                <a:lnTo>
                  <a:pt x="283476" y="698627"/>
                </a:lnTo>
                <a:lnTo>
                  <a:pt x="325564" y="701484"/>
                </a:lnTo>
                <a:lnTo>
                  <a:pt x="367741" y="700925"/>
                </a:lnTo>
                <a:lnTo>
                  <a:pt x="409625" y="696988"/>
                </a:lnTo>
                <a:lnTo>
                  <a:pt x="450786" y="689737"/>
                </a:lnTo>
                <a:lnTo>
                  <a:pt x="490816" y="679196"/>
                </a:lnTo>
                <a:lnTo>
                  <a:pt x="529297" y="665429"/>
                </a:lnTo>
                <a:lnTo>
                  <a:pt x="565835" y="648474"/>
                </a:lnTo>
                <a:lnTo>
                  <a:pt x="599998" y="628370"/>
                </a:lnTo>
                <a:lnTo>
                  <a:pt x="631393" y="605167"/>
                </a:lnTo>
                <a:lnTo>
                  <a:pt x="659599" y="578904"/>
                </a:lnTo>
                <a:lnTo>
                  <a:pt x="684199" y="549643"/>
                </a:lnTo>
                <a:lnTo>
                  <a:pt x="704786" y="517410"/>
                </a:lnTo>
                <a:lnTo>
                  <a:pt x="720953" y="482269"/>
                </a:lnTo>
                <a:lnTo>
                  <a:pt x="732282" y="444258"/>
                </a:lnTo>
                <a:lnTo>
                  <a:pt x="746480" y="376529"/>
                </a:lnTo>
                <a:lnTo>
                  <a:pt x="758558" y="313817"/>
                </a:lnTo>
                <a:lnTo>
                  <a:pt x="769391" y="256552"/>
                </a:lnTo>
                <a:lnTo>
                  <a:pt x="779907" y="205181"/>
                </a:lnTo>
                <a:lnTo>
                  <a:pt x="790968" y="160147"/>
                </a:lnTo>
                <a:lnTo>
                  <a:pt x="803490" y="121907"/>
                </a:lnTo>
                <a:lnTo>
                  <a:pt x="836460" y="67564"/>
                </a:lnTo>
                <a:lnTo>
                  <a:pt x="885964" y="45694"/>
                </a:lnTo>
                <a:lnTo>
                  <a:pt x="918349" y="47993"/>
                </a:lnTo>
                <a:close/>
              </a:path>
              <a:path w="2428875" h="1644014">
                <a:moveTo>
                  <a:pt x="2007057" y="19659"/>
                </a:moveTo>
                <a:lnTo>
                  <a:pt x="1946732" y="3365"/>
                </a:lnTo>
                <a:lnTo>
                  <a:pt x="1813598" y="0"/>
                </a:lnTo>
                <a:lnTo>
                  <a:pt x="1679448" y="77863"/>
                </a:lnTo>
                <a:lnTo>
                  <a:pt x="1616062" y="305244"/>
                </a:lnTo>
                <a:lnTo>
                  <a:pt x="1616189" y="331584"/>
                </a:lnTo>
                <a:lnTo>
                  <a:pt x="1618932" y="388759"/>
                </a:lnTo>
                <a:lnTo>
                  <a:pt x="1624317" y="451243"/>
                </a:lnTo>
                <a:lnTo>
                  <a:pt x="1631581" y="518185"/>
                </a:lnTo>
                <a:lnTo>
                  <a:pt x="1648612" y="662203"/>
                </a:lnTo>
                <a:lnTo>
                  <a:pt x="1652828" y="699719"/>
                </a:lnTo>
                <a:lnTo>
                  <a:pt x="1656829" y="737628"/>
                </a:lnTo>
                <a:lnTo>
                  <a:pt x="1660525" y="775830"/>
                </a:lnTo>
                <a:lnTo>
                  <a:pt x="1663827" y="814209"/>
                </a:lnTo>
                <a:lnTo>
                  <a:pt x="1666608" y="852690"/>
                </a:lnTo>
                <a:lnTo>
                  <a:pt x="1668805" y="891146"/>
                </a:lnTo>
                <a:lnTo>
                  <a:pt x="1670304" y="929487"/>
                </a:lnTo>
                <a:lnTo>
                  <a:pt x="1671015" y="967600"/>
                </a:lnTo>
                <a:lnTo>
                  <a:pt x="1670824" y="1005395"/>
                </a:lnTo>
                <a:lnTo>
                  <a:pt x="1667395" y="1079576"/>
                </a:lnTo>
                <a:lnTo>
                  <a:pt x="1659255" y="1151216"/>
                </a:lnTo>
                <a:lnTo>
                  <a:pt x="1645615" y="1219492"/>
                </a:lnTo>
                <a:lnTo>
                  <a:pt x="1625688" y="1283563"/>
                </a:lnTo>
                <a:lnTo>
                  <a:pt x="1598726" y="1342605"/>
                </a:lnTo>
                <a:lnTo>
                  <a:pt x="1563941" y="1395806"/>
                </a:lnTo>
                <a:lnTo>
                  <a:pt x="1520545" y="1442339"/>
                </a:lnTo>
                <a:lnTo>
                  <a:pt x="1467777" y="1481366"/>
                </a:lnTo>
                <a:lnTo>
                  <a:pt x="1404861" y="1512062"/>
                </a:lnTo>
                <a:lnTo>
                  <a:pt x="1331010" y="1533613"/>
                </a:lnTo>
                <a:lnTo>
                  <a:pt x="1289748" y="1540700"/>
                </a:lnTo>
                <a:lnTo>
                  <a:pt x="1245463" y="1545183"/>
                </a:lnTo>
                <a:lnTo>
                  <a:pt x="1198067" y="1546961"/>
                </a:lnTo>
                <a:lnTo>
                  <a:pt x="1147445" y="1545945"/>
                </a:lnTo>
                <a:lnTo>
                  <a:pt x="1093508" y="1542021"/>
                </a:lnTo>
                <a:lnTo>
                  <a:pt x="1036154" y="1535087"/>
                </a:lnTo>
                <a:lnTo>
                  <a:pt x="1070749" y="1558404"/>
                </a:lnTo>
                <a:lnTo>
                  <a:pt x="1108773" y="1579384"/>
                </a:lnTo>
                <a:lnTo>
                  <a:pt x="1150327" y="1597799"/>
                </a:lnTo>
                <a:lnTo>
                  <a:pt x="1195578" y="1613408"/>
                </a:lnTo>
                <a:lnTo>
                  <a:pt x="1244638" y="1625993"/>
                </a:lnTo>
                <a:lnTo>
                  <a:pt x="1297635" y="1635328"/>
                </a:lnTo>
                <a:lnTo>
                  <a:pt x="1351470" y="1641309"/>
                </a:lnTo>
                <a:lnTo>
                  <a:pt x="1402448" y="1643888"/>
                </a:lnTo>
                <a:lnTo>
                  <a:pt x="1450644" y="1643214"/>
                </a:lnTo>
                <a:lnTo>
                  <a:pt x="1496123" y="1639404"/>
                </a:lnTo>
                <a:lnTo>
                  <a:pt x="1538935" y="1632585"/>
                </a:lnTo>
                <a:lnTo>
                  <a:pt x="1579143" y="1622894"/>
                </a:lnTo>
                <a:lnTo>
                  <a:pt x="1616786" y="1610448"/>
                </a:lnTo>
                <a:lnTo>
                  <a:pt x="1651952" y="1595386"/>
                </a:lnTo>
                <a:lnTo>
                  <a:pt x="1715033" y="1557896"/>
                </a:lnTo>
                <a:lnTo>
                  <a:pt x="1768843" y="1511465"/>
                </a:lnTo>
                <a:lnTo>
                  <a:pt x="1813852" y="1457109"/>
                </a:lnTo>
                <a:lnTo>
                  <a:pt x="1850529" y="1395857"/>
                </a:lnTo>
                <a:lnTo>
                  <a:pt x="1879346" y="1328737"/>
                </a:lnTo>
                <a:lnTo>
                  <a:pt x="1900758" y="1256766"/>
                </a:lnTo>
                <a:lnTo>
                  <a:pt x="1908835" y="1219276"/>
                </a:lnTo>
                <a:lnTo>
                  <a:pt x="1915248" y="1180973"/>
                </a:lnTo>
                <a:lnTo>
                  <a:pt x="1920024" y="1141958"/>
                </a:lnTo>
                <a:lnTo>
                  <a:pt x="1923262" y="1102372"/>
                </a:lnTo>
                <a:lnTo>
                  <a:pt x="1924989" y="1062355"/>
                </a:lnTo>
                <a:lnTo>
                  <a:pt x="1925281" y="1022019"/>
                </a:lnTo>
                <a:lnTo>
                  <a:pt x="1924177" y="981494"/>
                </a:lnTo>
                <a:lnTo>
                  <a:pt x="1921764" y="940917"/>
                </a:lnTo>
                <a:lnTo>
                  <a:pt x="1918068" y="900404"/>
                </a:lnTo>
                <a:lnTo>
                  <a:pt x="1913178" y="860094"/>
                </a:lnTo>
                <a:lnTo>
                  <a:pt x="1907133" y="820102"/>
                </a:lnTo>
                <a:lnTo>
                  <a:pt x="1899996" y="780567"/>
                </a:lnTo>
                <a:lnTo>
                  <a:pt x="1891830" y="741616"/>
                </a:lnTo>
                <a:lnTo>
                  <a:pt x="1882686" y="703389"/>
                </a:lnTo>
                <a:lnTo>
                  <a:pt x="1872627" y="665988"/>
                </a:lnTo>
                <a:lnTo>
                  <a:pt x="1849996" y="594220"/>
                </a:lnTo>
                <a:lnTo>
                  <a:pt x="1824393" y="527342"/>
                </a:lnTo>
                <a:lnTo>
                  <a:pt x="1800796" y="465734"/>
                </a:lnTo>
                <a:lnTo>
                  <a:pt x="1783181" y="407822"/>
                </a:lnTo>
                <a:lnTo>
                  <a:pt x="1771281" y="353669"/>
                </a:lnTo>
                <a:lnTo>
                  <a:pt x="1764792" y="303352"/>
                </a:lnTo>
                <a:lnTo>
                  <a:pt x="1763445" y="256921"/>
                </a:lnTo>
                <a:lnTo>
                  <a:pt x="1766951" y="214426"/>
                </a:lnTo>
                <a:lnTo>
                  <a:pt x="1775028" y="175945"/>
                </a:lnTo>
                <a:lnTo>
                  <a:pt x="1803793" y="111226"/>
                </a:lnTo>
                <a:lnTo>
                  <a:pt x="1847456" y="63246"/>
                </a:lnTo>
                <a:lnTo>
                  <a:pt x="1903780" y="32473"/>
                </a:lnTo>
                <a:lnTo>
                  <a:pt x="1970506" y="19405"/>
                </a:lnTo>
                <a:lnTo>
                  <a:pt x="2007057" y="19659"/>
                </a:lnTo>
                <a:close/>
              </a:path>
              <a:path w="2428875" h="1644014">
                <a:moveTo>
                  <a:pt x="2428697" y="983361"/>
                </a:moveTo>
                <a:lnTo>
                  <a:pt x="2423922" y="984377"/>
                </a:lnTo>
                <a:lnTo>
                  <a:pt x="2389378" y="985469"/>
                </a:lnTo>
                <a:lnTo>
                  <a:pt x="2351354" y="980719"/>
                </a:lnTo>
                <a:lnTo>
                  <a:pt x="2309723" y="969772"/>
                </a:lnTo>
                <a:lnTo>
                  <a:pt x="2341270" y="993927"/>
                </a:lnTo>
                <a:lnTo>
                  <a:pt x="2378075" y="1012647"/>
                </a:lnTo>
                <a:lnTo>
                  <a:pt x="2420416" y="1025207"/>
                </a:lnTo>
                <a:lnTo>
                  <a:pt x="2428697" y="1026185"/>
                </a:lnTo>
                <a:lnTo>
                  <a:pt x="2428697" y="983361"/>
                </a:lnTo>
                <a:close/>
              </a:path>
            </a:pathLst>
          </a:custGeom>
          <a:solidFill>
            <a:srgbClr val="E49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15904312" y="862011"/>
            <a:ext cx="2383790" cy="1333500"/>
          </a:xfrm>
          <a:custGeom>
            <a:avLst/>
            <a:gdLst/>
            <a:ahLst/>
            <a:cxnLst/>
            <a:rect l="l" t="t" r="r" b="b"/>
            <a:pathLst>
              <a:path w="2383790" h="1333500">
                <a:moveTo>
                  <a:pt x="269595" y="365379"/>
                </a:moveTo>
                <a:lnTo>
                  <a:pt x="265290" y="363880"/>
                </a:lnTo>
                <a:lnTo>
                  <a:pt x="245262" y="358863"/>
                </a:lnTo>
                <a:lnTo>
                  <a:pt x="230657" y="354545"/>
                </a:lnTo>
                <a:lnTo>
                  <a:pt x="195072" y="340372"/>
                </a:lnTo>
                <a:lnTo>
                  <a:pt x="154762" y="316204"/>
                </a:lnTo>
                <a:lnTo>
                  <a:pt x="114236" y="278904"/>
                </a:lnTo>
                <a:lnTo>
                  <a:pt x="77965" y="225361"/>
                </a:lnTo>
                <a:lnTo>
                  <a:pt x="50482" y="152476"/>
                </a:lnTo>
                <a:lnTo>
                  <a:pt x="41440" y="107784"/>
                </a:lnTo>
                <a:lnTo>
                  <a:pt x="36283" y="57099"/>
                </a:lnTo>
                <a:lnTo>
                  <a:pt x="35572" y="0"/>
                </a:lnTo>
                <a:lnTo>
                  <a:pt x="17716" y="68618"/>
                </a:lnTo>
                <a:lnTo>
                  <a:pt x="0" y="215023"/>
                </a:lnTo>
                <a:lnTo>
                  <a:pt x="36156" y="350062"/>
                </a:lnTo>
                <a:lnTo>
                  <a:pt x="179933" y="384619"/>
                </a:lnTo>
                <a:lnTo>
                  <a:pt x="211442" y="378231"/>
                </a:lnTo>
                <a:lnTo>
                  <a:pt x="252882" y="370446"/>
                </a:lnTo>
                <a:lnTo>
                  <a:pt x="263956" y="368274"/>
                </a:lnTo>
                <a:lnTo>
                  <a:pt x="269341" y="366712"/>
                </a:lnTo>
                <a:lnTo>
                  <a:pt x="269595" y="365379"/>
                </a:lnTo>
                <a:close/>
              </a:path>
              <a:path w="2383790" h="1333500">
                <a:moveTo>
                  <a:pt x="1357896" y="1316634"/>
                </a:moveTo>
                <a:lnTo>
                  <a:pt x="1326032" y="1288148"/>
                </a:lnTo>
                <a:lnTo>
                  <a:pt x="1290358" y="1266139"/>
                </a:lnTo>
                <a:lnTo>
                  <a:pt x="1268907" y="1252855"/>
                </a:lnTo>
                <a:lnTo>
                  <a:pt x="1220609" y="1221219"/>
                </a:lnTo>
                <a:lnTo>
                  <a:pt x="1167650" y="1182179"/>
                </a:lnTo>
                <a:lnTo>
                  <a:pt x="1112989" y="1134948"/>
                </a:lnTo>
                <a:lnTo>
                  <a:pt x="1085951" y="1108011"/>
                </a:lnTo>
                <a:lnTo>
                  <a:pt x="1059624" y="1078738"/>
                </a:lnTo>
                <a:lnTo>
                  <a:pt x="1034364" y="1047013"/>
                </a:lnTo>
                <a:lnTo>
                  <a:pt x="1010551" y="1012761"/>
                </a:lnTo>
                <a:lnTo>
                  <a:pt x="988555" y="975868"/>
                </a:lnTo>
                <a:lnTo>
                  <a:pt x="968756" y="936231"/>
                </a:lnTo>
                <a:lnTo>
                  <a:pt x="951522" y="893762"/>
                </a:lnTo>
                <a:lnTo>
                  <a:pt x="937234" y="848360"/>
                </a:lnTo>
                <a:lnTo>
                  <a:pt x="926249" y="799934"/>
                </a:lnTo>
                <a:lnTo>
                  <a:pt x="917168" y="884021"/>
                </a:lnTo>
                <a:lnTo>
                  <a:pt x="926909" y="1068590"/>
                </a:lnTo>
                <a:lnTo>
                  <a:pt x="1010945" y="1252118"/>
                </a:lnTo>
                <a:lnTo>
                  <a:pt x="1224762" y="1333080"/>
                </a:lnTo>
                <a:lnTo>
                  <a:pt x="1262240" y="1332344"/>
                </a:lnTo>
                <a:lnTo>
                  <a:pt x="1317244" y="1329664"/>
                </a:lnTo>
                <a:lnTo>
                  <a:pt x="1355471" y="1321092"/>
                </a:lnTo>
                <a:lnTo>
                  <a:pt x="1357896" y="1316634"/>
                </a:lnTo>
                <a:close/>
              </a:path>
              <a:path w="2383790" h="1333500">
                <a:moveTo>
                  <a:pt x="2383675" y="747395"/>
                </a:moveTo>
                <a:lnTo>
                  <a:pt x="2340699" y="712152"/>
                </a:lnTo>
                <a:lnTo>
                  <a:pt x="2304211" y="658787"/>
                </a:lnTo>
                <a:lnTo>
                  <a:pt x="2289708" y="623443"/>
                </a:lnTo>
                <a:lnTo>
                  <a:pt x="2278824" y="581571"/>
                </a:lnTo>
                <a:lnTo>
                  <a:pt x="2272360" y="532599"/>
                </a:lnTo>
                <a:lnTo>
                  <a:pt x="2271179" y="475945"/>
                </a:lnTo>
                <a:lnTo>
                  <a:pt x="2256371" y="532879"/>
                </a:lnTo>
                <a:lnTo>
                  <a:pt x="2241677" y="654380"/>
                </a:lnTo>
                <a:lnTo>
                  <a:pt x="2271687" y="766483"/>
                </a:lnTo>
                <a:lnTo>
                  <a:pt x="2383675" y="793470"/>
                </a:lnTo>
                <a:lnTo>
                  <a:pt x="2383675" y="7473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4371659" y="884220"/>
            <a:ext cx="9049385" cy="1264920"/>
          </a:xfrm>
          <a:custGeom>
            <a:avLst/>
            <a:gdLst/>
            <a:ahLst/>
            <a:cxnLst/>
            <a:rect l="l" t="t" r="r" b="b"/>
            <a:pathLst>
              <a:path w="9049385" h="1264920">
                <a:moveTo>
                  <a:pt x="8563933" y="1264499"/>
                </a:moveTo>
                <a:lnTo>
                  <a:pt x="485775" y="1264499"/>
                </a:lnTo>
                <a:lnTo>
                  <a:pt x="437762" y="1262121"/>
                </a:lnTo>
                <a:lnTo>
                  <a:pt x="390562" y="1255078"/>
                </a:lnTo>
                <a:lnTo>
                  <a:pt x="344494" y="1243501"/>
                </a:lnTo>
                <a:lnTo>
                  <a:pt x="299876" y="1227521"/>
                </a:lnTo>
                <a:lnTo>
                  <a:pt x="257028" y="1207271"/>
                </a:lnTo>
                <a:lnTo>
                  <a:pt x="216266" y="1182883"/>
                </a:lnTo>
                <a:lnTo>
                  <a:pt x="177911" y="1154488"/>
                </a:lnTo>
                <a:lnTo>
                  <a:pt x="142280" y="1122218"/>
                </a:lnTo>
                <a:lnTo>
                  <a:pt x="110010" y="1086587"/>
                </a:lnTo>
                <a:lnTo>
                  <a:pt x="81615" y="1048232"/>
                </a:lnTo>
                <a:lnTo>
                  <a:pt x="57227" y="1007470"/>
                </a:lnTo>
                <a:lnTo>
                  <a:pt x="36977" y="964622"/>
                </a:lnTo>
                <a:lnTo>
                  <a:pt x="20997" y="920004"/>
                </a:lnTo>
                <a:lnTo>
                  <a:pt x="9420" y="873936"/>
                </a:lnTo>
                <a:lnTo>
                  <a:pt x="2377" y="826736"/>
                </a:lnTo>
                <a:lnTo>
                  <a:pt x="0" y="778724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8563933" y="0"/>
                </a:lnTo>
                <a:lnTo>
                  <a:pt x="8611946" y="2377"/>
                </a:lnTo>
                <a:lnTo>
                  <a:pt x="8659145" y="9420"/>
                </a:lnTo>
                <a:lnTo>
                  <a:pt x="8705213" y="20997"/>
                </a:lnTo>
                <a:lnTo>
                  <a:pt x="8749831" y="36977"/>
                </a:lnTo>
                <a:lnTo>
                  <a:pt x="8792680" y="57227"/>
                </a:lnTo>
                <a:lnTo>
                  <a:pt x="8833442" y="81615"/>
                </a:lnTo>
                <a:lnTo>
                  <a:pt x="8871797" y="110010"/>
                </a:lnTo>
                <a:lnTo>
                  <a:pt x="8907429" y="142280"/>
                </a:lnTo>
                <a:lnTo>
                  <a:pt x="8939698" y="177911"/>
                </a:lnTo>
                <a:lnTo>
                  <a:pt x="8968093" y="216266"/>
                </a:lnTo>
                <a:lnTo>
                  <a:pt x="8992481" y="257028"/>
                </a:lnTo>
                <a:lnTo>
                  <a:pt x="9012731" y="299877"/>
                </a:lnTo>
                <a:lnTo>
                  <a:pt x="9028711" y="344494"/>
                </a:lnTo>
                <a:lnTo>
                  <a:pt x="9040288" y="390562"/>
                </a:lnTo>
                <a:lnTo>
                  <a:pt x="9047331" y="437762"/>
                </a:lnTo>
                <a:lnTo>
                  <a:pt x="9049071" y="472900"/>
                </a:lnTo>
                <a:lnTo>
                  <a:pt x="9049071" y="791598"/>
                </a:lnTo>
                <a:lnTo>
                  <a:pt x="9040288" y="873936"/>
                </a:lnTo>
                <a:lnTo>
                  <a:pt x="9028711" y="920004"/>
                </a:lnTo>
                <a:lnTo>
                  <a:pt x="9012731" y="964622"/>
                </a:lnTo>
                <a:lnTo>
                  <a:pt x="8992481" y="1007470"/>
                </a:lnTo>
                <a:lnTo>
                  <a:pt x="8968093" y="1048232"/>
                </a:lnTo>
                <a:lnTo>
                  <a:pt x="8939698" y="1086587"/>
                </a:lnTo>
                <a:lnTo>
                  <a:pt x="8907429" y="1122218"/>
                </a:lnTo>
                <a:lnTo>
                  <a:pt x="8871797" y="1154488"/>
                </a:lnTo>
                <a:lnTo>
                  <a:pt x="8833442" y="1182883"/>
                </a:lnTo>
                <a:lnTo>
                  <a:pt x="8792680" y="1207271"/>
                </a:lnTo>
                <a:lnTo>
                  <a:pt x="8749831" y="1227521"/>
                </a:lnTo>
                <a:lnTo>
                  <a:pt x="8705213" y="1243501"/>
                </a:lnTo>
                <a:lnTo>
                  <a:pt x="8659145" y="1255078"/>
                </a:lnTo>
                <a:lnTo>
                  <a:pt x="8611946" y="1262121"/>
                </a:lnTo>
                <a:lnTo>
                  <a:pt x="8563933" y="1264499"/>
                </a:lnTo>
                <a:close/>
              </a:path>
            </a:pathLst>
          </a:custGeom>
          <a:solidFill>
            <a:srgbClr val="E49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4371824" y="884221"/>
            <a:ext cx="9048750" cy="1264920"/>
          </a:xfrm>
          <a:custGeom>
            <a:avLst/>
            <a:gdLst/>
            <a:ahLst/>
            <a:cxnLst/>
            <a:rect l="l" t="t" r="r" b="b"/>
            <a:pathLst>
              <a:path w="9048750" h="1264920">
                <a:moveTo>
                  <a:pt x="9048584" y="793392"/>
                </a:moveTo>
                <a:lnTo>
                  <a:pt x="9039892" y="873898"/>
                </a:lnTo>
                <a:lnTo>
                  <a:pt x="9028315" y="919964"/>
                </a:lnTo>
                <a:lnTo>
                  <a:pt x="9012336" y="964579"/>
                </a:lnTo>
                <a:lnTo>
                  <a:pt x="8992087" y="1007426"/>
                </a:lnTo>
                <a:lnTo>
                  <a:pt x="8967699" y="1048186"/>
                </a:lnTo>
                <a:lnTo>
                  <a:pt x="8939305" y="1086539"/>
                </a:lnTo>
                <a:lnTo>
                  <a:pt x="8907037" y="1122169"/>
                </a:lnTo>
                <a:lnTo>
                  <a:pt x="8871407" y="1154437"/>
                </a:lnTo>
                <a:lnTo>
                  <a:pt x="8833054" y="1182831"/>
                </a:lnTo>
                <a:lnTo>
                  <a:pt x="8792294" y="1207218"/>
                </a:lnTo>
                <a:lnTo>
                  <a:pt x="8749447" y="1227467"/>
                </a:lnTo>
                <a:lnTo>
                  <a:pt x="8704832" y="1243446"/>
                </a:lnTo>
                <a:lnTo>
                  <a:pt x="8658766" y="1255023"/>
                </a:lnTo>
                <a:lnTo>
                  <a:pt x="8611568" y="1262066"/>
                </a:lnTo>
                <a:lnTo>
                  <a:pt x="8563557" y="1264443"/>
                </a:lnTo>
                <a:lnTo>
                  <a:pt x="485753" y="1264443"/>
                </a:lnTo>
                <a:lnTo>
                  <a:pt x="437742" y="1262066"/>
                </a:lnTo>
                <a:lnTo>
                  <a:pt x="390545" y="1255023"/>
                </a:lnTo>
                <a:lnTo>
                  <a:pt x="344479" y="1243446"/>
                </a:lnTo>
                <a:lnTo>
                  <a:pt x="299863" y="1227467"/>
                </a:lnTo>
                <a:lnTo>
                  <a:pt x="257016" y="1207218"/>
                </a:lnTo>
                <a:lnTo>
                  <a:pt x="216257" y="1182831"/>
                </a:lnTo>
                <a:lnTo>
                  <a:pt x="177903" y="1154437"/>
                </a:lnTo>
                <a:lnTo>
                  <a:pt x="142274" y="1122169"/>
                </a:lnTo>
                <a:lnTo>
                  <a:pt x="110006" y="1086540"/>
                </a:lnTo>
                <a:lnTo>
                  <a:pt x="81612" y="1048186"/>
                </a:lnTo>
                <a:lnTo>
                  <a:pt x="57224" y="1007426"/>
                </a:lnTo>
                <a:lnTo>
                  <a:pt x="36975" y="964579"/>
                </a:lnTo>
                <a:lnTo>
                  <a:pt x="20996" y="919964"/>
                </a:lnTo>
                <a:lnTo>
                  <a:pt x="9419" y="873898"/>
                </a:lnTo>
                <a:lnTo>
                  <a:pt x="2376" y="826700"/>
                </a:lnTo>
                <a:lnTo>
                  <a:pt x="0" y="778689"/>
                </a:lnTo>
                <a:lnTo>
                  <a:pt x="0" y="485753"/>
                </a:lnTo>
                <a:lnTo>
                  <a:pt x="2376" y="437742"/>
                </a:lnTo>
                <a:lnTo>
                  <a:pt x="9419" y="390545"/>
                </a:lnTo>
                <a:lnTo>
                  <a:pt x="20996" y="344479"/>
                </a:lnTo>
                <a:lnTo>
                  <a:pt x="36975" y="299863"/>
                </a:lnTo>
                <a:lnTo>
                  <a:pt x="57225" y="257016"/>
                </a:lnTo>
                <a:lnTo>
                  <a:pt x="81612" y="216257"/>
                </a:lnTo>
                <a:lnTo>
                  <a:pt x="110006" y="177903"/>
                </a:lnTo>
                <a:lnTo>
                  <a:pt x="142274" y="142274"/>
                </a:lnTo>
                <a:lnTo>
                  <a:pt x="177903" y="110005"/>
                </a:lnTo>
                <a:lnTo>
                  <a:pt x="216257" y="81612"/>
                </a:lnTo>
                <a:lnTo>
                  <a:pt x="257016" y="57224"/>
                </a:lnTo>
                <a:lnTo>
                  <a:pt x="299863" y="36975"/>
                </a:lnTo>
                <a:lnTo>
                  <a:pt x="344479" y="20996"/>
                </a:lnTo>
                <a:lnTo>
                  <a:pt x="390545" y="9419"/>
                </a:lnTo>
                <a:lnTo>
                  <a:pt x="437742" y="2376"/>
                </a:lnTo>
                <a:lnTo>
                  <a:pt x="485753" y="0"/>
                </a:lnTo>
                <a:lnTo>
                  <a:pt x="8563557" y="0"/>
                </a:lnTo>
                <a:lnTo>
                  <a:pt x="8611568" y="2376"/>
                </a:lnTo>
                <a:lnTo>
                  <a:pt x="8658766" y="9419"/>
                </a:lnTo>
                <a:lnTo>
                  <a:pt x="8704832" y="20996"/>
                </a:lnTo>
                <a:lnTo>
                  <a:pt x="8749447" y="36975"/>
                </a:lnTo>
                <a:lnTo>
                  <a:pt x="8792294" y="57224"/>
                </a:lnTo>
                <a:lnTo>
                  <a:pt x="8833054" y="81612"/>
                </a:lnTo>
                <a:lnTo>
                  <a:pt x="8871407" y="110006"/>
                </a:lnTo>
                <a:lnTo>
                  <a:pt x="8907037" y="142274"/>
                </a:lnTo>
                <a:lnTo>
                  <a:pt x="8939305" y="177903"/>
                </a:lnTo>
                <a:lnTo>
                  <a:pt x="8967699" y="216257"/>
                </a:lnTo>
                <a:lnTo>
                  <a:pt x="8992086" y="257016"/>
                </a:lnTo>
                <a:lnTo>
                  <a:pt x="9012336" y="299863"/>
                </a:lnTo>
                <a:lnTo>
                  <a:pt x="9028315" y="344479"/>
                </a:lnTo>
                <a:lnTo>
                  <a:pt x="9039892" y="390545"/>
                </a:lnTo>
                <a:lnTo>
                  <a:pt x="9046935" y="437742"/>
                </a:lnTo>
                <a:lnTo>
                  <a:pt x="9048583" y="471050"/>
                </a:lnTo>
              </a:path>
            </a:pathLst>
          </a:custGeom>
          <a:ln w="133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1883577" y="2337808"/>
            <a:ext cx="14144625" cy="6993890"/>
          </a:xfrm>
          <a:custGeom>
            <a:avLst/>
            <a:gdLst/>
            <a:ahLst/>
            <a:cxnLst/>
            <a:rect l="l" t="t" r="r" b="b"/>
            <a:pathLst>
              <a:path w="14144625" h="6993890">
                <a:moveTo>
                  <a:pt x="14144446" y="6993839"/>
                </a:moveTo>
                <a:lnTo>
                  <a:pt x="0" y="6993839"/>
                </a:lnTo>
                <a:lnTo>
                  <a:pt x="0" y="0"/>
                </a:lnTo>
                <a:lnTo>
                  <a:pt x="14144446" y="0"/>
                </a:lnTo>
                <a:lnTo>
                  <a:pt x="14144446" y="69938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bg object 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39839"/>
            <a:ext cx="1959949" cy="2613874"/>
          </a:xfrm>
          <a:prstGeom prst="rect">
            <a:avLst/>
          </a:prstGeom>
        </p:spPr>
      </p:pic>
      <p:sp>
        <p:nvSpPr>
          <p:cNvPr id="53" name="bg object 53"/>
          <p:cNvSpPr/>
          <p:nvPr/>
        </p:nvSpPr>
        <p:spPr>
          <a:xfrm>
            <a:off x="252696" y="1734530"/>
            <a:ext cx="499109" cy="282575"/>
          </a:xfrm>
          <a:custGeom>
            <a:avLst/>
            <a:gdLst/>
            <a:ahLst/>
            <a:cxnLst/>
            <a:rect l="l" t="t" r="r" b="b"/>
            <a:pathLst>
              <a:path w="499109" h="282575">
                <a:moveTo>
                  <a:pt x="219952" y="270431"/>
                </a:moveTo>
                <a:lnTo>
                  <a:pt x="163561" y="253924"/>
                </a:lnTo>
                <a:lnTo>
                  <a:pt x="113304" y="232182"/>
                </a:lnTo>
                <a:lnTo>
                  <a:pt x="70500" y="206324"/>
                </a:lnTo>
                <a:lnTo>
                  <a:pt x="36468" y="177469"/>
                </a:lnTo>
                <a:lnTo>
                  <a:pt x="12529" y="146733"/>
                </a:lnTo>
                <a:lnTo>
                  <a:pt x="0" y="115237"/>
                </a:lnTo>
                <a:lnTo>
                  <a:pt x="200" y="84099"/>
                </a:lnTo>
                <a:lnTo>
                  <a:pt x="38559" y="33073"/>
                </a:lnTo>
                <a:lnTo>
                  <a:pt x="73489" y="15820"/>
                </a:lnTo>
                <a:lnTo>
                  <a:pt x="116687" y="4651"/>
                </a:lnTo>
                <a:lnTo>
                  <a:pt x="166478" y="0"/>
                </a:lnTo>
                <a:lnTo>
                  <a:pt x="221189" y="2298"/>
                </a:lnTo>
                <a:lnTo>
                  <a:pt x="279143" y="11979"/>
                </a:lnTo>
                <a:lnTo>
                  <a:pt x="335535" y="28485"/>
                </a:lnTo>
                <a:lnTo>
                  <a:pt x="385792" y="50227"/>
                </a:lnTo>
                <a:lnTo>
                  <a:pt x="428596" y="76085"/>
                </a:lnTo>
                <a:lnTo>
                  <a:pt x="462627" y="104941"/>
                </a:lnTo>
                <a:lnTo>
                  <a:pt x="486567" y="135676"/>
                </a:lnTo>
                <a:lnTo>
                  <a:pt x="499096" y="167172"/>
                </a:lnTo>
                <a:lnTo>
                  <a:pt x="499030" y="177469"/>
                </a:lnTo>
                <a:lnTo>
                  <a:pt x="498932" y="198319"/>
                </a:lnTo>
                <a:lnTo>
                  <a:pt x="460536" y="249337"/>
                </a:lnTo>
                <a:lnTo>
                  <a:pt x="425606" y="266590"/>
                </a:lnTo>
                <a:lnTo>
                  <a:pt x="382408" y="277758"/>
                </a:lnTo>
                <a:lnTo>
                  <a:pt x="332617" y="282410"/>
                </a:lnTo>
                <a:lnTo>
                  <a:pt x="277907" y="280112"/>
                </a:lnTo>
                <a:lnTo>
                  <a:pt x="219952" y="270431"/>
                </a:lnTo>
                <a:close/>
              </a:path>
            </a:pathLst>
          </a:custGeom>
          <a:solidFill>
            <a:srgbClr val="FDB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15612186" y="7245376"/>
            <a:ext cx="2675890" cy="3041650"/>
          </a:xfrm>
          <a:custGeom>
            <a:avLst/>
            <a:gdLst/>
            <a:ahLst/>
            <a:cxnLst/>
            <a:rect l="l" t="t" r="r" b="b"/>
            <a:pathLst>
              <a:path w="2675890" h="3041650">
                <a:moveTo>
                  <a:pt x="2675813" y="3041622"/>
                </a:moveTo>
                <a:lnTo>
                  <a:pt x="377347" y="3041622"/>
                </a:lnTo>
                <a:lnTo>
                  <a:pt x="381924" y="3008339"/>
                </a:lnTo>
                <a:lnTo>
                  <a:pt x="396644" y="2971980"/>
                </a:lnTo>
                <a:lnTo>
                  <a:pt x="413004" y="2946737"/>
                </a:lnTo>
                <a:lnTo>
                  <a:pt x="424319" y="2933603"/>
                </a:lnTo>
                <a:lnTo>
                  <a:pt x="405301" y="2910094"/>
                </a:lnTo>
                <a:lnTo>
                  <a:pt x="363056" y="2854943"/>
                </a:lnTo>
                <a:lnTo>
                  <a:pt x="340264" y="2823336"/>
                </a:lnTo>
                <a:lnTo>
                  <a:pt x="316650" y="2789064"/>
                </a:lnTo>
                <a:lnTo>
                  <a:pt x="292432" y="2752147"/>
                </a:lnTo>
                <a:lnTo>
                  <a:pt x="267828" y="2712600"/>
                </a:lnTo>
                <a:lnTo>
                  <a:pt x="243055" y="2670443"/>
                </a:lnTo>
                <a:lnTo>
                  <a:pt x="218332" y="2625692"/>
                </a:lnTo>
                <a:lnTo>
                  <a:pt x="193876" y="2578366"/>
                </a:lnTo>
                <a:lnTo>
                  <a:pt x="169906" y="2528481"/>
                </a:lnTo>
                <a:lnTo>
                  <a:pt x="146640" y="2476057"/>
                </a:lnTo>
                <a:lnTo>
                  <a:pt x="124295" y="2421109"/>
                </a:lnTo>
                <a:lnTo>
                  <a:pt x="103089" y="2363657"/>
                </a:lnTo>
                <a:lnTo>
                  <a:pt x="83241" y="2303718"/>
                </a:lnTo>
                <a:lnTo>
                  <a:pt x="64968" y="2241310"/>
                </a:lnTo>
                <a:lnTo>
                  <a:pt x="48489" y="2176450"/>
                </a:lnTo>
                <a:lnTo>
                  <a:pt x="34021" y="2109155"/>
                </a:lnTo>
                <a:lnTo>
                  <a:pt x="22021" y="2041255"/>
                </a:lnTo>
                <a:lnTo>
                  <a:pt x="12798" y="1974708"/>
                </a:lnTo>
                <a:lnTo>
                  <a:pt x="6172" y="1909597"/>
                </a:lnTo>
                <a:lnTo>
                  <a:pt x="1966" y="1846004"/>
                </a:lnTo>
                <a:lnTo>
                  <a:pt x="0" y="1784011"/>
                </a:lnTo>
                <a:lnTo>
                  <a:pt x="95" y="1723702"/>
                </a:lnTo>
                <a:lnTo>
                  <a:pt x="2075" y="1665157"/>
                </a:lnTo>
                <a:lnTo>
                  <a:pt x="5760" y="1608459"/>
                </a:lnTo>
                <a:lnTo>
                  <a:pt x="10971" y="1553691"/>
                </a:lnTo>
                <a:lnTo>
                  <a:pt x="17531" y="1500935"/>
                </a:lnTo>
                <a:lnTo>
                  <a:pt x="25260" y="1450273"/>
                </a:lnTo>
                <a:lnTo>
                  <a:pt x="33980" y="1401787"/>
                </a:lnTo>
                <a:lnTo>
                  <a:pt x="43513" y="1355560"/>
                </a:lnTo>
                <a:lnTo>
                  <a:pt x="53681" y="1311675"/>
                </a:lnTo>
                <a:lnTo>
                  <a:pt x="64304" y="1270213"/>
                </a:lnTo>
                <a:lnTo>
                  <a:pt x="75204" y="1231257"/>
                </a:lnTo>
                <a:lnTo>
                  <a:pt x="97123" y="1161190"/>
                </a:lnTo>
                <a:lnTo>
                  <a:pt x="118008" y="1102135"/>
                </a:lnTo>
                <a:lnTo>
                  <a:pt x="127618" y="1076942"/>
                </a:lnTo>
                <a:lnTo>
                  <a:pt x="120724" y="1074031"/>
                </a:lnTo>
                <a:lnTo>
                  <a:pt x="114095" y="1070590"/>
                </a:lnTo>
                <a:lnTo>
                  <a:pt x="107201" y="1066884"/>
                </a:lnTo>
                <a:lnTo>
                  <a:pt x="106141" y="1066090"/>
                </a:lnTo>
                <a:lnTo>
                  <a:pt x="105080" y="1065561"/>
                </a:lnTo>
                <a:lnTo>
                  <a:pt x="69774" y="1037934"/>
                </a:lnTo>
                <a:lnTo>
                  <a:pt x="45629" y="1003840"/>
                </a:lnTo>
                <a:lnTo>
                  <a:pt x="31957" y="965153"/>
                </a:lnTo>
                <a:lnTo>
                  <a:pt x="28865" y="924277"/>
                </a:lnTo>
                <a:lnTo>
                  <a:pt x="36459" y="883613"/>
                </a:lnTo>
                <a:lnTo>
                  <a:pt x="54847" y="845565"/>
                </a:lnTo>
                <a:lnTo>
                  <a:pt x="84134" y="812536"/>
                </a:lnTo>
                <a:lnTo>
                  <a:pt x="354850" y="581744"/>
                </a:lnTo>
                <a:lnTo>
                  <a:pt x="352464" y="574069"/>
                </a:lnTo>
                <a:lnTo>
                  <a:pt x="351138" y="565864"/>
                </a:lnTo>
                <a:lnTo>
                  <a:pt x="351138" y="557659"/>
                </a:lnTo>
                <a:lnTo>
                  <a:pt x="354585" y="534600"/>
                </a:lnTo>
                <a:lnTo>
                  <a:pt x="364395" y="513923"/>
                </a:lnTo>
                <a:lnTo>
                  <a:pt x="379774" y="496918"/>
                </a:lnTo>
                <a:lnTo>
                  <a:pt x="399925" y="484875"/>
                </a:lnTo>
                <a:lnTo>
                  <a:pt x="357781" y="457414"/>
                </a:lnTo>
                <a:lnTo>
                  <a:pt x="321913" y="423374"/>
                </a:lnTo>
                <a:lnTo>
                  <a:pt x="292938" y="383804"/>
                </a:lnTo>
                <a:lnTo>
                  <a:pt x="271475" y="339757"/>
                </a:lnTo>
                <a:lnTo>
                  <a:pt x="258144" y="292285"/>
                </a:lnTo>
                <a:lnTo>
                  <a:pt x="253563" y="242437"/>
                </a:lnTo>
                <a:lnTo>
                  <a:pt x="258144" y="192590"/>
                </a:lnTo>
                <a:lnTo>
                  <a:pt x="271475" y="145117"/>
                </a:lnTo>
                <a:lnTo>
                  <a:pt x="292938" y="101070"/>
                </a:lnTo>
                <a:lnTo>
                  <a:pt x="321913" y="61501"/>
                </a:lnTo>
                <a:lnTo>
                  <a:pt x="357781" y="27460"/>
                </a:lnTo>
                <a:lnTo>
                  <a:pt x="399925" y="0"/>
                </a:lnTo>
                <a:lnTo>
                  <a:pt x="2675813" y="0"/>
                </a:lnTo>
                <a:lnTo>
                  <a:pt x="2675813" y="3041622"/>
                </a:lnTo>
                <a:close/>
              </a:path>
            </a:pathLst>
          </a:custGeom>
          <a:solidFill>
            <a:srgbClr val="F9B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bg 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64022" y="9605704"/>
            <a:ext cx="138937" cy="161184"/>
          </a:xfrm>
          <a:prstGeom prst="rect">
            <a:avLst/>
          </a:prstGeom>
        </p:spPr>
      </p:pic>
      <p:sp>
        <p:nvSpPr>
          <p:cNvPr id="56" name="bg object 56"/>
          <p:cNvSpPr/>
          <p:nvPr/>
        </p:nvSpPr>
        <p:spPr>
          <a:xfrm>
            <a:off x="16985577" y="8700004"/>
            <a:ext cx="495934" cy="283845"/>
          </a:xfrm>
          <a:custGeom>
            <a:avLst/>
            <a:gdLst/>
            <a:ahLst/>
            <a:cxnLst/>
            <a:rect l="l" t="t" r="r" b="b"/>
            <a:pathLst>
              <a:path w="495934" h="283845">
                <a:moveTo>
                  <a:pt x="495827" y="283726"/>
                </a:moveTo>
                <a:lnTo>
                  <a:pt x="436334" y="266118"/>
                </a:lnTo>
                <a:lnTo>
                  <a:pt x="381090" y="254214"/>
                </a:lnTo>
                <a:lnTo>
                  <a:pt x="330694" y="246985"/>
                </a:lnTo>
                <a:lnTo>
                  <a:pt x="286014" y="243403"/>
                </a:lnTo>
                <a:lnTo>
                  <a:pt x="247913" y="242437"/>
                </a:lnTo>
                <a:lnTo>
                  <a:pt x="187591" y="244826"/>
                </a:lnTo>
                <a:lnTo>
                  <a:pt x="132258" y="251254"/>
                </a:lnTo>
                <a:lnTo>
                  <a:pt x="82321" y="260617"/>
                </a:lnTo>
                <a:lnTo>
                  <a:pt x="38187" y="271809"/>
                </a:lnTo>
                <a:lnTo>
                  <a:pt x="0" y="283726"/>
                </a:lnTo>
                <a:lnTo>
                  <a:pt x="9545" y="249054"/>
                </a:lnTo>
                <a:lnTo>
                  <a:pt x="43448" y="162486"/>
                </a:lnTo>
                <a:lnTo>
                  <a:pt x="70389" y="115290"/>
                </a:lnTo>
                <a:lnTo>
                  <a:pt x="101034" y="75145"/>
                </a:lnTo>
                <a:lnTo>
                  <a:pt x="134911" y="42813"/>
                </a:lnTo>
                <a:lnTo>
                  <a:pt x="171550" y="19056"/>
                </a:lnTo>
                <a:lnTo>
                  <a:pt x="208837" y="4863"/>
                </a:lnTo>
                <a:lnTo>
                  <a:pt x="247913" y="0"/>
                </a:lnTo>
                <a:lnTo>
                  <a:pt x="267244" y="1178"/>
                </a:lnTo>
                <a:lnTo>
                  <a:pt x="304812" y="10384"/>
                </a:lnTo>
                <a:lnTo>
                  <a:pt x="359905" y="41921"/>
                </a:lnTo>
                <a:lnTo>
                  <a:pt x="394086" y="74270"/>
                </a:lnTo>
                <a:lnTo>
                  <a:pt x="425009" y="114534"/>
                </a:lnTo>
                <a:lnTo>
                  <a:pt x="452190" y="161937"/>
                </a:lnTo>
                <a:lnTo>
                  <a:pt x="475145" y="215706"/>
                </a:lnTo>
                <a:lnTo>
                  <a:pt x="486281" y="248822"/>
                </a:lnTo>
                <a:lnTo>
                  <a:pt x="495827" y="283726"/>
                </a:lnTo>
                <a:close/>
              </a:path>
            </a:pathLst>
          </a:custGeom>
          <a:solidFill>
            <a:srgbClr val="FFB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16965426" y="8942441"/>
            <a:ext cx="536575" cy="194310"/>
          </a:xfrm>
          <a:custGeom>
            <a:avLst/>
            <a:gdLst/>
            <a:ahLst/>
            <a:cxnLst/>
            <a:rect l="l" t="t" r="r" b="b"/>
            <a:pathLst>
              <a:path w="536575" h="194309">
                <a:moveTo>
                  <a:pt x="536129" y="194003"/>
                </a:moveTo>
                <a:lnTo>
                  <a:pt x="471639" y="173212"/>
                </a:lnTo>
                <a:lnTo>
                  <a:pt x="411702" y="159231"/>
                </a:lnTo>
                <a:lnTo>
                  <a:pt x="357099" y="150802"/>
                </a:lnTo>
                <a:lnTo>
                  <a:pt x="308872" y="146667"/>
                </a:lnTo>
                <a:lnTo>
                  <a:pt x="268064" y="145568"/>
                </a:lnTo>
                <a:lnTo>
                  <a:pt x="200606" y="148547"/>
                </a:lnTo>
                <a:lnTo>
                  <a:pt x="139550" y="156443"/>
                </a:lnTo>
                <a:lnTo>
                  <a:pt x="85443" y="167692"/>
                </a:lnTo>
                <a:lnTo>
                  <a:pt x="38832" y="180733"/>
                </a:lnTo>
                <a:lnTo>
                  <a:pt x="0" y="194003"/>
                </a:lnTo>
                <a:lnTo>
                  <a:pt x="2216" y="154137"/>
                </a:lnTo>
                <a:lnTo>
                  <a:pt x="6396" y="115263"/>
                </a:lnTo>
                <a:lnTo>
                  <a:pt x="12416" y="77581"/>
                </a:lnTo>
                <a:lnTo>
                  <a:pt x="58338" y="29371"/>
                </a:lnTo>
                <a:lnTo>
                  <a:pt x="102472" y="18179"/>
                </a:lnTo>
                <a:lnTo>
                  <a:pt x="152409" y="8816"/>
                </a:lnTo>
                <a:lnTo>
                  <a:pt x="207742" y="2388"/>
                </a:lnTo>
                <a:lnTo>
                  <a:pt x="268064" y="0"/>
                </a:lnTo>
                <a:lnTo>
                  <a:pt x="306165" y="965"/>
                </a:lnTo>
                <a:lnTo>
                  <a:pt x="350846" y="4548"/>
                </a:lnTo>
                <a:lnTo>
                  <a:pt x="401241" y="11776"/>
                </a:lnTo>
                <a:lnTo>
                  <a:pt x="456485" y="23680"/>
                </a:lnTo>
                <a:lnTo>
                  <a:pt x="515978" y="41288"/>
                </a:lnTo>
                <a:lnTo>
                  <a:pt x="529733" y="115263"/>
                </a:lnTo>
                <a:lnTo>
                  <a:pt x="533913" y="154137"/>
                </a:lnTo>
                <a:lnTo>
                  <a:pt x="536129" y="194003"/>
                </a:lnTo>
                <a:close/>
              </a:path>
            </a:pathLst>
          </a:custGeom>
          <a:solidFill>
            <a:srgbClr val="655E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16965161" y="9088010"/>
            <a:ext cx="537210" cy="315595"/>
          </a:xfrm>
          <a:custGeom>
            <a:avLst/>
            <a:gdLst/>
            <a:ahLst/>
            <a:cxnLst/>
            <a:rect l="l" t="t" r="r" b="b"/>
            <a:pathLst>
              <a:path w="537209" h="315595">
                <a:moveTo>
                  <a:pt x="268330" y="315221"/>
                </a:moveTo>
                <a:lnTo>
                  <a:pt x="210353" y="313005"/>
                </a:lnTo>
                <a:lnTo>
                  <a:pt x="156933" y="307015"/>
                </a:lnTo>
                <a:lnTo>
                  <a:pt x="108426" y="298242"/>
                </a:lnTo>
                <a:lnTo>
                  <a:pt x="65188" y="287679"/>
                </a:lnTo>
                <a:lnTo>
                  <a:pt x="27575" y="276315"/>
                </a:lnTo>
                <a:lnTo>
                  <a:pt x="17466" y="236813"/>
                </a:lnTo>
                <a:lnTo>
                  <a:pt x="9545" y="195326"/>
                </a:lnTo>
                <a:lnTo>
                  <a:pt x="2485" y="135444"/>
                </a:lnTo>
                <a:lnTo>
                  <a:pt x="0" y="56639"/>
                </a:lnTo>
                <a:lnTo>
                  <a:pt x="530" y="48434"/>
                </a:lnTo>
                <a:lnTo>
                  <a:pt x="39097" y="35165"/>
                </a:lnTo>
                <a:lnTo>
                  <a:pt x="85708" y="22124"/>
                </a:lnTo>
                <a:lnTo>
                  <a:pt x="139815" y="10874"/>
                </a:lnTo>
                <a:lnTo>
                  <a:pt x="200871" y="2979"/>
                </a:lnTo>
                <a:lnTo>
                  <a:pt x="268329" y="0"/>
                </a:lnTo>
                <a:lnTo>
                  <a:pt x="309137" y="1098"/>
                </a:lnTo>
                <a:lnTo>
                  <a:pt x="357364" y="5234"/>
                </a:lnTo>
                <a:lnTo>
                  <a:pt x="411968" y="13663"/>
                </a:lnTo>
                <a:lnTo>
                  <a:pt x="471904" y="27644"/>
                </a:lnTo>
                <a:lnTo>
                  <a:pt x="536394" y="48434"/>
                </a:lnTo>
                <a:lnTo>
                  <a:pt x="536660" y="72784"/>
                </a:lnTo>
                <a:lnTo>
                  <a:pt x="536022" y="104677"/>
                </a:lnTo>
                <a:lnTo>
                  <a:pt x="531067" y="166576"/>
                </a:lnTo>
                <a:lnTo>
                  <a:pt x="523216" y="217025"/>
                </a:lnTo>
                <a:lnTo>
                  <a:pt x="514358" y="257015"/>
                </a:lnTo>
                <a:lnTo>
                  <a:pt x="451566" y="292862"/>
                </a:lnTo>
                <a:lnTo>
                  <a:pt x="397917" y="304074"/>
                </a:lnTo>
                <a:lnTo>
                  <a:pt x="348952" y="310902"/>
                </a:lnTo>
                <a:lnTo>
                  <a:pt x="305484" y="314300"/>
                </a:lnTo>
                <a:lnTo>
                  <a:pt x="268330" y="315221"/>
                </a:lnTo>
                <a:close/>
              </a:path>
            </a:pathLst>
          </a:custGeom>
          <a:solidFill>
            <a:srgbClr val="FFB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15643014" y="7827121"/>
            <a:ext cx="2645410" cy="666750"/>
          </a:xfrm>
          <a:custGeom>
            <a:avLst/>
            <a:gdLst/>
            <a:ahLst/>
            <a:cxnLst/>
            <a:rect l="l" t="t" r="r" b="b"/>
            <a:pathLst>
              <a:path w="2645409" h="666750">
                <a:moveTo>
                  <a:pt x="1884580" y="666440"/>
                </a:moveTo>
                <a:lnTo>
                  <a:pt x="1836203" y="659842"/>
                </a:lnTo>
                <a:lnTo>
                  <a:pt x="1788943" y="645364"/>
                </a:lnTo>
                <a:lnTo>
                  <a:pt x="1743779" y="623307"/>
                </a:lnTo>
                <a:lnTo>
                  <a:pt x="1701691" y="593972"/>
                </a:lnTo>
                <a:lnTo>
                  <a:pt x="1663657" y="557659"/>
                </a:lnTo>
                <a:lnTo>
                  <a:pt x="1655619" y="547548"/>
                </a:lnTo>
                <a:lnTo>
                  <a:pt x="1640324" y="530564"/>
                </a:lnTo>
                <a:lnTo>
                  <a:pt x="1588355" y="486992"/>
                </a:lnTo>
                <a:lnTo>
                  <a:pt x="1525382" y="454372"/>
                </a:lnTo>
                <a:lnTo>
                  <a:pt x="1487010" y="442850"/>
                </a:lnTo>
                <a:lnTo>
                  <a:pt x="1444114" y="436440"/>
                </a:lnTo>
                <a:lnTo>
                  <a:pt x="1377453" y="439224"/>
                </a:lnTo>
                <a:lnTo>
                  <a:pt x="1320123" y="454389"/>
                </a:lnTo>
                <a:lnTo>
                  <a:pt x="1272928" y="476670"/>
                </a:lnTo>
                <a:lnTo>
                  <a:pt x="1236670" y="500804"/>
                </a:lnTo>
                <a:lnTo>
                  <a:pt x="1200178" y="533574"/>
                </a:lnTo>
                <a:lnTo>
                  <a:pt x="1180553" y="550789"/>
                </a:lnTo>
                <a:lnTo>
                  <a:pt x="1148175" y="574228"/>
                </a:lnTo>
                <a:lnTo>
                  <a:pt x="1103655" y="598747"/>
                </a:lnTo>
                <a:lnTo>
                  <a:pt x="1047605" y="619200"/>
                </a:lnTo>
                <a:lnTo>
                  <a:pt x="980635" y="630444"/>
                </a:lnTo>
                <a:lnTo>
                  <a:pt x="909736" y="627937"/>
                </a:lnTo>
                <a:lnTo>
                  <a:pt x="848022" y="613387"/>
                </a:lnTo>
                <a:lnTo>
                  <a:pt x="796456" y="591736"/>
                </a:lnTo>
                <a:lnTo>
                  <a:pt x="756005" y="567923"/>
                </a:lnTo>
                <a:lnTo>
                  <a:pt x="712305" y="533574"/>
                </a:lnTo>
                <a:lnTo>
                  <a:pt x="692489" y="512889"/>
                </a:lnTo>
                <a:lnTo>
                  <a:pt x="657386" y="484412"/>
                </a:lnTo>
                <a:lnTo>
                  <a:pt x="607120" y="456233"/>
                </a:lnTo>
                <a:lnTo>
                  <a:pt x="541815" y="436441"/>
                </a:lnTo>
                <a:lnTo>
                  <a:pt x="476117" y="432536"/>
                </a:lnTo>
                <a:lnTo>
                  <a:pt x="419367" y="441349"/>
                </a:lnTo>
                <a:lnTo>
                  <a:pt x="373511" y="456983"/>
                </a:lnTo>
                <a:lnTo>
                  <a:pt x="340497" y="473545"/>
                </a:lnTo>
                <a:lnTo>
                  <a:pt x="322272" y="485140"/>
                </a:lnTo>
                <a:lnTo>
                  <a:pt x="306866" y="492258"/>
                </a:lnTo>
                <a:lnTo>
                  <a:pt x="272267" y="504230"/>
                </a:lnTo>
                <a:lnTo>
                  <a:pt x="223020" y="513648"/>
                </a:lnTo>
                <a:lnTo>
                  <a:pt x="163667" y="513106"/>
                </a:lnTo>
                <a:lnTo>
                  <a:pt x="98752" y="495197"/>
                </a:lnTo>
                <a:lnTo>
                  <a:pt x="40908" y="456189"/>
                </a:lnTo>
                <a:lnTo>
                  <a:pt x="16763" y="422095"/>
                </a:lnTo>
                <a:lnTo>
                  <a:pt x="3092" y="383409"/>
                </a:lnTo>
                <a:lnTo>
                  <a:pt x="0" y="342532"/>
                </a:lnTo>
                <a:lnTo>
                  <a:pt x="7594" y="301868"/>
                </a:lnTo>
                <a:lnTo>
                  <a:pt x="25981" y="263821"/>
                </a:lnTo>
                <a:lnTo>
                  <a:pt x="55268" y="230792"/>
                </a:lnTo>
                <a:lnTo>
                  <a:pt x="325984" y="0"/>
                </a:lnTo>
                <a:lnTo>
                  <a:pt x="332953" y="15499"/>
                </a:lnTo>
                <a:lnTo>
                  <a:pt x="342954" y="29113"/>
                </a:lnTo>
                <a:lnTo>
                  <a:pt x="355739" y="40345"/>
                </a:lnTo>
                <a:lnTo>
                  <a:pt x="371059" y="48699"/>
                </a:lnTo>
                <a:lnTo>
                  <a:pt x="2644985" y="48699"/>
                </a:lnTo>
                <a:lnTo>
                  <a:pt x="2644985" y="546499"/>
                </a:lnTo>
                <a:lnTo>
                  <a:pt x="2605237" y="497047"/>
                </a:lnTo>
                <a:lnTo>
                  <a:pt x="2547396" y="443256"/>
                </a:lnTo>
                <a:lnTo>
                  <a:pt x="2500062" y="414845"/>
                </a:lnTo>
                <a:lnTo>
                  <a:pt x="2441120" y="394228"/>
                </a:lnTo>
                <a:lnTo>
                  <a:pt x="2371072" y="388006"/>
                </a:lnTo>
                <a:lnTo>
                  <a:pt x="2308854" y="397997"/>
                </a:lnTo>
                <a:lnTo>
                  <a:pt x="2256727" y="418707"/>
                </a:lnTo>
                <a:lnTo>
                  <a:pt x="2214842" y="445174"/>
                </a:lnTo>
                <a:lnTo>
                  <a:pt x="2183347" y="472435"/>
                </a:lnTo>
                <a:lnTo>
                  <a:pt x="2151579" y="511032"/>
                </a:lnTo>
                <a:lnTo>
                  <a:pt x="2142514" y="525105"/>
                </a:lnTo>
                <a:lnTo>
                  <a:pt x="2121083" y="555864"/>
                </a:lnTo>
                <a:lnTo>
                  <a:pt x="2087596" y="592331"/>
                </a:lnTo>
                <a:lnTo>
                  <a:pt x="2041133" y="627607"/>
                </a:lnTo>
                <a:lnTo>
                  <a:pt x="1980774" y="654793"/>
                </a:lnTo>
                <a:lnTo>
                  <a:pt x="1933097" y="664858"/>
                </a:lnTo>
                <a:lnTo>
                  <a:pt x="1884580" y="666440"/>
                </a:lnTo>
                <a:close/>
              </a:path>
            </a:pathLst>
          </a:custGeom>
          <a:solidFill>
            <a:srgbClr val="EF9D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15867713" y="7245376"/>
            <a:ext cx="2420620" cy="485140"/>
          </a:xfrm>
          <a:custGeom>
            <a:avLst/>
            <a:gdLst/>
            <a:ahLst/>
            <a:cxnLst/>
            <a:rect l="l" t="t" r="r" b="b"/>
            <a:pathLst>
              <a:path w="2420619" h="485140">
                <a:moveTo>
                  <a:pt x="2420287" y="484875"/>
                </a:moveTo>
                <a:lnTo>
                  <a:pt x="146361" y="484875"/>
                </a:lnTo>
                <a:lnTo>
                  <a:pt x="104217" y="457414"/>
                </a:lnTo>
                <a:lnTo>
                  <a:pt x="68349" y="423374"/>
                </a:lnTo>
                <a:lnTo>
                  <a:pt x="39374" y="383804"/>
                </a:lnTo>
                <a:lnTo>
                  <a:pt x="17912" y="339757"/>
                </a:lnTo>
                <a:lnTo>
                  <a:pt x="4581" y="292285"/>
                </a:lnTo>
                <a:lnTo>
                  <a:pt x="0" y="242437"/>
                </a:lnTo>
                <a:lnTo>
                  <a:pt x="4581" y="192590"/>
                </a:lnTo>
                <a:lnTo>
                  <a:pt x="17912" y="145117"/>
                </a:lnTo>
                <a:lnTo>
                  <a:pt x="39374" y="101070"/>
                </a:lnTo>
                <a:lnTo>
                  <a:pt x="68349" y="61501"/>
                </a:lnTo>
                <a:lnTo>
                  <a:pt x="104217" y="27460"/>
                </a:lnTo>
                <a:lnTo>
                  <a:pt x="146361" y="0"/>
                </a:lnTo>
                <a:lnTo>
                  <a:pt x="2420287" y="0"/>
                </a:lnTo>
                <a:lnTo>
                  <a:pt x="2420287" y="484875"/>
                </a:lnTo>
                <a:close/>
              </a:path>
            </a:pathLst>
          </a:custGeom>
          <a:solidFill>
            <a:srgbClr val="D87C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15991496" y="10178979"/>
            <a:ext cx="2296795" cy="108585"/>
          </a:xfrm>
          <a:custGeom>
            <a:avLst/>
            <a:gdLst/>
            <a:ahLst/>
            <a:cxnLst/>
            <a:rect l="l" t="t" r="r" b="b"/>
            <a:pathLst>
              <a:path w="2296794" h="108584">
                <a:moveTo>
                  <a:pt x="2296503" y="108019"/>
                </a:moveTo>
                <a:lnTo>
                  <a:pt x="0" y="108019"/>
                </a:lnTo>
                <a:lnTo>
                  <a:pt x="4577" y="74736"/>
                </a:lnTo>
                <a:lnTo>
                  <a:pt x="19297" y="38377"/>
                </a:lnTo>
                <a:lnTo>
                  <a:pt x="35657" y="13134"/>
                </a:lnTo>
                <a:lnTo>
                  <a:pt x="46971" y="0"/>
                </a:lnTo>
                <a:lnTo>
                  <a:pt x="2296503" y="0"/>
                </a:lnTo>
                <a:lnTo>
                  <a:pt x="2296503" y="108019"/>
                </a:lnTo>
                <a:close/>
              </a:path>
            </a:pathLst>
          </a:custGeom>
          <a:solidFill>
            <a:srgbClr val="FFB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17460723" y="8845572"/>
            <a:ext cx="454025" cy="485140"/>
          </a:xfrm>
          <a:custGeom>
            <a:avLst/>
            <a:gdLst/>
            <a:ahLst/>
            <a:cxnLst/>
            <a:rect l="l" t="t" r="r" b="b"/>
            <a:pathLst>
              <a:path w="454025" h="485140">
                <a:moveTo>
                  <a:pt x="187459" y="484875"/>
                </a:moveTo>
                <a:lnTo>
                  <a:pt x="144601" y="481736"/>
                </a:lnTo>
                <a:lnTo>
                  <a:pt x="103905" y="472667"/>
                </a:lnTo>
                <a:lnTo>
                  <a:pt x="65943" y="458189"/>
                </a:lnTo>
                <a:lnTo>
                  <a:pt x="31287" y="438823"/>
                </a:lnTo>
                <a:lnTo>
                  <a:pt x="35504" y="409014"/>
                </a:lnTo>
                <a:lnTo>
                  <a:pt x="38579" y="378412"/>
                </a:lnTo>
                <a:lnTo>
                  <a:pt x="40460" y="347114"/>
                </a:lnTo>
                <a:lnTo>
                  <a:pt x="41098" y="299077"/>
                </a:lnTo>
                <a:lnTo>
                  <a:pt x="38616" y="251006"/>
                </a:lnTo>
                <a:lnTo>
                  <a:pt x="34436" y="212133"/>
                </a:lnTo>
                <a:lnTo>
                  <a:pt x="28416" y="174450"/>
                </a:lnTo>
                <a:lnTo>
                  <a:pt x="11136" y="103254"/>
                </a:lnTo>
                <a:lnTo>
                  <a:pt x="0" y="70137"/>
                </a:lnTo>
                <a:lnTo>
                  <a:pt x="39357" y="40866"/>
                </a:lnTo>
                <a:lnTo>
                  <a:pt x="84383" y="18791"/>
                </a:lnTo>
                <a:lnTo>
                  <a:pt x="134082" y="4855"/>
                </a:lnTo>
                <a:lnTo>
                  <a:pt x="187459" y="0"/>
                </a:lnTo>
                <a:lnTo>
                  <a:pt x="235267" y="3905"/>
                </a:lnTo>
                <a:lnTo>
                  <a:pt x="280262" y="15164"/>
                </a:lnTo>
                <a:lnTo>
                  <a:pt x="321693" y="33093"/>
                </a:lnTo>
                <a:lnTo>
                  <a:pt x="358810" y="57008"/>
                </a:lnTo>
                <a:lnTo>
                  <a:pt x="390861" y="86226"/>
                </a:lnTo>
                <a:lnTo>
                  <a:pt x="417097" y="120062"/>
                </a:lnTo>
                <a:lnTo>
                  <a:pt x="436767" y="157831"/>
                </a:lnTo>
                <a:lnTo>
                  <a:pt x="449119" y="198851"/>
                </a:lnTo>
                <a:lnTo>
                  <a:pt x="453403" y="242437"/>
                </a:lnTo>
                <a:lnTo>
                  <a:pt x="449119" y="286023"/>
                </a:lnTo>
                <a:lnTo>
                  <a:pt x="436767" y="327043"/>
                </a:lnTo>
                <a:lnTo>
                  <a:pt x="417097" y="364813"/>
                </a:lnTo>
                <a:lnTo>
                  <a:pt x="390861" y="398649"/>
                </a:lnTo>
                <a:lnTo>
                  <a:pt x="358810" y="427866"/>
                </a:lnTo>
                <a:lnTo>
                  <a:pt x="321693" y="451782"/>
                </a:lnTo>
                <a:lnTo>
                  <a:pt x="280262" y="469711"/>
                </a:lnTo>
                <a:lnTo>
                  <a:pt x="235267" y="480970"/>
                </a:lnTo>
                <a:lnTo>
                  <a:pt x="187459" y="484875"/>
                </a:lnTo>
                <a:close/>
              </a:path>
            </a:pathLst>
          </a:custGeom>
          <a:solidFill>
            <a:srgbClr val="E7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16992736" y="9364325"/>
            <a:ext cx="481965" cy="257175"/>
          </a:xfrm>
          <a:custGeom>
            <a:avLst/>
            <a:gdLst/>
            <a:ahLst/>
            <a:cxnLst/>
            <a:rect l="l" t="t" r="r" b="b"/>
            <a:pathLst>
              <a:path w="481965" h="257175">
                <a:moveTo>
                  <a:pt x="240754" y="256994"/>
                </a:moveTo>
                <a:lnTo>
                  <a:pt x="188031" y="248173"/>
                </a:lnTo>
                <a:lnTo>
                  <a:pt x="134808" y="219731"/>
                </a:lnTo>
                <a:lnTo>
                  <a:pt x="100952" y="189680"/>
                </a:lnTo>
                <a:lnTo>
                  <a:pt x="70131" y="151953"/>
                </a:lnTo>
                <a:lnTo>
                  <a:pt x="42757" y="107279"/>
                </a:lnTo>
                <a:lnTo>
                  <a:pt x="19242" y="56385"/>
                </a:lnTo>
                <a:lnTo>
                  <a:pt x="0" y="0"/>
                </a:lnTo>
                <a:lnTo>
                  <a:pt x="37612" y="11363"/>
                </a:lnTo>
                <a:lnTo>
                  <a:pt x="80851" y="21927"/>
                </a:lnTo>
                <a:lnTo>
                  <a:pt x="129358" y="30699"/>
                </a:lnTo>
                <a:lnTo>
                  <a:pt x="182778" y="36689"/>
                </a:lnTo>
                <a:lnTo>
                  <a:pt x="240754" y="38906"/>
                </a:lnTo>
                <a:lnTo>
                  <a:pt x="277909" y="37985"/>
                </a:lnTo>
                <a:lnTo>
                  <a:pt x="321376" y="34587"/>
                </a:lnTo>
                <a:lnTo>
                  <a:pt x="370341" y="27758"/>
                </a:lnTo>
                <a:lnTo>
                  <a:pt x="423990" y="16547"/>
                </a:lnTo>
                <a:lnTo>
                  <a:pt x="481509" y="0"/>
                </a:lnTo>
                <a:lnTo>
                  <a:pt x="462266" y="56385"/>
                </a:lnTo>
                <a:lnTo>
                  <a:pt x="438751" y="107279"/>
                </a:lnTo>
                <a:lnTo>
                  <a:pt x="411377" y="151953"/>
                </a:lnTo>
                <a:lnTo>
                  <a:pt x="380556" y="189680"/>
                </a:lnTo>
                <a:lnTo>
                  <a:pt x="346700" y="219731"/>
                </a:lnTo>
                <a:lnTo>
                  <a:pt x="310223" y="241379"/>
                </a:lnTo>
                <a:lnTo>
                  <a:pt x="258693" y="256006"/>
                </a:lnTo>
                <a:lnTo>
                  <a:pt x="240754" y="256994"/>
                </a:lnTo>
                <a:close/>
              </a:path>
            </a:pathLst>
          </a:custGeom>
          <a:solidFill>
            <a:srgbClr val="655E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16550468" y="8845572"/>
            <a:ext cx="455930" cy="485140"/>
          </a:xfrm>
          <a:custGeom>
            <a:avLst/>
            <a:gdLst/>
            <a:ahLst/>
            <a:cxnLst/>
            <a:rect l="l" t="t" r="r" b="b"/>
            <a:pathLst>
              <a:path w="455930" h="485140">
                <a:moveTo>
                  <a:pt x="266208" y="484875"/>
                </a:moveTo>
                <a:lnTo>
                  <a:pt x="218391" y="480970"/>
                </a:lnTo>
                <a:lnTo>
                  <a:pt x="173372" y="469711"/>
                </a:lnTo>
                <a:lnTo>
                  <a:pt x="131906" y="451781"/>
                </a:lnTo>
                <a:lnTo>
                  <a:pt x="94747" y="427866"/>
                </a:lnTo>
                <a:lnTo>
                  <a:pt x="62652" y="398649"/>
                </a:lnTo>
                <a:lnTo>
                  <a:pt x="36374" y="364813"/>
                </a:lnTo>
                <a:lnTo>
                  <a:pt x="16669" y="327043"/>
                </a:lnTo>
                <a:lnTo>
                  <a:pt x="4293" y="286023"/>
                </a:lnTo>
                <a:lnTo>
                  <a:pt x="0" y="242437"/>
                </a:lnTo>
                <a:lnTo>
                  <a:pt x="4293" y="198851"/>
                </a:lnTo>
                <a:lnTo>
                  <a:pt x="16669" y="157832"/>
                </a:lnTo>
                <a:lnTo>
                  <a:pt x="36374" y="120062"/>
                </a:lnTo>
                <a:lnTo>
                  <a:pt x="62652" y="86226"/>
                </a:lnTo>
                <a:lnTo>
                  <a:pt x="94747" y="57009"/>
                </a:lnTo>
                <a:lnTo>
                  <a:pt x="131906" y="33093"/>
                </a:lnTo>
                <a:lnTo>
                  <a:pt x="173372" y="15164"/>
                </a:lnTo>
                <a:lnTo>
                  <a:pt x="218391" y="3905"/>
                </a:lnTo>
                <a:lnTo>
                  <a:pt x="266208" y="0"/>
                </a:lnTo>
                <a:lnTo>
                  <a:pt x="319805" y="4896"/>
                </a:lnTo>
                <a:lnTo>
                  <a:pt x="370246" y="18924"/>
                </a:lnTo>
                <a:lnTo>
                  <a:pt x="416062" y="41090"/>
                </a:lnTo>
                <a:lnTo>
                  <a:pt x="455789" y="70402"/>
                </a:lnTo>
                <a:lnTo>
                  <a:pt x="444653" y="103486"/>
                </a:lnTo>
                <a:lnTo>
                  <a:pt x="435108" y="138157"/>
                </a:lnTo>
                <a:lnTo>
                  <a:pt x="427373" y="174450"/>
                </a:lnTo>
                <a:lnTo>
                  <a:pt x="421353" y="212133"/>
                </a:lnTo>
                <a:lnTo>
                  <a:pt x="417173" y="251006"/>
                </a:lnTo>
                <a:lnTo>
                  <a:pt x="414691" y="299077"/>
                </a:lnTo>
                <a:lnTo>
                  <a:pt x="415325" y="346875"/>
                </a:lnTo>
                <a:lnTo>
                  <a:pt x="417177" y="377882"/>
                </a:lnTo>
                <a:lnTo>
                  <a:pt x="420172" y="408195"/>
                </a:lnTo>
                <a:lnTo>
                  <a:pt x="424237" y="437764"/>
                </a:lnTo>
                <a:lnTo>
                  <a:pt x="389291" y="457407"/>
                </a:lnTo>
                <a:lnTo>
                  <a:pt x="350691" y="472237"/>
                </a:lnTo>
                <a:lnTo>
                  <a:pt x="309357" y="481608"/>
                </a:lnTo>
                <a:lnTo>
                  <a:pt x="266208" y="484875"/>
                </a:lnTo>
                <a:close/>
              </a:path>
            </a:pathLst>
          </a:custGeom>
          <a:solidFill>
            <a:srgbClr val="E7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15965287" y="7730252"/>
            <a:ext cx="2322830" cy="146050"/>
          </a:xfrm>
          <a:custGeom>
            <a:avLst/>
            <a:gdLst/>
            <a:ahLst/>
            <a:cxnLst/>
            <a:rect l="l" t="t" r="r" b="b"/>
            <a:pathLst>
              <a:path w="2322830" h="146050">
                <a:moveTo>
                  <a:pt x="2322712" y="145568"/>
                </a:moveTo>
                <a:lnTo>
                  <a:pt x="48787" y="145568"/>
                </a:lnTo>
                <a:lnTo>
                  <a:pt x="33466" y="137214"/>
                </a:lnTo>
                <a:lnTo>
                  <a:pt x="3712" y="96869"/>
                </a:lnTo>
                <a:lnTo>
                  <a:pt x="0" y="80989"/>
                </a:lnTo>
                <a:lnTo>
                  <a:pt x="0" y="72784"/>
                </a:lnTo>
                <a:lnTo>
                  <a:pt x="3446" y="49724"/>
                </a:lnTo>
                <a:lnTo>
                  <a:pt x="13257" y="29047"/>
                </a:lnTo>
                <a:lnTo>
                  <a:pt x="28636" y="12042"/>
                </a:lnTo>
                <a:lnTo>
                  <a:pt x="48787" y="0"/>
                </a:lnTo>
                <a:lnTo>
                  <a:pt x="2322712" y="0"/>
                </a:lnTo>
                <a:lnTo>
                  <a:pt x="2322712" y="145568"/>
                </a:lnTo>
                <a:close/>
              </a:path>
            </a:pathLst>
          </a:custGeom>
          <a:solidFill>
            <a:srgbClr val="E48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15587180" y="7218921"/>
            <a:ext cx="2701290" cy="3060700"/>
          </a:xfrm>
          <a:custGeom>
            <a:avLst/>
            <a:gdLst/>
            <a:ahLst/>
            <a:cxnLst/>
            <a:rect l="l" t="t" r="r" b="b"/>
            <a:pathLst>
              <a:path w="2701290" h="3060700">
                <a:moveTo>
                  <a:pt x="2353475" y="1868551"/>
                </a:moveTo>
                <a:lnTo>
                  <a:pt x="2349639" y="1825371"/>
                </a:lnTo>
                <a:lnTo>
                  <a:pt x="2338540" y="1783461"/>
                </a:lnTo>
                <a:lnTo>
                  <a:pt x="2320785" y="1745361"/>
                </a:lnTo>
                <a:lnTo>
                  <a:pt x="2300528" y="1715122"/>
                </a:lnTo>
                <a:lnTo>
                  <a:pt x="2300528" y="1868551"/>
                </a:lnTo>
                <a:lnTo>
                  <a:pt x="2295639" y="1911731"/>
                </a:lnTo>
                <a:lnTo>
                  <a:pt x="2281656" y="1952371"/>
                </a:lnTo>
                <a:lnTo>
                  <a:pt x="2259533" y="1989201"/>
                </a:lnTo>
                <a:lnTo>
                  <a:pt x="2230259" y="2020951"/>
                </a:lnTo>
                <a:lnTo>
                  <a:pt x="2194776" y="2047621"/>
                </a:lnTo>
                <a:lnTo>
                  <a:pt x="2154097" y="2067941"/>
                </a:lnTo>
                <a:lnTo>
                  <a:pt x="2109152" y="2080641"/>
                </a:lnTo>
                <a:lnTo>
                  <a:pt x="2060943" y="2084451"/>
                </a:lnTo>
                <a:lnTo>
                  <a:pt x="2027174" y="2081911"/>
                </a:lnTo>
                <a:lnTo>
                  <a:pt x="1994522" y="2075561"/>
                </a:lnTo>
                <a:lnTo>
                  <a:pt x="1963254" y="2065401"/>
                </a:lnTo>
                <a:lnTo>
                  <a:pt x="1933702" y="2050161"/>
                </a:lnTo>
                <a:lnTo>
                  <a:pt x="1936851" y="2023491"/>
                </a:lnTo>
                <a:lnTo>
                  <a:pt x="1939175" y="1996821"/>
                </a:lnTo>
                <a:lnTo>
                  <a:pt x="1940623" y="1968881"/>
                </a:lnTo>
                <a:lnTo>
                  <a:pt x="1941118" y="1940941"/>
                </a:lnTo>
                <a:lnTo>
                  <a:pt x="1941118" y="1933321"/>
                </a:lnTo>
                <a:lnTo>
                  <a:pt x="1940648" y="1925701"/>
                </a:lnTo>
                <a:lnTo>
                  <a:pt x="1940534" y="1921891"/>
                </a:lnTo>
                <a:lnTo>
                  <a:pt x="1940433" y="1918081"/>
                </a:lnTo>
                <a:lnTo>
                  <a:pt x="1940331" y="1914271"/>
                </a:lnTo>
                <a:lnTo>
                  <a:pt x="1939086" y="1895221"/>
                </a:lnTo>
                <a:lnTo>
                  <a:pt x="1938007" y="1878711"/>
                </a:lnTo>
                <a:lnTo>
                  <a:pt x="1936686" y="1858391"/>
                </a:lnTo>
                <a:lnTo>
                  <a:pt x="1929511" y="1803781"/>
                </a:lnTo>
                <a:lnTo>
                  <a:pt x="1918957" y="1752981"/>
                </a:lnTo>
                <a:lnTo>
                  <a:pt x="1918233" y="1750441"/>
                </a:lnTo>
                <a:lnTo>
                  <a:pt x="1910956" y="1725041"/>
                </a:lnTo>
                <a:lnTo>
                  <a:pt x="1905139" y="1704721"/>
                </a:lnTo>
                <a:lnTo>
                  <a:pt x="1939671" y="1681861"/>
                </a:lnTo>
                <a:lnTo>
                  <a:pt x="1977644" y="1665351"/>
                </a:lnTo>
                <a:lnTo>
                  <a:pt x="2018334" y="1656461"/>
                </a:lnTo>
                <a:lnTo>
                  <a:pt x="2046757" y="1653921"/>
                </a:lnTo>
                <a:lnTo>
                  <a:pt x="2060968" y="1652651"/>
                </a:lnTo>
                <a:lnTo>
                  <a:pt x="2109190" y="1656461"/>
                </a:lnTo>
                <a:lnTo>
                  <a:pt x="2154123" y="1669161"/>
                </a:lnTo>
                <a:lnTo>
                  <a:pt x="2194814" y="1689481"/>
                </a:lnTo>
                <a:lnTo>
                  <a:pt x="2230285" y="1716151"/>
                </a:lnTo>
                <a:lnTo>
                  <a:pt x="2259558" y="1747901"/>
                </a:lnTo>
                <a:lnTo>
                  <a:pt x="2281669" y="1784731"/>
                </a:lnTo>
                <a:lnTo>
                  <a:pt x="2295652" y="1825371"/>
                </a:lnTo>
                <a:lnTo>
                  <a:pt x="2300528" y="1868551"/>
                </a:lnTo>
                <a:lnTo>
                  <a:pt x="2300528" y="1715122"/>
                </a:lnTo>
                <a:lnTo>
                  <a:pt x="2267712" y="1678051"/>
                </a:lnTo>
                <a:lnTo>
                  <a:pt x="2235225" y="1652651"/>
                </a:lnTo>
                <a:lnTo>
                  <a:pt x="2195271" y="1629791"/>
                </a:lnTo>
                <a:lnTo>
                  <a:pt x="2153310" y="1613281"/>
                </a:lnTo>
                <a:lnTo>
                  <a:pt x="2108339" y="1603121"/>
                </a:lnTo>
                <a:lnTo>
                  <a:pt x="2060943" y="1599311"/>
                </a:lnTo>
                <a:lnTo>
                  <a:pt x="2013534" y="1603121"/>
                </a:lnTo>
                <a:lnTo>
                  <a:pt x="1968017" y="1613281"/>
                </a:lnTo>
                <a:lnTo>
                  <a:pt x="1925066" y="1629791"/>
                </a:lnTo>
                <a:lnTo>
                  <a:pt x="1888045" y="1652308"/>
                </a:lnTo>
                <a:lnTo>
                  <a:pt x="1888045" y="1939671"/>
                </a:lnTo>
                <a:lnTo>
                  <a:pt x="1888045" y="1940941"/>
                </a:lnTo>
                <a:lnTo>
                  <a:pt x="1886458" y="1989201"/>
                </a:lnTo>
                <a:lnTo>
                  <a:pt x="1881847" y="2036191"/>
                </a:lnTo>
                <a:lnTo>
                  <a:pt x="1874443" y="2080641"/>
                </a:lnTo>
                <a:lnTo>
                  <a:pt x="1864474" y="2123821"/>
                </a:lnTo>
                <a:lnTo>
                  <a:pt x="1845144" y="2128977"/>
                </a:lnTo>
                <a:lnTo>
                  <a:pt x="1845144" y="2184781"/>
                </a:lnTo>
                <a:lnTo>
                  <a:pt x="1820748" y="2238121"/>
                </a:lnTo>
                <a:lnTo>
                  <a:pt x="1792058" y="2285111"/>
                </a:lnTo>
                <a:lnTo>
                  <a:pt x="1759686" y="2323211"/>
                </a:lnTo>
                <a:lnTo>
                  <a:pt x="1724202" y="2351151"/>
                </a:lnTo>
                <a:lnTo>
                  <a:pt x="1686204" y="2368931"/>
                </a:lnTo>
                <a:lnTo>
                  <a:pt x="1669554" y="2371585"/>
                </a:lnTo>
                <a:lnTo>
                  <a:pt x="1669554" y="2426081"/>
                </a:lnTo>
                <a:lnTo>
                  <a:pt x="1646301" y="2480691"/>
                </a:lnTo>
                <a:lnTo>
                  <a:pt x="1623047" y="2426081"/>
                </a:lnTo>
                <a:lnTo>
                  <a:pt x="1638427" y="2428621"/>
                </a:lnTo>
                <a:lnTo>
                  <a:pt x="1654175" y="2428621"/>
                </a:lnTo>
                <a:lnTo>
                  <a:pt x="1669554" y="2426081"/>
                </a:lnTo>
                <a:lnTo>
                  <a:pt x="1669554" y="2371585"/>
                </a:lnTo>
                <a:lnTo>
                  <a:pt x="1646301" y="2375281"/>
                </a:lnTo>
                <a:lnTo>
                  <a:pt x="1606397" y="2368931"/>
                </a:lnTo>
                <a:lnTo>
                  <a:pt x="1568399" y="2351151"/>
                </a:lnTo>
                <a:lnTo>
                  <a:pt x="1532915" y="2323211"/>
                </a:lnTo>
                <a:lnTo>
                  <a:pt x="1500530" y="2285111"/>
                </a:lnTo>
                <a:lnTo>
                  <a:pt x="1471853" y="2238121"/>
                </a:lnTo>
                <a:lnTo>
                  <a:pt x="1447469" y="2184781"/>
                </a:lnTo>
                <a:lnTo>
                  <a:pt x="1496453" y="2194941"/>
                </a:lnTo>
                <a:lnTo>
                  <a:pt x="1545983" y="2203831"/>
                </a:lnTo>
                <a:lnTo>
                  <a:pt x="1595958" y="2208911"/>
                </a:lnTo>
                <a:lnTo>
                  <a:pt x="1646301" y="2210181"/>
                </a:lnTo>
                <a:lnTo>
                  <a:pt x="1696631" y="2208911"/>
                </a:lnTo>
                <a:lnTo>
                  <a:pt x="1746618" y="2203831"/>
                </a:lnTo>
                <a:lnTo>
                  <a:pt x="1796148" y="2194941"/>
                </a:lnTo>
                <a:lnTo>
                  <a:pt x="1845144" y="2184781"/>
                </a:lnTo>
                <a:lnTo>
                  <a:pt x="1845144" y="2128977"/>
                </a:lnTo>
                <a:lnTo>
                  <a:pt x="1816849" y="2136521"/>
                </a:lnTo>
                <a:lnTo>
                  <a:pt x="1768576" y="2146681"/>
                </a:lnTo>
                <a:lnTo>
                  <a:pt x="1719834" y="2153031"/>
                </a:lnTo>
                <a:lnTo>
                  <a:pt x="1670812" y="2155571"/>
                </a:lnTo>
                <a:lnTo>
                  <a:pt x="1621701" y="2155571"/>
                </a:lnTo>
                <a:lnTo>
                  <a:pt x="1572679" y="2153031"/>
                </a:lnTo>
                <a:lnTo>
                  <a:pt x="1523936" y="2146681"/>
                </a:lnTo>
                <a:lnTo>
                  <a:pt x="1475663" y="2136521"/>
                </a:lnTo>
                <a:lnTo>
                  <a:pt x="1428064" y="2123821"/>
                </a:lnTo>
                <a:lnTo>
                  <a:pt x="1423670" y="2104771"/>
                </a:lnTo>
                <a:lnTo>
                  <a:pt x="1418971" y="2084451"/>
                </a:lnTo>
                <a:lnTo>
                  <a:pt x="1418094" y="2080641"/>
                </a:lnTo>
                <a:lnTo>
                  <a:pt x="1410703" y="2036191"/>
                </a:lnTo>
                <a:lnTo>
                  <a:pt x="1406093" y="1989201"/>
                </a:lnTo>
                <a:lnTo>
                  <a:pt x="1404518" y="1940941"/>
                </a:lnTo>
                <a:lnTo>
                  <a:pt x="1404518" y="1939671"/>
                </a:lnTo>
                <a:lnTo>
                  <a:pt x="1404645" y="1938401"/>
                </a:lnTo>
                <a:lnTo>
                  <a:pt x="1404645" y="1935861"/>
                </a:lnTo>
                <a:lnTo>
                  <a:pt x="1451927" y="1921891"/>
                </a:lnTo>
                <a:lnTo>
                  <a:pt x="1499920" y="1910461"/>
                </a:lnTo>
                <a:lnTo>
                  <a:pt x="1548434" y="1901571"/>
                </a:lnTo>
                <a:lnTo>
                  <a:pt x="1597291" y="1897761"/>
                </a:lnTo>
                <a:lnTo>
                  <a:pt x="1646326" y="1895221"/>
                </a:lnTo>
                <a:lnTo>
                  <a:pt x="1695361" y="1897761"/>
                </a:lnTo>
                <a:lnTo>
                  <a:pt x="1744205" y="1901571"/>
                </a:lnTo>
                <a:lnTo>
                  <a:pt x="1792693" y="1910461"/>
                </a:lnTo>
                <a:lnTo>
                  <a:pt x="1840661" y="1921891"/>
                </a:lnTo>
                <a:lnTo>
                  <a:pt x="1887905" y="1935861"/>
                </a:lnTo>
                <a:lnTo>
                  <a:pt x="1887905" y="1938401"/>
                </a:lnTo>
                <a:lnTo>
                  <a:pt x="1888045" y="1939671"/>
                </a:lnTo>
                <a:lnTo>
                  <a:pt x="1888045" y="1652308"/>
                </a:lnTo>
                <a:lnTo>
                  <a:pt x="1885391" y="1653921"/>
                </a:lnTo>
                <a:lnTo>
                  <a:pt x="1885149" y="1653438"/>
                </a:lnTo>
                <a:lnTo>
                  <a:pt x="1885149" y="1878711"/>
                </a:lnTo>
                <a:lnTo>
                  <a:pt x="1838299" y="1866011"/>
                </a:lnTo>
                <a:lnTo>
                  <a:pt x="1790839" y="1855851"/>
                </a:lnTo>
                <a:lnTo>
                  <a:pt x="1742922" y="1848231"/>
                </a:lnTo>
                <a:lnTo>
                  <a:pt x="1694700" y="1843151"/>
                </a:lnTo>
                <a:lnTo>
                  <a:pt x="1646326" y="1841881"/>
                </a:lnTo>
                <a:lnTo>
                  <a:pt x="1597952" y="1843151"/>
                </a:lnTo>
                <a:lnTo>
                  <a:pt x="1549717" y="1848231"/>
                </a:lnTo>
                <a:lnTo>
                  <a:pt x="1501787" y="1855851"/>
                </a:lnTo>
                <a:lnTo>
                  <a:pt x="1454302" y="1866011"/>
                </a:lnTo>
                <a:lnTo>
                  <a:pt x="1407401" y="1878711"/>
                </a:lnTo>
                <a:lnTo>
                  <a:pt x="1409839" y="1854581"/>
                </a:lnTo>
                <a:lnTo>
                  <a:pt x="1416939" y="1807591"/>
                </a:lnTo>
                <a:lnTo>
                  <a:pt x="1470571" y="1770761"/>
                </a:lnTo>
                <a:lnTo>
                  <a:pt x="1520278" y="1760601"/>
                </a:lnTo>
                <a:lnTo>
                  <a:pt x="1570482" y="1754251"/>
                </a:lnTo>
                <a:lnTo>
                  <a:pt x="1621002" y="1750441"/>
                </a:lnTo>
                <a:lnTo>
                  <a:pt x="1671612" y="1750441"/>
                </a:lnTo>
                <a:lnTo>
                  <a:pt x="1722120" y="1754251"/>
                </a:lnTo>
                <a:lnTo>
                  <a:pt x="1772323" y="1760601"/>
                </a:lnTo>
                <a:lnTo>
                  <a:pt x="1822005" y="1770761"/>
                </a:lnTo>
                <a:lnTo>
                  <a:pt x="1870964" y="1784731"/>
                </a:lnTo>
                <a:lnTo>
                  <a:pt x="1879536" y="1830451"/>
                </a:lnTo>
                <a:lnTo>
                  <a:pt x="1885149" y="1878711"/>
                </a:lnTo>
                <a:lnTo>
                  <a:pt x="1885149" y="1653438"/>
                </a:lnTo>
                <a:lnTo>
                  <a:pt x="1858797" y="1600581"/>
                </a:lnTo>
                <a:lnTo>
                  <a:pt x="1854530" y="1594256"/>
                </a:lnTo>
                <a:lnTo>
                  <a:pt x="1854530" y="1725041"/>
                </a:lnTo>
                <a:lnTo>
                  <a:pt x="1803184" y="1712341"/>
                </a:lnTo>
                <a:lnTo>
                  <a:pt x="1751228" y="1703451"/>
                </a:lnTo>
                <a:lnTo>
                  <a:pt x="1698891" y="1698371"/>
                </a:lnTo>
                <a:lnTo>
                  <a:pt x="1646339" y="1697101"/>
                </a:lnTo>
                <a:lnTo>
                  <a:pt x="1593773" y="1698371"/>
                </a:lnTo>
                <a:lnTo>
                  <a:pt x="1541424" y="1703451"/>
                </a:lnTo>
                <a:lnTo>
                  <a:pt x="1489456" y="1712341"/>
                </a:lnTo>
                <a:lnTo>
                  <a:pt x="1438084" y="1725041"/>
                </a:lnTo>
                <a:lnTo>
                  <a:pt x="1458404" y="1671701"/>
                </a:lnTo>
                <a:lnTo>
                  <a:pt x="1482623" y="1624711"/>
                </a:lnTo>
                <a:lnTo>
                  <a:pt x="1510309" y="1585341"/>
                </a:lnTo>
                <a:lnTo>
                  <a:pt x="1540979" y="1552321"/>
                </a:lnTo>
                <a:lnTo>
                  <a:pt x="1574177" y="1528191"/>
                </a:lnTo>
                <a:lnTo>
                  <a:pt x="1609445" y="1511681"/>
                </a:lnTo>
                <a:lnTo>
                  <a:pt x="1646301" y="1506601"/>
                </a:lnTo>
                <a:lnTo>
                  <a:pt x="1683156" y="1511681"/>
                </a:lnTo>
                <a:lnTo>
                  <a:pt x="1718424" y="1528191"/>
                </a:lnTo>
                <a:lnTo>
                  <a:pt x="1751622" y="1552321"/>
                </a:lnTo>
                <a:lnTo>
                  <a:pt x="1782292" y="1585341"/>
                </a:lnTo>
                <a:lnTo>
                  <a:pt x="1809978" y="1624711"/>
                </a:lnTo>
                <a:lnTo>
                  <a:pt x="1834210" y="1671701"/>
                </a:lnTo>
                <a:lnTo>
                  <a:pt x="1854530" y="1725041"/>
                </a:lnTo>
                <a:lnTo>
                  <a:pt x="1854530" y="1594256"/>
                </a:lnTo>
                <a:lnTo>
                  <a:pt x="1827987" y="1554861"/>
                </a:lnTo>
                <a:lnTo>
                  <a:pt x="1793367" y="1518031"/>
                </a:lnTo>
                <a:lnTo>
                  <a:pt x="1779104" y="1506601"/>
                </a:lnTo>
                <a:lnTo>
                  <a:pt x="1755330" y="1487551"/>
                </a:lnTo>
                <a:lnTo>
                  <a:pt x="1760639" y="1478661"/>
                </a:lnTo>
                <a:lnTo>
                  <a:pt x="1767141" y="1469771"/>
                </a:lnTo>
                <a:lnTo>
                  <a:pt x="1771662" y="1464691"/>
                </a:lnTo>
                <a:lnTo>
                  <a:pt x="1775040" y="1460881"/>
                </a:lnTo>
                <a:lnTo>
                  <a:pt x="1813344" y="1436751"/>
                </a:lnTo>
                <a:lnTo>
                  <a:pt x="1824037" y="1432941"/>
                </a:lnTo>
                <a:lnTo>
                  <a:pt x="1833435" y="1429131"/>
                </a:lnTo>
                <a:lnTo>
                  <a:pt x="1840064" y="1421511"/>
                </a:lnTo>
                <a:lnTo>
                  <a:pt x="1843316" y="1411351"/>
                </a:lnTo>
                <a:lnTo>
                  <a:pt x="1842592" y="1401191"/>
                </a:lnTo>
                <a:lnTo>
                  <a:pt x="1837842" y="1391031"/>
                </a:lnTo>
                <a:lnTo>
                  <a:pt x="1830133" y="1384681"/>
                </a:lnTo>
                <a:lnTo>
                  <a:pt x="1820494" y="1382141"/>
                </a:lnTo>
                <a:lnTo>
                  <a:pt x="1810004" y="1382141"/>
                </a:lnTo>
                <a:lnTo>
                  <a:pt x="1765274" y="1401191"/>
                </a:lnTo>
                <a:lnTo>
                  <a:pt x="1725307" y="1436751"/>
                </a:lnTo>
                <a:lnTo>
                  <a:pt x="1707527" y="1464691"/>
                </a:lnTo>
                <a:lnTo>
                  <a:pt x="1692605" y="1459611"/>
                </a:lnTo>
                <a:lnTo>
                  <a:pt x="1661985" y="1454531"/>
                </a:lnTo>
                <a:lnTo>
                  <a:pt x="1630273" y="1454531"/>
                </a:lnTo>
                <a:lnTo>
                  <a:pt x="1599006" y="1459611"/>
                </a:lnTo>
                <a:lnTo>
                  <a:pt x="1583778" y="1464691"/>
                </a:lnTo>
                <a:lnTo>
                  <a:pt x="1575854" y="1450721"/>
                </a:lnTo>
                <a:lnTo>
                  <a:pt x="1539316" y="1411351"/>
                </a:lnTo>
                <a:lnTo>
                  <a:pt x="1496923" y="1387221"/>
                </a:lnTo>
                <a:lnTo>
                  <a:pt x="1481277" y="1382141"/>
                </a:lnTo>
                <a:lnTo>
                  <a:pt x="1470761" y="1382141"/>
                </a:lnTo>
                <a:lnTo>
                  <a:pt x="1461135" y="1384681"/>
                </a:lnTo>
                <a:lnTo>
                  <a:pt x="1453426" y="1391031"/>
                </a:lnTo>
                <a:lnTo>
                  <a:pt x="1448689" y="1401191"/>
                </a:lnTo>
                <a:lnTo>
                  <a:pt x="1447965" y="1411351"/>
                </a:lnTo>
                <a:lnTo>
                  <a:pt x="1451216" y="1420241"/>
                </a:lnTo>
                <a:lnTo>
                  <a:pt x="1457845" y="1429131"/>
                </a:lnTo>
                <a:lnTo>
                  <a:pt x="1467243" y="1432941"/>
                </a:lnTo>
                <a:lnTo>
                  <a:pt x="1477937" y="1436751"/>
                </a:lnTo>
                <a:lnTo>
                  <a:pt x="1488109" y="1441831"/>
                </a:lnTo>
                <a:lnTo>
                  <a:pt x="1524190" y="1469771"/>
                </a:lnTo>
                <a:lnTo>
                  <a:pt x="1536077" y="1488821"/>
                </a:lnTo>
                <a:lnTo>
                  <a:pt x="1498384" y="1518031"/>
                </a:lnTo>
                <a:lnTo>
                  <a:pt x="1464056" y="1556131"/>
                </a:lnTo>
                <a:lnTo>
                  <a:pt x="1433499" y="1601851"/>
                </a:lnTo>
                <a:lnTo>
                  <a:pt x="1407109" y="1653921"/>
                </a:lnTo>
                <a:lnTo>
                  <a:pt x="1404886" y="1652651"/>
                </a:lnTo>
                <a:lnTo>
                  <a:pt x="1387436" y="1642706"/>
                </a:lnTo>
                <a:lnTo>
                  <a:pt x="1387436" y="1704721"/>
                </a:lnTo>
                <a:lnTo>
                  <a:pt x="1373644" y="1752981"/>
                </a:lnTo>
                <a:lnTo>
                  <a:pt x="1363091" y="1803781"/>
                </a:lnTo>
                <a:lnTo>
                  <a:pt x="1355928" y="1858391"/>
                </a:lnTo>
                <a:lnTo>
                  <a:pt x="1352308" y="1914271"/>
                </a:lnTo>
                <a:lnTo>
                  <a:pt x="1352207" y="1918081"/>
                </a:lnTo>
                <a:lnTo>
                  <a:pt x="1352092" y="1921891"/>
                </a:lnTo>
                <a:lnTo>
                  <a:pt x="1351991" y="1925701"/>
                </a:lnTo>
                <a:lnTo>
                  <a:pt x="1351508" y="1933321"/>
                </a:lnTo>
                <a:lnTo>
                  <a:pt x="1351508" y="1940941"/>
                </a:lnTo>
                <a:lnTo>
                  <a:pt x="1352003" y="1968881"/>
                </a:lnTo>
                <a:lnTo>
                  <a:pt x="1353413" y="1996821"/>
                </a:lnTo>
                <a:lnTo>
                  <a:pt x="1355712" y="2023491"/>
                </a:lnTo>
                <a:lnTo>
                  <a:pt x="1358798" y="2050161"/>
                </a:lnTo>
                <a:lnTo>
                  <a:pt x="1328610" y="2064131"/>
                </a:lnTo>
                <a:lnTo>
                  <a:pt x="1296619" y="2075561"/>
                </a:lnTo>
                <a:lnTo>
                  <a:pt x="1263383" y="2081911"/>
                </a:lnTo>
                <a:lnTo>
                  <a:pt x="1229461" y="2084451"/>
                </a:lnTo>
                <a:lnTo>
                  <a:pt x="1181239" y="2080641"/>
                </a:lnTo>
                <a:lnTo>
                  <a:pt x="1136307" y="2067941"/>
                </a:lnTo>
                <a:lnTo>
                  <a:pt x="1095616" y="2047621"/>
                </a:lnTo>
                <a:lnTo>
                  <a:pt x="1060145" y="2020951"/>
                </a:lnTo>
                <a:lnTo>
                  <a:pt x="1030871" y="1989201"/>
                </a:lnTo>
                <a:lnTo>
                  <a:pt x="1008761" y="1952371"/>
                </a:lnTo>
                <a:lnTo>
                  <a:pt x="994778" y="1911731"/>
                </a:lnTo>
                <a:lnTo>
                  <a:pt x="989901" y="1868551"/>
                </a:lnTo>
                <a:lnTo>
                  <a:pt x="994778" y="1825371"/>
                </a:lnTo>
                <a:lnTo>
                  <a:pt x="1008761" y="1784731"/>
                </a:lnTo>
                <a:lnTo>
                  <a:pt x="1030871" y="1747901"/>
                </a:lnTo>
                <a:lnTo>
                  <a:pt x="1060145" y="1716151"/>
                </a:lnTo>
                <a:lnTo>
                  <a:pt x="1095616" y="1689481"/>
                </a:lnTo>
                <a:lnTo>
                  <a:pt x="1136307" y="1669161"/>
                </a:lnTo>
                <a:lnTo>
                  <a:pt x="1181239" y="1656461"/>
                </a:lnTo>
                <a:lnTo>
                  <a:pt x="1229461" y="1652651"/>
                </a:lnTo>
                <a:lnTo>
                  <a:pt x="1272590" y="1656461"/>
                </a:lnTo>
                <a:lnTo>
                  <a:pt x="1314005" y="1666621"/>
                </a:lnTo>
                <a:lnTo>
                  <a:pt x="1352651" y="1683131"/>
                </a:lnTo>
                <a:lnTo>
                  <a:pt x="1387436" y="1704721"/>
                </a:lnTo>
                <a:lnTo>
                  <a:pt x="1387436" y="1642706"/>
                </a:lnTo>
                <a:lnTo>
                  <a:pt x="1367040" y="1631061"/>
                </a:lnTo>
                <a:lnTo>
                  <a:pt x="1323403" y="1613281"/>
                </a:lnTo>
                <a:lnTo>
                  <a:pt x="1277213" y="1603121"/>
                </a:lnTo>
                <a:lnTo>
                  <a:pt x="1229436" y="1599311"/>
                </a:lnTo>
                <a:lnTo>
                  <a:pt x="1182039" y="1603121"/>
                </a:lnTo>
                <a:lnTo>
                  <a:pt x="1137056" y="1613281"/>
                </a:lnTo>
                <a:lnTo>
                  <a:pt x="1095082" y="1629791"/>
                </a:lnTo>
                <a:lnTo>
                  <a:pt x="1056741" y="1651381"/>
                </a:lnTo>
                <a:lnTo>
                  <a:pt x="1022642" y="1678051"/>
                </a:lnTo>
                <a:lnTo>
                  <a:pt x="993368" y="1709801"/>
                </a:lnTo>
                <a:lnTo>
                  <a:pt x="969556" y="1745361"/>
                </a:lnTo>
                <a:lnTo>
                  <a:pt x="951788" y="1783461"/>
                </a:lnTo>
                <a:lnTo>
                  <a:pt x="940689" y="1825371"/>
                </a:lnTo>
                <a:lnTo>
                  <a:pt x="936840" y="1868551"/>
                </a:lnTo>
                <a:lnTo>
                  <a:pt x="940689" y="1911731"/>
                </a:lnTo>
                <a:lnTo>
                  <a:pt x="951788" y="1953641"/>
                </a:lnTo>
                <a:lnTo>
                  <a:pt x="969556" y="1991741"/>
                </a:lnTo>
                <a:lnTo>
                  <a:pt x="993368" y="2027301"/>
                </a:lnTo>
                <a:lnTo>
                  <a:pt x="1022642" y="2059051"/>
                </a:lnTo>
                <a:lnTo>
                  <a:pt x="1056741" y="2085721"/>
                </a:lnTo>
                <a:lnTo>
                  <a:pt x="1095082" y="2107311"/>
                </a:lnTo>
                <a:lnTo>
                  <a:pt x="1137056" y="2123821"/>
                </a:lnTo>
                <a:lnTo>
                  <a:pt x="1182039" y="2133981"/>
                </a:lnTo>
                <a:lnTo>
                  <a:pt x="1229436" y="2137791"/>
                </a:lnTo>
                <a:lnTo>
                  <a:pt x="1265402" y="2135251"/>
                </a:lnTo>
                <a:lnTo>
                  <a:pt x="1300873" y="2128901"/>
                </a:lnTo>
                <a:lnTo>
                  <a:pt x="1335354" y="2118741"/>
                </a:lnTo>
                <a:lnTo>
                  <a:pt x="1368323" y="2104771"/>
                </a:lnTo>
                <a:lnTo>
                  <a:pt x="1383639" y="2164461"/>
                </a:lnTo>
                <a:lnTo>
                  <a:pt x="1403375" y="2220341"/>
                </a:lnTo>
                <a:lnTo>
                  <a:pt x="1427187" y="2269871"/>
                </a:lnTo>
                <a:lnTo>
                  <a:pt x="1454759" y="2314321"/>
                </a:lnTo>
                <a:lnTo>
                  <a:pt x="1485722" y="2351151"/>
                </a:lnTo>
                <a:lnTo>
                  <a:pt x="1519758" y="2382901"/>
                </a:lnTo>
                <a:lnTo>
                  <a:pt x="1556524" y="2405761"/>
                </a:lnTo>
                <a:lnTo>
                  <a:pt x="1621942" y="2558161"/>
                </a:lnTo>
                <a:lnTo>
                  <a:pt x="1626019" y="2564511"/>
                </a:lnTo>
                <a:lnTo>
                  <a:pt x="1631708" y="2569591"/>
                </a:lnTo>
                <a:lnTo>
                  <a:pt x="1638604" y="2572131"/>
                </a:lnTo>
                <a:lnTo>
                  <a:pt x="1646275" y="2573401"/>
                </a:lnTo>
                <a:lnTo>
                  <a:pt x="1653959" y="2572131"/>
                </a:lnTo>
                <a:lnTo>
                  <a:pt x="1660855" y="2569591"/>
                </a:lnTo>
                <a:lnTo>
                  <a:pt x="1666544" y="2564511"/>
                </a:lnTo>
                <a:lnTo>
                  <a:pt x="1670621" y="2558161"/>
                </a:lnTo>
                <a:lnTo>
                  <a:pt x="1703870" y="2480691"/>
                </a:lnTo>
                <a:lnTo>
                  <a:pt x="1727314" y="2426081"/>
                </a:lnTo>
                <a:lnTo>
                  <a:pt x="1736026" y="2405761"/>
                </a:lnTo>
                <a:lnTo>
                  <a:pt x="1772704" y="2382901"/>
                </a:lnTo>
                <a:lnTo>
                  <a:pt x="1781200" y="2375281"/>
                </a:lnTo>
                <a:lnTo>
                  <a:pt x="1837601" y="2314321"/>
                </a:lnTo>
                <a:lnTo>
                  <a:pt x="1865134" y="2269871"/>
                </a:lnTo>
                <a:lnTo>
                  <a:pt x="1888934" y="2220341"/>
                </a:lnTo>
                <a:lnTo>
                  <a:pt x="1908683" y="2165731"/>
                </a:lnTo>
                <a:lnTo>
                  <a:pt x="1924024" y="2106041"/>
                </a:lnTo>
                <a:lnTo>
                  <a:pt x="1956320" y="2120011"/>
                </a:lnTo>
                <a:lnTo>
                  <a:pt x="1990077" y="2128901"/>
                </a:lnTo>
                <a:lnTo>
                  <a:pt x="2025027" y="2135251"/>
                </a:lnTo>
                <a:lnTo>
                  <a:pt x="2060892" y="2137791"/>
                </a:lnTo>
                <a:lnTo>
                  <a:pt x="2108289" y="2133981"/>
                </a:lnTo>
                <a:lnTo>
                  <a:pt x="2153272" y="2123821"/>
                </a:lnTo>
                <a:lnTo>
                  <a:pt x="2195245" y="2107311"/>
                </a:lnTo>
                <a:lnTo>
                  <a:pt x="2197493" y="2106041"/>
                </a:lnTo>
                <a:lnTo>
                  <a:pt x="2233587" y="2085721"/>
                </a:lnTo>
                <a:lnTo>
                  <a:pt x="2235200" y="2084451"/>
                </a:lnTo>
                <a:lnTo>
                  <a:pt x="2267686" y="2059051"/>
                </a:lnTo>
                <a:lnTo>
                  <a:pt x="2296960" y="2027301"/>
                </a:lnTo>
                <a:lnTo>
                  <a:pt x="2320772" y="1991741"/>
                </a:lnTo>
                <a:lnTo>
                  <a:pt x="2338540" y="1953641"/>
                </a:lnTo>
                <a:lnTo>
                  <a:pt x="2349639" y="1911731"/>
                </a:lnTo>
                <a:lnTo>
                  <a:pt x="2349754" y="1910461"/>
                </a:lnTo>
                <a:lnTo>
                  <a:pt x="2353475" y="1868551"/>
                </a:lnTo>
                <a:close/>
              </a:path>
              <a:path w="2701290" h="3060700">
                <a:moveTo>
                  <a:pt x="2700820" y="0"/>
                </a:moveTo>
                <a:lnTo>
                  <a:pt x="414350" y="0"/>
                </a:lnTo>
                <a:lnTo>
                  <a:pt x="374307" y="25400"/>
                </a:lnTo>
                <a:lnTo>
                  <a:pt x="339280" y="50800"/>
                </a:lnTo>
                <a:lnTo>
                  <a:pt x="309676" y="88900"/>
                </a:lnTo>
                <a:lnTo>
                  <a:pt x="285915" y="127000"/>
                </a:lnTo>
                <a:lnTo>
                  <a:pt x="268427" y="165100"/>
                </a:lnTo>
                <a:lnTo>
                  <a:pt x="257632" y="215900"/>
                </a:lnTo>
                <a:lnTo>
                  <a:pt x="253936" y="266700"/>
                </a:lnTo>
                <a:lnTo>
                  <a:pt x="257784" y="304800"/>
                </a:lnTo>
                <a:lnTo>
                  <a:pt x="269062" y="355600"/>
                </a:lnTo>
                <a:lnTo>
                  <a:pt x="287286" y="406400"/>
                </a:lnTo>
                <a:lnTo>
                  <a:pt x="312039" y="444500"/>
                </a:lnTo>
                <a:lnTo>
                  <a:pt x="342861" y="469900"/>
                </a:lnTo>
                <a:lnTo>
                  <a:pt x="379298" y="508000"/>
                </a:lnTo>
                <a:lnTo>
                  <a:pt x="367550" y="520700"/>
                </a:lnTo>
                <a:lnTo>
                  <a:pt x="358813" y="533400"/>
                </a:lnTo>
                <a:lnTo>
                  <a:pt x="353364" y="558800"/>
                </a:lnTo>
                <a:lnTo>
                  <a:pt x="351485" y="571500"/>
                </a:lnTo>
                <a:lnTo>
                  <a:pt x="351485" y="584200"/>
                </a:lnTo>
                <a:lnTo>
                  <a:pt x="351904" y="584200"/>
                </a:lnTo>
                <a:lnTo>
                  <a:pt x="352564" y="596900"/>
                </a:lnTo>
                <a:lnTo>
                  <a:pt x="93941" y="812800"/>
                </a:lnTo>
                <a:lnTo>
                  <a:pt x="63957" y="850900"/>
                </a:lnTo>
                <a:lnTo>
                  <a:pt x="42799" y="889000"/>
                </a:lnTo>
                <a:lnTo>
                  <a:pt x="31203" y="927100"/>
                </a:lnTo>
                <a:lnTo>
                  <a:pt x="29908" y="965200"/>
                </a:lnTo>
                <a:lnTo>
                  <a:pt x="38823" y="1016000"/>
                </a:lnTo>
                <a:lnTo>
                  <a:pt x="56972" y="1054100"/>
                </a:lnTo>
                <a:lnTo>
                  <a:pt x="83591" y="1079500"/>
                </a:lnTo>
                <a:lnTo>
                  <a:pt x="117881" y="1104900"/>
                </a:lnTo>
                <a:lnTo>
                  <a:pt x="121272" y="1104900"/>
                </a:lnTo>
                <a:lnTo>
                  <a:pt x="108813" y="1143000"/>
                </a:lnTo>
                <a:lnTo>
                  <a:pt x="96481" y="1181100"/>
                </a:lnTo>
                <a:lnTo>
                  <a:pt x="84442" y="1219200"/>
                </a:lnTo>
                <a:lnTo>
                  <a:pt x="72783" y="1257300"/>
                </a:lnTo>
                <a:lnTo>
                  <a:pt x="61620" y="1295400"/>
                </a:lnTo>
                <a:lnTo>
                  <a:pt x="51054" y="1346200"/>
                </a:lnTo>
                <a:lnTo>
                  <a:pt x="41186" y="1384300"/>
                </a:lnTo>
                <a:lnTo>
                  <a:pt x="32131" y="1435100"/>
                </a:lnTo>
                <a:lnTo>
                  <a:pt x="23990" y="1473200"/>
                </a:lnTo>
                <a:lnTo>
                  <a:pt x="16852" y="1524000"/>
                </a:lnTo>
                <a:lnTo>
                  <a:pt x="10833" y="1574800"/>
                </a:lnTo>
                <a:lnTo>
                  <a:pt x="6032" y="1625600"/>
                </a:lnTo>
                <a:lnTo>
                  <a:pt x="2565" y="1676400"/>
                </a:lnTo>
                <a:lnTo>
                  <a:pt x="520" y="1727200"/>
                </a:lnTo>
                <a:lnTo>
                  <a:pt x="0" y="1790700"/>
                </a:lnTo>
                <a:lnTo>
                  <a:pt x="1130" y="1841500"/>
                </a:lnTo>
                <a:lnTo>
                  <a:pt x="3987" y="1892300"/>
                </a:lnTo>
                <a:lnTo>
                  <a:pt x="8699" y="1955800"/>
                </a:lnTo>
                <a:lnTo>
                  <a:pt x="15354" y="2019300"/>
                </a:lnTo>
                <a:lnTo>
                  <a:pt x="34925" y="2133600"/>
                </a:lnTo>
                <a:lnTo>
                  <a:pt x="47967" y="2197100"/>
                </a:lnTo>
                <a:lnTo>
                  <a:pt x="62725" y="2260600"/>
                </a:lnTo>
                <a:lnTo>
                  <a:pt x="79032" y="2311400"/>
                </a:lnTo>
                <a:lnTo>
                  <a:pt x="96761" y="2362200"/>
                </a:lnTo>
                <a:lnTo>
                  <a:pt x="115785" y="2425700"/>
                </a:lnTo>
                <a:lnTo>
                  <a:pt x="135940" y="2476500"/>
                </a:lnTo>
                <a:lnTo>
                  <a:pt x="157111" y="2527300"/>
                </a:lnTo>
                <a:lnTo>
                  <a:pt x="179146" y="2578100"/>
                </a:lnTo>
                <a:lnTo>
                  <a:pt x="201917" y="2616200"/>
                </a:lnTo>
                <a:lnTo>
                  <a:pt x="225272" y="2667000"/>
                </a:lnTo>
                <a:lnTo>
                  <a:pt x="249097" y="2705100"/>
                </a:lnTo>
                <a:lnTo>
                  <a:pt x="273227" y="2743200"/>
                </a:lnTo>
                <a:lnTo>
                  <a:pt x="346138" y="2857500"/>
                </a:lnTo>
                <a:lnTo>
                  <a:pt x="370154" y="2895600"/>
                </a:lnTo>
                <a:lnTo>
                  <a:pt x="393788" y="2921000"/>
                </a:lnTo>
                <a:lnTo>
                  <a:pt x="416915" y="2959100"/>
                </a:lnTo>
                <a:lnTo>
                  <a:pt x="402780" y="2971800"/>
                </a:lnTo>
                <a:lnTo>
                  <a:pt x="389521" y="2997200"/>
                </a:lnTo>
                <a:lnTo>
                  <a:pt x="379704" y="3035300"/>
                </a:lnTo>
                <a:lnTo>
                  <a:pt x="377177" y="3060700"/>
                </a:lnTo>
                <a:lnTo>
                  <a:pt x="430377" y="3060700"/>
                </a:lnTo>
                <a:lnTo>
                  <a:pt x="432447" y="3048000"/>
                </a:lnTo>
                <a:lnTo>
                  <a:pt x="441198" y="3022600"/>
                </a:lnTo>
                <a:lnTo>
                  <a:pt x="452399" y="2997200"/>
                </a:lnTo>
                <a:lnTo>
                  <a:pt x="463270" y="2984500"/>
                </a:lnTo>
                <a:lnTo>
                  <a:pt x="2700820" y="2984500"/>
                </a:lnTo>
                <a:lnTo>
                  <a:pt x="2700820" y="2921000"/>
                </a:lnTo>
                <a:lnTo>
                  <a:pt x="463765" y="2921000"/>
                </a:lnTo>
                <a:lnTo>
                  <a:pt x="441121" y="2895600"/>
                </a:lnTo>
                <a:lnTo>
                  <a:pt x="417931" y="2870200"/>
                </a:lnTo>
                <a:lnTo>
                  <a:pt x="394335" y="2832100"/>
                </a:lnTo>
                <a:lnTo>
                  <a:pt x="370471" y="2806700"/>
                </a:lnTo>
                <a:lnTo>
                  <a:pt x="322516" y="2730500"/>
                </a:lnTo>
                <a:lnTo>
                  <a:pt x="298691" y="2692400"/>
                </a:lnTo>
                <a:lnTo>
                  <a:pt x="275170" y="2641600"/>
                </a:lnTo>
                <a:lnTo>
                  <a:pt x="252082" y="2603500"/>
                </a:lnTo>
                <a:lnTo>
                  <a:pt x="229565" y="2552700"/>
                </a:lnTo>
                <a:lnTo>
                  <a:pt x="207772" y="2501900"/>
                </a:lnTo>
                <a:lnTo>
                  <a:pt x="186829" y="2463800"/>
                </a:lnTo>
                <a:lnTo>
                  <a:pt x="166878" y="2413000"/>
                </a:lnTo>
                <a:lnTo>
                  <a:pt x="148069" y="2349500"/>
                </a:lnTo>
                <a:lnTo>
                  <a:pt x="130530" y="2298700"/>
                </a:lnTo>
                <a:lnTo>
                  <a:pt x="114401" y="2247900"/>
                </a:lnTo>
                <a:lnTo>
                  <a:pt x="99834" y="2184400"/>
                </a:lnTo>
                <a:lnTo>
                  <a:pt x="86969" y="2120900"/>
                </a:lnTo>
                <a:lnTo>
                  <a:pt x="75971" y="2057400"/>
                </a:lnTo>
                <a:lnTo>
                  <a:pt x="67271" y="2006600"/>
                </a:lnTo>
                <a:lnTo>
                  <a:pt x="60744" y="1943100"/>
                </a:lnTo>
                <a:lnTo>
                  <a:pt x="56261" y="1879600"/>
                </a:lnTo>
                <a:lnTo>
                  <a:pt x="53733" y="1828800"/>
                </a:lnTo>
                <a:lnTo>
                  <a:pt x="53022" y="1765300"/>
                </a:lnTo>
                <a:lnTo>
                  <a:pt x="54025" y="1714500"/>
                </a:lnTo>
                <a:lnTo>
                  <a:pt x="56616" y="1663700"/>
                </a:lnTo>
                <a:lnTo>
                  <a:pt x="60693" y="1612900"/>
                </a:lnTo>
                <a:lnTo>
                  <a:pt x="66128" y="1562100"/>
                </a:lnTo>
                <a:lnTo>
                  <a:pt x="72821" y="1511300"/>
                </a:lnTo>
                <a:lnTo>
                  <a:pt x="80632" y="1460500"/>
                </a:lnTo>
                <a:lnTo>
                  <a:pt x="89458" y="1409700"/>
                </a:lnTo>
                <a:lnTo>
                  <a:pt x="99199" y="1371600"/>
                </a:lnTo>
                <a:lnTo>
                  <a:pt x="109715" y="1320800"/>
                </a:lnTo>
                <a:lnTo>
                  <a:pt x="120904" y="1282700"/>
                </a:lnTo>
                <a:lnTo>
                  <a:pt x="132651" y="1244600"/>
                </a:lnTo>
                <a:lnTo>
                  <a:pt x="144830" y="1206500"/>
                </a:lnTo>
                <a:lnTo>
                  <a:pt x="157327" y="1168400"/>
                </a:lnTo>
                <a:lnTo>
                  <a:pt x="170040" y="1130300"/>
                </a:lnTo>
                <a:lnTo>
                  <a:pt x="235953" y="1143000"/>
                </a:lnTo>
                <a:lnTo>
                  <a:pt x="295135" y="1143000"/>
                </a:lnTo>
                <a:lnTo>
                  <a:pt x="343408" y="1130300"/>
                </a:lnTo>
                <a:lnTo>
                  <a:pt x="376605" y="1117600"/>
                </a:lnTo>
                <a:lnTo>
                  <a:pt x="390563" y="1104900"/>
                </a:lnTo>
                <a:lnTo>
                  <a:pt x="393026" y="1104900"/>
                </a:lnTo>
                <a:lnTo>
                  <a:pt x="419239" y="1092200"/>
                </a:lnTo>
                <a:lnTo>
                  <a:pt x="463435" y="1079500"/>
                </a:lnTo>
                <a:lnTo>
                  <a:pt x="522389" y="1066800"/>
                </a:lnTo>
                <a:lnTo>
                  <a:pt x="592874" y="1066800"/>
                </a:lnTo>
                <a:lnTo>
                  <a:pt x="647890" y="1079500"/>
                </a:lnTo>
                <a:lnTo>
                  <a:pt x="692035" y="1104900"/>
                </a:lnTo>
                <a:lnTo>
                  <a:pt x="725424" y="1130300"/>
                </a:lnTo>
                <a:lnTo>
                  <a:pt x="748220" y="1155700"/>
                </a:lnTo>
                <a:lnTo>
                  <a:pt x="750074" y="1155700"/>
                </a:lnTo>
                <a:lnTo>
                  <a:pt x="767092" y="1168400"/>
                </a:lnTo>
                <a:lnTo>
                  <a:pt x="793026" y="1193800"/>
                </a:lnTo>
                <a:lnTo>
                  <a:pt x="827366" y="1206500"/>
                </a:lnTo>
                <a:lnTo>
                  <a:pt x="869581" y="1231900"/>
                </a:lnTo>
                <a:lnTo>
                  <a:pt x="919162" y="1244600"/>
                </a:lnTo>
                <a:lnTo>
                  <a:pt x="975588" y="1257300"/>
                </a:lnTo>
                <a:lnTo>
                  <a:pt x="1038352" y="1257300"/>
                </a:lnTo>
                <a:lnTo>
                  <a:pt x="1104620" y="1244600"/>
                </a:lnTo>
                <a:lnTo>
                  <a:pt x="1161669" y="1231900"/>
                </a:lnTo>
                <a:lnTo>
                  <a:pt x="1209319" y="1206500"/>
                </a:lnTo>
                <a:lnTo>
                  <a:pt x="1247355" y="1181100"/>
                </a:lnTo>
                <a:lnTo>
                  <a:pt x="1275600" y="1155700"/>
                </a:lnTo>
                <a:lnTo>
                  <a:pt x="1292440" y="1143000"/>
                </a:lnTo>
                <a:lnTo>
                  <a:pt x="1324165" y="1117600"/>
                </a:lnTo>
                <a:lnTo>
                  <a:pt x="1369720" y="1092200"/>
                </a:lnTo>
                <a:lnTo>
                  <a:pt x="1428026" y="1066800"/>
                </a:lnTo>
                <a:lnTo>
                  <a:pt x="1498003" y="1066800"/>
                </a:lnTo>
                <a:lnTo>
                  <a:pt x="1563395" y="1079500"/>
                </a:lnTo>
                <a:lnTo>
                  <a:pt x="1616430" y="1104900"/>
                </a:lnTo>
                <a:lnTo>
                  <a:pt x="1656956" y="1130300"/>
                </a:lnTo>
                <a:lnTo>
                  <a:pt x="1699755" y="1181100"/>
                </a:lnTo>
                <a:lnTo>
                  <a:pt x="1735937" y="1206500"/>
                </a:lnTo>
                <a:lnTo>
                  <a:pt x="1775675" y="1244600"/>
                </a:lnTo>
                <a:lnTo>
                  <a:pt x="1818246" y="1270000"/>
                </a:lnTo>
                <a:lnTo>
                  <a:pt x="1908898" y="1295400"/>
                </a:lnTo>
                <a:lnTo>
                  <a:pt x="2000338" y="1295400"/>
                </a:lnTo>
                <a:lnTo>
                  <a:pt x="2022500" y="1282700"/>
                </a:lnTo>
                <a:lnTo>
                  <a:pt x="2044395" y="1282700"/>
                </a:lnTo>
                <a:lnTo>
                  <a:pt x="2097544" y="1257300"/>
                </a:lnTo>
                <a:lnTo>
                  <a:pt x="2119401" y="1244600"/>
                </a:lnTo>
                <a:lnTo>
                  <a:pt x="2141270" y="1231900"/>
                </a:lnTo>
                <a:lnTo>
                  <a:pt x="2176068" y="1193800"/>
                </a:lnTo>
                <a:lnTo>
                  <a:pt x="2202446" y="1168400"/>
                </a:lnTo>
                <a:lnTo>
                  <a:pt x="2220887" y="1143000"/>
                </a:lnTo>
                <a:lnTo>
                  <a:pt x="2248217" y="1104900"/>
                </a:lnTo>
                <a:lnTo>
                  <a:pt x="2287397" y="1066800"/>
                </a:lnTo>
                <a:lnTo>
                  <a:pt x="2325662" y="1041400"/>
                </a:lnTo>
                <a:lnTo>
                  <a:pt x="2372525" y="1028700"/>
                </a:lnTo>
                <a:lnTo>
                  <a:pt x="2427935" y="1016000"/>
                </a:lnTo>
                <a:lnTo>
                  <a:pt x="2492006" y="1016000"/>
                </a:lnTo>
                <a:lnTo>
                  <a:pt x="2545842" y="1041400"/>
                </a:lnTo>
                <a:lnTo>
                  <a:pt x="2588933" y="1066800"/>
                </a:lnTo>
                <a:lnTo>
                  <a:pt x="2620772" y="1092200"/>
                </a:lnTo>
                <a:lnTo>
                  <a:pt x="2648623" y="1130300"/>
                </a:lnTo>
                <a:lnTo>
                  <a:pt x="2679750" y="1168400"/>
                </a:lnTo>
                <a:lnTo>
                  <a:pt x="2700820" y="1181100"/>
                </a:lnTo>
                <a:lnTo>
                  <a:pt x="2700820" y="1104900"/>
                </a:lnTo>
                <a:lnTo>
                  <a:pt x="2692362" y="1092200"/>
                </a:lnTo>
                <a:lnTo>
                  <a:pt x="2685059" y="1092200"/>
                </a:lnTo>
                <a:lnTo>
                  <a:pt x="2666822" y="1066800"/>
                </a:lnTo>
                <a:lnTo>
                  <a:pt x="2638069" y="1041400"/>
                </a:lnTo>
                <a:lnTo>
                  <a:pt x="2599182" y="1016000"/>
                </a:lnTo>
                <a:lnTo>
                  <a:pt x="2550541" y="990600"/>
                </a:lnTo>
                <a:lnTo>
                  <a:pt x="2492552" y="965200"/>
                </a:lnTo>
                <a:lnTo>
                  <a:pt x="2371115" y="965200"/>
                </a:lnTo>
                <a:lnTo>
                  <a:pt x="2323376" y="990600"/>
                </a:lnTo>
                <a:lnTo>
                  <a:pt x="2282367" y="1003300"/>
                </a:lnTo>
                <a:lnTo>
                  <a:pt x="2248090" y="1028700"/>
                </a:lnTo>
                <a:lnTo>
                  <a:pt x="2208707" y="1066800"/>
                </a:lnTo>
                <a:lnTo>
                  <a:pt x="2175573" y="1117600"/>
                </a:lnTo>
                <a:lnTo>
                  <a:pt x="2155228" y="1143000"/>
                </a:lnTo>
                <a:lnTo>
                  <a:pt x="2124456" y="1181100"/>
                </a:lnTo>
                <a:lnTo>
                  <a:pt x="2082520" y="1206500"/>
                </a:lnTo>
                <a:lnTo>
                  <a:pt x="2028672" y="1231900"/>
                </a:lnTo>
                <a:lnTo>
                  <a:pt x="1985352" y="1244600"/>
                </a:lnTo>
                <a:lnTo>
                  <a:pt x="1941207" y="1244600"/>
                </a:lnTo>
                <a:lnTo>
                  <a:pt x="1854200" y="1219200"/>
                </a:lnTo>
                <a:lnTo>
                  <a:pt x="1813179" y="1206500"/>
                </a:lnTo>
                <a:lnTo>
                  <a:pt x="1775066" y="1181100"/>
                </a:lnTo>
                <a:lnTo>
                  <a:pt x="1740776" y="1143000"/>
                </a:lnTo>
                <a:lnTo>
                  <a:pt x="1725422" y="1130300"/>
                </a:lnTo>
                <a:lnTo>
                  <a:pt x="1700326" y="1104900"/>
                </a:lnTo>
                <a:lnTo>
                  <a:pt x="1665465" y="1066800"/>
                </a:lnTo>
                <a:lnTo>
                  <a:pt x="1620799" y="1041400"/>
                </a:lnTo>
                <a:lnTo>
                  <a:pt x="1566278" y="1028700"/>
                </a:lnTo>
                <a:lnTo>
                  <a:pt x="1501876" y="1016000"/>
                </a:lnTo>
                <a:lnTo>
                  <a:pt x="1431302" y="1016000"/>
                </a:lnTo>
                <a:lnTo>
                  <a:pt x="1370330" y="1028700"/>
                </a:lnTo>
                <a:lnTo>
                  <a:pt x="1319720" y="1054100"/>
                </a:lnTo>
                <a:lnTo>
                  <a:pt x="1280261" y="1079500"/>
                </a:lnTo>
                <a:lnTo>
                  <a:pt x="1252689" y="1104900"/>
                </a:lnTo>
                <a:lnTo>
                  <a:pt x="1237792" y="1117600"/>
                </a:lnTo>
                <a:lnTo>
                  <a:pt x="1214005" y="1130300"/>
                </a:lnTo>
                <a:lnTo>
                  <a:pt x="1181569" y="1155700"/>
                </a:lnTo>
                <a:lnTo>
                  <a:pt x="1140726" y="1181100"/>
                </a:lnTo>
                <a:lnTo>
                  <a:pt x="1091692" y="1193800"/>
                </a:lnTo>
                <a:lnTo>
                  <a:pt x="1034719" y="1206500"/>
                </a:lnTo>
                <a:lnTo>
                  <a:pt x="972934" y="1206500"/>
                </a:lnTo>
                <a:lnTo>
                  <a:pt x="918451" y="1193800"/>
                </a:lnTo>
                <a:lnTo>
                  <a:pt x="871956" y="1168400"/>
                </a:lnTo>
                <a:lnTo>
                  <a:pt x="834136" y="1155700"/>
                </a:lnTo>
                <a:lnTo>
                  <a:pt x="805688" y="1130300"/>
                </a:lnTo>
                <a:lnTo>
                  <a:pt x="787298" y="1117600"/>
                </a:lnTo>
                <a:lnTo>
                  <a:pt x="759841" y="1092200"/>
                </a:lnTo>
                <a:lnTo>
                  <a:pt x="719937" y="1054100"/>
                </a:lnTo>
                <a:lnTo>
                  <a:pt x="667410" y="1028700"/>
                </a:lnTo>
                <a:lnTo>
                  <a:pt x="536384" y="1003300"/>
                </a:lnTo>
                <a:lnTo>
                  <a:pt x="478409" y="1016000"/>
                </a:lnTo>
                <a:lnTo>
                  <a:pt x="429501" y="1028700"/>
                </a:lnTo>
                <a:lnTo>
                  <a:pt x="390994" y="1054100"/>
                </a:lnTo>
                <a:lnTo>
                  <a:pt x="364261" y="1066800"/>
                </a:lnTo>
                <a:lnTo>
                  <a:pt x="346544" y="1066800"/>
                </a:lnTo>
                <a:lnTo>
                  <a:pt x="311492" y="1079500"/>
                </a:lnTo>
                <a:lnTo>
                  <a:pt x="263575" y="1092200"/>
                </a:lnTo>
                <a:lnTo>
                  <a:pt x="207264" y="1092200"/>
                </a:lnTo>
                <a:lnTo>
                  <a:pt x="147027" y="1066800"/>
                </a:lnTo>
                <a:lnTo>
                  <a:pt x="144449" y="1066800"/>
                </a:lnTo>
                <a:lnTo>
                  <a:pt x="120396" y="1041400"/>
                </a:lnTo>
                <a:lnTo>
                  <a:pt x="101727" y="1016000"/>
                </a:lnTo>
                <a:lnTo>
                  <a:pt x="88988" y="990600"/>
                </a:lnTo>
                <a:lnTo>
                  <a:pt x="82727" y="965200"/>
                </a:lnTo>
                <a:lnTo>
                  <a:pt x="83654" y="939800"/>
                </a:lnTo>
                <a:lnTo>
                  <a:pt x="91922" y="901700"/>
                </a:lnTo>
                <a:lnTo>
                  <a:pt x="106997" y="876300"/>
                </a:lnTo>
                <a:lnTo>
                  <a:pt x="128384" y="850900"/>
                </a:lnTo>
                <a:lnTo>
                  <a:pt x="374573" y="647700"/>
                </a:lnTo>
                <a:lnTo>
                  <a:pt x="383362" y="647700"/>
                </a:lnTo>
                <a:lnTo>
                  <a:pt x="393319" y="660400"/>
                </a:lnTo>
                <a:lnTo>
                  <a:pt x="404431" y="673100"/>
                </a:lnTo>
                <a:lnTo>
                  <a:pt x="576745" y="673100"/>
                </a:lnTo>
                <a:lnTo>
                  <a:pt x="476821" y="850900"/>
                </a:lnTo>
                <a:lnTo>
                  <a:pt x="473608" y="863600"/>
                </a:lnTo>
                <a:lnTo>
                  <a:pt x="474472" y="876300"/>
                </a:lnTo>
                <a:lnTo>
                  <a:pt x="479056" y="889000"/>
                </a:lnTo>
                <a:lnTo>
                  <a:pt x="518756" y="889000"/>
                </a:lnTo>
                <a:lnTo>
                  <a:pt x="523138" y="876300"/>
                </a:lnTo>
                <a:lnTo>
                  <a:pt x="637501" y="673100"/>
                </a:lnTo>
                <a:lnTo>
                  <a:pt x="1117625" y="673100"/>
                </a:lnTo>
                <a:lnTo>
                  <a:pt x="1036726" y="863600"/>
                </a:lnTo>
                <a:lnTo>
                  <a:pt x="1034427" y="863600"/>
                </a:lnTo>
                <a:lnTo>
                  <a:pt x="1036180" y="876300"/>
                </a:lnTo>
                <a:lnTo>
                  <a:pt x="1041552" y="889000"/>
                </a:lnTo>
                <a:lnTo>
                  <a:pt x="1080922" y="889000"/>
                </a:lnTo>
                <a:lnTo>
                  <a:pt x="1085151" y="876300"/>
                </a:lnTo>
                <a:lnTo>
                  <a:pt x="1175689" y="673100"/>
                </a:lnTo>
                <a:lnTo>
                  <a:pt x="1644180" y="673100"/>
                </a:lnTo>
                <a:lnTo>
                  <a:pt x="1644180" y="863600"/>
                </a:lnTo>
                <a:lnTo>
                  <a:pt x="1646262" y="876300"/>
                </a:lnTo>
                <a:lnTo>
                  <a:pt x="1651952" y="889000"/>
                </a:lnTo>
                <a:lnTo>
                  <a:pt x="1689442" y="889000"/>
                </a:lnTo>
                <a:lnTo>
                  <a:pt x="1695132" y="876300"/>
                </a:lnTo>
                <a:lnTo>
                  <a:pt x="1697215" y="863600"/>
                </a:lnTo>
                <a:lnTo>
                  <a:pt x="1697215" y="673100"/>
                </a:lnTo>
                <a:lnTo>
                  <a:pt x="2165705" y="673100"/>
                </a:lnTo>
                <a:lnTo>
                  <a:pt x="2256256" y="876300"/>
                </a:lnTo>
                <a:lnTo>
                  <a:pt x="2260473" y="889000"/>
                </a:lnTo>
                <a:lnTo>
                  <a:pt x="2299843" y="889000"/>
                </a:lnTo>
                <a:lnTo>
                  <a:pt x="2305227" y="876300"/>
                </a:lnTo>
                <a:lnTo>
                  <a:pt x="2306967" y="863600"/>
                </a:lnTo>
                <a:lnTo>
                  <a:pt x="2304669" y="863600"/>
                </a:lnTo>
                <a:lnTo>
                  <a:pt x="2223770" y="673100"/>
                </a:lnTo>
                <a:lnTo>
                  <a:pt x="2700820" y="673100"/>
                </a:lnTo>
                <a:lnTo>
                  <a:pt x="2700820" y="647700"/>
                </a:lnTo>
                <a:lnTo>
                  <a:pt x="2700820" y="622300"/>
                </a:lnTo>
                <a:lnTo>
                  <a:pt x="432612" y="622300"/>
                </a:lnTo>
                <a:lnTo>
                  <a:pt x="420966" y="609600"/>
                </a:lnTo>
                <a:lnTo>
                  <a:pt x="412115" y="609600"/>
                </a:lnTo>
                <a:lnTo>
                  <a:pt x="406476" y="596900"/>
                </a:lnTo>
                <a:lnTo>
                  <a:pt x="404507" y="571500"/>
                </a:lnTo>
                <a:lnTo>
                  <a:pt x="406577" y="558800"/>
                </a:lnTo>
                <a:lnTo>
                  <a:pt x="412432" y="546100"/>
                </a:lnTo>
                <a:lnTo>
                  <a:pt x="421601" y="533400"/>
                </a:lnTo>
                <a:lnTo>
                  <a:pt x="2700820" y="533400"/>
                </a:lnTo>
                <a:lnTo>
                  <a:pt x="2700820" y="482600"/>
                </a:lnTo>
                <a:lnTo>
                  <a:pt x="433565" y="482600"/>
                </a:lnTo>
                <a:lnTo>
                  <a:pt x="390347" y="444500"/>
                </a:lnTo>
                <a:lnTo>
                  <a:pt x="355193" y="406400"/>
                </a:lnTo>
                <a:lnTo>
                  <a:pt x="328980" y="368300"/>
                </a:lnTo>
                <a:lnTo>
                  <a:pt x="312610" y="317500"/>
                </a:lnTo>
                <a:lnTo>
                  <a:pt x="306959" y="266700"/>
                </a:lnTo>
                <a:lnTo>
                  <a:pt x="312610" y="215900"/>
                </a:lnTo>
                <a:lnTo>
                  <a:pt x="328980" y="165100"/>
                </a:lnTo>
                <a:lnTo>
                  <a:pt x="355193" y="114300"/>
                </a:lnTo>
                <a:lnTo>
                  <a:pt x="390347" y="76200"/>
                </a:lnTo>
                <a:lnTo>
                  <a:pt x="433565" y="50800"/>
                </a:lnTo>
                <a:lnTo>
                  <a:pt x="2700820" y="50800"/>
                </a:lnTo>
                <a:lnTo>
                  <a:pt x="2700820" y="0"/>
                </a:lnTo>
                <a:close/>
              </a:path>
            </a:pathLst>
          </a:custGeom>
          <a:solidFill>
            <a:srgbClr val="3A32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1883600" y="3165766"/>
            <a:ext cx="1238250" cy="5057775"/>
          </a:xfrm>
          <a:custGeom>
            <a:avLst/>
            <a:gdLst/>
            <a:ahLst/>
            <a:cxnLst/>
            <a:rect l="l" t="t" r="r" b="b"/>
            <a:pathLst>
              <a:path w="1238250" h="5057775">
                <a:moveTo>
                  <a:pt x="1238237" y="4547133"/>
                </a:moveTo>
                <a:lnTo>
                  <a:pt x="1231404" y="4469803"/>
                </a:lnTo>
                <a:lnTo>
                  <a:pt x="1222806" y="4429315"/>
                </a:lnTo>
                <a:lnTo>
                  <a:pt x="1211122" y="4390250"/>
                </a:lnTo>
                <a:lnTo>
                  <a:pt x="1210576" y="4389158"/>
                </a:lnTo>
                <a:lnTo>
                  <a:pt x="1210576" y="4388066"/>
                </a:lnTo>
                <a:lnTo>
                  <a:pt x="1210030" y="4386986"/>
                </a:lnTo>
                <a:lnTo>
                  <a:pt x="1191831" y="4343679"/>
                </a:lnTo>
                <a:lnTo>
                  <a:pt x="1169771" y="4302417"/>
                </a:lnTo>
                <a:lnTo>
                  <a:pt x="1144079" y="4263415"/>
                </a:lnTo>
                <a:lnTo>
                  <a:pt x="1114983" y="4226941"/>
                </a:lnTo>
                <a:lnTo>
                  <a:pt x="1082725" y="4193209"/>
                </a:lnTo>
                <a:lnTo>
                  <a:pt x="1047521" y="4162475"/>
                </a:lnTo>
                <a:lnTo>
                  <a:pt x="1009611" y="4134980"/>
                </a:lnTo>
                <a:lnTo>
                  <a:pt x="969213" y="4110952"/>
                </a:lnTo>
                <a:lnTo>
                  <a:pt x="926553" y="4090644"/>
                </a:lnTo>
                <a:lnTo>
                  <a:pt x="881875" y="4074287"/>
                </a:lnTo>
                <a:lnTo>
                  <a:pt x="835393" y="4062133"/>
                </a:lnTo>
                <a:lnTo>
                  <a:pt x="787349" y="4054411"/>
                </a:lnTo>
                <a:lnTo>
                  <a:pt x="737971" y="4051363"/>
                </a:lnTo>
                <a:lnTo>
                  <a:pt x="0" y="4051363"/>
                </a:lnTo>
                <a:lnTo>
                  <a:pt x="0" y="5057686"/>
                </a:lnTo>
                <a:lnTo>
                  <a:pt x="737971" y="5057648"/>
                </a:lnTo>
                <a:lnTo>
                  <a:pt x="787158" y="5054676"/>
                </a:lnTo>
                <a:lnTo>
                  <a:pt x="787349" y="5054638"/>
                </a:lnTo>
                <a:lnTo>
                  <a:pt x="835393" y="5047056"/>
                </a:lnTo>
                <a:lnTo>
                  <a:pt x="882205" y="5035029"/>
                </a:lnTo>
                <a:lnTo>
                  <a:pt x="927061" y="5018837"/>
                </a:lnTo>
                <a:lnTo>
                  <a:pt x="969835" y="4998694"/>
                </a:lnTo>
                <a:lnTo>
                  <a:pt x="1010285" y="4974818"/>
                </a:lnTo>
                <a:lnTo>
                  <a:pt x="1048207" y="4947450"/>
                </a:lnTo>
                <a:lnTo>
                  <a:pt x="1083348" y="4916792"/>
                </a:lnTo>
                <a:lnTo>
                  <a:pt x="1115491" y="4883074"/>
                </a:lnTo>
                <a:lnTo>
                  <a:pt x="1144409" y="4846523"/>
                </a:lnTo>
                <a:lnTo>
                  <a:pt x="1169771" y="4807496"/>
                </a:lnTo>
                <a:lnTo>
                  <a:pt x="1191628" y="4765789"/>
                </a:lnTo>
                <a:lnTo>
                  <a:pt x="1209484" y="4722063"/>
                </a:lnTo>
                <a:lnTo>
                  <a:pt x="1221422" y="4682172"/>
                </a:lnTo>
                <a:lnTo>
                  <a:pt x="1230591" y="4640402"/>
                </a:lnTo>
                <a:lnTo>
                  <a:pt x="1236459" y="4597501"/>
                </a:lnTo>
                <a:lnTo>
                  <a:pt x="1238237" y="4560570"/>
                </a:lnTo>
                <a:lnTo>
                  <a:pt x="1238237" y="4547133"/>
                </a:lnTo>
                <a:close/>
              </a:path>
              <a:path w="1238250" h="5057775">
                <a:moveTo>
                  <a:pt x="1238237" y="495769"/>
                </a:moveTo>
                <a:lnTo>
                  <a:pt x="1231404" y="418439"/>
                </a:lnTo>
                <a:lnTo>
                  <a:pt x="1222806" y="377952"/>
                </a:lnTo>
                <a:lnTo>
                  <a:pt x="1211122" y="338886"/>
                </a:lnTo>
                <a:lnTo>
                  <a:pt x="1210576" y="337794"/>
                </a:lnTo>
                <a:lnTo>
                  <a:pt x="1210576" y="336715"/>
                </a:lnTo>
                <a:lnTo>
                  <a:pt x="1210030" y="335622"/>
                </a:lnTo>
                <a:lnTo>
                  <a:pt x="1191831" y="292315"/>
                </a:lnTo>
                <a:lnTo>
                  <a:pt x="1169771" y="251053"/>
                </a:lnTo>
                <a:lnTo>
                  <a:pt x="1144079" y="212051"/>
                </a:lnTo>
                <a:lnTo>
                  <a:pt x="1114983" y="175577"/>
                </a:lnTo>
                <a:lnTo>
                  <a:pt x="1082725" y="141846"/>
                </a:lnTo>
                <a:lnTo>
                  <a:pt x="1047521" y="111112"/>
                </a:lnTo>
                <a:lnTo>
                  <a:pt x="1009611" y="83616"/>
                </a:lnTo>
                <a:lnTo>
                  <a:pt x="969213" y="59588"/>
                </a:lnTo>
                <a:lnTo>
                  <a:pt x="926553" y="39281"/>
                </a:lnTo>
                <a:lnTo>
                  <a:pt x="881875" y="22923"/>
                </a:lnTo>
                <a:lnTo>
                  <a:pt x="835393" y="10769"/>
                </a:lnTo>
                <a:lnTo>
                  <a:pt x="787349" y="3048"/>
                </a:lnTo>
                <a:lnTo>
                  <a:pt x="737971" y="0"/>
                </a:lnTo>
                <a:lnTo>
                  <a:pt x="0" y="0"/>
                </a:lnTo>
                <a:lnTo>
                  <a:pt x="0" y="1006322"/>
                </a:lnTo>
                <a:lnTo>
                  <a:pt x="737971" y="1006284"/>
                </a:lnTo>
                <a:lnTo>
                  <a:pt x="787158" y="1003312"/>
                </a:lnTo>
                <a:lnTo>
                  <a:pt x="787349" y="1003274"/>
                </a:lnTo>
                <a:lnTo>
                  <a:pt x="835393" y="995692"/>
                </a:lnTo>
                <a:lnTo>
                  <a:pt x="882205" y="983665"/>
                </a:lnTo>
                <a:lnTo>
                  <a:pt x="927061" y="967473"/>
                </a:lnTo>
                <a:lnTo>
                  <a:pt x="969835" y="947331"/>
                </a:lnTo>
                <a:lnTo>
                  <a:pt x="1010285" y="923455"/>
                </a:lnTo>
                <a:lnTo>
                  <a:pt x="1048207" y="896086"/>
                </a:lnTo>
                <a:lnTo>
                  <a:pt x="1083348" y="865428"/>
                </a:lnTo>
                <a:lnTo>
                  <a:pt x="1115491" y="831710"/>
                </a:lnTo>
                <a:lnTo>
                  <a:pt x="1144409" y="795159"/>
                </a:lnTo>
                <a:lnTo>
                  <a:pt x="1169771" y="756132"/>
                </a:lnTo>
                <a:lnTo>
                  <a:pt x="1191628" y="714425"/>
                </a:lnTo>
                <a:lnTo>
                  <a:pt x="1209484" y="670699"/>
                </a:lnTo>
                <a:lnTo>
                  <a:pt x="1221422" y="630809"/>
                </a:lnTo>
                <a:lnTo>
                  <a:pt x="1230591" y="589038"/>
                </a:lnTo>
                <a:lnTo>
                  <a:pt x="1236459" y="546138"/>
                </a:lnTo>
                <a:lnTo>
                  <a:pt x="1238237" y="509206"/>
                </a:lnTo>
                <a:lnTo>
                  <a:pt x="1238237" y="495769"/>
                </a:lnTo>
                <a:close/>
              </a:path>
            </a:pathLst>
          </a:custGeom>
          <a:solidFill>
            <a:srgbClr val="E49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0" y="8840081"/>
            <a:ext cx="1710055" cy="1447165"/>
          </a:xfrm>
          <a:custGeom>
            <a:avLst/>
            <a:gdLst/>
            <a:ahLst/>
            <a:cxnLst/>
            <a:rect l="l" t="t" r="r" b="b"/>
            <a:pathLst>
              <a:path w="1710055" h="1447165">
                <a:moveTo>
                  <a:pt x="1443041" y="554185"/>
                </a:moveTo>
                <a:lnTo>
                  <a:pt x="1504842" y="555974"/>
                </a:lnTo>
                <a:lnTo>
                  <a:pt x="1564312" y="570271"/>
                </a:lnTo>
                <a:lnTo>
                  <a:pt x="1617901" y="597564"/>
                </a:lnTo>
                <a:lnTo>
                  <a:pt x="1662061" y="638342"/>
                </a:lnTo>
                <a:lnTo>
                  <a:pt x="1693240" y="693095"/>
                </a:lnTo>
                <a:lnTo>
                  <a:pt x="1707892" y="762312"/>
                </a:lnTo>
                <a:lnTo>
                  <a:pt x="1707910" y="802496"/>
                </a:lnTo>
                <a:lnTo>
                  <a:pt x="1702465" y="846480"/>
                </a:lnTo>
                <a:lnTo>
                  <a:pt x="1691113" y="894324"/>
                </a:lnTo>
                <a:lnTo>
                  <a:pt x="1673411" y="946090"/>
                </a:lnTo>
                <a:lnTo>
                  <a:pt x="1646542" y="1022510"/>
                </a:lnTo>
                <a:lnTo>
                  <a:pt x="1630919" y="1084426"/>
                </a:lnTo>
                <a:lnTo>
                  <a:pt x="1624862" y="1134180"/>
                </a:lnTo>
                <a:lnTo>
                  <a:pt x="1626688" y="1174118"/>
                </a:lnTo>
                <a:lnTo>
                  <a:pt x="1634716" y="1206584"/>
                </a:lnTo>
                <a:lnTo>
                  <a:pt x="1647266" y="1233922"/>
                </a:lnTo>
                <a:lnTo>
                  <a:pt x="1662656" y="1258478"/>
                </a:lnTo>
                <a:lnTo>
                  <a:pt x="1679204" y="1282595"/>
                </a:lnTo>
                <a:lnTo>
                  <a:pt x="1695231" y="1308619"/>
                </a:lnTo>
                <a:lnTo>
                  <a:pt x="1709054" y="1338894"/>
                </a:lnTo>
                <a:lnTo>
                  <a:pt x="1709495" y="1363698"/>
                </a:lnTo>
                <a:lnTo>
                  <a:pt x="1694577" y="1388717"/>
                </a:lnTo>
                <a:lnTo>
                  <a:pt x="1666878" y="1413390"/>
                </a:lnTo>
                <a:lnTo>
                  <a:pt x="1628982" y="1437153"/>
                </a:lnTo>
                <a:lnTo>
                  <a:pt x="1609049" y="1446917"/>
                </a:lnTo>
                <a:lnTo>
                  <a:pt x="781977" y="1446917"/>
                </a:lnTo>
                <a:lnTo>
                  <a:pt x="734985" y="1436943"/>
                </a:lnTo>
                <a:lnTo>
                  <a:pt x="683918" y="1428760"/>
                </a:lnTo>
                <a:lnTo>
                  <a:pt x="684048" y="1428756"/>
                </a:lnTo>
                <a:lnTo>
                  <a:pt x="631613" y="1423025"/>
                </a:lnTo>
                <a:lnTo>
                  <a:pt x="580018" y="1421142"/>
                </a:lnTo>
                <a:lnTo>
                  <a:pt x="0" y="1436541"/>
                </a:lnTo>
                <a:lnTo>
                  <a:pt x="0" y="1235690"/>
                </a:lnTo>
                <a:lnTo>
                  <a:pt x="37555" y="1185414"/>
                </a:lnTo>
                <a:lnTo>
                  <a:pt x="60459" y="1141974"/>
                </a:lnTo>
                <a:lnTo>
                  <a:pt x="76417" y="1093651"/>
                </a:lnTo>
                <a:lnTo>
                  <a:pt x="82367" y="1041987"/>
                </a:lnTo>
                <a:lnTo>
                  <a:pt x="77221" y="1003338"/>
                </a:lnTo>
                <a:lnTo>
                  <a:pt x="459185" y="993197"/>
                </a:lnTo>
                <a:lnTo>
                  <a:pt x="497602" y="990541"/>
                </a:lnTo>
                <a:lnTo>
                  <a:pt x="531480" y="979394"/>
                </a:lnTo>
                <a:lnTo>
                  <a:pt x="537379" y="975361"/>
                </a:lnTo>
                <a:lnTo>
                  <a:pt x="1136950" y="959443"/>
                </a:lnTo>
                <a:lnTo>
                  <a:pt x="1159096" y="951541"/>
                </a:lnTo>
                <a:lnTo>
                  <a:pt x="1159236" y="951537"/>
                </a:lnTo>
                <a:lnTo>
                  <a:pt x="1175647" y="933302"/>
                </a:lnTo>
                <a:lnTo>
                  <a:pt x="1187593" y="905689"/>
                </a:lnTo>
                <a:lnTo>
                  <a:pt x="1196734" y="869379"/>
                </a:lnTo>
                <a:lnTo>
                  <a:pt x="1204666" y="825118"/>
                </a:lnTo>
                <a:lnTo>
                  <a:pt x="1212986" y="773655"/>
                </a:lnTo>
                <a:lnTo>
                  <a:pt x="1223290" y="715738"/>
                </a:lnTo>
                <a:lnTo>
                  <a:pt x="1243509" y="662324"/>
                </a:lnTo>
                <a:lnTo>
                  <a:pt x="1279142" y="618972"/>
                </a:lnTo>
                <a:lnTo>
                  <a:pt x="1326642" y="586173"/>
                </a:lnTo>
                <a:lnTo>
                  <a:pt x="1382458" y="564414"/>
                </a:lnTo>
                <a:lnTo>
                  <a:pt x="1412376" y="557827"/>
                </a:lnTo>
                <a:lnTo>
                  <a:pt x="1443041" y="554185"/>
                </a:lnTo>
                <a:close/>
              </a:path>
              <a:path w="1710055" h="1447165">
                <a:moveTo>
                  <a:pt x="0" y="1436541"/>
                </a:moveTo>
                <a:lnTo>
                  <a:pt x="580018" y="1421142"/>
                </a:lnTo>
                <a:lnTo>
                  <a:pt x="530083" y="1423788"/>
                </a:lnTo>
                <a:lnTo>
                  <a:pt x="481538" y="1430170"/>
                </a:lnTo>
                <a:lnTo>
                  <a:pt x="434118" y="1439497"/>
                </a:lnTo>
                <a:lnTo>
                  <a:pt x="404016" y="1446917"/>
                </a:lnTo>
                <a:lnTo>
                  <a:pt x="0" y="1446917"/>
                </a:lnTo>
                <a:lnTo>
                  <a:pt x="0" y="1442954"/>
                </a:lnTo>
                <a:lnTo>
                  <a:pt x="0" y="1439793"/>
                </a:lnTo>
                <a:lnTo>
                  <a:pt x="0" y="1436541"/>
                </a:lnTo>
                <a:close/>
              </a:path>
              <a:path w="1710055" h="1447165">
                <a:moveTo>
                  <a:pt x="147510" y="388649"/>
                </a:moveTo>
                <a:lnTo>
                  <a:pt x="192213" y="390675"/>
                </a:lnTo>
                <a:lnTo>
                  <a:pt x="229459" y="402054"/>
                </a:lnTo>
                <a:lnTo>
                  <a:pt x="283533" y="447275"/>
                </a:lnTo>
                <a:lnTo>
                  <a:pt x="313634" y="513123"/>
                </a:lnTo>
                <a:lnTo>
                  <a:pt x="323340" y="583911"/>
                </a:lnTo>
                <a:lnTo>
                  <a:pt x="323353" y="584095"/>
                </a:lnTo>
                <a:lnTo>
                  <a:pt x="323544" y="586735"/>
                </a:lnTo>
                <a:lnTo>
                  <a:pt x="323665" y="588411"/>
                </a:lnTo>
                <a:lnTo>
                  <a:pt x="322373" y="626098"/>
                </a:lnTo>
                <a:lnTo>
                  <a:pt x="317527" y="661950"/>
                </a:lnTo>
                <a:lnTo>
                  <a:pt x="309615" y="694568"/>
                </a:lnTo>
                <a:lnTo>
                  <a:pt x="299172" y="741349"/>
                </a:lnTo>
                <a:lnTo>
                  <a:pt x="294266" y="792791"/>
                </a:lnTo>
                <a:lnTo>
                  <a:pt x="295666" y="843491"/>
                </a:lnTo>
                <a:lnTo>
                  <a:pt x="304145" y="888043"/>
                </a:lnTo>
                <a:lnTo>
                  <a:pt x="348913" y="949878"/>
                </a:lnTo>
                <a:lnTo>
                  <a:pt x="382242" y="972166"/>
                </a:lnTo>
                <a:lnTo>
                  <a:pt x="419364" y="986931"/>
                </a:lnTo>
                <a:lnTo>
                  <a:pt x="459185" y="993197"/>
                </a:lnTo>
                <a:lnTo>
                  <a:pt x="77221" y="1003338"/>
                </a:lnTo>
                <a:lnTo>
                  <a:pt x="75248" y="988519"/>
                </a:lnTo>
                <a:lnTo>
                  <a:pt x="61802" y="942085"/>
                </a:lnTo>
                <a:lnTo>
                  <a:pt x="47068" y="895121"/>
                </a:lnTo>
                <a:lnTo>
                  <a:pt x="16519" y="801143"/>
                </a:lnTo>
                <a:lnTo>
                  <a:pt x="2093" y="754898"/>
                </a:lnTo>
                <a:lnTo>
                  <a:pt x="0" y="747575"/>
                </a:lnTo>
                <a:lnTo>
                  <a:pt x="0" y="454803"/>
                </a:lnTo>
                <a:lnTo>
                  <a:pt x="0" y="452405"/>
                </a:lnTo>
                <a:lnTo>
                  <a:pt x="22853" y="430227"/>
                </a:lnTo>
                <a:lnTo>
                  <a:pt x="54636" y="411373"/>
                </a:lnTo>
                <a:lnTo>
                  <a:pt x="94863" y="397373"/>
                </a:lnTo>
                <a:lnTo>
                  <a:pt x="147510" y="388649"/>
                </a:lnTo>
                <a:close/>
              </a:path>
              <a:path w="1710055" h="1447165">
                <a:moveTo>
                  <a:pt x="807990" y="0"/>
                </a:moveTo>
                <a:lnTo>
                  <a:pt x="862310" y="3483"/>
                </a:lnTo>
                <a:lnTo>
                  <a:pt x="920331" y="14030"/>
                </a:lnTo>
                <a:lnTo>
                  <a:pt x="970507" y="31168"/>
                </a:lnTo>
                <a:lnTo>
                  <a:pt x="1013326" y="54082"/>
                </a:lnTo>
                <a:lnTo>
                  <a:pt x="1049274" y="81955"/>
                </a:lnTo>
                <a:lnTo>
                  <a:pt x="1078837" y="113971"/>
                </a:lnTo>
                <a:lnTo>
                  <a:pt x="1102503" y="149315"/>
                </a:lnTo>
                <a:lnTo>
                  <a:pt x="1120758" y="187171"/>
                </a:lnTo>
                <a:lnTo>
                  <a:pt x="1134089" y="226723"/>
                </a:lnTo>
                <a:lnTo>
                  <a:pt x="1142981" y="267154"/>
                </a:lnTo>
                <a:lnTo>
                  <a:pt x="1147923" y="307650"/>
                </a:lnTo>
                <a:lnTo>
                  <a:pt x="1149401" y="347393"/>
                </a:lnTo>
                <a:lnTo>
                  <a:pt x="1147901" y="385569"/>
                </a:lnTo>
                <a:lnTo>
                  <a:pt x="1137915" y="453954"/>
                </a:lnTo>
                <a:lnTo>
                  <a:pt x="1121859" y="506277"/>
                </a:lnTo>
                <a:lnTo>
                  <a:pt x="1089166" y="571832"/>
                </a:lnTo>
                <a:lnTo>
                  <a:pt x="1068663" y="610160"/>
                </a:lnTo>
                <a:lnTo>
                  <a:pt x="1047673" y="650857"/>
                </a:lnTo>
                <a:lnTo>
                  <a:pt x="1027911" y="692923"/>
                </a:lnTo>
                <a:lnTo>
                  <a:pt x="1011089" y="735359"/>
                </a:lnTo>
                <a:lnTo>
                  <a:pt x="998922" y="777167"/>
                </a:lnTo>
                <a:lnTo>
                  <a:pt x="993122" y="817348"/>
                </a:lnTo>
                <a:lnTo>
                  <a:pt x="995403" y="854903"/>
                </a:lnTo>
                <a:lnTo>
                  <a:pt x="1031064" y="918138"/>
                </a:lnTo>
                <a:lnTo>
                  <a:pt x="1067870" y="941820"/>
                </a:lnTo>
                <a:lnTo>
                  <a:pt x="1107006" y="956476"/>
                </a:lnTo>
                <a:lnTo>
                  <a:pt x="1136950" y="959443"/>
                </a:lnTo>
                <a:lnTo>
                  <a:pt x="537379" y="975361"/>
                </a:lnTo>
                <a:lnTo>
                  <a:pt x="559866" y="959985"/>
                </a:lnTo>
                <a:lnTo>
                  <a:pt x="581807" y="932542"/>
                </a:lnTo>
                <a:lnTo>
                  <a:pt x="596351" y="897296"/>
                </a:lnTo>
                <a:lnTo>
                  <a:pt x="602544" y="854475"/>
                </a:lnTo>
                <a:lnTo>
                  <a:pt x="599434" y="804307"/>
                </a:lnTo>
                <a:lnTo>
                  <a:pt x="586069" y="747022"/>
                </a:lnTo>
                <a:lnTo>
                  <a:pt x="561494" y="682850"/>
                </a:lnTo>
                <a:lnTo>
                  <a:pt x="547353" y="649077"/>
                </a:lnTo>
                <a:lnTo>
                  <a:pt x="534412" y="613072"/>
                </a:lnTo>
                <a:lnTo>
                  <a:pt x="522853" y="575210"/>
                </a:lnTo>
                <a:lnTo>
                  <a:pt x="512858" y="535863"/>
                </a:lnTo>
                <a:lnTo>
                  <a:pt x="504609" y="495405"/>
                </a:lnTo>
                <a:lnTo>
                  <a:pt x="498288" y="454212"/>
                </a:lnTo>
                <a:lnTo>
                  <a:pt x="494078" y="412655"/>
                </a:lnTo>
                <a:lnTo>
                  <a:pt x="492160" y="371110"/>
                </a:lnTo>
                <a:lnTo>
                  <a:pt x="492717" y="329950"/>
                </a:lnTo>
                <a:lnTo>
                  <a:pt x="495930" y="289548"/>
                </a:lnTo>
                <a:lnTo>
                  <a:pt x="501982" y="250279"/>
                </a:lnTo>
                <a:lnTo>
                  <a:pt x="511055" y="212517"/>
                </a:lnTo>
                <a:lnTo>
                  <a:pt x="538992" y="143008"/>
                </a:lnTo>
                <a:lnTo>
                  <a:pt x="581196" y="84010"/>
                </a:lnTo>
                <a:lnTo>
                  <a:pt x="639127" y="38516"/>
                </a:lnTo>
                <a:lnTo>
                  <a:pt x="674444" y="21767"/>
                </a:lnTo>
                <a:lnTo>
                  <a:pt x="714239" y="9516"/>
                </a:lnTo>
                <a:lnTo>
                  <a:pt x="758693" y="2135"/>
                </a:lnTo>
                <a:lnTo>
                  <a:pt x="807990" y="0"/>
                </a:lnTo>
                <a:close/>
              </a:path>
            </a:pathLst>
          </a:custGeom>
          <a:solidFill>
            <a:srgbClr val="F9A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0" y="8840088"/>
            <a:ext cx="1664970" cy="1193165"/>
          </a:xfrm>
          <a:custGeom>
            <a:avLst/>
            <a:gdLst/>
            <a:ahLst/>
            <a:cxnLst/>
            <a:rect l="l" t="t" r="r" b="b"/>
            <a:pathLst>
              <a:path w="1664970" h="1193165">
                <a:moveTo>
                  <a:pt x="260870" y="422744"/>
                </a:moveTo>
                <a:lnTo>
                  <a:pt x="230517" y="402805"/>
                </a:lnTo>
                <a:lnTo>
                  <a:pt x="193040" y="390956"/>
                </a:lnTo>
                <a:lnTo>
                  <a:pt x="147916" y="388658"/>
                </a:lnTo>
                <a:lnTo>
                  <a:pt x="94640" y="397383"/>
                </a:lnTo>
                <a:lnTo>
                  <a:pt x="54406" y="411378"/>
                </a:lnTo>
                <a:lnTo>
                  <a:pt x="22631" y="430237"/>
                </a:lnTo>
                <a:lnTo>
                  <a:pt x="0" y="452196"/>
                </a:lnTo>
                <a:lnTo>
                  <a:pt x="0" y="748360"/>
                </a:lnTo>
                <a:lnTo>
                  <a:pt x="1866" y="754900"/>
                </a:lnTo>
                <a:lnTo>
                  <a:pt x="16294" y="801154"/>
                </a:lnTo>
                <a:lnTo>
                  <a:pt x="46837" y="895121"/>
                </a:lnTo>
                <a:lnTo>
                  <a:pt x="61569" y="942086"/>
                </a:lnTo>
                <a:lnTo>
                  <a:pt x="75018" y="988529"/>
                </a:lnTo>
                <a:lnTo>
                  <a:pt x="82232" y="1044524"/>
                </a:lnTo>
                <a:lnTo>
                  <a:pt x="75196" y="1098435"/>
                </a:lnTo>
                <a:lnTo>
                  <a:pt x="57442" y="1148473"/>
                </a:lnTo>
                <a:lnTo>
                  <a:pt x="32524" y="1192885"/>
                </a:lnTo>
                <a:lnTo>
                  <a:pt x="51650" y="1170724"/>
                </a:lnTo>
                <a:lnTo>
                  <a:pt x="90030" y="1107389"/>
                </a:lnTo>
                <a:lnTo>
                  <a:pt x="119265" y="1007681"/>
                </a:lnTo>
                <a:lnTo>
                  <a:pt x="110896" y="876376"/>
                </a:lnTo>
                <a:lnTo>
                  <a:pt x="102285" y="838987"/>
                </a:lnTo>
                <a:lnTo>
                  <a:pt x="94564" y="798182"/>
                </a:lnTo>
                <a:lnTo>
                  <a:pt x="88138" y="755015"/>
                </a:lnTo>
                <a:lnTo>
                  <a:pt x="83413" y="710476"/>
                </a:lnTo>
                <a:lnTo>
                  <a:pt x="80810" y="665607"/>
                </a:lnTo>
                <a:lnTo>
                  <a:pt x="80733" y="621411"/>
                </a:lnTo>
                <a:lnTo>
                  <a:pt x="83591" y="578929"/>
                </a:lnTo>
                <a:lnTo>
                  <a:pt x="89776" y="539153"/>
                </a:lnTo>
                <a:lnTo>
                  <a:pt x="113804" y="471868"/>
                </a:lnTo>
                <a:lnTo>
                  <a:pt x="156083" y="427723"/>
                </a:lnTo>
                <a:lnTo>
                  <a:pt x="219887" y="414870"/>
                </a:lnTo>
                <a:lnTo>
                  <a:pt x="260870" y="422744"/>
                </a:lnTo>
                <a:close/>
              </a:path>
              <a:path w="1664970" h="1193165">
                <a:moveTo>
                  <a:pt x="1021969" y="59982"/>
                </a:moveTo>
                <a:lnTo>
                  <a:pt x="989266" y="40182"/>
                </a:lnTo>
                <a:lnTo>
                  <a:pt x="951915" y="23850"/>
                </a:lnTo>
                <a:lnTo>
                  <a:pt x="909650" y="11455"/>
                </a:lnTo>
                <a:lnTo>
                  <a:pt x="862228" y="3479"/>
                </a:lnTo>
                <a:lnTo>
                  <a:pt x="807923" y="0"/>
                </a:lnTo>
                <a:lnTo>
                  <a:pt x="758634" y="2133"/>
                </a:lnTo>
                <a:lnTo>
                  <a:pt x="714184" y="9512"/>
                </a:lnTo>
                <a:lnTo>
                  <a:pt x="674395" y="21767"/>
                </a:lnTo>
                <a:lnTo>
                  <a:pt x="639089" y="38519"/>
                </a:lnTo>
                <a:lnTo>
                  <a:pt x="581164" y="84010"/>
                </a:lnTo>
                <a:lnTo>
                  <a:pt x="538975" y="143002"/>
                </a:lnTo>
                <a:lnTo>
                  <a:pt x="511035" y="212521"/>
                </a:lnTo>
                <a:lnTo>
                  <a:pt x="501967" y="250278"/>
                </a:lnTo>
                <a:lnTo>
                  <a:pt x="495922" y="289547"/>
                </a:lnTo>
                <a:lnTo>
                  <a:pt x="492709" y="329946"/>
                </a:lnTo>
                <a:lnTo>
                  <a:pt x="492150" y="371106"/>
                </a:lnTo>
                <a:lnTo>
                  <a:pt x="494068" y="412661"/>
                </a:lnTo>
                <a:lnTo>
                  <a:pt x="498284" y="454215"/>
                </a:lnTo>
                <a:lnTo>
                  <a:pt x="504596" y="495401"/>
                </a:lnTo>
                <a:lnTo>
                  <a:pt x="512851" y="535863"/>
                </a:lnTo>
                <a:lnTo>
                  <a:pt x="522846" y="575208"/>
                </a:lnTo>
                <a:lnTo>
                  <a:pt x="534403" y="613067"/>
                </a:lnTo>
                <a:lnTo>
                  <a:pt x="547344" y="649071"/>
                </a:lnTo>
                <a:lnTo>
                  <a:pt x="561492" y="682853"/>
                </a:lnTo>
                <a:lnTo>
                  <a:pt x="586066" y="747026"/>
                </a:lnTo>
                <a:lnTo>
                  <a:pt x="599427" y="804303"/>
                </a:lnTo>
                <a:lnTo>
                  <a:pt x="602538" y="854468"/>
                </a:lnTo>
                <a:lnTo>
                  <a:pt x="596341" y="897293"/>
                </a:lnTo>
                <a:lnTo>
                  <a:pt x="581799" y="932548"/>
                </a:lnTo>
                <a:lnTo>
                  <a:pt x="531469" y="979398"/>
                </a:lnTo>
                <a:lnTo>
                  <a:pt x="459181" y="993203"/>
                </a:lnTo>
                <a:lnTo>
                  <a:pt x="495922" y="1002093"/>
                </a:lnTo>
                <a:lnTo>
                  <a:pt x="576491" y="1001991"/>
                </a:lnTo>
                <a:lnTo>
                  <a:pt x="656374" y="952690"/>
                </a:lnTo>
                <a:lnTo>
                  <a:pt x="691045" y="813993"/>
                </a:lnTo>
                <a:lnTo>
                  <a:pt x="689927" y="787298"/>
                </a:lnTo>
                <a:lnTo>
                  <a:pt x="683882" y="727113"/>
                </a:lnTo>
                <a:lnTo>
                  <a:pt x="674535" y="659650"/>
                </a:lnTo>
                <a:lnTo>
                  <a:pt x="669302" y="623874"/>
                </a:lnTo>
                <a:lnTo>
                  <a:pt x="664032" y="587082"/>
                </a:lnTo>
                <a:lnTo>
                  <a:pt x="654519" y="511543"/>
                </a:lnTo>
                <a:lnTo>
                  <a:pt x="650798" y="473341"/>
                </a:lnTo>
                <a:lnTo>
                  <a:pt x="648119" y="435216"/>
                </a:lnTo>
                <a:lnTo>
                  <a:pt x="646760" y="397433"/>
                </a:lnTo>
                <a:lnTo>
                  <a:pt x="646976" y="360260"/>
                </a:lnTo>
                <a:lnTo>
                  <a:pt x="653237" y="288836"/>
                </a:lnTo>
                <a:lnTo>
                  <a:pt x="669023" y="223100"/>
                </a:lnTo>
                <a:lnTo>
                  <a:pt x="696506" y="165227"/>
                </a:lnTo>
                <a:lnTo>
                  <a:pt x="737793" y="117373"/>
                </a:lnTo>
                <a:lnTo>
                  <a:pt x="795032" y="81699"/>
                </a:lnTo>
                <a:lnTo>
                  <a:pt x="870369" y="60363"/>
                </a:lnTo>
                <a:lnTo>
                  <a:pt x="915492" y="55753"/>
                </a:lnTo>
                <a:lnTo>
                  <a:pt x="965936" y="55537"/>
                </a:lnTo>
                <a:lnTo>
                  <a:pt x="1021969" y="59982"/>
                </a:lnTo>
                <a:close/>
              </a:path>
              <a:path w="1664970" h="1193165">
                <a:moveTo>
                  <a:pt x="1664462" y="641464"/>
                </a:moveTo>
                <a:lnTo>
                  <a:pt x="1635379" y="610946"/>
                </a:lnTo>
                <a:lnTo>
                  <a:pt x="1601063" y="587070"/>
                </a:lnTo>
                <a:lnTo>
                  <a:pt x="1562747" y="569671"/>
                </a:lnTo>
                <a:lnTo>
                  <a:pt x="1521599" y="558584"/>
                </a:lnTo>
                <a:lnTo>
                  <a:pt x="1478851" y="553643"/>
                </a:lnTo>
                <a:lnTo>
                  <a:pt x="1434960" y="554812"/>
                </a:lnTo>
                <a:lnTo>
                  <a:pt x="1393342" y="561555"/>
                </a:lnTo>
                <a:lnTo>
                  <a:pt x="1352981" y="574065"/>
                </a:lnTo>
                <a:lnTo>
                  <a:pt x="1315821" y="592074"/>
                </a:lnTo>
                <a:lnTo>
                  <a:pt x="1283068" y="615391"/>
                </a:lnTo>
                <a:lnTo>
                  <a:pt x="1273136" y="625817"/>
                </a:lnTo>
                <a:lnTo>
                  <a:pt x="1255928" y="643864"/>
                </a:lnTo>
                <a:lnTo>
                  <a:pt x="1235595" y="677341"/>
                </a:lnTo>
                <a:lnTo>
                  <a:pt x="1223276" y="715632"/>
                </a:lnTo>
                <a:lnTo>
                  <a:pt x="1212075" y="779068"/>
                </a:lnTo>
                <a:lnTo>
                  <a:pt x="1203071" y="834580"/>
                </a:lnTo>
                <a:lnTo>
                  <a:pt x="1194130" y="881164"/>
                </a:lnTo>
                <a:lnTo>
                  <a:pt x="1183157" y="917841"/>
                </a:lnTo>
                <a:lnTo>
                  <a:pt x="1167993" y="943622"/>
                </a:lnTo>
                <a:lnTo>
                  <a:pt x="1146530" y="957529"/>
                </a:lnTo>
                <a:lnTo>
                  <a:pt x="1117003" y="958532"/>
                </a:lnTo>
                <a:lnTo>
                  <a:pt x="1160487" y="968159"/>
                </a:lnTo>
                <a:lnTo>
                  <a:pt x="1197813" y="967790"/>
                </a:lnTo>
                <a:lnTo>
                  <a:pt x="1229893" y="957948"/>
                </a:lnTo>
                <a:lnTo>
                  <a:pt x="1282090" y="911910"/>
                </a:lnTo>
                <a:lnTo>
                  <a:pt x="1304086" y="876731"/>
                </a:lnTo>
                <a:lnTo>
                  <a:pt x="1324597" y="834123"/>
                </a:lnTo>
                <a:lnTo>
                  <a:pt x="1344549" y="784606"/>
                </a:lnTo>
                <a:lnTo>
                  <a:pt x="1364907" y="728700"/>
                </a:lnTo>
                <a:lnTo>
                  <a:pt x="1438097" y="640473"/>
                </a:lnTo>
                <a:lnTo>
                  <a:pt x="1538147" y="618782"/>
                </a:lnTo>
                <a:lnTo>
                  <a:pt x="1626450" y="630237"/>
                </a:lnTo>
                <a:lnTo>
                  <a:pt x="1664462" y="641464"/>
                </a:lnTo>
                <a:close/>
              </a:path>
            </a:pathLst>
          </a:custGeom>
          <a:solidFill>
            <a:srgbClr val="E49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802330" y="8959121"/>
            <a:ext cx="273685" cy="318135"/>
          </a:xfrm>
          <a:custGeom>
            <a:avLst/>
            <a:gdLst/>
            <a:ahLst/>
            <a:cxnLst/>
            <a:rect l="l" t="t" r="r" b="b"/>
            <a:pathLst>
              <a:path w="273684" h="318134">
                <a:moveTo>
                  <a:pt x="79832" y="0"/>
                </a:moveTo>
                <a:lnTo>
                  <a:pt x="210437" y="45590"/>
                </a:lnTo>
                <a:lnTo>
                  <a:pt x="264208" y="155371"/>
                </a:lnTo>
                <a:lnTo>
                  <a:pt x="273065" y="266976"/>
                </a:lnTo>
                <a:lnTo>
                  <a:pt x="268924" y="318037"/>
                </a:lnTo>
                <a:lnTo>
                  <a:pt x="255997" y="272006"/>
                </a:lnTo>
                <a:lnTo>
                  <a:pt x="238349" y="230775"/>
                </a:lnTo>
                <a:lnTo>
                  <a:pt x="216920" y="194068"/>
                </a:lnTo>
                <a:lnTo>
                  <a:pt x="192647" y="161612"/>
                </a:lnTo>
                <a:lnTo>
                  <a:pt x="166468" y="133132"/>
                </a:lnTo>
                <a:lnTo>
                  <a:pt x="112151" y="87004"/>
                </a:lnTo>
                <a:lnTo>
                  <a:pt x="61477" y="53493"/>
                </a:lnTo>
                <a:lnTo>
                  <a:pt x="21953" y="30403"/>
                </a:lnTo>
                <a:lnTo>
                  <a:pt x="8719" y="22081"/>
                </a:lnTo>
                <a:lnTo>
                  <a:pt x="1088" y="15543"/>
                </a:lnTo>
                <a:lnTo>
                  <a:pt x="0" y="10513"/>
                </a:lnTo>
                <a:lnTo>
                  <a:pt x="6391" y="6718"/>
                </a:lnTo>
                <a:lnTo>
                  <a:pt x="21201" y="3883"/>
                </a:lnTo>
                <a:lnTo>
                  <a:pt x="45369" y="1735"/>
                </a:lnTo>
                <a:lnTo>
                  <a:pt x="798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bg object 7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5615" y="9516659"/>
            <a:ext cx="165195" cy="230572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629" y="9303521"/>
            <a:ext cx="137459" cy="191412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78349" y="3519650"/>
            <a:ext cx="5867400" cy="46291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B3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9150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82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82" y="0"/>
                </a:lnTo>
                <a:lnTo>
                  <a:pt x="31082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90254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5" h="342900">
                <a:moveTo>
                  <a:pt x="31082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82" y="0"/>
                </a:lnTo>
                <a:lnTo>
                  <a:pt x="31082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61358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5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632473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103587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574692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045806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2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2" y="0"/>
                </a:lnTo>
                <a:lnTo>
                  <a:pt x="31092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516910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3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3" y="0"/>
                </a:lnTo>
                <a:lnTo>
                  <a:pt x="31093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3988025" y="0"/>
            <a:ext cx="31115" cy="342900"/>
          </a:xfrm>
          <a:custGeom>
            <a:avLst/>
            <a:gdLst/>
            <a:ahLst/>
            <a:cxnLst/>
            <a:rect l="l" t="t" r="r" b="b"/>
            <a:pathLst>
              <a:path w="31114" h="342900">
                <a:moveTo>
                  <a:pt x="31092" y="342900"/>
                </a:moveTo>
                <a:lnTo>
                  <a:pt x="0" y="342900"/>
                </a:lnTo>
                <a:lnTo>
                  <a:pt x="0" y="0"/>
                </a:lnTo>
                <a:lnTo>
                  <a:pt x="31092" y="0"/>
                </a:lnTo>
                <a:lnTo>
                  <a:pt x="31092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177"/>
            <a:ext cx="4487545" cy="5080000"/>
          </a:xfrm>
          <a:custGeom>
            <a:avLst/>
            <a:gdLst/>
            <a:ahLst/>
            <a:cxnLst/>
            <a:rect l="l" t="t" r="r" b="b"/>
            <a:pathLst>
              <a:path w="4487545" h="5080000">
                <a:moveTo>
                  <a:pt x="4487088" y="0"/>
                </a:moveTo>
                <a:lnTo>
                  <a:pt x="4459122" y="0"/>
                </a:lnTo>
                <a:lnTo>
                  <a:pt x="4459122" y="342900"/>
                </a:lnTo>
                <a:lnTo>
                  <a:pt x="0" y="342900"/>
                </a:lnTo>
                <a:lnTo>
                  <a:pt x="0" y="381000"/>
                </a:lnTo>
                <a:lnTo>
                  <a:pt x="219138" y="381000"/>
                </a:lnTo>
                <a:lnTo>
                  <a:pt x="219138" y="812634"/>
                </a:lnTo>
                <a:lnTo>
                  <a:pt x="250228" y="812634"/>
                </a:lnTo>
                <a:lnTo>
                  <a:pt x="250228" y="381000"/>
                </a:lnTo>
                <a:lnTo>
                  <a:pt x="690245" y="381000"/>
                </a:lnTo>
                <a:lnTo>
                  <a:pt x="690245" y="812634"/>
                </a:lnTo>
                <a:lnTo>
                  <a:pt x="721334" y="812634"/>
                </a:lnTo>
                <a:lnTo>
                  <a:pt x="721334" y="381000"/>
                </a:lnTo>
                <a:lnTo>
                  <a:pt x="1161351" y="381000"/>
                </a:lnTo>
                <a:lnTo>
                  <a:pt x="1161351" y="812634"/>
                </a:lnTo>
                <a:lnTo>
                  <a:pt x="1192441" y="812634"/>
                </a:lnTo>
                <a:lnTo>
                  <a:pt x="1192441" y="381000"/>
                </a:lnTo>
                <a:lnTo>
                  <a:pt x="1632470" y="381000"/>
                </a:lnTo>
                <a:lnTo>
                  <a:pt x="1632470" y="812634"/>
                </a:lnTo>
                <a:lnTo>
                  <a:pt x="1663560" y="812634"/>
                </a:lnTo>
                <a:lnTo>
                  <a:pt x="1663560" y="381000"/>
                </a:lnTo>
                <a:lnTo>
                  <a:pt x="2103577" y="381000"/>
                </a:lnTo>
                <a:lnTo>
                  <a:pt x="2103577" y="812634"/>
                </a:lnTo>
                <a:lnTo>
                  <a:pt x="2134679" y="812634"/>
                </a:lnTo>
                <a:lnTo>
                  <a:pt x="2134679" y="381000"/>
                </a:lnTo>
                <a:lnTo>
                  <a:pt x="2574683" y="381000"/>
                </a:lnTo>
                <a:lnTo>
                  <a:pt x="2574683" y="812634"/>
                </a:lnTo>
                <a:lnTo>
                  <a:pt x="2605773" y="812634"/>
                </a:lnTo>
                <a:lnTo>
                  <a:pt x="2605773" y="381000"/>
                </a:lnTo>
                <a:lnTo>
                  <a:pt x="3045803" y="381000"/>
                </a:lnTo>
                <a:lnTo>
                  <a:pt x="3045803" y="812634"/>
                </a:lnTo>
                <a:lnTo>
                  <a:pt x="3076892" y="812634"/>
                </a:lnTo>
                <a:lnTo>
                  <a:pt x="3076892" y="381000"/>
                </a:lnTo>
                <a:lnTo>
                  <a:pt x="3516909" y="381000"/>
                </a:lnTo>
                <a:lnTo>
                  <a:pt x="3516909" y="812634"/>
                </a:lnTo>
                <a:lnTo>
                  <a:pt x="3547999" y="812634"/>
                </a:lnTo>
                <a:lnTo>
                  <a:pt x="3547999" y="381000"/>
                </a:lnTo>
                <a:lnTo>
                  <a:pt x="3988016" y="381000"/>
                </a:lnTo>
                <a:lnTo>
                  <a:pt x="3988016" y="812634"/>
                </a:lnTo>
                <a:lnTo>
                  <a:pt x="4019105" y="812634"/>
                </a:lnTo>
                <a:lnTo>
                  <a:pt x="4019105" y="381000"/>
                </a:lnTo>
                <a:lnTo>
                  <a:pt x="4459122" y="381000"/>
                </a:lnTo>
                <a:lnTo>
                  <a:pt x="4459122" y="812800"/>
                </a:lnTo>
                <a:lnTo>
                  <a:pt x="0" y="812800"/>
                </a:lnTo>
                <a:lnTo>
                  <a:pt x="0" y="850900"/>
                </a:lnTo>
                <a:lnTo>
                  <a:pt x="219138" y="850900"/>
                </a:lnTo>
                <a:lnTo>
                  <a:pt x="219138" y="1282534"/>
                </a:lnTo>
                <a:lnTo>
                  <a:pt x="250228" y="1282534"/>
                </a:lnTo>
                <a:lnTo>
                  <a:pt x="250228" y="850900"/>
                </a:lnTo>
                <a:lnTo>
                  <a:pt x="690245" y="850900"/>
                </a:lnTo>
                <a:lnTo>
                  <a:pt x="690245" y="1282534"/>
                </a:lnTo>
                <a:lnTo>
                  <a:pt x="721334" y="1282534"/>
                </a:lnTo>
                <a:lnTo>
                  <a:pt x="721334" y="850900"/>
                </a:lnTo>
                <a:lnTo>
                  <a:pt x="1161351" y="850900"/>
                </a:lnTo>
                <a:lnTo>
                  <a:pt x="1161351" y="1282534"/>
                </a:lnTo>
                <a:lnTo>
                  <a:pt x="1192441" y="1282534"/>
                </a:lnTo>
                <a:lnTo>
                  <a:pt x="1192441" y="850900"/>
                </a:lnTo>
                <a:lnTo>
                  <a:pt x="1632470" y="850900"/>
                </a:lnTo>
                <a:lnTo>
                  <a:pt x="1632470" y="1282534"/>
                </a:lnTo>
                <a:lnTo>
                  <a:pt x="1663560" y="1282534"/>
                </a:lnTo>
                <a:lnTo>
                  <a:pt x="1663560" y="850900"/>
                </a:lnTo>
                <a:lnTo>
                  <a:pt x="2103577" y="850900"/>
                </a:lnTo>
                <a:lnTo>
                  <a:pt x="2103577" y="1282534"/>
                </a:lnTo>
                <a:lnTo>
                  <a:pt x="2134679" y="1282534"/>
                </a:lnTo>
                <a:lnTo>
                  <a:pt x="2134679" y="850900"/>
                </a:lnTo>
                <a:lnTo>
                  <a:pt x="2574683" y="850900"/>
                </a:lnTo>
                <a:lnTo>
                  <a:pt x="2574683" y="1282534"/>
                </a:lnTo>
                <a:lnTo>
                  <a:pt x="2605773" y="1282534"/>
                </a:lnTo>
                <a:lnTo>
                  <a:pt x="2605773" y="850900"/>
                </a:lnTo>
                <a:lnTo>
                  <a:pt x="3045803" y="850900"/>
                </a:lnTo>
                <a:lnTo>
                  <a:pt x="3045803" y="1282534"/>
                </a:lnTo>
                <a:lnTo>
                  <a:pt x="3076892" y="1282534"/>
                </a:lnTo>
                <a:lnTo>
                  <a:pt x="3076892" y="850900"/>
                </a:lnTo>
                <a:lnTo>
                  <a:pt x="3516909" y="850900"/>
                </a:lnTo>
                <a:lnTo>
                  <a:pt x="3516909" y="1282534"/>
                </a:lnTo>
                <a:lnTo>
                  <a:pt x="3547999" y="1282534"/>
                </a:lnTo>
                <a:lnTo>
                  <a:pt x="3547999" y="850900"/>
                </a:lnTo>
                <a:lnTo>
                  <a:pt x="3988016" y="850900"/>
                </a:lnTo>
                <a:lnTo>
                  <a:pt x="3988016" y="1282534"/>
                </a:lnTo>
                <a:lnTo>
                  <a:pt x="4019105" y="1282534"/>
                </a:lnTo>
                <a:lnTo>
                  <a:pt x="4019105" y="850900"/>
                </a:lnTo>
                <a:lnTo>
                  <a:pt x="4459122" y="850900"/>
                </a:lnTo>
                <a:lnTo>
                  <a:pt x="4459122" y="1282700"/>
                </a:lnTo>
                <a:lnTo>
                  <a:pt x="0" y="1282700"/>
                </a:lnTo>
                <a:lnTo>
                  <a:pt x="0" y="1320800"/>
                </a:lnTo>
                <a:lnTo>
                  <a:pt x="219138" y="1320800"/>
                </a:lnTo>
                <a:lnTo>
                  <a:pt x="219138" y="1752434"/>
                </a:lnTo>
                <a:lnTo>
                  <a:pt x="250228" y="1752434"/>
                </a:lnTo>
                <a:lnTo>
                  <a:pt x="250228" y="1320800"/>
                </a:lnTo>
                <a:lnTo>
                  <a:pt x="690245" y="1320800"/>
                </a:lnTo>
                <a:lnTo>
                  <a:pt x="690245" y="1752434"/>
                </a:lnTo>
                <a:lnTo>
                  <a:pt x="721334" y="1752434"/>
                </a:lnTo>
                <a:lnTo>
                  <a:pt x="721334" y="1320800"/>
                </a:lnTo>
                <a:lnTo>
                  <a:pt x="1161351" y="1320800"/>
                </a:lnTo>
                <a:lnTo>
                  <a:pt x="1161351" y="1752434"/>
                </a:lnTo>
                <a:lnTo>
                  <a:pt x="1192441" y="1752434"/>
                </a:lnTo>
                <a:lnTo>
                  <a:pt x="1192441" y="1320800"/>
                </a:lnTo>
                <a:lnTo>
                  <a:pt x="1632470" y="1320800"/>
                </a:lnTo>
                <a:lnTo>
                  <a:pt x="1632470" y="1752434"/>
                </a:lnTo>
                <a:lnTo>
                  <a:pt x="1663560" y="1752434"/>
                </a:lnTo>
                <a:lnTo>
                  <a:pt x="1663560" y="1320800"/>
                </a:lnTo>
                <a:lnTo>
                  <a:pt x="2103577" y="1320800"/>
                </a:lnTo>
                <a:lnTo>
                  <a:pt x="2103577" y="1752434"/>
                </a:lnTo>
                <a:lnTo>
                  <a:pt x="2134679" y="1752434"/>
                </a:lnTo>
                <a:lnTo>
                  <a:pt x="2134679" y="1320800"/>
                </a:lnTo>
                <a:lnTo>
                  <a:pt x="2574683" y="1320800"/>
                </a:lnTo>
                <a:lnTo>
                  <a:pt x="2574683" y="1752434"/>
                </a:lnTo>
                <a:lnTo>
                  <a:pt x="2605773" y="1752434"/>
                </a:lnTo>
                <a:lnTo>
                  <a:pt x="2605773" y="1320800"/>
                </a:lnTo>
                <a:lnTo>
                  <a:pt x="3045803" y="1320800"/>
                </a:lnTo>
                <a:lnTo>
                  <a:pt x="3045803" y="1752434"/>
                </a:lnTo>
                <a:lnTo>
                  <a:pt x="3076892" y="1752434"/>
                </a:lnTo>
                <a:lnTo>
                  <a:pt x="3076892" y="1320800"/>
                </a:lnTo>
                <a:lnTo>
                  <a:pt x="3516909" y="1320800"/>
                </a:lnTo>
                <a:lnTo>
                  <a:pt x="3516909" y="1752434"/>
                </a:lnTo>
                <a:lnTo>
                  <a:pt x="3547999" y="1752434"/>
                </a:lnTo>
                <a:lnTo>
                  <a:pt x="3547999" y="1320800"/>
                </a:lnTo>
                <a:lnTo>
                  <a:pt x="3988016" y="1320800"/>
                </a:lnTo>
                <a:lnTo>
                  <a:pt x="3988016" y="1752434"/>
                </a:lnTo>
                <a:lnTo>
                  <a:pt x="4019105" y="1752434"/>
                </a:lnTo>
                <a:lnTo>
                  <a:pt x="4019105" y="1320800"/>
                </a:lnTo>
                <a:lnTo>
                  <a:pt x="4459122" y="1320800"/>
                </a:lnTo>
                <a:lnTo>
                  <a:pt x="4459122" y="1752600"/>
                </a:lnTo>
                <a:lnTo>
                  <a:pt x="0" y="1752600"/>
                </a:lnTo>
                <a:lnTo>
                  <a:pt x="0" y="1790700"/>
                </a:lnTo>
                <a:lnTo>
                  <a:pt x="219138" y="1790700"/>
                </a:lnTo>
                <a:lnTo>
                  <a:pt x="219138" y="2235035"/>
                </a:lnTo>
                <a:lnTo>
                  <a:pt x="250228" y="2235035"/>
                </a:lnTo>
                <a:lnTo>
                  <a:pt x="250228" y="1790700"/>
                </a:lnTo>
                <a:lnTo>
                  <a:pt x="690245" y="1790700"/>
                </a:lnTo>
                <a:lnTo>
                  <a:pt x="690245" y="2235035"/>
                </a:lnTo>
                <a:lnTo>
                  <a:pt x="721334" y="2235035"/>
                </a:lnTo>
                <a:lnTo>
                  <a:pt x="721334" y="1790700"/>
                </a:lnTo>
                <a:lnTo>
                  <a:pt x="1161351" y="1790700"/>
                </a:lnTo>
                <a:lnTo>
                  <a:pt x="1161351" y="2235035"/>
                </a:lnTo>
                <a:lnTo>
                  <a:pt x="1192441" y="2235035"/>
                </a:lnTo>
                <a:lnTo>
                  <a:pt x="1192441" y="1790700"/>
                </a:lnTo>
                <a:lnTo>
                  <a:pt x="1632470" y="1790700"/>
                </a:lnTo>
                <a:lnTo>
                  <a:pt x="1632470" y="2235035"/>
                </a:lnTo>
                <a:lnTo>
                  <a:pt x="1663560" y="2235035"/>
                </a:lnTo>
                <a:lnTo>
                  <a:pt x="1663560" y="1790700"/>
                </a:lnTo>
                <a:lnTo>
                  <a:pt x="2103577" y="1790700"/>
                </a:lnTo>
                <a:lnTo>
                  <a:pt x="2103577" y="2235035"/>
                </a:lnTo>
                <a:lnTo>
                  <a:pt x="2134679" y="2235035"/>
                </a:lnTo>
                <a:lnTo>
                  <a:pt x="2134679" y="1790700"/>
                </a:lnTo>
                <a:lnTo>
                  <a:pt x="2574683" y="1790700"/>
                </a:lnTo>
                <a:lnTo>
                  <a:pt x="2574683" y="2235035"/>
                </a:lnTo>
                <a:lnTo>
                  <a:pt x="2605773" y="2235035"/>
                </a:lnTo>
                <a:lnTo>
                  <a:pt x="2605773" y="1790700"/>
                </a:lnTo>
                <a:lnTo>
                  <a:pt x="3045803" y="1790700"/>
                </a:lnTo>
                <a:lnTo>
                  <a:pt x="3045803" y="2235035"/>
                </a:lnTo>
                <a:lnTo>
                  <a:pt x="3076892" y="2235035"/>
                </a:lnTo>
                <a:lnTo>
                  <a:pt x="3076892" y="1790700"/>
                </a:lnTo>
                <a:lnTo>
                  <a:pt x="3516909" y="1790700"/>
                </a:lnTo>
                <a:lnTo>
                  <a:pt x="3516909" y="2235035"/>
                </a:lnTo>
                <a:lnTo>
                  <a:pt x="3547999" y="2235035"/>
                </a:lnTo>
                <a:lnTo>
                  <a:pt x="3547999" y="1790700"/>
                </a:lnTo>
                <a:lnTo>
                  <a:pt x="3988016" y="1790700"/>
                </a:lnTo>
                <a:lnTo>
                  <a:pt x="3988016" y="2235035"/>
                </a:lnTo>
                <a:lnTo>
                  <a:pt x="4019105" y="2235035"/>
                </a:lnTo>
                <a:lnTo>
                  <a:pt x="4019105" y="1790700"/>
                </a:lnTo>
                <a:lnTo>
                  <a:pt x="4459122" y="1790700"/>
                </a:lnTo>
                <a:lnTo>
                  <a:pt x="4459122" y="2235200"/>
                </a:lnTo>
                <a:lnTo>
                  <a:pt x="0" y="2235200"/>
                </a:lnTo>
                <a:lnTo>
                  <a:pt x="0" y="2260600"/>
                </a:lnTo>
                <a:lnTo>
                  <a:pt x="219138" y="2260600"/>
                </a:lnTo>
                <a:lnTo>
                  <a:pt x="219138" y="2704935"/>
                </a:lnTo>
                <a:lnTo>
                  <a:pt x="250228" y="2704935"/>
                </a:lnTo>
                <a:lnTo>
                  <a:pt x="250228" y="2260600"/>
                </a:lnTo>
                <a:lnTo>
                  <a:pt x="690245" y="2260600"/>
                </a:lnTo>
                <a:lnTo>
                  <a:pt x="690245" y="2704935"/>
                </a:lnTo>
                <a:lnTo>
                  <a:pt x="721334" y="2704935"/>
                </a:lnTo>
                <a:lnTo>
                  <a:pt x="721334" y="2260600"/>
                </a:lnTo>
                <a:lnTo>
                  <a:pt x="1161351" y="2260600"/>
                </a:lnTo>
                <a:lnTo>
                  <a:pt x="1161351" y="2704935"/>
                </a:lnTo>
                <a:lnTo>
                  <a:pt x="1192441" y="2704935"/>
                </a:lnTo>
                <a:lnTo>
                  <a:pt x="1192441" y="2260600"/>
                </a:lnTo>
                <a:lnTo>
                  <a:pt x="1632470" y="2260600"/>
                </a:lnTo>
                <a:lnTo>
                  <a:pt x="1632470" y="2704935"/>
                </a:lnTo>
                <a:lnTo>
                  <a:pt x="1663560" y="2704935"/>
                </a:lnTo>
                <a:lnTo>
                  <a:pt x="1663560" y="2260600"/>
                </a:lnTo>
                <a:lnTo>
                  <a:pt x="2103577" y="2260600"/>
                </a:lnTo>
                <a:lnTo>
                  <a:pt x="2103577" y="2704935"/>
                </a:lnTo>
                <a:lnTo>
                  <a:pt x="2134679" y="2704935"/>
                </a:lnTo>
                <a:lnTo>
                  <a:pt x="2134679" y="2260600"/>
                </a:lnTo>
                <a:lnTo>
                  <a:pt x="2574683" y="2260600"/>
                </a:lnTo>
                <a:lnTo>
                  <a:pt x="2574683" y="2704935"/>
                </a:lnTo>
                <a:lnTo>
                  <a:pt x="2605773" y="2704935"/>
                </a:lnTo>
                <a:lnTo>
                  <a:pt x="2605773" y="2260600"/>
                </a:lnTo>
                <a:lnTo>
                  <a:pt x="3045803" y="2260600"/>
                </a:lnTo>
                <a:lnTo>
                  <a:pt x="3045803" y="2704935"/>
                </a:lnTo>
                <a:lnTo>
                  <a:pt x="3076892" y="2704935"/>
                </a:lnTo>
                <a:lnTo>
                  <a:pt x="3076892" y="2260600"/>
                </a:lnTo>
                <a:lnTo>
                  <a:pt x="3516909" y="2260600"/>
                </a:lnTo>
                <a:lnTo>
                  <a:pt x="3516909" y="2704935"/>
                </a:lnTo>
                <a:lnTo>
                  <a:pt x="3547999" y="2704935"/>
                </a:lnTo>
                <a:lnTo>
                  <a:pt x="3547999" y="2260600"/>
                </a:lnTo>
                <a:lnTo>
                  <a:pt x="3988016" y="2260600"/>
                </a:lnTo>
                <a:lnTo>
                  <a:pt x="3988016" y="2704935"/>
                </a:lnTo>
                <a:lnTo>
                  <a:pt x="4019105" y="2704935"/>
                </a:lnTo>
                <a:lnTo>
                  <a:pt x="4019105" y="2260600"/>
                </a:lnTo>
                <a:lnTo>
                  <a:pt x="4459122" y="2260600"/>
                </a:lnTo>
                <a:lnTo>
                  <a:pt x="4459122" y="2705100"/>
                </a:lnTo>
                <a:lnTo>
                  <a:pt x="0" y="2705100"/>
                </a:lnTo>
                <a:lnTo>
                  <a:pt x="0" y="2730500"/>
                </a:lnTo>
                <a:lnTo>
                  <a:pt x="219138" y="2730500"/>
                </a:lnTo>
                <a:lnTo>
                  <a:pt x="219138" y="3174835"/>
                </a:lnTo>
                <a:lnTo>
                  <a:pt x="250228" y="3174835"/>
                </a:lnTo>
                <a:lnTo>
                  <a:pt x="250228" y="2730500"/>
                </a:lnTo>
                <a:lnTo>
                  <a:pt x="690245" y="2730500"/>
                </a:lnTo>
                <a:lnTo>
                  <a:pt x="690245" y="3174835"/>
                </a:lnTo>
                <a:lnTo>
                  <a:pt x="721347" y="3174835"/>
                </a:lnTo>
                <a:lnTo>
                  <a:pt x="721347" y="2730500"/>
                </a:lnTo>
                <a:lnTo>
                  <a:pt x="1161364" y="2730500"/>
                </a:lnTo>
                <a:lnTo>
                  <a:pt x="1161364" y="3174835"/>
                </a:lnTo>
                <a:lnTo>
                  <a:pt x="1192441" y="3174835"/>
                </a:lnTo>
                <a:lnTo>
                  <a:pt x="1192441" y="2730500"/>
                </a:lnTo>
                <a:lnTo>
                  <a:pt x="1632470" y="2730500"/>
                </a:lnTo>
                <a:lnTo>
                  <a:pt x="1632470" y="3174835"/>
                </a:lnTo>
                <a:lnTo>
                  <a:pt x="1663560" y="3174835"/>
                </a:lnTo>
                <a:lnTo>
                  <a:pt x="1663560" y="2730500"/>
                </a:lnTo>
                <a:lnTo>
                  <a:pt x="4459122" y="2730500"/>
                </a:lnTo>
                <a:lnTo>
                  <a:pt x="4459122" y="3175000"/>
                </a:lnTo>
                <a:lnTo>
                  <a:pt x="0" y="3175000"/>
                </a:lnTo>
                <a:lnTo>
                  <a:pt x="0" y="3200400"/>
                </a:lnTo>
                <a:lnTo>
                  <a:pt x="4459122" y="3200400"/>
                </a:lnTo>
                <a:lnTo>
                  <a:pt x="4459122" y="3644900"/>
                </a:lnTo>
                <a:lnTo>
                  <a:pt x="0" y="3644900"/>
                </a:lnTo>
                <a:lnTo>
                  <a:pt x="0" y="3670300"/>
                </a:lnTo>
                <a:lnTo>
                  <a:pt x="4459122" y="3670300"/>
                </a:lnTo>
                <a:lnTo>
                  <a:pt x="4459122" y="4114800"/>
                </a:lnTo>
                <a:lnTo>
                  <a:pt x="0" y="4114800"/>
                </a:lnTo>
                <a:lnTo>
                  <a:pt x="0" y="4140200"/>
                </a:lnTo>
                <a:lnTo>
                  <a:pt x="4459122" y="4140200"/>
                </a:lnTo>
                <a:lnTo>
                  <a:pt x="4459122" y="4584700"/>
                </a:lnTo>
                <a:lnTo>
                  <a:pt x="0" y="4584700"/>
                </a:lnTo>
                <a:lnTo>
                  <a:pt x="0" y="4622800"/>
                </a:lnTo>
                <a:lnTo>
                  <a:pt x="4459122" y="4622800"/>
                </a:lnTo>
                <a:lnTo>
                  <a:pt x="4459122" y="5054600"/>
                </a:lnTo>
                <a:lnTo>
                  <a:pt x="0" y="5054600"/>
                </a:lnTo>
                <a:lnTo>
                  <a:pt x="0" y="5080000"/>
                </a:lnTo>
                <a:lnTo>
                  <a:pt x="4487088" y="5080000"/>
                </a:lnTo>
                <a:lnTo>
                  <a:pt x="4487088" y="5054600"/>
                </a:lnTo>
                <a:lnTo>
                  <a:pt x="4487088" y="4622800"/>
                </a:lnTo>
                <a:lnTo>
                  <a:pt x="4487088" y="342900"/>
                </a:lnTo>
                <a:lnTo>
                  <a:pt x="44870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19138" y="2730512"/>
            <a:ext cx="3800475" cy="2324100"/>
          </a:xfrm>
          <a:custGeom>
            <a:avLst/>
            <a:gdLst/>
            <a:ahLst/>
            <a:cxnLst/>
            <a:rect l="l" t="t" r="r" b="b"/>
            <a:pathLst>
              <a:path w="3800475" h="23241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3800475" h="2324100">
                <a:moveTo>
                  <a:pt x="31089" y="1409700"/>
                </a:moveTo>
                <a:lnTo>
                  <a:pt x="0" y="14097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09700"/>
                </a:lnTo>
                <a:close/>
              </a:path>
              <a:path w="3800475" h="2324100">
                <a:moveTo>
                  <a:pt x="31089" y="939800"/>
                </a:moveTo>
                <a:lnTo>
                  <a:pt x="0" y="9398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39800"/>
                </a:lnTo>
                <a:close/>
              </a:path>
              <a:path w="3800475" h="23241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3800475" h="2324100">
                <a:moveTo>
                  <a:pt x="502196" y="939800"/>
                </a:moveTo>
                <a:lnTo>
                  <a:pt x="471106" y="9398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39800"/>
                </a:lnTo>
                <a:close/>
              </a:path>
              <a:path w="3800475" h="2324100">
                <a:moveTo>
                  <a:pt x="502208" y="1892300"/>
                </a:moveTo>
                <a:lnTo>
                  <a:pt x="471106" y="1892300"/>
                </a:lnTo>
                <a:lnTo>
                  <a:pt x="471106" y="2324100"/>
                </a:lnTo>
                <a:lnTo>
                  <a:pt x="502208" y="2324100"/>
                </a:lnTo>
                <a:lnTo>
                  <a:pt x="502208" y="1892300"/>
                </a:lnTo>
                <a:close/>
              </a:path>
              <a:path w="3800475" h="2324100">
                <a:moveTo>
                  <a:pt x="502208" y="1409700"/>
                </a:moveTo>
                <a:lnTo>
                  <a:pt x="471106" y="1409700"/>
                </a:lnTo>
                <a:lnTo>
                  <a:pt x="471106" y="1854200"/>
                </a:lnTo>
                <a:lnTo>
                  <a:pt x="502208" y="1854200"/>
                </a:lnTo>
                <a:lnTo>
                  <a:pt x="502208" y="1409700"/>
                </a:lnTo>
                <a:close/>
              </a:path>
              <a:path w="3800475" h="2324100">
                <a:moveTo>
                  <a:pt x="502208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208" y="914400"/>
                </a:lnTo>
                <a:lnTo>
                  <a:pt x="502208" y="469900"/>
                </a:lnTo>
                <a:close/>
              </a:path>
              <a:path w="3800475" h="2324100">
                <a:moveTo>
                  <a:pt x="973302" y="1892300"/>
                </a:moveTo>
                <a:lnTo>
                  <a:pt x="942225" y="1892300"/>
                </a:lnTo>
                <a:lnTo>
                  <a:pt x="942225" y="2324100"/>
                </a:lnTo>
                <a:lnTo>
                  <a:pt x="973302" y="2324100"/>
                </a:lnTo>
                <a:lnTo>
                  <a:pt x="973302" y="1892300"/>
                </a:lnTo>
                <a:close/>
              </a:path>
              <a:path w="3800475" h="2324100">
                <a:moveTo>
                  <a:pt x="973302" y="1409700"/>
                </a:moveTo>
                <a:lnTo>
                  <a:pt x="942225" y="1409700"/>
                </a:lnTo>
                <a:lnTo>
                  <a:pt x="942225" y="1854200"/>
                </a:lnTo>
                <a:lnTo>
                  <a:pt x="973302" y="1854200"/>
                </a:lnTo>
                <a:lnTo>
                  <a:pt x="973302" y="1409700"/>
                </a:lnTo>
                <a:close/>
              </a:path>
              <a:path w="3800475" h="2324100">
                <a:moveTo>
                  <a:pt x="973302" y="939800"/>
                </a:moveTo>
                <a:lnTo>
                  <a:pt x="942213" y="939800"/>
                </a:lnTo>
                <a:lnTo>
                  <a:pt x="942213" y="1384300"/>
                </a:lnTo>
                <a:lnTo>
                  <a:pt x="973302" y="1384300"/>
                </a:lnTo>
                <a:lnTo>
                  <a:pt x="973302" y="939800"/>
                </a:lnTo>
                <a:close/>
              </a:path>
              <a:path w="3800475" h="2324100">
                <a:moveTo>
                  <a:pt x="973302" y="469900"/>
                </a:moveTo>
                <a:lnTo>
                  <a:pt x="942225" y="469900"/>
                </a:lnTo>
                <a:lnTo>
                  <a:pt x="942225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3800475" h="2324100">
                <a:moveTo>
                  <a:pt x="1444421" y="1892300"/>
                </a:moveTo>
                <a:lnTo>
                  <a:pt x="1413332" y="1892300"/>
                </a:lnTo>
                <a:lnTo>
                  <a:pt x="1413332" y="2324100"/>
                </a:lnTo>
                <a:lnTo>
                  <a:pt x="1444421" y="2324100"/>
                </a:lnTo>
                <a:lnTo>
                  <a:pt x="1444421" y="1892300"/>
                </a:lnTo>
                <a:close/>
              </a:path>
              <a:path w="3800475" h="2324100">
                <a:moveTo>
                  <a:pt x="1444421" y="1409700"/>
                </a:moveTo>
                <a:lnTo>
                  <a:pt x="1413332" y="1409700"/>
                </a:lnTo>
                <a:lnTo>
                  <a:pt x="1413332" y="1854200"/>
                </a:lnTo>
                <a:lnTo>
                  <a:pt x="1444421" y="1854200"/>
                </a:lnTo>
                <a:lnTo>
                  <a:pt x="1444421" y="1409700"/>
                </a:lnTo>
                <a:close/>
              </a:path>
              <a:path w="3800475" h="2324100">
                <a:moveTo>
                  <a:pt x="1444421" y="939800"/>
                </a:moveTo>
                <a:lnTo>
                  <a:pt x="1413332" y="939800"/>
                </a:lnTo>
                <a:lnTo>
                  <a:pt x="1413332" y="1384300"/>
                </a:lnTo>
                <a:lnTo>
                  <a:pt x="1444421" y="1384300"/>
                </a:lnTo>
                <a:lnTo>
                  <a:pt x="1444421" y="939800"/>
                </a:lnTo>
                <a:close/>
              </a:path>
              <a:path w="3800475" h="2324100">
                <a:moveTo>
                  <a:pt x="1444421" y="469900"/>
                </a:moveTo>
                <a:lnTo>
                  <a:pt x="1413332" y="469900"/>
                </a:lnTo>
                <a:lnTo>
                  <a:pt x="1413332" y="914400"/>
                </a:lnTo>
                <a:lnTo>
                  <a:pt x="1444421" y="914400"/>
                </a:lnTo>
                <a:lnTo>
                  <a:pt x="1444421" y="469900"/>
                </a:lnTo>
                <a:close/>
              </a:path>
              <a:path w="3800475" h="2324100">
                <a:moveTo>
                  <a:pt x="1444421" y="0"/>
                </a:moveTo>
                <a:lnTo>
                  <a:pt x="1413332" y="0"/>
                </a:lnTo>
                <a:lnTo>
                  <a:pt x="1413332" y="444500"/>
                </a:lnTo>
                <a:lnTo>
                  <a:pt x="1444421" y="444500"/>
                </a:lnTo>
                <a:lnTo>
                  <a:pt x="1444421" y="0"/>
                </a:lnTo>
                <a:close/>
              </a:path>
              <a:path w="3800475" h="2324100">
                <a:moveTo>
                  <a:pt x="1915541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41" y="2324100"/>
                </a:lnTo>
                <a:lnTo>
                  <a:pt x="1915541" y="1892300"/>
                </a:lnTo>
                <a:close/>
              </a:path>
              <a:path w="3800475" h="2324100">
                <a:moveTo>
                  <a:pt x="1915541" y="1409700"/>
                </a:moveTo>
                <a:lnTo>
                  <a:pt x="1884438" y="1409700"/>
                </a:lnTo>
                <a:lnTo>
                  <a:pt x="1884438" y="1854200"/>
                </a:lnTo>
                <a:lnTo>
                  <a:pt x="1915541" y="1854200"/>
                </a:lnTo>
                <a:lnTo>
                  <a:pt x="1915541" y="1409700"/>
                </a:lnTo>
                <a:close/>
              </a:path>
              <a:path w="3800475" h="2324100">
                <a:moveTo>
                  <a:pt x="1915541" y="939800"/>
                </a:moveTo>
                <a:lnTo>
                  <a:pt x="1884438" y="939800"/>
                </a:lnTo>
                <a:lnTo>
                  <a:pt x="1884438" y="1384300"/>
                </a:lnTo>
                <a:lnTo>
                  <a:pt x="1915541" y="1384300"/>
                </a:lnTo>
                <a:lnTo>
                  <a:pt x="1915541" y="939800"/>
                </a:lnTo>
                <a:close/>
              </a:path>
              <a:path w="3800475" h="2324100">
                <a:moveTo>
                  <a:pt x="1915541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41" y="914400"/>
                </a:lnTo>
                <a:lnTo>
                  <a:pt x="1915541" y="469900"/>
                </a:lnTo>
                <a:close/>
              </a:path>
              <a:path w="3800475" h="2324100">
                <a:moveTo>
                  <a:pt x="1915541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41" y="444500"/>
                </a:lnTo>
                <a:lnTo>
                  <a:pt x="1915541" y="0"/>
                </a:lnTo>
                <a:close/>
              </a:path>
              <a:path w="3800475" h="2324100">
                <a:moveTo>
                  <a:pt x="2386634" y="1892300"/>
                </a:moveTo>
                <a:lnTo>
                  <a:pt x="2355545" y="1892300"/>
                </a:lnTo>
                <a:lnTo>
                  <a:pt x="2355545" y="2324100"/>
                </a:lnTo>
                <a:lnTo>
                  <a:pt x="2386634" y="2324100"/>
                </a:lnTo>
                <a:lnTo>
                  <a:pt x="2386634" y="1892300"/>
                </a:lnTo>
                <a:close/>
              </a:path>
              <a:path w="3800475" h="2324100">
                <a:moveTo>
                  <a:pt x="2386634" y="1409700"/>
                </a:moveTo>
                <a:lnTo>
                  <a:pt x="2355545" y="1409700"/>
                </a:lnTo>
                <a:lnTo>
                  <a:pt x="2355545" y="1854200"/>
                </a:lnTo>
                <a:lnTo>
                  <a:pt x="2386634" y="1854200"/>
                </a:lnTo>
                <a:lnTo>
                  <a:pt x="2386634" y="1409700"/>
                </a:lnTo>
                <a:close/>
              </a:path>
              <a:path w="3800475" h="2324100">
                <a:moveTo>
                  <a:pt x="2386634" y="939800"/>
                </a:moveTo>
                <a:lnTo>
                  <a:pt x="2355545" y="939800"/>
                </a:lnTo>
                <a:lnTo>
                  <a:pt x="2355545" y="1384300"/>
                </a:lnTo>
                <a:lnTo>
                  <a:pt x="2386634" y="1384300"/>
                </a:lnTo>
                <a:lnTo>
                  <a:pt x="2386634" y="939800"/>
                </a:lnTo>
                <a:close/>
              </a:path>
              <a:path w="3800475" h="2324100">
                <a:moveTo>
                  <a:pt x="2386634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34" y="914400"/>
                </a:lnTo>
                <a:lnTo>
                  <a:pt x="2386634" y="469900"/>
                </a:lnTo>
                <a:close/>
              </a:path>
              <a:path w="3800475" h="2324100">
                <a:moveTo>
                  <a:pt x="2386634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34" y="444500"/>
                </a:lnTo>
                <a:lnTo>
                  <a:pt x="2386634" y="0"/>
                </a:lnTo>
                <a:close/>
              </a:path>
              <a:path w="3800475" h="2324100">
                <a:moveTo>
                  <a:pt x="2857754" y="1892300"/>
                </a:moveTo>
                <a:lnTo>
                  <a:pt x="2826664" y="1892300"/>
                </a:lnTo>
                <a:lnTo>
                  <a:pt x="2826664" y="2324100"/>
                </a:lnTo>
                <a:lnTo>
                  <a:pt x="2857754" y="2324100"/>
                </a:lnTo>
                <a:lnTo>
                  <a:pt x="2857754" y="1892300"/>
                </a:lnTo>
                <a:close/>
              </a:path>
              <a:path w="3800475" h="2324100">
                <a:moveTo>
                  <a:pt x="2857754" y="1409700"/>
                </a:moveTo>
                <a:lnTo>
                  <a:pt x="2826664" y="1409700"/>
                </a:lnTo>
                <a:lnTo>
                  <a:pt x="2826664" y="1854200"/>
                </a:lnTo>
                <a:lnTo>
                  <a:pt x="2857754" y="1854200"/>
                </a:lnTo>
                <a:lnTo>
                  <a:pt x="2857754" y="1409700"/>
                </a:lnTo>
                <a:close/>
              </a:path>
              <a:path w="3800475" h="2324100">
                <a:moveTo>
                  <a:pt x="2857754" y="939800"/>
                </a:moveTo>
                <a:lnTo>
                  <a:pt x="2826664" y="939800"/>
                </a:lnTo>
                <a:lnTo>
                  <a:pt x="2826664" y="1384300"/>
                </a:lnTo>
                <a:lnTo>
                  <a:pt x="2857754" y="1384300"/>
                </a:lnTo>
                <a:lnTo>
                  <a:pt x="2857754" y="939800"/>
                </a:lnTo>
                <a:close/>
              </a:path>
              <a:path w="3800475" h="2324100">
                <a:moveTo>
                  <a:pt x="2857754" y="469900"/>
                </a:moveTo>
                <a:lnTo>
                  <a:pt x="2826664" y="469900"/>
                </a:lnTo>
                <a:lnTo>
                  <a:pt x="2826664" y="914400"/>
                </a:lnTo>
                <a:lnTo>
                  <a:pt x="2857754" y="914400"/>
                </a:lnTo>
                <a:lnTo>
                  <a:pt x="2857754" y="469900"/>
                </a:lnTo>
                <a:close/>
              </a:path>
              <a:path w="3800475" h="2324100">
                <a:moveTo>
                  <a:pt x="2857754" y="0"/>
                </a:moveTo>
                <a:lnTo>
                  <a:pt x="2826664" y="0"/>
                </a:lnTo>
                <a:lnTo>
                  <a:pt x="2826664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  <a:path w="3800475" h="2324100">
                <a:moveTo>
                  <a:pt x="3328860" y="1892300"/>
                </a:moveTo>
                <a:lnTo>
                  <a:pt x="3297771" y="18923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92300"/>
                </a:lnTo>
                <a:close/>
              </a:path>
              <a:path w="3800475" h="2324100">
                <a:moveTo>
                  <a:pt x="3328860" y="1409700"/>
                </a:moveTo>
                <a:lnTo>
                  <a:pt x="3297771" y="14097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09700"/>
                </a:lnTo>
                <a:close/>
              </a:path>
              <a:path w="3800475" h="2324100">
                <a:moveTo>
                  <a:pt x="3328860" y="939800"/>
                </a:moveTo>
                <a:lnTo>
                  <a:pt x="3297771" y="9398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39800"/>
                </a:lnTo>
                <a:close/>
              </a:path>
              <a:path w="3800475" h="23241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3800475" h="23241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3800475" h="2324100">
                <a:moveTo>
                  <a:pt x="3799967" y="1892300"/>
                </a:moveTo>
                <a:lnTo>
                  <a:pt x="3768877" y="18923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92300"/>
                </a:lnTo>
                <a:close/>
              </a:path>
              <a:path w="3800475" h="2324100">
                <a:moveTo>
                  <a:pt x="3799967" y="1409700"/>
                </a:moveTo>
                <a:lnTo>
                  <a:pt x="3768877" y="14097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09700"/>
                </a:lnTo>
                <a:close/>
              </a:path>
              <a:path w="3800475" h="2324100">
                <a:moveTo>
                  <a:pt x="3799967" y="939800"/>
                </a:moveTo>
                <a:lnTo>
                  <a:pt x="3768877" y="9398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39800"/>
                </a:lnTo>
                <a:close/>
              </a:path>
              <a:path w="3800475" h="23241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3800475" h="23241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5207990"/>
            <a:ext cx="4487545" cy="5067300"/>
          </a:xfrm>
          <a:custGeom>
            <a:avLst/>
            <a:gdLst/>
            <a:ahLst/>
            <a:cxnLst/>
            <a:rect l="l" t="t" r="r" b="b"/>
            <a:pathLst>
              <a:path w="4487545" h="5067300">
                <a:moveTo>
                  <a:pt x="4487088" y="0"/>
                </a:moveTo>
                <a:lnTo>
                  <a:pt x="4459122" y="0"/>
                </a:lnTo>
                <a:lnTo>
                  <a:pt x="4459122" y="25400"/>
                </a:lnTo>
                <a:lnTo>
                  <a:pt x="4459122" y="469900"/>
                </a:lnTo>
                <a:lnTo>
                  <a:pt x="4459122" y="2819400"/>
                </a:lnTo>
                <a:lnTo>
                  <a:pt x="1663560" y="2819400"/>
                </a:lnTo>
                <a:lnTo>
                  <a:pt x="1663560" y="2374900"/>
                </a:lnTo>
                <a:lnTo>
                  <a:pt x="4459122" y="2374900"/>
                </a:lnTo>
                <a:lnTo>
                  <a:pt x="4459122" y="2349500"/>
                </a:lnTo>
                <a:lnTo>
                  <a:pt x="4019105" y="2349500"/>
                </a:lnTo>
                <a:lnTo>
                  <a:pt x="4019105" y="1905000"/>
                </a:lnTo>
                <a:lnTo>
                  <a:pt x="4459122" y="1905000"/>
                </a:lnTo>
                <a:lnTo>
                  <a:pt x="4459122" y="1879600"/>
                </a:lnTo>
                <a:lnTo>
                  <a:pt x="4019105" y="1879600"/>
                </a:lnTo>
                <a:lnTo>
                  <a:pt x="4019105" y="1435100"/>
                </a:lnTo>
                <a:lnTo>
                  <a:pt x="4459122" y="1435100"/>
                </a:lnTo>
                <a:lnTo>
                  <a:pt x="4459122" y="1409700"/>
                </a:lnTo>
                <a:lnTo>
                  <a:pt x="4019105" y="1409700"/>
                </a:lnTo>
                <a:lnTo>
                  <a:pt x="4019105" y="965200"/>
                </a:lnTo>
                <a:lnTo>
                  <a:pt x="4459122" y="965200"/>
                </a:lnTo>
                <a:lnTo>
                  <a:pt x="4459122" y="939800"/>
                </a:lnTo>
                <a:lnTo>
                  <a:pt x="4019105" y="939800"/>
                </a:lnTo>
                <a:lnTo>
                  <a:pt x="4019105" y="495300"/>
                </a:lnTo>
                <a:lnTo>
                  <a:pt x="4459122" y="495300"/>
                </a:lnTo>
                <a:lnTo>
                  <a:pt x="4459122" y="469900"/>
                </a:lnTo>
                <a:lnTo>
                  <a:pt x="4019105" y="469900"/>
                </a:lnTo>
                <a:lnTo>
                  <a:pt x="4019105" y="25400"/>
                </a:lnTo>
                <a:lnTo>
                  <a:pt x="4459122" y="25400"/>
                </a:lnTo>
                <a:lnTo>
                  <a:pt x="4459122" y="0"/>
                </a:lnTo>
                <a:lnTo>
                  <a:pt x="3988016" y="0"/>
                </a:lnTo>
                <a:lnTo>
                  <a:pt x="3988016" y="25400"/>
                </a:lnTo>
                <a:lnTo>
                  <a:pt x="3988016" y="469900"/>
                </a:lnTo>
                <a:lnTo>
                  <a:pt x="3988016" y="2349500"/>
                </a:lnTo>
                <a:lnTo>
                  <a:pt x="3547999" y="2349500"/>
                </a:lnTo>
                <a:lnTo>
                  <a:pt x="3547999" y="1905000"/>
                </a:lnTo>
                <a:lnTo>
                  <a:pt x="3988016" y="1905000"/>
                </a:lnTo>
                <a:lnTo>
                  <a:pt x="3988016" y="1879600"/>
                </a:lnTo>
                <a:lnTo>
                  <a:pt x="3547999" y="1879600"/>
                </a:lnTo>
                <a:lnTo>
                  <a:pt x="3547999" y="1435100"/>
                </a:lnTo>
                <a:lnTo>
                  <a:pt x="3988016" y="1435100"/>
                </a:lnTo>
                <a:lnTo>
                  <a:pt x="3988016" y="1409700"/>
                </a:lnTo>
                <a:lnTo>
                  <a:pt x="3547999" y="1409700"/>
                </a:lnTo>
                <a:lnTo>
                  <a:pt x="3547999" y="965200"/>
                </a:lnTo>
                <a:lnTo>
                  <a:pt x="3988016" y="965200"/>
                </a:lnTo>
                <a:lnTo>
                  <a:pt x="3988016" y="939800"/>
                </a:lnTo>
                <a:lnTo>
                  <a:pt x="3547999" y="939800"/>
                </a:lnTo>
                <a:lnTo>
                  <a:pt x="3547999" y="495300"/>
                </a:lnTo>
                <a:lnTo>
                  <a:pt x="3988016" y="495300"/>
                </a:lnTo>
                <a:lnTo>
                  <a:pt x="3988016" y="469900"/>
                </a:lnTo>
                <a:lnTo>
                  <a:pt x="3547999" y="469900"/>
                </a:lnTo>
                <a:lnTo>
                  <a:pt x="3547999" y="25400"/>
                </a:lnTo>
                <a:lnTo>
                  <a:pt x="3988016" y="25400"/>
                </a:lnTo>
                <a:lnTo>
                  <a:pt x="3988016" y="0"/>
                </a:lnTo>
                <a:lnTo>
                  <a:pt x="3516909" y="0"/>
                </a:lnTo>
                <a:lnTo>
                  <a:pt x="3516909" y="25400"/>
                </a:lnTo>
                <a:lnTo>
                  <a:pt x="3516909" y="469900"/>
                </a:lnTo>
                <a:lnTo>
                  <a:pt x="3516909" y="2349500"/>
                </a:lnTo>
                <a:lnTo>
                  <a:pt x="3076892" y="2349500"/>
                </a:lnTo>
                <a:lnTo>
                  <a:pt x="3076892" y="1905000"/>
                </a:lnTo>
                <a:lnTo>
                  <a:pt x="3516909" y="1905000"/>
                </a:lnTo>
                <a:lnTo>
                  <a:pt x="3516909" y="1879600"/>
                </a:lnTo>
                <a:lnTo>
                  <a:pt x="3076892" y="1879600"/>
                </a:lnTo>
                <a:lnTo>
                  <a:pt x="3076892" y="1435100"/>
                </a:lnTo>
                <a:lnTo>
                  <a:pt x="3516909" y="1435100"/>
                </a:lnTo>
                <a:lnTo>
                  <a:pt x="3516909" y="1409700"/>
                </a:lnTo>
                <a:lnTo>
                  <a:pt x="3076892" y="1409700"/>
                </a:lnTo>
                <a:lnTo>
                  <a:pt x="3076892" y="965200"/>
                </a:lnTo>
                <a:lnTo>
                  <a:pt x="3516909" y="965200"/>
                </a:lnTo>
                <a:lnTo>
                  <a:pt x="3516909" y="939800"/>
                </a:lnTo>
                <a:lnTo>
                  <a:pt x="3076892" y="939800"/>
                </a:lnTo>
                <a:lnTo>
                  <a:pt x="3076892" y="495300"/>
                </a:lnTo>
                <a:lnTo>
                  <a:pt x="3516909" y="495300"/>
                </a:lnTo>
                <a:lnTo>
                  <a:pt x="3516909" y="469900"/>
                </a:lnTo>
                <a:lnTo>
                  <a:pt x="3076892" y="469900"/>
                </a:lnTo>
                <a:lnTo>
                  <a:pt x="3076892" y="25400"/>
                </a:lnTo>
                <a:lnTo>
                  <a:pt x="3516909" y="25400"/>
                </a:lnTo>
                <a:lnTo>
                  <a:pt x="3516909" y="0"/>
                </a:lnTo>
                <a:lnTo>
                  <a:pt x="3045803" y="0"/>
                </a:lnTo>
                <a:lnTo>
                  <a:pt x="3045803" y="25400"/>
                </a:lnTo>
                <a:lnTo>
                  <a:pt x="3045803" y="469900"/>
                </a:lnTo>
                <a:lnTo>
                  <a:pt x="3045803" y="2349500"/>
                </a:lnTo>
                <a:lnTo>
                  <a:pt x="2605773" y="2349500"/>
                </a:lnTo>
                <a:lnTo>
                  <a:pt x="2605773" y="1905000"/>
                </a:lnTo>
                <a:lnTo>
                  <a:pt x="3045803" y="1905000"/>
                </a:lnTo>
                <a:lnTo>
                  <a:pt x="3045803" y="1879600"/>
                </a:lnTo>
                <a:lnTo>
                  <a:pt x="2605773" y="1879600"/>
                </a:lnTo>
                <a:lnTo>
                  <a:pt x="2605773" y="1435100"/>
                </a:lnTo>
                <a:lnTo>
                  <a:pt x="3045803" y="1435100"/>
                </a:lnTo>
                <a:lnTo>
                  <a:pt x="3045803" y="1409700"/>
                </a:lnTo>
                <a:lnTo>
                  <a:pt x="2605773" y="1409700"/>
                </a:lnTo>
                <a:lnTo>
                  <a:pt x="2605773" y="965200"/>
                </a:lnTo>
                <a:lnTo>
                  <a:pt x="3045803" y="965200"/>
                </a:lnTo>
                <a:lnTo>
                  <a:pt x="3045803" y="939800"/>
                </a:lnTo>
                <a:lnTo>
                  <a:pt x="2605773" y="939800"/>
                </a:lnTo>
                <a:lnTo>
                  <a:pt x="2605773" y="495300"/>
                </a:lnTo>
                <a:lnTo>
                  <a:pt x="3045803" y="495300"/>
                </a:lnTo>
                <a:lnTo>
                  <a:pt x="3045803" y="469900"/>
                </a:lnTo>
                <a:lnTo>
                  <a:pt x="2605773" y="469900"/>
                </a:lnTo>
                <a:lnTo>
                  <a:pt x="2605773" y="25400"/>
                </a:lnTo>
                <a:lnTo>
                  <a:pt x="3045803" y="25400"/>
                </a:lnTo>
                <a:lnTo>
                  <a:pt x="3045803" y="0"/>
                </a:lnTo>
                <a:lnTo>
                  <a:pt x="2574683" y="0"/>
                </a:lnTo>
                <a:lnTo>
                  <a:pt x="2574683" y="25400"/>
                </a:lnTo>
                <a:lnTo>
                  <a:pt x="2574683" y="469900"/>
                </a:lnTo>
                <a:lnTo>
                  <a:pt x="2574683" y="2349500"/>
                </a:lnTo>
                <a:lnTo>
                  <a:pt x="2134679" y="2349500"/>
                </a:lnTo>
                <a:lnTo>
                  <a:pt x="2134679" y="1905000"/>
                </a:lnTo>
                <a:lnTo>
                  <a:pt x="2574683" y="1905000"/>
                </a:lnTo>
                <a:lnTo>
                  <a:pt x="2574683" y="1879600"/>
                </a:lnTo>
                <a:lnTo>
                  <a:pt x="2134679" y="1879600"/>
                </a:lnTo>
                <a:lnTo>
                  <a:pt x="2134679" y="1435100"/>
                </a:lnTo>
                <a:lnTo>
                  <a:pt x="2574683" y="1435100"/>
                </a:lnTo>
                <a:lnTo>
                  <a:pt x="2574683" y="1409700"/>
                </a:lnTo>
                <a:lnTo>
                  <a:pt x="2134679" y="1409700"/>
                </a:lnTo>
                <a:lnTo>
                  <a:pt x="2134679" y="965200"/>
                </a:lnTo>
                <a:lnTo>
                  <a:pt x="2574683" y="965200"/>
                </a:lnTo>
                <a:lnTo>
                  <a:pt x="2574683" y="939800"/>
                </a:lnTo>
                <a:lnTo>
                  <a:pt x="2134679" y="939800"/>
                </a:lnTo>
                <a:lnTo>
                  <a:pt x="2134679" y="495300"/>
                </a:lnTo>
                <a:lnTo>
                  <a:pt x="2574683" y="495300"/>
                </a:lnTo>
                <a:lnTo>
                  <a:pt x="2574683" y="469900"/>
                </a:lnTo>
                <a:lnTo>
                  <a:pt x="2134679" y="469900"/>
                </a:lnTo>
                <a:lnTo>
                  <a:pt x="2134679" y="25400"/>
                </a:lnTo>
                <a:lnTo>
                  <a:pt x="2574683" y="25400"/>
                </a:lnTo>
                <a:lnTo>
                  <a:pt x="2574683" y="0"/>
                </a:lnTo>
                <a:lnTo>
                  <a:pt x="2103577" y="0"/>
                </a:lnTo>
                <a:lnTo>
                  <a:pt x="2103577" y="25400"/>
                </a:lnTo>
                <a:lnTo>
                  <a:pt x="2103577" y="469900"/>
                </a:lnTo>
                <a:lnTo>
                  <a:pt x="2103577" y="2349500"/>
                </a:lnTo>
                <a:lnTo>
                  <a:pt x="1663560" y="2349500"/>
                </a:lnTo>
                <a:lnTo>
                  <a:pt x="1663560" y="1905000"/>
                </a:lnTo>
                <a:lnTo>
                  <a:pt x="2103577" y="1905000"/>
                </a:lnTo>
                <a:lnTo>
                  <a:pt x="2103577" y="1879600"/>
                </a:lnTo>
                <a:lnTo>
                  <a:pt x="1663560" y="1879600"/>
                </a:lnTo>
                <a:lnTo>
                  <a:pt x="1663560" y="1435100"/>
                </a:lnTo>
                <a:lnTo>
                  <a:pt x="2103577" y="1435100"/>
                </a:lnTo>
                <a:lnTo>
                  <a:pt x="2103577" y="1409700"/>
                </a:lnTo>
                <a:lnTo>
                  <a:pt x="1663560" y="1409700"/>
                </a:lnTo>
                <a:lnTo>
                  <a:pt x="1663560" y="965200"/>
                </a:lnTo>
                <a:lnTo>
                  <a:pt x="2103577" y="965200"/>
                </a:lnTo>
                <a:lnTo>
                  <a:pt x="2103577" y="939800"/>
                </a:lnTo>
                <a:lnTo>
                  <a:pt x="1663560" y="939800"/>
                </a:lnTo>
                <a:lnTo>
                  <a:pt x="1663560" y="495300"/>
                </a:lnTo>
                <a:lnTo>
                  <a:pt x="2103577" y="495300"/>
                </a:lnTo>
                <a:lnTo>
                  <a:pt x="2103577" y="469900"/>
                </a:lnTo>
                <a:lnTo>
                  <a:pt x="1663560" y="469900"/>
                </a:lnTo>
                <a:lnTo>
                  <a:pt x="1663560" y="25400"/>
                </a:lnTo>
                <a:lnTo>
                  <a:pt x="2103577" y="25400"/>
                </a:lnTo>
                <a:lnTo>
                  <a:pt x="2103577" y="0"/>
                </a:lnTo>
                <a:lnTo>
                  <a:pt x="1632470" y="0"/>
                </a:lnTo>
                <a:lnTo>
                  <a:pt x="1632470" y="25400"/>
                </a:lnTo>
                <a:lnTo>
                  <a:pt x="1632470" y="469900"/>
                </a:lnTo>
                <a:lnTo>
                  <a:pt x="1632470" y="2819400"/>
                </a:lnTo>
                <a:lnTo>
                  <a:pt x="1192441" y="2819400"/>
                </a:lnTo>
                <a:lnTo>
                  <a:pt x="1192441" y="2374900"/>
                </a:lnTo>
                <a:lnTo>
                  <a:pt x="1632470" y="2374900"/>
                </a:lnTo>
                <a:lnTo>
                  <a:pt x="1632470" y="2349500"/>
                </a:lnTo>
                <a:lnTo>
                  <a:pt x="1192441" y="2349500"/>
                </a:lnTo>
                <a:lnTo>
                  <a:pt x="1192441" y="1905000"/>
                </a:lnTo>
                <a:lnTo>
                  <a:pt x="1632470" y="1905000"/>
                </a:lnTo>
                <a:lnTo>
                  <a:pt x="1632470" y="1879600"/>
                </a:lnTo>
                <a:lnTo>
                  <a:pt x="1192441" y="1879600"/>
                </a:lnTo>
                <a:lnTo>
                  <a:pt x="1192441" y="1435100"/>
                </a:lnTo>
                <a:lnTo>
                  <a:pt x="1632470" y="1435100"/>
                </a:lnTo>
                <a:lnTo>
                  <a:pt x="1632470" y="1409700"/>
                </a:lnTo>
                <a:lnTo>
                  <a:pt x="1192441" y="1409700"/>
                </a:lnTo>
                <a:lnTo>
                  <a:pt x="1192441" y="965200"/>
                </a:lnTo>
                <a:lnTo>
                  <a:pt x="1632470" y="965200"/>
                </a:lnTo>
                <a:lnTo>
                  <a:pt x="1632470" y="939800"/>
                </a:lnTo>
                <a:lnTo>
                  <a:pt x="1192441" y="939800"/>
                </a:lnTo>
                <a:lnTo>
                  <a:pt x="1192441" y="495300"/>
                </a:lnTo>
                <a:lnTo>
                  <a:pt x="1632470" y="495300"/>
                </a:lnTo>
                <a:lnTo>
                  <a:pt x="1632470" y="469900"/>
                </a:lnTo>
                <a:lnTo>
                  <a:pt x="1192441" y="469900"/>
                </a:lnTo>
                <a:lnTo>
                  <a:pt x="1192441" y="25400"/>
                </a:lnTo>
                <a:lnTo>
                  <a:pt x="1632470" y="25400"/>
                </a:lnTo>
                <a:lnTo>
                  <a:pt x="1632470" y="0"/>
                </a:lnTo>
                <a:lnTo>
                  <a:pt x="1161351" y="0"/>
                </a:lnTo>
                <a:lnTo>
                  <a:pt x="1161351" y="25400"/>
                </a:lnTo>
                <a:lnTo>
                  <a:pt x="1161351" y="469900"/>
                </a:lnTo>
                <a:lnTo>
                  <a:pt x="1161351" y="2819400"/>
                </a:lnTo>
                <a:lnTo>
                  <a:pt x="721334" y="2819400"/>
                </a:lnTo>
                <a:lnTo>
                  <a:pt x="721334" y="2374900"/>
                </a:lnTo>
                <a:lnTo>
                  <a:pt x="1161351" y="2374900"/>
                </a:lnTo>
                <a:lnTo>
                  <a:pt x="1161351" y="2349500"/>
                </a:lnTo>
                <a:lnTo>
                  <a:pt x="721334" y="2349500"/>
                </a:lnTo>
                <a:lnTo>
                  <a:pt x="721334" y="1905000"/>
                </a:lnTo>
                <a:lnTo>
                  <a:pt x="1161351" y="1905000"/>
                </a:lnTo>
                <a:lnTo>
                  <a:pt x="1161351" y="1879600"/>
                </a:lnTo>
                <a:lnTo>
                  <a:pt x="721334" y="1879600"/>
                </a:lnTo>
                <a:lnTo>
                  <a:pt x="721334" y="1435100"/>
                </a:lnTo>
                <a:lnTo>
                  <a:pt x="1161351" y="1435100"/>
                </a:lnTo>
                <a:lnTo>
                  <a:pt x="1161351" y="1409700"/>
                </a:lnTo>
                <a:lnTo>
                  <a:pt x="721334" y="1409700"/>
                </a:lnTo>
                <a:lnTo>
                  <a:pt x="721334" y="965200"/>
                </a:lnTo>
                <a:lnTo>
                  <a:pt x="1161351" y="965200"/>
                </a:lnTo>
                <a:lnTo>
                  <a:pt x="1161351" y="939800"/>
                </a:lnTo>
                <a:lnTo>
                  <a:pt x="721334" y="939800"/>
                </a:lnTo>
                <a:lnTo>
                  <a:pt x="721334" y="495300"/>
                </a:lnTo>
                <a:lnTo>
                  <a:pt x="1161351" y="495300"/>
                </a:lnTo>
                <a:lnTo>
                  <a:pt x="1161351" y="469900"/>
                </a:lnTo>
                <a:lnTo>
                  <a:pt x="721334" y="469900"/>
                </a:lnTo>
                <a:lnTo>
                  <a:pt x="721334" y="25400"/>
                </a:lnTo>
                <a:lnTo>
                  <a:pt x="1161351" y="25400"/>
                </a:lnTo>
                <a:lnTo>
                  <a:pt x="1161351" y="0"/>
                </a:lnTo>
                <a:lnTo>
                  <a:pt x="690245" y="0"/>
                </a:lnTo>
                <a:lnTo>
                  <a:pt x="690245" y="25400"/>
                </a:lnTo>
                <a:lnTo>
                  <a:pt x="690245" y="469900"/>
                </a:lnTo>
                <a:lnTo>
                  <a:pt x="690245" y="2819400"/>
                </a:lnTo>
                <a:lnTo>
                  <a:pt x="250228" y="2819400"/>
                </a:lnTo>
                <a:lnTo>
                  <a:pt x="250228" y="2374900"/>
                </a:lnTo>
                <a:lnTo>
                  <a:pt x="690245" y="2374900"/>
                </a:lnTo>
                <a:lnTo>
                  <a:pt x="690245" y="2349500"/>
                </a:lnTo>
                <a:lnTo>
                  <a:pt x="250228" y="2349500"/>
                </a:lnTo>
                <a:lnTo>
                  <a:pt x="250228" y="1905000"/>
                </a:lnTo>
                <a:lnTo>
                  <a:pt x="690245" y="1905000"/>
                </a:lnTo>
                <a:lnTo>
                  <a:pt x="690245" y="1879600"/>
                </a:lnTo>
                <a:lnTo>
                  <a:pt x="250228" y="1879600"/>
                </a:lnTo>
                <a:lnTo>
                  <a:pt x="250228" y="1435100"/>
                </a:lnTo>
                <a:lnTo>
                  <a:pt x="690245" y="1435100"/>
                </a:lnTo>
                <a:lnTo>
                  <a:pt x="690245" y="1409700"/>
                </a:lnTo>
                <a:lnTo>
                  <a:pt x="250228" y="1409700"/>
                </a:lnTo>
                <a:lnTo>
                  <a:pt x="250228" y="965200"/>
                </a:lnTo>
                <a:lnTo>
                  <a:pt x="690245" y="965200"/>
                </a:lnTo>
                <a:lnTo>
                  <a:pt x="690245" y="939800"/>
                </a:lnTo>
                <a:lnTo>
                  <a:pt x="250228" y="939800"/>
                </a:lnTo>
                <a:lnTo>
                  <a:pt x="250228" y="495300"/>
                </a:lnTo>
                <a:lnTo>
                  <a:pt x="690245" y="495300"/>
                </a:lnTo>
                <a:lnTo>
                  <a:pt x="690245" y="469900"/>
                </a:lnTo>
                <a:lnTo>
                  <a:pt x="250228" y="469900"/>
                </a:lnTo>
                <a:lnTo>
                  <a:pt x="250228" y="25400"/>
                </a:lnTo>
                <a:lnTo>
                  <a:pt x="690245" y="25400"/>
                </a:lnTo>
                <a:lnTo>
                  <a:pt x="690245" y="0"/>
                </a:lnTo>
                <a:lnTo>
                  <a:pt x="0" y="0"/>
                </a:lnTo>
                <a:lnTo>
                  <a:pt x="0" y="25400"/>
                </a:lnTo>
                <a:lnTo>
                  <a:pt x="219138" y="25400"/>
                </a:lnTo>
                <a:lnTo>
                  <a:pt x="219138" y="469900"/>
                </a:lnTo>
                <a:lnTo>
                  <a:pt x="0" y="469900"/>
                </a:lnTo>
                <a:lnTo>
                  <a:pt x="0" y="495300"/>
                </a:lnTo>
                <a:lnTo>
                  <a:pt x="219138" y="495300"/>
                </a:lnTo>
                <a:lnTo>
                  <a:pt x="219138" y="939800"/>
                </a:lnTo>
                <a:lnTo>
                  <a:pt x="0" y="939800"/>
                </a:lnTo>
                <a:lnTo>
                  <a:pt x="0" y="965200"/>
                </a:lnTo>
                <a:lnTo>
                  <a:pt x="219138" y="965200"/>
                </a:lnTo>
                <a:lnTo>
                  <a:pt x="219138" y="1409700"/>
                </a:lnTo>
                <a:lnTo>
                  <a:pt x="0" y="1409700"/>
                </a:lnTo>
                <a:lnTo>
                  <a:pt x="0" y="1435100"/>
                </a:lnTo>
                <a:lnTo>
                  <a:pt x="219138" y="1435100"/>
                </a:lnTo>
                <a:lnTo>
                  <a:pt x="219138" y="1879600"/>
                </a:lnTo>
                <a:lnTo>
                  <a:pt x="0" y="1879600"/>
                </a:lnTo>
                <a:lnTo>
                  <a:pt x="0" y="1905000"/>
                </a:lnTo>
                <a:lnTo>
                  <a:pt x="219138" y="1905000"/>
                </a:lnTo>
                <a:lnTo>
                  <a:pt x="219138" y="2349500"/>
                </a:lnTo>
                <a:lnTo>
                  <a:pt x="0" y="2349500"/>
                </a:lnTo>
                <a:lnTo>
                  <a:pt x="0" y="2374900"/>
                </a:lnTo>
                <a:lnTo>
                  <a:pt x="219138" y="2374900"/>
                </a:lnTo>
                <a:lnTo>
                  <a:pt x="219138" y="2819400"/>
                </a:lnTo>
                <a:lnTo>
                  <a:pt x="0" y="2819400"/>
                </a:lnTo>
                <a:lnTo>
                  <a:pt x="0" y="2857500"/>
                </a:lnTo>
                <a:lnTo>
                  <a:pt x="4459122" y="2857500"/>
                </a:lnTo>
                <a:lnTo>
                  <a:pt x="4459122" y="3289300"/>
                </a:lnTo>
                <a:lnTo>
                  <a:pt x="0" y="3289300"/>
                </a:lnTo>
                <a:lnTo>
                  <a:pt x="0" y="3327400"/>
                </a:lnTo>
                <a:lnTo>
                  <a:pt x="4459122" y="3327400"/>
                </a:lnTo>
                <a:lnTo>
                  <a:pt x="4459122" y="3759200"/>
                </a:lnTo>
                <a:lnTo>
                  <a:pt x="0" y="3759200"/>
                </a:lnTo>
                <a:lnTo>
                  <a:pt x="0" y="3797300"/>
                </a:lnTo>
                <a:lnTo>
                  <a:pt x="4459122" y="3797300"/>
                </a:lnTo>
                <a:lnTo>
                  <a:pt x="4459122" y="4229100"/>
                </a:lnTo>
                <a:lnTo>
                  <a:pt x="0" y="4229100"/>
                </a:lnTo>
                <a:lnTo>
                  <a:pt x="0" y="4267200"/>
                </a:lnTo>
                <a:lnTo>
                  <a:pt x="4459122" y="4267200"/>
                </a:lnTo>
                <a:lnTo>
                  <a:pt x="4459122" y="4699000"/>
                </a:lnTo>
                <a:lnTo>
                  <a:pt x="0" y="4699000"/>
                </a:lnTo>
                <a:lnTo>
                  <a:pt x="0" y="4737100"/>
                </a:lnTo>
                <a:lnTo>
                  <a:pt x="4459122" y="4737100"/>
                </a:lnTo>
                <a:lnTo>
                  <a:pt x="4459122" y="5067300"/>
                </a:lnTo>
                <a:lnTo>
                  <a:pt x="4487088" y="5067300"/>
                </a:lnTo>
                <a:lnTo>
                  <a:pt x="4487088" y="4737100"/>
                </a:lnTo>
                <a:lnTo>
                  <a:pt x="4487088" y="4699000"/>
                </a:lnTo>
                <a:lnTo>
                  <a:pt x="4487088" y="25400"/>
                </a:lnTo>
                <a:lnTo>
                  <a:pt x="44870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19138" y="7582890"/>
            <a:ext cx="3800475" cy="2692400"/>
          </a:xfrm>
          <a:custGeom>
            <a:avLst/>
            <a:gdLst/>
            <a:ahLst/>
            <a:cxnLst/>
            <a:rect l="l" t="t" r="r" b="b"/>
            <a:pathLst>
              <a:path w="3800475" h="2692400">
                <a:moveTo>
                  <a:pt x="31089" y="2362200"/>
                </a:moveTo>
                <a:lnTo>
                  <a:pt x="0" y="2362200"/>
                </a:lnTo>
                <a:lnTo>
                  <a:pt x="0" y="2692400"/>
                </a:lnTo>
                <a:lnTo>
                  <a:pt x="31089" y="2692400"/>
                </a:lnTo>
                <a:lnTo>
                  <a:pt x="31089" y="2362200"/>
                </a:lnTo>
                <a:close/>
              </a:path>
              <a:path w="3800475" h="26924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3800475" h="2692400">
                <a:moveTo>
                  <a:pt x="31089" y="1422400"/>
                </a:moveTo>
                <a:lnTo>
                  <a:pt x="0" y="14224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22400"/>
                </a:lnTo>
                <a:close/>
              </a:path>
              <a:path w="3800475" h="2692400">
                <a:moveTo>
                  <a:pt x="31089" y="952500"/>
                </a:moveTo>
                <a:lnTo>
                  <a:pt x="0" y="9525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52500"/>
                </a:lnTo>
                <a:close/>
              </a:path>
              <a:path w="3800475" h="2692400">
                <a:moveTo>
                  <a:pt x="31089" y="482600"/>
                </a:moveTo>
                <a:lnTo>
                  <a:pt x="0" y="4826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82600"/>
                </a:lnTo>
                <a:close/>
              </a:path>
              <a:path w="3800475" h="2692400">
                <a:moveTo>
                  <a:pt x="502196" y="1422400"/>
                </a:moveTo>
                <a:lnTo>
                  <a:pt x="471106" y="14224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22400"/>
                </a:lnTo>
                <a:close/>
              </a:path>
              <a:path w="3800475" h="2692400">
                <a:moveTo>
                  <a:pt x="502208" y="2362200"/>
                </a:moveTo>
                <a:lnTo>
                  <a:pt x="471106" y="2362200"/>
                </a:lnTo>
                <a:lnTo>
                  <a:pt x="471106" y="2692400"/>
                </a:lnTo>
                <a:lnTo>
                  <a:pt x="502208" y="2692400"/>
                </a:lnTo>
                <a:lnTo>
                  <a:pt x="502208" y="2362200"/>
                </a:lnTo>
                <a:close/>
              </a:path>
              <a:path w="3800475" h="2692400">
                <a:moveTo>
                  <a:pt x="502208" y="1892300"/>
                </a:moveTo>
                <a:lnTo>
                  <a:pt x="471106" y="1892300"/>
                </a:lnTo>
                <a:lnTo>
                  <a:pt x="471106" y="2324100"/>
                </a:lnTo>
                <a:lnTo>
                  <a:pt x="502208" y="2324100"/>
                </a:lnTo>
                <a:lnTo>
                  <a:pt x="502208" y="1892300"/>
                </a:lnTo>
                <a:close/>
              </a:path>
              <a:path w="3800475" h="2692400">
                <a:moveTo>
                  <a:pt x="502208" y="952500"/>
                </a:moveTo>
                <a:lnTo>
                  <a:pt x="471106" y="952500"/>
                </a:lnTo>
                <a:lnTo>
                  <a:pt x="471106" y="1384300"/>
                </a:lnTo>
                <a:lnTo>
                  <a:pt x="502208" y="1384300"/>
                </a:lnTo>
                <a:lnTo>
                  <a:pt x="502208" y="952500"/>
                </a:lnTo>
                <a:close/>
              </a:path>
              <a:path w="3800475" h="2692400">
                <a:moveTo>
                  <a:pt x="502208" y="482600"/>
                </a:moveTo>
                <a:lnTo>
                  <a:pt x="471106" y="482600"/>
                </a:lnTo>
                <a:lnTo>
                  <a:pt x="471106" y="914400"/>
                </a:lnTo>
                <a:lnTo>
                  <a:pt x="502208" y="914400"/>
                </a:lnTo>
                <a:lnTo>
                  <a:pt x="502208" y="482600"/>
                </a:lnTo>
                <a:close/>
              </a:path>
              <a:path w="3800475" h="2692400">
                <a:moveTo>
                  <a:pt x="973302" y="2362200"/>
                </a:moveTo>
                <a:lnTo>
                  <a:pt x="942225" y="2362200"/>
                </a:lnTo>
                <a:lnTo>
                  <a:pt x="942225" y="2692400"/>
                </a:lnTo>
                <a:lnTo>
                  <a:pt x="973302" y="2692400"/>
                </a:lnTo>
                <a:lnTo>
                  <a:pt x="973302" y="2362200"/>
                </a:lnTo>
                <a:close/>
              </a:path>
              <a:path w="3800475" h="2692400">
                <a:moveTo>
                  <a:pt x="973302" y="1892300"/>
                </a:moveTo>
                <a:lnTo>
                  <a:pt x="942225" y="1892300"/>
                </a:lnTo>
                <a:lnTo>
                  <a:pt x="942225" y="2324100"/>
                </a:lnTo>
                <a:lnTo>
                  <a:pt x="973302" y="2324100"/>
                </a:lnTo>
                <a:lnTo>
                  <a:pt x="973302" y="1892300"/>
                </a:lnTo>
                <a:close/>
              </a:path>
              <a:path w="3800475" h="2692400">
                <a:moveTo>
                  <a:pt x="973302" y="1422400"/>
                </a:moveTo>
                <a:lnTo>
                  <a:pt x="942213" y="1422400"/>
                </a:lnTo>
                <a:lnTo>
                  <a:pt x="942213" y="1854200"/>
                </a:lnTo>
                <a:lnTo>
                  <a:pt x="973302" y="1854200"/>
                </a:lnTo>
                <a:lnTo>
                  <a:pt x="973302" y="1422400"/>
                </a:lnTo>
                <a:close/>
              </a:path>
              <a:path w="3800475" h="2692400">
                <a:moveTo>
                  <a:pt x="973302" y="952500"/>
                </a:moveTo>
                <a:lnTo>
                  <a:pt x="942225" y="952500"/>
                </a:lnTo>
                <a:lnTo>
                  <a:pt x="942225" y="1384300"/>
                </a:lnTo>
                <a:lnTo>
                  <a:pt x="973302" y="1384300"/>
                </a:lnTo>
                <a:lnTo>
                  <a:pt x="973302" y="952500"/>
                </a:lnTo>
                <a:close/>
              </a:path>
              <a:path w="3800475" h="2692400">
                <a:moveTo>
                  <a:pt x="973302" y="482600"/>
                </a:moveTo>
                <a:lnTo>
                  <a:pt x="942225" y="482600"/>
                </a:lnTo>
                <a:lnTo>
                  <a:pt x="942225" y="914400"/>
                </a:lnTo>
                <a:lnTo>
                  <a:pt x="973302" y="914400"/>
                </a:lnTo>
                <a:lnTo>
                  <a:pt x="973302" y="482600"/>
                </a:lnTo>
                <a:close/>
              </a:path>
              <a:path w="3800475" h="2692400">
                <a:moveTo>
                  <a:pt x="1444421" y="2362200"/>
                </a:moveTo>
                <a:lnTo>
                  <a:pt x="1413332" y="2362200"/>
                </a:lnTo>
                <a:lnTo>
                  <a:pt x="1413332" y="2692400"/>
                </a:lnTo>
                <a:lnTo>
                  <a:pt x="1444421" y="2692400"/>
                </a:lnTo>
                <a:lnTo>
                  <a:pt x="1444421" y="2362200"/>
                </a:lnTo>
                <a:close/>
              </a:path>
              <a:path w="3800475" h="2692400">
                <a:moveTo>
                  <a:pt x="1444421" y="1892300"/>
                </a:moveTo>
                <a:lnTo>
                  <a:pt x="1413332" y="1892300"/>
                </a:lnTo>
                <a:lnTo>
                  <a:pt x="1413332" y="2324100"/>
                </a:lnTo>
                <a:lnTo>
                  <a:pt x="1444421" y="2324100"/>
                </a:lnTo>
                <a:lnTo>
                  <a:pt x="1444421" y="1892300"/>
                </a:lnTo>
                <a:close/>
              </a:path>
              <a:path w="3800475" h="2692400">
                <a:moveTo>
                  <a:pt x="1444421" y="1422400"/>
                </a:moveTo>
                <a:lnTo>
                  <a:pt x="1413332" y="1422400"/>
                </a:lnTo>
                <a:lnTo>
                  <a:pt x="1413332" y="1854200"/>
                </a:lnTo>
                <a:lnTo>
                  <a:pt x="1444421" y="1854200"/>
                </a:lnTo>
                <a:lnTo>
                  <a:pt x="1444421" y="1422400"/>
                </a:lnTo>
                <a:close/>
              </a:path>
              <a:path w="3800475" h="2692400">
                <a:moveTo>
                  <a:pt x="1444421" y="952500"/>
                </a:moveTo>
                <a:lnTo>
                  <a:pt x="1413332" y="952500"/>
                </a:lnTo>
                <a:lnTo>
                  <a:pt x="1413332" y="1384300"/>
                </a:lnTo>
                <a:lnTo>
                  <a:pt x="1444421" y="1384300"/>
                </a:lnTo>
                <a:lnTo>
                  <a:pt x="1444421" y="952500"/>
                </a:lnTo>
                <a:close/>
              </a:path>
              <a:path w="3800475" h="2692400">
                <a:moveTo>
                  <a:pt x="1444421" y="482600"/>
                </a:moveTo>
                <a:lnTo>
                  <a:pt x="1413332" y="482600"/>
                </a:lnTo>
                <a:lnTo>
                  <a:pt x="1413332" y="914400"/>
                </a:lnTo>
                <a:lnTo>
                  <a:pt x="1444421" y="914400"/>
                </a:lnTo>
                <a:lnTo>
                  <a:pt x="1444421" y="482600"/>
                </a:lnTo>
                <a:close/>
              </a:path>
              <a:path w="3800475" h="2692400">
                <a:moveTo>
                  <a:pt x="1444421" y="0"/>
                </a:moveTo>
                <a:lnTo>
                  <a:pt x="1413332" y="0"/>
                </a:lnTo>
                <a:lnTo>
                  <a:pt x="1413332" y="444500"/>
                </a:lnTo>
                <a:lnTo>
                  <a:pt x="1444421" y="444500"/>
                </a:lnTo>
                <a:lnTo>
                  <a:pt x="1444421" y="0"/>
                </a:lnTo>
                <a:close/>
              </a:path>
              <a:path w="3800475" h="2692400">
                <a:moveTo>
                  <a:pt x="1915541" y="2362200"/>
                </a:moveTo>
                <a:lnTo>
                  <a:pt x="1884438" y="2362200"/>
                </a:lnTo>
                <a:lnTo>
                  <a:pt x="1884438" y="2692400"/>
                </a:lnTo>
                <a:lnTo>
                  <a:pt x="1915541" y="2692400"/>
                </a:lnTo>
                <a:lnTo>
                  <a:pt x="1915541" y="2362200"/>
                </a:lnTo>
                <a:close/>
              </a:path>
              <a:path w="3800475" h="2692400">
                <a:moveTo>
                  <a:pt x="1915541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41" y="2324100"/>
                </a:lnTo>
                <a:lnTo>
                  <a:pt x="1915541" y="1892300"/>
                </a:lnTo>
                <a:close/>
              </a:path>
              <a:path w="3800475" h="2692400">
                <a:moveTo>
                  <a:pt x="1915541" y="1422400"/>
                </a:moveTo>
                <a:lnTo>
                  <a:pt x="1884438" y="1422400"/>
                </a:lnTo>
                <a:lnTo>
                  <a:pt x="1884438" y="1854200"/>
                </a:lnTo>
                <a:lnTo>
                  <a:pt x="1915541" y="1854200"/>
                </a:lnTo>
                <a:lnTo>
                  <a:pt x="1915541" y="1422400"/>
                </a:lnTo>
                <a:close/>
              </a:path>
              <a:path w="3800475" h="2692400">
                <a:moveTo>
                  <a:pt x="1915541" y="952500"/>
                </a:moveTo>
                <a:lnTo>
                  <a:pt x="1884438" y="952500"/>
                </a:lnTo>
                <a:lnTo>
                  <a:pt x="1884438" y="1384300"/>
                </a:lnTo>
                <a:lnTo>
                  <a:pt x="1915541" y="1384300"/>
                </a:lnTo>
                <a:lnTo>
                  <a:pt x="1915541" y="952500"/>
                </a:lnTo>
                <a:close/>
              </a:path>
              <a:path w="3800475" h="2692400">
                <a:moveTo>
                  <a:pt x="1915541" y="482600"/>
                </a:moveTo>
                <a:lnTo>
                  <a:pt x="1884438" y="482600"/>
                </a:lnTo>
                <a:lnTo>
                  <a:pt x="1884438" y="914400"/>
                </a:lnTo>
                <a:lnTo>
                  <a:pt x="1915541" y="914400"/>
                </a:lnTo>
                <a:lnTo>
                  <a:pt x="1915541" y="482600"/>
                </a:lnTo>
                <a:close/>
              </a:path>
              <a:path w="3800475" h="2692400">
                <a:moveTo>
                  <a:pt x="1915541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41" y="444500"/>
                </a:lnTo>
                <a:lnTo>
                  <a:pt x="1915541" y="0"/>
                </a:lnTo>
                <a:close/>
              </a:path>
              <a:path w="3800475" h="2692400">
                <a:moveTo>
                  <a:pt x="2386634" y="2362200"/>
                </a:moveTo>
                <a:lnTo>
                  <a:pt x="2355545" y="2362200"/>
                </a:lnTo>
                <a:lnTo>
                  <a:pt x="2355545" y="2692400"/>
                </a:lnTo>
                <a:lnTo>
                  <a:pt x="2386634" y="2692400"/>
                </a:lnTo>
                <a:lnTo>
                  <a:pt x="2386634" y="2362200"/>
                </a:lnTo>
                <a:close/>
              </a:path>
              <a:path w="3800475" h="2692400">
                <a:moveTo>
                  <a:pt x="2386634" y="1892300"/>
                </a:moveTo>
                <a:lnTo>
                  <a:pt x="2355545" y="1892300"/>
                </a:lnTo>
                <a:lnTo>
                  <a:pt x="2355545" y="2324100"/>
                </a:lnTo>
                <a:lnTo>
                  <a:pt x="2386634" y="2324100"/>
                </a:lnTo>
                <a:lnTo>
                  <a:pt x="2386634" y="1892300"/>
                </a:lnTo>
                <a:close/>
              </a:path>
              <a:path w="3800475" h="2692400">
                <a:moveTo>
                  <a:pt x="2386634" y="1422400"/>
                </a:moveTo>
                <a:lnTo>
                  <a:pt x="2355545" y="1422400"/>
                </a:lnTo>
                <a:lnTo>
                  <a:pt x="2355545" y="1854200"/>
                </a:lnTo>
                <a:lnTo>
                  <a:pt x="2386634" y="1854200"/>
                </a:lnTo>
                <a:lnTo>
                  <a:pt x="2386634" y="1422400"/>
                </a:lnTo>
                <a:close/>
              </a:path>
              <a:path w="3800475" h="2692400">
                <a:moveTo>
                  <a:pt x="2386634" y="952500"/>
                </a:moveTo>
                <a:lnTo>
                  <a:pt x="2355545" y="952500"/>
                </a:lnTo>
                <a:lnTo>
                  <a:pt x="2355545" y="1384300"/>
                </a:lnTo>
                <a:lnTo>
                  <a:pt x="2386634" y="1384300"/>
                </a:lnTo>
                <a:lnTo>
                  <a:pt x="2386634" y="952500"/>
                </a:lnTo>
                <a:close/>
              </a:path>
              <a:path w="3800475" h="2692400">
                <a:moveTo>
                  <a:pt x="2386634" y="482600"/>
                </a:moveTo>
                <a:lnTo>
                  <a:pt x="2355545" y="482600"/>
                </a:lnTo>
                <a:lnTo>
                  <a:pt x="2355545" y="914400"/>
                </a:lnTo>
                <a:lnTo>
                  <a:pt x="2386634" y="914400"/>
                </a:lnTo>
                <a:lnTo>
                  <a:pt x="2386634" y="482600"/>
                </a:lnTo>
                <a:close/>
              </a:path>
              <a:path w="3800475" h="2692400">
                <a:moveTo>
                  <a:pt x="2386634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34" y="444500"/>
                </a:lnTo>
                <a:lnTo>
                  <a:pt x="2386634" y="0"/>
                </a:lnTo>
                <a:close/>
              </a:path>
              <a:path w="3800475" h="2692400">
                <a:moveTo>
                  <a:pt x="2857754" y="2362200"/>
                </a:moveTo>
                <a:lnTo>
                  <a:pt x="2826664" y="2362200"/>
                </a:lnTo>
                <a:lnTo>
                  <a:pt x="2826664" y="2692400"/>
                </a:lnTo>
                <a:lnTo>
                  <a:pt x="2857754" y="2692400"/>
                </a:lnTo>
                <a:lnTo>
                  <a:pt x="2857754" y="2362200"/>
                </a:lnTo>
                <a:close/>
              </a:path>
              <a:path w="3800475" h="2692400">
                <a:moveTo>
                  <a:pt x="2857754" y="1892300"/>
                </a:moveTo>
                <a:lnTo>
                  <a:pt x="2826664" y="1892300"/>
                </a:lnTo>
                <a:lnTo>
                  <a:pt x="2826664" y="2324100"/>
                </a:lnTo>
                <a:lnTo>
                  <a:pt x="2857754" y="2324100"/>
                </a:lnTo>
                <a:lnTo>
                  <a:pt x="2857754" y="1892300"/>
                </a:lnTo>
                <a:close/>
              </a:path>
              <a:path w="3800475" h="2692400">
                <a:moveTo>
                  <a:pt x="2857754" y="1422400"/>
                </a:moveTo>
                <a:lnTo>
                  <a:pt x="2826664" y="1422400"/>
                </a:lnTo>
                <a:lnTo>
                  <a:pt x="2826664" y="1854200"/>
                </a:lnTo>
                <a:lnTo>
                  <a:pt x="2857754" y="1854200"/>
                </a:lnTo>
                <a:lnTo>
                  <a:pt x="2857754" y="1422400"/>
                </a:lnTo>
                <a:close/>
              </a:path>
              <a:path w="3800475" h="2692400">
                <a:moveTo>
                  <a:pt x="2857754" y="952500"/>
                </a:moveTo>
                <a:lnTo>
                  <a:pt x="2826664" y="952500"/>
                </a:lnTo>
                <a:lnTo>
                  <a:pt x="2826664" y="1384300"/>
                </a:lnTo>
                <a:lnTo>
                  <a:pt x="2857754" y="1384300"/>
                </a:lnTo>
                <a:lnTo>
                  <a:pt x="2857754" y="952500"/>
                </a:lnTo>
                <a:close/>
              </a:path>
              <a:path w="3800475" h="2692400">
                <a:moveTo>
                  <a:pt x="2857754" y="482600"/>
                </a:moveTo>
                <a:lnTo>
                  <a:pt x="2826664" y="482600"/>
                </a:lnTo>
                <a:lnTo>
                  <a:pt x="2826664" y="914400"/>
                </a:lnTo>
                <a:lnTo>
                  <a:pt x="2857754" y="914400"/>
                </a:lnTo>
                <a:lnTo>
                  <a:pt x="2857754" y="482600"/>
                </a:lnTo>
                <a:close/>
              </a:path>
              <a:path w="3800475" h="2692400">
                <a:moveTo>
                  <a:pt x="2857754" y="0"/>
                </a:moveTo>
                <a:lnTo>
                  <a:pt x="2826664" y="0"/>
                </a:lnTo>
                <a:lnTo>
                  <a:pt x="2826664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  <a:path w="3800475" h="2692400">
                <a:moveTo>
                  <a:pt x="3328860" y="2362200"/>
                </a:moveTo>
                <a:lnTo>
                  <a:pt x="3297771" y="2362200"/>
                </a:lnTo>
                <a:lnTo>
                  <a:pt x="3297771" y="2692400"/>
                </a:lnTo>
                <a:lnTo>
                  <a:pt x="3328860" y="2692400"/>
                </a:lnTo>
                <a:lnTo>
                  <a:pt x="3328860" y="2362200"/>
                </a:lnTo>
                <a:close/>
              </a:path>
              <a:path w="3800475" h="2692400">
                <a:moveTo>
                  <a:pt x="3328860" y="1892300"/>
                </a:moveTo>
                <a:lnTo>
                  <a:pt x="3297771" y="18923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92300"/>
                </a:lnTo>
                <a:close/>
              </a:path>
              <a:path w="3800475" h="2692400">
                <a:moveTo>
                  <a:pt x="3328860" y="1422400"/>
                </a:moveTo>
                <a:lnTo>
                  <a:pt x="3297771" y="14224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22400"/>
                </a:lnTo>
                <a:close/>
              </a:path>
              <a:path w="3800475" h="2692400">
                <a:moveTo>
                  <a:pt x="3328860" y="952500"/>
                </a:moveTo>
                <a:lnTo>
                  <a:pt x="3297771" y="9525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52500"/>
                </a:lnTo>
                <a:close/>
              </a:path>
              <a:path w="3800475" h="2692400">
                <a:moveTo>
                  <a:pt x="3328860" y="482600"/>
                </a:moveTo>
                <a:lnTo>
                  <a:pt x="3297771" y="4826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82600"/>
                </a:lnTo>
                <a:close/>
              </a:path>
              <a:path w="3800475" h="26924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3800475" h="2692400">
                <a:moveTo>
                  <a:pt x="3799967" y="2362200"/>
                </a:moveTo>
                <a:lnTo>
                  <a:pt x="3768877" y="2362200"/>
                </a:lnTo>
                <a:lnTo>
                  <a:pt x="3768877" y="2692400"/>
                </a:lnTo>
                <a:lnTo>
                  <a:pt x="3799967" y="2692400"/>
                </a:lnTo>
                <a:lnTo>
                  <a:pt x="3799967" y="2362200"/>
                </a:lnTo>
                <a:close/>
              </a:path>
              <a:path w="3800475" h="2692400">
                <a:moveTo>
                  <a:pt x="3799967" y="1892300"/>
                </a:moveTo>
                <a:lnTo>
                  <a:pt x="3768877" y="18923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92300"/>
                </a:lnTo>
                <a:close/>
              </a:path>
              <a:path w="3800475" h="2692400">
                <a:moveTo>
                  <a:pt x="3799967" y="1422400"/>
                </a:moveTo>
                <a:lnTo>
                  <a:pt x="3768877" y="14224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22400"/>
                </a:lnTo>
                <a:close/>
              </a:path>
              <a:path w="3800475" h="2692400">
                <a:moveTo>
                  <a:pt x="3799967" y="952500"/>
                </a:moveTo>
                <a:lnTo>
                  <a:pt x="3768877" y="9525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52500"/>
                </a:lnTo>
                <a:close/>
              </a:path>
              <a:path w="3800475" h="2692400">
                <a:moveTo>
                  <a:pt x="3799967" y="482600"/>
                </a:moveTo>
                <a:lnTo>
                  <a:pt x="3768877" y="4826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82600"/>
                </a:lnTo>
                <a:close/>
              </a:path>
              <a:path w="3800475" h="26924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490224" y="11"/>
            <a:ext cx="5210175" cy="5080635"/>
          </a:xfrm>
          <a:custGeom>
            <a:avLst/>
            <a:gdLst/>
            <a:ahLst/>
            <a:cxnLst/>
            <a:rect l="l" t="t" r="r" b="b"/>
            <a:pathLst>
              <a:path w="5210175" h="5080635">
                <a:moveTo>
                  <a:pt x="502208" y="0"/>
                </a:moveTo>
                <a:lnTo>
                  <a:pt x="471119" y="0"/>
                </a:lnTo>
                <a:lnTo>
                  <a:pt x="471119" y="342900"/>
                </a:lnTo>
                <a:lnTo>
                  <a:pt x="502208" y="342900"/>
                </a:lnTo>
                <a:lnTo>
                  <a:pt x="502208" y="0"/>
                </a:lnTo>
                <a:close/>
              </a:path>
              <a:path w="5210175" h="5080635">
                <a:moveTo>
                  <a:pt x="973315" y="0"/>
                </a:moveTo>
                <a:lnTo>
                  <a:pt x="942225" y="0"/>
                </a:lnTo>
                <a:lnTo>
                  <a:pt x="942225" y="342900"/>
                </a:lnTo>
                <a:lnTo>
                  <a:pt x="973315" y="342900"/>
                </a:lnTo>
                <a:lnTo>
                  <a:pt x="973315" y="0"/>
                </a:lnTo>
                <a:close/>
              </a:path>
              <a:path w="5210175" h="5080635">
                <a:moveTo>
                  <a:pt x="1444421" y="0"/>
                </a:moveTo>
                <a:lnTo>
                  <a:pt x="1413332" y="0"/>
                </a:lnTo>
                <a:lnTo>
                  <a:pt x="1413332" y="342900"/>
                </a:lnTo>
                <a:lnTo>
                  <a:pt x="1444421" y="342900"/>
                </a:lnTo>
                <a:lnTo>
                  <a:pt x="1444421" y="0"/>
                </a:lnTo>
                <a:close/>
              </a:path>
              <a:path w="5210175" h="5080635">
                <a:moveTo>
                  <a:pt x="1915528" y="0"/>
                </a:moveTo>
                <a:lnTo>
                  <a:pt x="1884438" y="0"/>
                </a:lnTo>
                <a:lnTo>
                  <a:pt x="1884438" y="342900"/>
                </a:lnTo>
                <a:lnTo>
                  <a:pt x="1915528" y="342900"/>
                </a:lnTo>
                <a:lnTo>
                  <a:pt x="1915528" y="0"/>
                </a:lnTo>
                <a:close/>
              </a:path>
              <a:path w="5210175" h="5080635">
                <a:moveTo>
                  <a:pt x="2386647" y="0"/>
                </a:moveTo>
                <a:lnTo>
                  <a:pt x="2355558" y="0"/>
                </a:lnTo>
                <a:lnTo>
                  <a:pt x="2355558" y="342900"/>
                </a:lnTo>
                <a:lnTo>
                  <a:pt x="2386647" y="342900"/>
                </a:lnTo>
                <a:lnTo>
                  <a:pt x="2386647" y="0"/>
                </a:lnTo>
                <a:close/>
              </a:path>
              <a:path w="5210175" h="5080635">
                <a:moveTo>
                  <a:pt x="2857766" y="0"/>
                </a:moveTo>
                <a:lnTo>
                  <a:pt x="2826664" y="0"/>
                </a:lnTo>
                <a:lnTo>
                  <a:pt x="2826664" y="342900"/>
                </a:lnTo>
                <a:lnTo>
                  <a:pt x="2857766" y="342900"/>
                </a:lnTo>
                <a:lnTo>
                  <a:pt x="2857766" y="0"/>
                </a:lnTo>
                <a:close/>
              </a:path>
              <a:path w="5210175" h="5080635">
                <a:moveTo>
                  <a:pt x="3328860" y="0"/>
                </a:moveTo>
                <a:lnTo>
                  <a:pt x="3297771" y="0"/>
                </a:lnTo>
                <a:lnTo>
                  <a:pt x="3297771" y="342900"/>
                </a:lnTo>
                <a:lnTo>
                  <a:pt x="3328860" y="342900"/>
                </a:lnTo>
                <a:lnTo>
                  <a:pt x="3328860" y="0"/>
                </a:lnTo>
                <a:close/>
              </a:path>
              <a:path w="5210175" h="5080635">
                <a:moveTo>
                  <a:pt x="3799979" y="0"/>
                </a:moveTo>
                <a:lnTo>
                  <a:pt x="3768890" y="0"/>
                </a:lnTo>
                <a:lnTo>
                  <a:pt x="3768890" y="342900"/>
                </a:lnTo>
                <a:lnTo>
                  <a:pt x="3799979" y="342900"/>
                </a:lnTo>
                <a:lnTo>
                  <a:pt x="3799979" y="0"/>
                </a:lnTo>
                <a:close/>
              </a:path>
              <a:path w="5210175" h="5080635">
                <a:moveTo>
                  <a:pt x="4271086" y="0"/>
                </a:moveTo>
                <a:lnTo>
                  <a:pt x="4239996" y="0"/>
                </a:lnTo>
                <a:lnTo>
                  <a:pt x="4239996" y="342900"/>
                </a:lnTo>
                <a:lnTo>
                  <a:pt x="4271086" y="342900"/>
                </a:lnTo>
                <a:lnTo>
                  <a:pt x="4271086" y="0"/>
                </a:lnTo>
                <a:close/>
              </a:path>
              <a:path w="5210175" h="5080635">
                <a:moveTo>
                  <a:pt x="4742205" y="0"/>
                </a:moveTo>
                <a:lnTo>
                  <a:pt x="4711103" y="0"/>
                </a:lnTo>
                <a:lnTo>
                  <a:pt x="4711103" y="342900"/>
                </a:lnTo>
                <a:lnTo>
                  <a:pt x="4742205" y="342900"/>
                </a:lnTo>
                <a:lnTo>
                  <a:pt x="4742205" y="0"/>
                </a:lnTo>
                <a:close/>
              </a:path>
              <a:path w="5210175" h="5080635">
                <a:moveTo>
                  <a:pt x="5210175" y="343065"/>
                </a:moveTo>
                <a:lnTo>
                  <a:pt x="31102" y="343065"/>
                </a:lnTo>
                <a:lnTo>
                  <a:pt x="31102" y="165"/>
                </a:lnTo>
                <a:lnTo>
                  <a:pt x="0" y="165"/>
                </a:lnTo>
                <a:lnTo>
                  <a:pt x="0" y="5080165"/>
                </a:lnTo>
                <a:lnTo>
                  <a:pt x="5210175" y="5080165"/>
                </a:lnTo>
                <a:lnTo>
                  <a:pt x="5210175" y="5054765"/>
                </a:lnTo>
                <a:lnTo>
                  <a:pt x="31102" y="5054765"/>
                </a:lnTo>
                <a:lnTo>
                  <a:pt x="31102" y="4622965"/>
                </a:lnTo>
                <a:lnTo>
                  <a:pt x="5210175" y="4622965"/>
                </a:lnTo>
                <a:lnTo>
                  <a:pt x="5210175" y="4584865"/>
                </a:lnTo>
                <a:lnTo>
                  <a:pt x="31102" y="4584865"/>
                </a:lnTo>
                <a:lnTo>
                  <a:pt x="31102" y="4140365"/>
                </a:lnTo>
                <a:lnTo>
                  <a:pt x="5210175" y="4140365"/>
                </a:lnTo>
                <a:lnTo>
                  <a:pt x="5210175" y="4114965"/>
                </a:lnTo>
                <a:lnTo>
                  <a:pt x="31102" y="4114965"/>
                </a:lnTo>
                <a:lnTo>
                  <a:pt x="31102" y="3670465"/>
                </a:lnTo>
                <a:lnTo>
                  <a:pt x="5210175" y="3670465"/>
                </a:lnTo>
                <a:lnTo>
                  <a:pt x="5210175" y="3645065"/>
                </a:lnTo>
                <a:lnTo>
                  <a:pt x="31102" y="3645065"/>
                </a:lnTo>
                <a:lnTo>
                  <a:pt x="31102" y="3200565"/>
                </a:lnTo>
                <a:lnTo>
                  <a:pt x="5210175" y="3200565"/>
                </a:lnTo>
                <a:lnTo>
                  <a:pt x="5210175" y="3175165"/>
                </a:lnTo>
                <a:lnTo>
                  <a:pt x="31102" y="3175165"/>
                </a:lnTo>
                <a:lnTo>
                  <a:pt x="31102" y="2730665"/>
                </a:lnTo>
                <a:lnTo>
                  <a:pt x="5210175" y="2730665"/>
                </a:lnTo>
                <a:lnTo>
                  <a:pt x="5210175" y="2705265"/>
                </a:lnTo>
                <a:lnTo>
                  <a:pt x="31102" y="2705265"/>
                </a:lnTo>
                <a:lnTo>
                  <a:pt x="31102" y="2260765"/>
                </a:lnTo>
                <a:lnTo>
                  <a:pt x="5210175" y="2260765"/>
                </a:lnTo>
                <a:lnTo>
                  <a:pt x="5210175" y="2235365"/>
                </a:lnTo>
                <a:lnTo>
                  <a:pt x="31102" y="2235365"/>
                </a:lnTo>
                <a:lnTo>
                  <a:pt x="31102" y="1790865"/>
                </a:lnTo>
                <a:lnTo>
                  <a:pt x="471119" y="1790865"/>
                </a:lnTo>
                <a:lnTo>
                  <a:pt x="471119" y="2235200"/>
                </a:lnTo>
                <a:lnTo>
                  <a:pt x="502208" y="2235200"/>
                </a:lnTo>
                <a:lnTo>
                  <a:pt x="502208" y="1790865"/>
                </a:lnTo>
                <a:lnTo>
                  <a:pt x="942225" y="1790865"/>
                </a:lnTo>
                <a:lnTo>
                  <a:pt x="942225" y="2235200"/>
                </a:lnTo>
                <a:lnTo>
                  <a:pt x="973315" y="2235200"/>
                </a:lnTo>
                <a:lnTo>
                  <a:pt x="973315" y="1790865"/>
                </a:lnTo>
                <a:lnTo>
                  <a:pt x="1413332" y="1790865"/>
                </a:lnTo>
                <a:lnTo>
                  <a:pt x="1413332" y="2235200"/>
                </a:lnTo>
                <a:lnTo>
                  <a:pt x="1444421" y="2235200"/>
                </a:lnTo>
                <a:lnTo>
                  <a:pt x="1444421" y="1790865"/>
                </a:lnTo>
                <a:lnTo>
                  <a:pt x="1884438" y="1790865"/>
                </a:lnTo>
                <a:lnTo>
                  <a:pt x="1884438" y="2235200"/>
                </a:lnTo>
                <a:lnTo>
                  <a:pt x="1915528" y="2235200"/>
                </a:lnTo>
                <a:lnTo>
                  <a:pt x="1915528" y="1790865"/>
                </a:lnTo>
                <a:lnTo>
                  <a:pt x="2355558" y="1790865"/>
                </a:lnTo>
                <a:lnTo>
                  <a:pt x="2355558" y="2235200"/>
                </a:lnTo>
                <a:lnTo>
                  <a:pt x="2386647" y="2235200"/>
                </a:lnTo>
                <a:lnTo>
                  <a:pt x="2386647" y="1790865"/>
                </a:lnTo>
                <a:lnTo>
                  <a:pt x="5210175" y="1790865"/>
                </a:lnTo>
                <a:lnTo>
                  <a:pt x="5210175" y="1752765"/>
                </a:lnTo>
                <a:lnTo>
                  <a:pt x="31102" y="1752765"/>
                </a:lnTo>
                <a:lnTo>
                  <a:pt x="31102" y="1320965"/>
                </a:lnTo>
                <a:lnTo>
                  <a:pt x="471119" y="1320965"/>
                </a:lnTo>
                <a:lnTo>
                  <a:pt x="471119" y="1752600"/>
                </a:lnTo>
                <a:lnTo>
                  <a:pt x="502208" y="1752600"/>
                </a:lnTo>
                <a:lnTo>
                  <a:pt x="502208" y="1320965"/>
                </a:lnTo>
                <a:lnTo>
                  <a:pt x="942225" y="1320965"/>
                </a:lnTo>
                <a:lnTo>
                  <a:pt x="942225" y="1752600"/>
                </a:lnTo>
                <a:lnTo>
                  <a:pt x="973315" y="1752600"/>
                </a:lnTo>
                <a:lnTo>
                  <a:pt x="973315" y="1320965"/>
                </a:lnTo>
                <a:lnTo>
                  <a:pt x="1413332" y="1320965"/>
                </a:lnTo>
                <a:lnTo>
                  <a:pt x="1413332" y="1752600"/>
                </a:lnTo>
                <a:lnTo>
                  <a:pt x="1444421" y="1752600"/>
                </a:lnTo>
                <a:lnTo>
                  <a:pt x="1444421" y="1320965"/>
                </a:lnTo>
                <a:lnTo>
                  <a:pt x="1884438" y="1320965"/>
                </a:lnTo>
                <a:lnTo>
                  <a:pt x="1884438" y="1752600"/>
                </a:lnTo>
                <a:lnTo>
                  <a:pt x="1915528" y="1752600"/>
                </a:lnTo>
                <a:lnTo>
                  <a:pt x="1915528" y="1320965"/>
                </a:lnTo>
                <a:lnTo>
                  <a:pt x="2355558" y="1320965"/>
                </a:lnTo>
                <a:lnTo>
                  <a:pt x="2355558" y="1752600"/>
                </a:lnTo>
                <a:lnTo>
                  <a:pt x="2386647" y="1752600"/>
                </a:lnTo>
                <a:lnTo>
                  <a:pt x="2386647" y="1320965"/>
                </a:lnTo>
                <a:lnTo>
                  <a:pt x="2826664" y="1320965"/>
                </a:lnTo>
                <a:lnTo>
                  <a:pt x="2826664" y="1752600"/>
                </a:lnTo>
                <a:lnTo>
                  <a:pt x="2857766" y="1752600"/>
                </a:lnTo>
                <a:lnTo>
                  <a:pt x="2857766" y="1320965"/>
                </a:lnTo>
                <a:lnTo>
                  <a:pt x="3297771" y="1320965"/>
                </a:lnTo>
                <a:lnTo>
                  <a:pt x="3297771" y="1752600"/>
                </a:lnTo>
                <a:lnTo>
                  <a:pt x="3328860" y="1752600"/>
                </a:lnTo>
                <a:lnTo>
                  <a:pt x="3328860" y="1320965"/>
                </a:lnTo>
                <a:lnTo>
                  <a:pt x="3768890" y="1320965"/>
                </a:lnTo>
                <a:lnTo>
                  <a:pt x="3768890" y="1752600"/>
                </a:lnTo>
                <a:lnTo>
                  <a:pt x="3799979" y="1752600"/>
                </a:lnTo>
                <a:lnTo>
                  <a:pt x="3799979" y="1320965"/>
                </a:lnTo>
                <a:lnTo>
                  <a:pt x="4239996" y="1320965"/>
                </a:lnTo>
                <a:lnTo>
                  <a:pt x="4239996" y="1752600"/>
                </a:lnTo>
                <a:lnTo>
                  <a:pt x="4271086" y="1752600"/>
                </a:lnTo>
                <a:lnTo>
                  <a:pt x="4271086" y="1320965"/>
                </a:lnTo>
                <a:lnTo>
                  <a:pt x="4711103" y="1320965"/>
                </a:lnTo>
                <a:lnTo>
                  <a:pt x="4711103" y="1752600"/>
                </a:lnTo>
                <a:lnTo>
                  <a:pt x="4742205" y="1752600"/>
                </a:lnTo>
                <a:lnTo>
                  <a:pt x="4742205" y="1320965"/>
                </a:lnTo>
                <a:lnTo>
                  <a:pt x="5182209" y="1320965"/>
                </a:lnTo>
                <a:lnTo>
                  <a:pt x="5182209" y="1752600"/>
                </a:lnTo>
                <a:lnTo>
                  <a:pt x="5210175" y="1752600"/>
                </a:lnTo>
                <a:lnTo>
                  <a:pt x="5210175" y="1320965"/>
                </a:lnTo>
                <a:lnTo>
                  <a:pt x="5210175" y="1320800"/>
                </a:lnTo>
                <a:lnTo>
                  <a:pt x="5210175" y="1282865"/>
                </a:lnTo>
                <a:lnTo>
                  <a:pt x="31102" y="1282865"/>
                </a:lnTo>
                <a:lnTo>
                  <a:pt x="31102" y="851065"/>
                </a:lnTo>
                <a:lnTo>
                  <a:pt x="471119" y="851065"/>
                </a:lnTo>
                <a:lnTo>
                  <a:pt x="471119" y="1282700"/>
                </a:lnTo>
                <a:lnTo>
                  <a:pt x="502208" y="1282700"/>
                </a:lnTo>
                <a:lnTo>
                  <a:pt x="502208" y="851065"/>
                </a:lnTo>
                <a:lnTo>
                  <a:pt x="942225" y="851065"/>
                </a:lnTo>
                <a:lnTo>
                  <a:pt x="942225" y="1282700"/>
                </a:lnTo>
                <a:lnTo>
                  <a:pt x="973315" y="1282700"/>
                </a:lnTo>
                <a:lnTo>
                  <a:pt x="973315" y="851065"/>
                </a:lnTo>
                <a:lnTo>
                  <a:pt x="1413332" y="851065"/>
                </a:lnTo>
                <a:lnTo>
                  <a:pt x="1413332" y="1282700"/>
                </a:lnTo>
                <a:lnTo>
                  <a:pt x="1444421" y="1282700"/>
                </a:lnTo>
                <a:lnTo>
                  <a:pt x="1444421" y="851065"/>
                </a:lnTo>
                <a:lnTo>
                  <a:pt x="1884438" y="851065"/>
                </a:lnTo>
                <a:lnTo>
                  <a:pt x="1884438" y="1282700"/>
                </a:lnTo>
                <a:lnTo>
                  <a:pt x="1915528" y="1282700"/>
                </a:lnTo>
                <a:lnTo>
                  <a:pt x="1915528" y="851065"/>
                </a:lnTo>
                <a:lnTo>
                  <a:pt x="2355558" y="851065"/>
                </a:lnTo>
                <a:lnTo>
                  <a:pt x="2355558" y="1282700"/>
                </a:lnTo>
                <a:lnTo>
                  <a:pt x="2386647" y="1282700"/>
                </a:lnTo>
                <a:lnTo>
                  <a:pt x="2386647" y="851065"/>
                </a:lnTo>
                <a:lnTo>
                  <a:pt x="2826664" y="851065"/>
                </a:lnTo>
                <a:lnTo>
                  <a:pt x="2826664" y="1282700"/>
                </a:lnTo>
                <a:lnTo>
                  <a:pt x="2857766" y="1282700"/>
                </a:lnTo>
                <a:lnTo>
                  <a:pt x="2857766" y="851065"/>
                </a:lnTo>
                <a:lnTo>
                  <a:pt x="3297771" y="851065"/>
                </a:lnTo>
                <a:lnTo>
                  <a:pt x="3297771" y="1282700"/>
                </a:lnTo>
                <a:lnTo>
                  <a:pt x="3328860" y="1282700"/>
                </a:lnTo>
                <a:lnTo>
                  <a:pt x="3328860" y="851065"/>
                </a:lnTo>
                <a:lnTo>
                  <a:pt x="3768890" y="851065"/>
                </a:lnTo>
                <a:lnTo>
                  <a:pt x="3768890" y="1282700"/>
                </a:lnTo>
                <a:lnTo>
                  <a:pt x="3799979" y="1282700"/>
                </a:lnTo>
                <a:lnTo>
                  <a:pt x="3799979" y="851065"/>
                </a:lnTo>
                <a:lnTo>
                  <a:pt x="4239996" y="851065"/>
                </a:lnTo>
                <a:lnTo>
                  <a:pt x="4239996" y="1282700"/>
                </a:lnTo>
                <a:lnTo>
                  <a:pt x="4271086" y="1282700"/>
                </a:lnTo>
                <a:lnTo>
                  <a:pt x="4271086" y="851065"/>
                </a:lnTo>
                <a:lnTo>
                  <a:pt x="4711103" y="851065"/>
                </a:lnTo>
                <a:lnTo>
                  <a:pt x="4711103" y="1282700"/>
                </a:lnTo>
                <a:lnTo>
                  <a:pt x="4742205" y="1282700"/>
                </a:lnTo>
                <a:lnTo>
                  <a:pt x="4742205" y="851065"/>
                </a:lnTo>
                <a:lnTo>
                  <a:pt x="5182209" y="851065"/>
                </a:lnTo>
                <a:lnTo>
                  <a:pt x="5182209" y="1282700"/>
                </a:lnTo>
                <a:lnTo>
                  <a:pt x="5210175" y="1282700"/>
                </a:lnTo>
                <a:lnTo>
                  <a:pt x="5210175" y="851065"/>
                </a:lnTo>
                <a:lnTo>
                  <a:pt x="5210175" y="850900"/>
                </a:lnTo>
                <a:lnTo>
                  <a:pt x="5210175" y="812965"/>
                </a:lnTo>
                <a:lnTo>
                  <a:pt x="31102" y="812965"/>
                </a:lnTo>
                <a:lnTo>
                  <a:pt x="31102" y="381165"/>
                </a:lnTo>
                <a:lnTo>
                  <a:pt x="471119" y="381165"/>
                </a:lnTo>
                <a:lnTo>
                  <a:pt x="471119" y="812800"/>
                </a:lnTo>
                <a:lnTo>
                  <a:pt x="502208" y="812800"/>
                </a:lnTo>
                <a:lnTo>
                  <a:pt x="502208" y="381165"/>
                </a:lnTo>
                <a:lnTo>
                  <a:pt x="942225" y="381165"/>
                </a:lnTo>
                <a:lnTo>
                  <a:pt x="942225" y="812800"/>
                </a:lnTo>
                <a:lnTo>
                  <a:pt x="973315" y="812800"/>
                </a:lnTo>
                <a:lnTo>
                  <a:pt x="973315" y="381165"/>
                </a:lnTo>
                <a:lnTo>
                  <a:pt x="1413332" y="381165"/>
                </a:lnTo>
                <a:lnTo>
                  <a:pt x="1413332" y="812800"/>
                </a:lnTo>
                <a:lnTo>
                  <a:pt x="1444421" y="812800"/>
                </a:lnTo>
                <a:lnTo>
                  <a:pt x="1444421" y="381165"/>
                </a:lnTo>
                <a:lnTo>
                  <a:pt x="1884438" y="381165"/>
                </a:lnTo>
                <a:lnTo>
                  <a:pt x="1884438" y="812800"/>
                </a:lnTo>
                <a:lnTo>
                  <a:pt x="1915528" y="812800"/>
                </a:lnTo>
                <a:lnTo>
                  <a:pt x="1915528" y="381165"/>
                </a:lnTo>
                <a:lnTo>
                  <a:pt x="2355558" y="381165"/>
                </a:lnTo>
                <a:lnTo>
                  <a:pt x="2355558" y="812800"/>
                </a:lnTo>
                <a:lnTo>
                  <a:pt x="2386647" y="812800"/>
                </a:lnTo>
                <a:lnTo>
                  <a:pt x="2386647" y="381165"/>
                </a:lnTo>
                <a:lnTo>
                  <a:pt x="2826664" y="381165"/>
                </a:lnTo>
                <a:lnTo>
                  <a:pt x="2826664" y="812800"/>
                </a:lnTo>
                <a:lnTo>
                  <a:pt x="2857766" y="812800"/>
                </a:lnTo>
                <a:lnTo>
                  <a:pt x="2857766" y="381165"/>
                </a:lnTo>
                <a:lnTo>
                  <a:pt x="3297771" y="381165"/>
                </a:lnTo>
                <a:lnTo>
                  <a:pt x="3297771" y="812800"/>
                </a:lnTo>
                <a:lnTo>
                  <a:pt x="3328860" y="812800"/>
                </a:lnTo>
                <a:lnTo>
                  <a:pt x="3328860" y="381165"/>
                </a:lnTo>
                <a:lnTo>
                  <a:pt x="3768890" y="381165"/>
                </a:lnTo>
                <a:lnTo>
                  <a:pt x="3768890" y="812800"/>
                </a:lnTo>
                <a:lnTo>
                  <a:pt x="3799979" y="812800"/>
                </a:lnTo>
                <a:lnTo>
                  <a:pt x="3799979" y="381165"/>
                </a:lnTo>
                <a:lnTo>
                  <a:pt x="4239996" y="381165"/>
                </a:lnTo>
                <a:lnTo>
                  <a:pt x="4239996" y="812800"/>
                </a:lnTo>
                <a:lnTo>
                  <a:pt x="4271086" y="812800"/>
                </a:lnTo>
                <a:lnTo>
                  <a:pt x="4271086" y="381165"/>
                </a:lnTo>
                <a:lnTo>
                  <a:pt x="4711103" y="381165"/>
                </a:lnTo>
                <a:lnTo>
                  <a:pt x="4711103" y="812800"/>
                </a:lnTo>
                <a:lnTo>
                  <a:pt x="4742205" y="812800"/>
                </a:lnTo>
                <a:lnTo>
                  <a:pt x="4742205" y="381165"/>
                </a:lnTo>
                <a:lnTo>
                  <a:pt x="5182209" y="381165"/>
                </a:lnTo>
                <a:lnTo>
                  <a:pt x="5182209" y="812800"/>
                </a:lnTo>
                <a:lnTo>
                  <a:pt x="5210175" y="812800"/>
                </a:lnTo>
                <a:lnTo>
                  <a:pt x="5210175" y="381165"/>
                </a:lnTo>
                <a:lnTo>
                  <a:pt x="5210175" y="381000"/>
                </a:lnTo>
                <a:lnTo>
                  <a:pt x="5210175" y="343065"/>
                </a:lnTo>
                <a:close/>
              </a:path>
              <a:path w="5210175" h="5080635">
                <a:moveTo>
                  <a:pt x="5210175" y="0"/>
                </a:moveTo>
                <a:lnTo>
                  <a:pt x="5182209" y="0"/>
                </a:lnTo>
                <a:lnTo>
                  <a:pt x="5182209" y="342900"/>
                </a:lnTo>
                <a:lnTo>
                  <a:pt x="5210175" y="342900"/>
                </a:lnTo>
                <a:lnTo>
                  <a:pt x="5210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4961344" y="1790712"/>
            <a:ext cx="4739640" cy="3263900"/>
          </a:xfrm>
          <a:custGeom>
            <a:avLst/>
            <a:gdLst/>
            <a:ahLst/>
            <a:cxnLst/>
            <a:rect l="l" t="t" r="r" b="b"/>
            <a:pathLst>
              <a:path w="4739640" h="3263900">
                <a:moveTo>
                  <a:pt x="31089" y="2832100"/>
                </a:moveTo>
                <a:lnTo>
                  <a:pt x="0" y="2832100"/>
                </a:lnTo>
                <a:lnTo>
                  <a:pt x="0" y="3263900"/>
                </a:lnTo>
                <a:lnTo>
                  <a:pt x="31089" y="3263900"/>
                </a:lnTo>
                <a:lnTo>
                  <a:pt x="31089" y="2832100"/>
                </a:lnTo>
                <a:close/>
              </a:path>
              <a:path w="4739640" h="3263900">
                <a:moveTo>
                  <a:pt x="31089" y="2349500"/>
                </a:moveTo>
                <a:lnTo>
                  <a:pt x="0" y="2349500"/>
                </a:lnTo>
                <a:lnTo>
                  <a:pt x="0" y="2794000"/>
                </a:lnTo>
                <a:lnTo>
                  <a:pt x="31089" y="2794000"/>
                </a:lnTo>
                <a:lnTo>
                  <a:pt x="31089" y="2349500"/>
                </a:lnTo>
                <a:close/>
              </a:path>
              <a:path w="4739640" h="3263900">
                <a:moveTo>
                  <a:pt x="31089" y="1879600"/>
                </a:moveTo>
                <a:lnTo>
                  <a:pt x="0" y="18796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79600"/>
                </a:lnTo>
                <a:close/>
              </a:path>
              <a:path w="4739640" h="3263900">
                <a:moveTo>
                  <a:pt x="31089" y="1409700"/>
                </a:moveTo>
                <a:lnTo>
                  <a:pt x="0" y="14097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09700"/>
                </a:lnTo>
                <a:close/>
              </a:path>
              <a:path w="4739640" h="3263900">
                <a:moveTo>
                  <a:pt x="31089" y="939800"/>
                </a:moveTo>
                <a:lnTo>
                  <a:pt x="0" y="9398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39800"/>
                </a:lnTo>
                <a:close/>
              </a:path>
              <a:path w="4739640" h="32639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4739640" h="3263900">
                <a:moveTo>
                  <a:pt x="502196" y="2832100"/>
                </a:moveTo>
                <a:lnTo>
                  <a:pt x="471106" y="2832100"/>
                </a:lnTo>
                <a:lnTo>
                  <a:pt x="471106" y="3263900"/>
                </a:lnTo>
                <a:lnTo>
                  <a:pt x="502196" y="3263900"/>
                </a:lnTo>
                <a:lnTo>
                  <a:pt x="502196" y="2832100"/>
                </a:lnTo>
                <a:close/>
              </a:path>
              <a:path w="4739640" h="3263900">
                <a:moveTo>
                  <a:pt x="502196" y="2349500"/>
                </a:moveTo>
                <a:lnTo>
                  <a:pt x="471106" y="2349500"/>
                </a:lnTo>
                <a:lnTo>
                  <a:pt x="471106" y="2794000"/>
                </a:lnTo>
                <a:lnTo>
                  <a:pt x="502196" y="2794000"/>
                </a:lnTo>
                <a:lnTo>
                  <a:pt x="502196" y="2349500"/>
                </a:lnTo>
                <a:close/>
              </a:path>
              <a:path w="4739640" h="3263900">
                <a:moveTo>
                  <a:pt x="502196" y="1879600"/>
                </a:moveTo>
                <a:lnTo>
                  <a:pt x="471106" y="1879600"/>
                </a:lnTo>
                <a:lnTo>
                  <a:pt x="471106" y="2324100"/>
                </a:lnTo>
                <a:lnTo>
                  <a:pt x="502196" y="2324100"/>
                </a:lnTo>
                <a:lnTo>
                  <a:pt x="502196" y="1879600"/>
                </a:lnTo>
                <a:close/>
              </a:path>
              <a:path w="4739640" h="3263900">
                <a:moveTo>
                  <a:pt x="502196" y="1409700"/>
                </a:moveTo>
                <a:lnTo>
                  <a:pt x="471106" y="14097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09700"/>
                </a:lnTo>
                <a:close/>
              </a:path>
              <a:path w="4739640" h="3263900">
                <a:moveTo>
                  <a:pt x="502196" y="939800"/>
                </a:moveTo>
                <a:lnTo>
                  <a:pt x="471106" y="9398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39800"/>
                </a:lnTo>
                <a:close/>
              </a:path>
              <a:path w="4739640" h="32639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4739640" h="3263900">
                <a:moveTo>
                  <a:pt x="973302" y="1879600"/>
                </a:moveTo>
                <a:lnTo>
                  <a:pt x="942213" y="1879600"/>
                </a:lnTo>
                <a:lnTo>
                  <a:pt x="942213" y="2324100"/>
                </a:lnTo>
                <a:lnTo>
                  <a:pt x="973302" y="2324100"/>
                </a:lnTo>
                <a:lnTo>
                  <a:pt x="973302" y="1879600"/>
                </a:lnTo>
                <a:close/>
              </a:path>
              <a:path w="4739640" h="3263900">
                <a:moveTo>
                  <a:pt x="973302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4739640" h="3263900">
                <a:moveTo>
                  <a:pt x="973315" y="2832100"/>
                </a:moveTo>
                <a:lnTo>
                  <a:pt x="942213" y="2832100"/>
                </a:lnTo>
                <a:lnTo>
                  <a:pt x="942213" y="3263900"/>
                </a:lnTo>
                <a:lnTo>
                  <a:pt x="973315" y="3263900"/>
                </a:lnTo>
                <a:lnTo>
                  <a:pt x="973315" y="2832100"/>
                </a:lnTo>
                <a:close/>
              </a:path>
              <a:path w="4739640" h="3263900">
                <a:moveTo>
                  <a:pt x="973315" y="2349500"/>
                </a:moveTo>
                <a:lnTo>
                  <a:pt x="942213" y="2349500"/>
                </a:lnTo>
                <a:lnTo>
                  <a:pt x="942213" y="2794000"/>
                </a:lnTo>
                <a:lnTo>
                  <a:pt x="973315" y="2794000"/>
                </a:lnTo>
                <a:lnTo>
                  <a:pt x="973315" y="2349500"/>
                </a:lnTo>
                <a:close/>
              </a:path>
              <a:path w="4739640" h="3263900">
                <a:moveTo>
                  <a:pt x="973315" y="1409700"/>
                </a:moveTo>
                <a:lnTo>
                  <a:pt x="942213" y="14097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09700"/>
                </a:lnTo>
                <a:close/>
              </a:path>
              <a:path w="4739640" h="3263900">
                <a:moveTo>
                  <a:pt x="973315" y="939800"/>
                </a:moveTo>
                <a:lnTo>
                  <a:pt x="942213" y="939800"/>
                </a:lnTo>
                <a:lnTo>
                  <a:pt x="942213" y="1384300"/>
                </a:lnTo>
                <a:lnTo>
                  <a:pt x="973315" y="1384300"/>
                </a:lnTo>
                <a:lnTo>
                  <a:pt x="973315" y="939800"/>
                </a:lnTo>
                <a:close/>
              </a:path>
              <a:path w="4739640" h="3263900">
                <a:moveTo>
                  <a:pt x="1444409" y="2832100"/>
                </a:moveTo>
                <a:lnTo>
                  <a:pt x="1413332" y="2832100"/>
                </a:lnTo>
                <a:lnTo>
                  <a:pt x="1413332" y="3263900"/>
                </a:lnTo>
                <a:lnTo>
                  <a:pt x="1444409" y="3263900"/>
                </a:lnTo>
                <a:lnTo>
                  <a:pt x="1444409" y="2832100"/>
                </a:lnTo>
                <a:close/>
              </a:path>
              <a:path w="4739640" h="3263900">
                <a:moveTo>
                  <a:pt x="1444409" y="2349500"/>
                </a:moveTo>
                <a:lnTo>
                  <a:pt x="1413332" y="2349500"/>
                </a:lnTo>
                <a:lnTo>
                  <a:pt x="1413332" y="2794000"/>
                </a:lnTo>
                <a:lnTo>
                  <a:pt x="1444409" y="2794000"/>
                </a:lnTo>
                <a:lnTo>
                  <a:pt x="1444409" y="2349500"/>
                </a:lnTo>
                <a:close/>
              </a:path>
              <a:path w="4739640" h="3263900">
                <a:moveTo>
                  <a:pt x="1444409" y="1879600"/>
                </a:moveTo>
                <a:lnTo>
                  <a:pt x="1413319" y="1879600"/>
                </a:lnTo>
                <a:lnTo>
                  <a:pt x="1413319" y="2324100"/>
                </a:lnTo>
                <a:lnTo>
                  <a:pt x="1444409" y="2324100"/>
                </a:lnTo>
                <a:lnTo>
                  <a:pt x="1444409" y="1879600"/>
                </a:lnTo>
                <a:close/>
              </a:path>
              <a:path w="4739640" h="3263900">
                <a:moveTo>
                  <a:pt x="1444409" y="1409700"/>
                </a:moveTo>
                <a:lnTo>
                  <a:pt x="1413332" y="1409700"/>
                </a:lnTo>
                <a:lnTo>
                  <a:pt x="1413332" y="1854200"/>
                </a:lnTo>
                <a:lnTo>
                  <a:pt x="1444409" y="1854200"/>
                </a:lnTo>
                <a:lnTo>
                  <a:pt x="1444409" y="1409700"/>
                </a:lnTo>
                <a:close/>
              </a:path>
              <a:path w="4739640" h="3263900">
                <a:moveTo>
                  <a:pt x="1444409" y="939800"/>
                </a:moveTo>
                <a:lnTo>
                  <a:pt x="1413332" y="939800"/>
                </a:lnTo>
                <a:lnTo>
                  <a:pt x="1413332" y="1384300"/>
                </a:lnTo>
                <a:lnTo>
                  <a:pt x="1444409" y="1384300"/>
                </a:lnTo>
                <a:lnTo>
                  <a:pt x="1444409" y="939800"/>
                </a:lnTo>
                <a:close/>
              </a:path>
              <a:path w="4739640" h="3263900">
                <a:moveTo>
                  <a:pt x="1444409" y="469900"/>
                </a:moveTo>
                <a:lnTo>
                  <a:pt x="1413319" y="469900"/>
                </a:lnTo>
                <a:lnTo>
                  <a:pt x="1413319" y="914400"/>
                </a:lnTo>
                <a:lnTo>
                  <a:pt x="1444409" y="914400"/>
                </a:lnTo>
                <a:lnTo>
                  <a:pt x="1444409" y="469900"/>
                </a:lnTo>
                <a:close/>
              </a:path>
              <a:path w="4739640" h="3263900">
                <a:moveTo>
                  <a:pt x="1915528" y="2832100"/>
                </a:moveTo>
                <a:lnTo>
                  <a:pt x="1884438" y="2832100"/>
                </a:lnTo>
                <a:lnTo>
                  <a:pt x="1884438" y="3263900"/>
                </a:lnTo>
                <a:lnTo>
                  <a:pt x="1915528" y="3263900"/>
                </a:lnTo>
                <a:lnTo>
                  <a:pt x="1915528" y="2832100"/>
                </a:lnTo>
                <a:close/>
              </a:path>
              <a:path w="4739640" h="3263900">
                <a:moveTo>
                  <a:pt x="1915528" y="2349500"/>
                </a:moveTo>
                <a:lnTo>
                  <a:pt x="1884438" y="2349500"/>
                </a:lnTo>
                <a:lnTo>
                  <a:pt x="1884438" y="2794000"/>
                </a:lnTo>
                <a:lnTo>
                  <a:pt x="1915528" y="2794000"/>
                </a:lnTo>
                <a:lnTo>
                  <a:pt x="1915528" y="2349500"/>
                </a:lnTo>
                <a:close/>
              </a:path>
              <a:path w="4739640" h="3263900">
                <a:moveTo>
                  <a:pt x="1915528" y="1879600"/>
                </a:moveTo>
                <a:lnTo>
                  <a:pt x="1884438" y="18796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79600"/>
                </a:lnTo>
                <a:close/>
              </a:path>
              <a:path w="4739640" h="3263900">
                <a:moveTo>
                  <a:pt x="1915528" y="1409700"/>
                </a:moveTo>
                <a:lnTo>
                  <a:pt x="1884438" y="14097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09700"/>
                </a:lnTo>
                <a:close/>
              </a:path>
              <a:path w="4739640" h="3263900">
                <a:moveTo>
                  <a:pt x="1915528" y="939800"/>
                </a:moveTo>
                <a:lnTo>
                  <a:pt x="1884438" y="9398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39800"/>
                </a:lnTo>
                <a:close/>
              </a:path>
              <a:path w="4739640" h="32639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4739640" h="3263900">
                <a:moveTo>
                  <a:pt x="1915528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28" y="444500"/>
                </a:lnTo>
                <a:lnTo>
                  <a:pt x="1915528" y="0"/>
                </a:lnTo>
                <a:close/>
              </a:path>
              <a:path w="4739640" h="3263900">
                <a:moveTo>
                  <a:pt x="2386647" y="2832100"/>
                </a:moveTo>
                <a:lnTo>
                  <a:pt x="2355545" y="2832100"/>
                </a:lnTo>
                <a:lnTo>
                  <a:pt x="2355545" y="3263900"/>
                </a:lnTo>
                <a:lnTo>
                  <a:pt x="2386647" y="3263900"/>
                </a:lnTo>
                <a:lnTo>
                  <a:pt x="2386647" y="2832100"/>
                </a:lnTo>
                <a:close/>
              </a:path>
              <a:path w="4739640" h="3263900">
                <a:moveTo>
                  <a:pt x="2386647" y="2349500"/>
                </a:moveTo>
                <a:lnTo>
                  <a:pt x="2355545" y="2349500"/>
                </a:lnTo>
                <a:lnTo>
                  <a:pt x="2355545" y="2794000"/>
                </a:lnTo>
                <a:lnTo>
                  <a:pt x="2386647" y="2794000"/>
                </a:lnTo>
                <a:lnTo>
                  <a:pt x="2386647" y="2349500"/>
                </a:lnTo>
                <a:close/>
              </a:path>
              <a:path w="4739640" h="3263900">
                <a:moveTo>
                  <a:pt x="2386647" y="1879600"/>
                </a:moveTo>
                <a:lnTo>
                  <a:pt x="2355545" y="1879600"/>
                </a:lnTo>
                <a:lnTo>
                  <a:pt x="2355545" y="2324100"/>
                </a:lnTo>
                <a:lnTo>
                  <a:pt x="2386647" y="2324100"/>
                </a:lnTo>
                <a:lnTo>
                  <a:pt x="2386647" y="1879600"/>
                </a:lnTo>
                <a:close/>
              </a:path>
              <a:path w="4739640" h="3263900">
                <a:moveTo>
                  <a:pt x="2386647" y="1409700"/>
                </a:moveTo>
                <a:lnTo>
                  <a:pt x="2355545" y="1409700"/>
                </a:lnTo>
                <a:lnTo>
                  <a:pt x="2355545" y="1854200"/>
                </a:lnTo>
                <a:lnTo>
                  <a:pt x="2386647" y="1854200"/>
                </a:lnTo>
                <a:lnTo>
                  <a:pt x="2386647" y="1409700"/>
                </a:lnTo>
                <a:close/>
              </a:path>
              <a:path w="4739640" h="3263900">
                <a:moveTo>
                  <a:pt x="2386647" y="939800"/>
                </a:moveTo>
                <a:lnTo>
                  <a:pt x="2355545" y="939800"/>
                </a:lnTo>
                <a:lnTo>
                  <a:pt x="2355545" y="1384300"/>
                </a:lnTo>
                <a:lnTo>
                  <a:pt x="2386647" y="1384300"/>
                </a:lnTo>
                <a:lnTo>
                  <a:pt x="2386647" y="939800"/>
                </a:lnTo>
                <a:close/>
              </a:path>
              <a:path w="4739640" h="3263900">
                <a:moveTo>
                  <a:pt x="2386647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4739640" h="3263900">
                <a:moveTo>
                  <a:pt x="2386647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47" y="444500"/>
                </a:lnTo>
                <a:lnTo>
                  <a:pt x="2386647" y="0"/>
                </a:lnTo>
                <a:close/>
              </a:path>
              <a:path w="4739640" h="3263900">
                <a:moveTo>
                  <a:pt x="2857741" y="2832100"/>
                </a:moveTo>
                <a:lnTo>
                  <a:pt x="2826651" y="2832100"/>
                </a:lnTo>
                <a:lnTo>
                  <a:pt x="2826651" y="3263900"/>
                </a:lnTo>
                <a:lnTo>
                  <a:pt x="2857741" y="3263900"/>
                </a:lnTo>
                <a:lnTo>
                  <a:pt x="2857741" y="2832100"/>
                </a:lnTo>
                <a:close/>
              </a:path>
              <a:path w="4739640" h="3263900">
                <a:moveTo>
                  <a:pt x="2857741" y="2349500"/>
                </a:moveTo>
                <a:lnTo>
                  <a:pt x="2826651" y="2349500"/>
                </a:lnTo>
                <a:lnTo>
                  <a:pt x="2826651" y="2794000"/>
                </a:lnTo>
                <a:lnTo>
                  <a:pt x="2857741" y="2794000"/>
                </a:lnTo>
                <a:lnTo>
                  <a:pt x="2857741" y="2349500"/>
                </a:lnTo>
                <a:close/>
              </a:path>
              <a:path w="4739640" h="3263900">
                <a:moveTo>
                  <a:pt x="2857741" y="1879600"/>
                </a:moveTo>
                <a:lnTo>
                  <a:pt x="2826651" y="1879600"/>
                </a:lnTo>
                <a:lnTo>
                  <a:pt x="2826651" y="2324100"/>
                </a:lnTo>
                <a:lnTo>
                  <a:pt x="2857741" y="2324100"/>
                </a:lnTo>
                <a:lnTo>
                  <a:pt x="2857741" y="1879600"/>
                </a:lnTo>
                <a:close/>
              </a:path>
              <a:path w="4739640" h="3263900">
                <a:moveTo>
                  <a:pt x="2857741" y="1409700"/>
                </a:moveTo>
                <a:lnTo>
                  <a:pt x="2826651" y="1409700"/>
                </a:lnTo>
                <a:lnTo>
                  <a:pt x="2826651" y="1854200"/>
                </a:lnTo>
                <a:lnTo>
                  <a:pt x="2857741" y="1854200"/>
                </a:lnTo>
                <a:lnTo>
                  <a:pt x="2857741" y="1409700"/>
                </a:lnTo>
                <a:close/>
              </a:path>
              <a:path w="4739640" h="3263900">
                <a:moveTo>
                  <a:pt x="2857741" y="939800"/>
                </a:moveTo>
                <a:lnTo>
                  <a:pt x="2826651" y="939800"/>
                </a:lnTo>
                <a:lnTo>
                  <a:pt x="2826651" y="1384300"/>
                </a:lnTo>
                <a:lnTo>
                  <a:pt x="2857741" y="1384300"/>
                </a:lnTo>
                <a:lnTo>
                  <a:pt x="2857741" y="939800"/>
                </a:lnTo>
                <a:close/>
              </a:path>
              <a:path w="4739640" h="3263900">
                <a:moveTo>
                  <a:pt x="2857741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41" y="914400"/>
                </a:lnTo>
                <a:lnTo>
                  <a:pt x="2857741" y="469900"/>
                </a:lnTo>
                <a:close/>
              </a:path>
              <a:path w="4739640" h="3263900">
                <a:moveTo>
                  <a:pt x="2857741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41" y="444500"/>
                </a:lnTo>
                <a:lnTo>
                  <a:pt x="2857741" y="0"/>
                </a:lnTo>
                <a:close/>
              </a:path>
              <a:path w="4739640" h="3263900">
                <a:moveTo>
                  <a:pt x="3328860" y="2832100"/>
                </a:moveTo>
                <a:lnTo>
                  <a:pt x="3297771" y="2832100"/>
                </a:lnTo>
                <a:lnTo>
                  <a:pt x="3297771" y="3263900"/>
                </a:lnTo>
                <a:lnTo>
                  <a:pt x="3328860" y="3263900"/>
                </a:lnTo>
                <a:lnTo>
                  <a:pt x="3328860" y="2832100"/>
                </a:lnTo>
                <a:close/>
              </a:path>
              <a:path w="4739640" h="3263900">
                <a:moveTo>
                  <a:pt x="3328860" y="2349500"/>
                </a:moveTo>
                <a:lnTo>
                  <a:pt x="3297771" y="2349500"/>
                </a:lnTo>
                <a:lnTo>
                  <a:pt x="3297771" y="2794000"/>
                </a:lnTo>
                <a:lnTo>
                  <a:pt x="3328860" y="2794000"/>
                </a:lnTo>
                <a:lnTo>
                  <a:pt x="3328860" y="2349500"/>
                </a:lnTo>
                <a:close/>
              </a:path>
              <a:path w="4739640" h="3263900">
                <a:moveTo>
                  <a:pt x="3328860" y="1879600"/>
                </a:moveTo>
                <a:lnTo>
                  <a:pt x="3297771" y="18796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79600"/>
                </a:lnTo>
                <a:close/>
              </a:path>
              <a:path w="4739640" h="3263900">
                <a:moveTo>
                  <a:pt x="3328860" y="1409700"/>
                </a:moveTo>
                <a:lnTo>
                  <a:pt x="3297771" y="14097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09700"/>
                </a:lnTo>
                <a:close/>
              </a:path>
              <a:path w="4739640" h="3263900">
                <a:moveTo>
                  <a:pt x="3328860" y="939800"/>
                </a:moveTo>
                <a:lnTo>
                  <a:pt x="3297771" y="9398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39800"/>
                </a:lnTo>
                <a:close/>
              </a:path>
              <a:path w="4739640" h="32639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4739640" h="32639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4739640" h="3263900">
                <a:moveTo>
                  <a:pt x="3799967" y="2832100"/>
                </a:moveTo>
                <a:lnTo>
                  <a:pt x="3768877" y="2832100"/>
                </a:lnTo>
                <a:lnTo>
                  <a:pt x="3768877" y="3263900"/>
                </a:lnTo>
                <a:lnTo>
                  <a:pt x="3799967" y="3263900"/>
                </a:lnTo>
                <a:lnTo>
                  <a:pt x="3799967" y="2832100"/>
                </a:lnTo>
                <a:close/>
              </a:path>
              <a:path w="4739640" h="3263900">
                <a:moveTo>
                  <a:pt x="3799967" y="2349500"/>
                </a:moveTo>
                <a:lnTo>
                  <a:pt x="3768877" y="2349500"/>
                </a:lnTo>
                <a:lnTo>
                  <a:pt x="3768877" y="2794000"/>
                </a:lnTo>
                <a:lnTo>
                  <a:pt x="3799967" y="2794000"/>
                </a:lnTo>
                <a:lnTo>
                  <a:pt x="3799967" y="2349500"/>
                </a:lnTo>
                <a:close/>
              </a:path>
              <a:path w="4739640" h="3263900">
                <a:moveTo>
                  <a:pt x="3799967" y="1879600"/>
                </a:moveTo>
                <a:lnTo>
                  <a:pt x="3768877" y="18796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79600"/>
                </a:lnTo>
                <a:close/>
              </a:path>
              <a:path w="4739640" h="3263900">
                <a:moveTo>
                  <a:pt x="3799967" y="1409700"/>
                </a:moveTo>
                <a:lnTo>
                  <a:pt x="3768877" y="14097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09700"/>
                </a:lnTo>
                <a:close/>
              </a:path>
              <a:path w="4739640" h="3263900">
                <a:moveTo>
                  <a:pt x="3799967" y="939800"/>
                </a:moveTo>
                <a:lnTo>
                  <a:pt x="3768877" y="9398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39800"/>
                </a:lnTo>
                <a:close/>
              </a:path>
              <a:path w="4739640" h="32639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4739640" h="32639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  <a:path w="4739640" h="3263900">
                <a:moveTo>
                  <a:pt x="4271086" y="2349500"/>
                </a:moveTo>
                <a:lnTo>
                  <a:pt x="4239984" y="2349500"/>
                </a:lnTo>
                <a:lnTo>
                  <a:pt x="4239984" y="2794000"/>
                </a:lnTo>
                <a:lnTo>
                  <a:pt x="4271086" y="2794000"/>
                </a:lnTo>
                <a:lnTo>
                  <a:pt x="4271086" y="2349500"/>
                </a:lnTo>
                <a:close/>
              </a:path>
              <a:path w="4739640" h="3263900">
                <a:moveTo>
                  <a:pt x="4271086" y="1879600"/>
                </a:moveTo>
                <a:lnTo>
                  <a:pt x="4239984" y="1879600"/>
                </a:lnTo>
                <a:lnTo>
                  <a:pt x="4239984" y="2324100"/>
                </a:lnTo>
                <a:lnTo>
                  <a:pt x="4271086" y="2324100"/>
                </a:lnTo>
                <a:lnTo>
                  <a:pt x="4271086" y="1879600"/>
                </a:lnTo>
                <a:close/>
              </a:path>
              <a:path w="4739640" h="3263900">
                <a:moveTo>
                  <a:pt x="4271086" y="1409700"/>
                </a:moveTo>
                <a:lnTo>
                  <a:pt x="4239984" y="1409700"/>
                </a:lnTo>
                <a:lnTo>
                  <a:pt x="4239984" y="1854200"/>
                </a:lnTo>
                <a:lnTo>
                  <a:pt x="4271086" y="1854200"/>
                </a:lnTo>
                <a:lnTo>
                  <a:pt x="4271086" y="1409700"/>
                </a:lnTo>
                <a:close/>
              </a:path>
              <a:path w="4739640" h="3263900">
                <a:moveTo>
                  <a:pt x="4271086" y="939800"/>
                </a:moveTo>
                <a:lnTo>
                  <a:pt x="4239984" y="939800"/>
                </a:lnTo>
                <a:lnTo>
                  <a:pt x="4239984" y="1384300"/>
                </a:lnTo>
                <a:lnTo>
                  <a:pt x="4271086" y="1384300"/>
                </a:lnTo>
                <a:lnTo>
                  <a:pt x="4271086" y="939800"/>
                </a:lnTo>
                <a:close/>
              </a:path>
              <a:path w="4739640" h="3263900">
                <a:moveTo>
                  <a:pt x="4271086" y="469900"/>
                </a:moveTo>
                <a:lnTo>
                  <a:pt x="4239984" y="469900"/>
                </a:lnTo>
                <a:lnTo>
                  <a:pt x="4239984" y="914400"/>
                </a:lnTo>
                <a:lnTo>
                  <a:pt x="4271086" y="914400"/>
                </a:lnTo>
                <a:lnTo>
                  <a:pt x="4271086" y="469900"/>
                </a:lnTo>
                <a:close/>
              </a:path>
              <a:path w="4739640" h="3263900">
                <a:moveTo>
                  <a:pt x="4271086" y="0"/>
                </a:moveTo>
                <a:lnTo>
                  <a:pt x="4239984" y="0"/>
                </a:lnTo>
                <a:lnTo>
                  <a:pt x="4239984" y="444500"/>
                </a:lnTo>
                <a:lnTo>
                  <a:pt x="4271086" y="444500"/>
                </a:lnTo>
                <a:lnTo>
                  <a:pt x="4271086" y="0"/>
                </a:lnTo>
                <a:close/>
              </a:path>
              <a:path w="4739640" h="3263900">
                <a:moveTo>
                  <a:pt x="4739056" y="2349500"/>
                </a:moveTo>
                <a:lnTo>
                  <a:pt x="4711090" y="2349500"/>
                </a:lnTo>
                <a:lnTo>
                  <a:pt x="4711090" y="2794000"/>
                </a:lnTo>
                <a:lnTo>
                  <a:pt x="4739056" y="2794000"/>
                </a:lnTo>
                <a:lnTo>
                  <a:pt x="4739056" y="2349500"/>
                </a:lnTo>
                <a:close/>
              </a:path>
              <a:path w="4739640" h="3263900">
                <a:moveTo>
                  <a:pt x="4739056" y="1879600"/>
                </a:moveTo>
                <a:lnTo>
                  <a:pt x="4711090" y="1879600"/>
                </a:lnTo>
                <a:lnTo>
                  <a:pt x="4711090" y="2324100"/>
                </a:lnTo>
                <a:lnTo>
                  <a:pt x="4739056" y="2324100"/>
                </a:lnTo>
                <a:lnTo>
                  <a:pt x="4739056" y="1879600"/>
                </a:lnTo>
                <a:close/>
              </a:path>
              <a:path w="4739640" h="3263900">
                <a:moveTo>
                  <a:pt x="4739056" y="1409700"/>
                </a:moveTo>
                <a:lnTo>
                  <a:pt x="4711090" y="1409700"/>
                </a:lnTo>
                <a:lnTo>
                  <a:pt x="4711090" y="1854200"/>
                </a:lnTo>
                <a:lnTo>
                  <a:pt x="4739056" y="1854200"/>
                </a:lnTo>
                <a:lnTo>
                  <a:pt x="4739056" y="1409700"/>
                </a:lnTo>
                <a:close/>
              </a:path>
              <a:path w="4739640" h="3263900">
                <a:moveTo>
                  <a:pt x="4739056" y="939800"/>
                </a:moveTo>
                <a:lnTo>
                  <a:pt x="4711090" y="939800"/>
                </a:lnTo>
                <a:lnTo>
                  <a:pt x="4711090" y="1384300"/>
                </a:lnTo>
                <a:lnTo>
                  <a:pt x="4739056" y="1384300"/>
                </a:lnTo>
                <a:lnTo>
                  <a:pt x="4739056" y="939800"/>
                </a:lnTo>
                <a:close/>
              </a:path>
              <a:path w="4739640" h="3263900">
                <a:moveTo>
                  <a:pt x="4739056" y="469900"/>
                </a:moveTo>
                <a:lnTo>
                  <a:pt x="4711090" y="469900"/>
                </a:lnTo>
                <a:lnTo>
                  <a:pt x="4711090" y="914400"/>
                </a:lnTo>
                <a:lnTo>
                  <a:pt x="4739056" y="914400"/>
                </a:lnTo>
                <a:lnTo>
                  <a:pt x="4739056" y="469900"/>
                </a:lnTo>
                <a:close/>
              </a:path>
              <a:path w="4739640" h="3263900">
                <a:moveTo>
                  <a:pt x="4739056" y="0"/>
                </a:moveTo>
                <a:lnTo>
                  <a:pt x="4711090" y="0"/>
                </a:lnTo>
                <a:lnTo>
                  <a:pt x="4711090" y="444500"/>
                </a:lnTo>
                <a:lnTo>
                  <a:pt x="4739056" y="444500"/>
                </a:lnTo>
                <a:lnTo>
                  <a:pt x="473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8730221" y="4622812"/>
            <a:ext cx="970280" cy="431800"/>
          </a:xfrm>
          <a:custGeom>
            <a:avLst/>
            <a:gdLst/>
            <a:ahLst/>
            <a:cxnLst/>
            <a:rect l="l" t="t" r="r" b="b"/>
            <a:pathLst>
              <a:path w="970279" h="431800">
                <a:moveTo>
                  <a:pt x="31089" y="0"/>
                </a:moveTo>
                <a:lnTo>
                  <a:pt x="0" y="0"/>
                </a:lnTo>
                <a:lnTo>
                  <a:pt x="0" y="431800"/>
                </a:lnTo>
                <a:lnTo>
                  <a:pt x="31089" y="431800"/>
                </a:lnTo>
                <a:lnTo>
                  <a:pt x="31089" y="0"/>
                </a:lnTo>
                <a:close/>
              </a:path>
              <a:path w="970279" h="431800">
                <a:moveTo>
                  <a:pt x="502208" y="0"/>
                </a:moveTo>
                <a:lnTo>
                  <a:pt x="471106" y="0"/>
                </a:lnTo>
                <a:lnTo>
                  <a:pt x="471106" y="431800"/>
                </a:lnTo>
                <a:lnTo>
                  <a:pt x="502208" y="431800"/>
                </a:lnTo>
                <a:lnTo>
                  <a:pt x="502208" y="0"/>
                </a:lnTo>
                <a:close/>
              </a:path>
              <a:path w="970279" h="431800">
                <a:moveTo>
                  <a:pt x="970178" y="0"/>
                </a:moveTo>
                <a:lnTo>
                  <a:pt x="942213" y="0"/>
                </a:lnTo>
                <a:lnTo>
                  <a:pt x="942213" y="431800"/>
                </a:lnTo>
                <a:lnTo>
                  <a:pt x="970178" y="431800"/>
                </a:lnTo>
                <a:lnTo>
                  <a:pt x="970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490224" y="5207990"/>
            <a:ext cx="5210175" cy="5067300"/>
          </a:xfrm>
          <a:custGeom>
            <a:avLst/>
            <a:gdLst/>
            <a:ahLst/>
            <a:cxnLst/>
            <a:rect l="l" t="t" r="r" b="b"/>
            <a:pathLst>
              <a:path w="5210175" h="5067300">
                <a:moveTo>
                  <a:pt x="5210175" y="0"/>
                </a:moveTo>
                <a:lnTo>
                  <a:pt x="5182209" y="0"/>
                </a:lnTo>
                <a:lnTo>
                  <a:pt x="5182209" y="25400"/>
                </a:lnTo>
                <a:lnTo>
                  <a:pt x="5182209" y="469900"/>
                </a:lnTo>
                <a:lnTo>
                  <a:pt x="5182209" y="1879600"/>
                </a:lnTo>
                <a:lnTo>
                  <a:pt x="4742205" y="1879600"/>
                </a:lnTo>
                <a:lnTo>
                  <a:pt x="4742205" y="1435100"/>
                </a:lnTo>
                <a:lnTo>
                  <a:pt x="5182209" y="1435100"/>
                </a:lnTo>
                <a:lnTo>
                  <a:pt x="5182209" y="1409700"/>
                </a:lnTo>
                <a:lnTo>
                  <a:pt x="4742205" y="1409700"/>
                </a:lnTo>
                <a:lnTo>
                  <a:pt x="4742205" y="965200"/>
                </a:lnTo>
                <a:lnTo>
                  <a:pt x="5182209" y="965200"/>
                </a:lnTo>
                <a:lnTo>
                  <a:pt x="5182209" y="939800"/>
                </a:lnTo>
                <a:lnTo>
                  <a:pt x="4742205" y="939800"/>
                </a:lnTo>
                <a:lnTo>
                  <a:pt x="4742205" y="495300"/>
                </a:lnTo>
                <a:lnTo>
                  <a:pt x="5182209" y="495300"/>
                </a:lnTo>
                <a:lnTo>
                  <a:pt x="5182209" y="469900"/>
                </a:lnTo>
                <a:lnTo>
                  <a:pt x="4742205" y="469900"/>
                </a:lnTo>
                <a:lnTo>
                  <a:pt x="4742205" y="25400"/>
                </a:lnTo>
                <a:lnTo>
                  <a:pt x="5182209" y="25400"/>
                </a:lnTo>
                <a:lnTo>
                  <a:pt x="5182209" y="0"/>
                </a:lnTo>
                <a:lnTo>
                  <a:pt x="4711103" y="0"/>
                </a:lnTo>
                <a:lnTo>
                  <a:pt x="4711103" y="25400"/>
                </a:lnTo>
                <a:lnTo>
                  <a:pt x="4711103" y="469900"/>
                </a:lnTo>
                <a:lnTo>
                  <a:pt x="4711103" y="1879600"/>
                </a:lnTo>
                <a:lnTo>
                  <a:pt x="4271086" y="1879600"/>
                </a:lnTo>
                <a:lnTo>
                  <a:pt x="4271086" y="1435100"/>
                </a:lnTo>
                <a:lnTo>
                  <a:pt x="4711103" y="1435100"/>
                </a:lnTo>
                <a:lnTo>
                  <a:pt x="4711103" y="1409700"/>
                </a:lnTo>
                <a:lnTo>
                  <a:pt x="4271086" y="1409700"/>
                </a:lnTo>
                <a:lnTo>
                  <a:pt x="4271086" y="965200"/>
                </a:lnTo>
                <a:lnTo>
                  <a:pt x="4711103" y="965200"/>
                </a:lnTo>
                <a:lnTo>
                  <a:pt x="4711103" y="939800"/>
                </a:lnTo>
                <a:lnTo>
                  <a:pt x="4271086" y="939800"/>
                </a:lnTo>
                <a:lnTo>
                  <a:pt x="4271086" y="495300"/>
                </a:lnTo>
                <a:lnTo>
                  <a:pt x="4711103" y="495300"/>
                </a:lnTo>
                <a:lnTo>
                  <a:pt x="4711103" y="469900"/>
                </a:lnTo>
                <a:lnTo>
                  <a:pt x="4271086" y="469900"/>
                </a:lnTo>
                <a:lnTo>
                  <a:pt x="4271086" y="25400"/>
                </a:lnTo>
                <a:lnTo>
                  <a:pt x="4711103" y="25400"/>
                </a:lnTo>
                <a:lnTo>
                  <a:pt x="4711103" y="0"/>
                </a:lnTo>
                <a:lnTo>
                  <a:pt x="4239996" y="0"/>
                </a:lnTo>
                <a:lnTo>
                  <a:pt x="4239996" y="25400"/>
                </a:lnTo>
                <a:lnTo>
                  <a:pt x="4239996" y="469900"/>
                </a:lnTo>
                <a:lnTo>
                  <a:pt x="4239996" y="1879600"/>
                </a:lnTo>
                <a:lnTo>
                  <a:pt x="3799979" y="1879600"/>
                </a:lnTo>
                <a:lnTo>
                  <a:pt x="3799979" y="1435100"/>
                </a:lnTo>
                <a:lnTo>
                  <a:pt x="4239996" y="1435100"/>
                </a:lnTo>
                <a:lnTo>
                  <a:pt x="4239996" y="1409700"/>
                </a:lnTo>
                <a:lnTo>
                  <a:pt x="3799979" y="1409700"/>
                </a:lnTo>
                <a:lnTo>
                  <a:pt x="3799979" y="965200"/>
                </a:lnTo>
                <a:lnTo>
                  <a:pt x="4239996" y="965200"/>
                </a:lnTo>
                <a:lnTo>
                  <a:pt x="4239996" y="939800"/>
                </a:lnTo>
                <a:lnTo>
                  <a:pt x="3799979" y="939800"/>
                </a:lnTo>
                <a:lnTo>
                  <a:pt x="3799979" y="495300"/>
                </a:lnTo>
                <a:lnTo>
                  <a:pt x="4239996" y="495300"/>
                </a:lnTo>
                <a:lnTo>
                  <a:pt x="4239996" y="469900"/>
                </a:lnTo>
                <a:lnTo>
                  <a:pt x="3799979" y="469900"/>
                </a:lnTo>
                <a:lnTo>
                  <a:pt x="3799979" y="25400"/>
                </a:lnTo>
                <a:lnTo>
                  <a:pt x="4239996" y="25400"/>
                </a:lnTo>
                <a:lnTo>
                  <a:pt x="4239996" y="0"/>
                </a:lnTo>
                <a:lnTo>
                  <a:pt x="3768890" y="0"/>
                </a:lnTo>
                <a:lnTo>
                  <a:pt x="3768890" y="25400"/>
                </a:lnTo>
                <a:lnTo>
                  <a:pt x="3768890" y="469900"/>
                </a:lnTo>
                <a:lnTo>
                  <a:pt x="3768890" y="1879600"/>
                </a:lnTo>
                <a:lnTo>
                  <a:pt x="3328860" y="1879600"/>
                </a:lnTo>
                <a:lnTo>
                  <a:pt x="3328860" y="1435100"/>
                </a:lnTo>
                <a:lnTo>
                  <a:pt x="3768890" y="1435100"/>
                </a:lnTo>
                <a:lnTo>
                  <a:pt x="3768890" y="1409700"/>
                </a:lnTo>
                <a:lnTo>
                  <a:pt x="3328860" y="1409700"/>
                </a:lnTo>
                <a:lnTo>
                  <a:pt x="3328860" y="965200"/>
                </a:lnTo>
                <a:lnTo>
                  <a:pt x="3768890" y="965200"/>
                </a:lnTo>
                <a:lnTo>
                  <a:pt x="3768890" y="939800"/>
                </a:lnTo>
                <a:lnTo>
                  <a:pt x="3328860" y="939800"/>
                </a:lnTo>
                <a:lnTo>
                  <a:pt x="3328860" y="495300"/>
                </a:lnTo>
                <a:lnTo>
                  <a:pt x="3768890" y="495300"/>
                </a:lnTo>
                <a:lnTo>
                  <a:pt x="3768890" y="469900"/>
                </a:lnTo>
                <a:lnTo>
                  <a:pt x="3328860" y="469900"/>
                </a:lnTo>
                <a:lnTo>
                  <a:pt x="3328860" y="25400"/>
                </a:lnTo>
                <a:lnTo>
                  <a:pt x="3768890" y="25400"/>
                </a:lnTo>
                <a:lnTo>
                  <a:pt x="3768890" y="0"/>
                </a:lnTo>
                <a:lnTo>
                  <a:pt x="3297771" y="0"/>
                </a:lnTo>
                <a:lnTo>
                  <a:pt x="3297771" y="25400"/>
                </a:lnTo>
                <a:lnTo>
                  <a:pt x="3297771" y="469900"/>
                </a:lnTo>
                <a:lnTo>
                  <a:pt x="3297771" y="1879600"/>
                </a:lnTo>
                <a:lnTo>
                  <a:pt x="2857766" y="1879600"/>
                </a:lnTo>
                <a:lnTo>
                  <a:pt x="2857766" y="1435100"/>
                </a:lnTo>
                <a:lnTo>
                  <a:pt x="3297771" y="1435100"/>
                </a:lnTo>
                <a:lnTo>
                  <a:pt x="3297771" y="1409700"/>
                </a:lnTo>
                <a:lnTo>
                  <a:pt x="2857766" y="1409700"/>
                </a:lnTo>
                <a:lnTo>
                  <a:pt x="2857766" y="965200"/>
                </a:lnTo>
                <a:lnTo>
                  <a:pt x="3297771" y="965200"/>
                </a:lnTo>
                <a:lnTo>
                  <a:pt x="3297771" y="939800"/>
                </a:lnTo>
                <a:lnTo>
                  <a:pt x="2857766" y="939800"/>
                </a:lnTo>
                <a:lnTo>
                  <a:pt x="2857766" y="495300"/>
                </a:lnTo>
                <a:lnTo>
                  <a:pt x="3297771" y="495300"/>
                </a:lnTo>
                <a:lnTo>
                  <a:pt x="3297771" y="469900"/>
                </a:lnTo>
                <a:lnTo>
                  <a:pt x="2857766" y="469900"/>
                </a:lnTo>
                <a:lnTo>
                  <a:pt x="2857766" y="25400"/>
                </a:lnTo>
                <a:lnTo>
                  <a:pt x="3297771" y="25400"/>
                </a:lnTo>
                <a:lnTo>
                  <a:pt x="3297771" y="0"/>
                </a:lnTo>
                <a:lnTo>
                  <a:pt x="2826664" y="0"/>
                </a:lnTo>
                <a:lnTo>
                  <a:pt x="2826664" y="25400"/>
                </a:lnTo>
                <a:lnTo>
                  <a:pt x="2826664" y="469900"/>
                </a:lnTo>
                <a:lnTo>
                  <a:pt x="2826664" y="1879600"/>
                </a:lnTo>
                <a:lnTo>
                  <a:pt x="2386647" y="1879600"/>
                </a:lnTo>
                <a:lnTo>
                  <a:pt x="2386647" y="1435100"/>
                </a:lnTo>
                <a:lnTo>
                  <a:pt x="2826664" y="1435100"/>
                </a:lnTo>
                <a:lnTo>
                  <a:pt x="2826664" y="1409700"/>
                </a:lnTo>
                <a:lnTo>
                  <a:pt x="2386647" y="1409700"/>
                </a:lnTo>
                <a:lnTo>
                  <a:pt x="2386647" y="965200"/>
                </a:lnTo>
                <a:lnTo>
                  <a:pt x="2826664" y="965200"/>
                </a:lnTo>
                <a:lnTo>
                  <a:pt x="2826664" y="939800"/>
                </a:lnTo>
                <a:lnTo>
                  <a:pt x="2386647" y="939800"/>
                </a:lnTo>
                <a:lnTo>
                  <a:pt x="2386647" y="495300"/>
                </a:lnTo>
                <a:lnTo>
                  <a:pt x="2826664" y="495300"/>
                </a:lnTo>
                <a:lnTo>
                  <a:pt x="2826664" y="469900"/>
                </a:lnTo>
                <a:lnTo>
                  <a:pt x="2386647" y="469900"/>
                </a:lnTo>
                <a:lnTo>
                  <a:pt x="2386647" y="25400"/>
                </a:lnTo>
                <a:lnTo>
                  <a:pt x="2826664" y="25400"/>
                </a:lnTo>
                <a:lnTo>
                  <a:pt x="2826664" y="0"/>
                </a:lnTo>
                <a:lnTo>
                  <a:pt x="2355558" y="0"/>
                </a:lnTo>
                <a:lnTo>
                  <a:pt x="2355558" y="25400"/>
                </a:lnTo>
                <a:lnTo>
                  <a:pt x="2355558" y="469900"/>
                </a:lnTo>
                <a:lnTo>
                  <a:pt x="2355558" y="2349500"/>
                </a:lnTo>
                <a:lnTo>
                  <a:pt x="1915528" y="2349500"/>
                </a:lnTo>
                <a:lnTo>
                  <a:pt x="1915528" y="1905000"/>
                </a:lnTo>
                <a:lnTo>
                  <a:pt x="2355558" y="1905000"/>
                </a:lnTo>
                <a:lnTo>
                  <a:pt x="2355558" y="1879600"/>
                </a:lnTo>
                <a:lnTo>
                  <a:pt x="1915528" y="1879600"/>
                </a:lnTo>
                <a:lnTo>
                  <a:pt x="1915528" y="1435100"/>
                </a:lnTo>
                <a:lnTo>
                  <a:pt x="2355558" y="1435100"/>
                </a:lnTo>
                <a:lnTo>
                  <a:pt x="2355558" y="1409700"/>
                </a:lnTo>
                <a:lnTo>
                  <a:pt x="1915528" y="1409700"/>
                </a:lnTo>
                <a:lnTo>
                  <a:pt x="1915528" y="965200"/>
                </a:lnTo>
                <a:lnTo>
                  <a:pt x="2355558" y="965200"/>
                </a:lnTo>
                <a:lnTo>
                  <a:pt x="2355558" y="939800"/>
                </a:lnTo>
                <a:lnTo>
                  <a:pt x="1915528" y="939800"/>
                </a:lnTo>
                <a:lnTo>
                  <a:pt x="1915528" y="495300"/>
                </a:lnTo>
                <a:lnTo>
                  <a:pt x="2355558" y="495300"/>
                </a:lnTo>
                <a:lnTo>
                  <a:pt x="2355558" y="469900"/>
                </a:lnTo>
                <a:lnTo>
                  <a:pt x="1915528" y="469900"/>
                </a:lnTo>
                <a:lnTo>
                  <a:pt x="1915528" y="25400"/>
                </a:lnTo>
                <a:lnTo>
                  <a:pt x="2355558" y="25400"/>
                </a:lnTo>
                <a:lnTo>
                  <a:pt x="2355558" y="0"/>
                </a:lnTo>
                <a:lnTo>
                  <a:pt x="1884438" y="0"/>
                </a:lnTo>
                <a:lnTo>
                  <a:pt x="1884438" y="25400"/>
                </a:lnTo>
                <a:lnTo>
                  <a:pt x="1884438" y="469900"/>
                </a:lnTo>
                <a:lnTo>
                  <a:pt x="1884438" y="2349500"/>
                </a:lnTo>
                <a:lnTo>
                  <a:pt x="1444421" y="2349500"/>
                </a:lnTo>
                <a:lnTo>
                  <a:pt x="1444421" y="1905000"/>
                </a:lnTo>
                <a:lnTo>
                  <a:pt x="1884438" y="1905000"/>
                </a:lnTo>
                <a:lnTo>
                  <a:pt x="1884438" y="1879600"/>
                </a:lnTo>
                <a:lnTo>
                  <a:pt x="1444421" y="1879600"/>
                </a:lnTo>
                <a:lnTo>
                  <a:pt x="1444421" y="1435100"/>
                </a:lnTo>
                <a:lnTo>
                  <a:pt x="1884438" y="1435100"/>
                </a:lnTo>
                <a:lnTo>
                  <a:pt x="1884438" y="1409700"/>
                </a:lnTo>
                <a:lnTo>
                  <a:pt x="1444421" y="1409700"/>
                </a:lnTo>
                <a:lnTo>
                  <a:pt x="1444421" y="965200"/>
                </a:lnTo>
                <a:lnTo>
                  <a:pt x="1884438" y="965200"/>
                </a:lnTo>
                <a:lnTo>
                  <a:pt x="1884438" y="939800"/>
                </a:lnTo>
                <a:lnTo>
                  <a:pt x="1444421" y="939800"/>
                </a:lnTo>
                <a:lnTo>
                  <a:pt x="1444421" y="495300"/>
                </a:lnTo>
                <a:lnTo>
                  <a:pt x="1884438" y="495300"/>
                </a:lnTo>
                <a:lnTo>
                  <a:pt x="1884438" y="469900"/>
                </a:lnTo>
                <a:lnTo>
                  <a:pt x="1444421" y="469900"/>
                </a:lnTo>
                <a:lnTo>
                  <a:pt x="1444421" y="25400"/>
                </a:lnTo>
                <a:lnTo>
                  <a:pt x="1884438" y="25400"/>
                </a:lnTo>
                <a:lnTo>
                  <a:pt x="1884438" y="0"/>
                </a:lnTo>
                <a:lnTo>
                  <a:pt x="1413332" y="0"/>
                </a:lnTo>
                <a:lnTo>
                  <a:pt x="1413332" y="25400"/>
                </a:lnTo>
                <a:lnTo>
                  <a:pt x="1413332" y="469900"/>
                </a:lnTo>
                <a:lnTo>
                  <a:pt x="1413332" y="2349500"/>
                </a:lnTo>
                <a:lnTo>
                  <a:pt x="973315" y="2349500"/>
                </a:lnTo>
                <a:lnTo>
                  <a:pt x="973315" y="1905000"/>
                </a:lnTo>
                <a:lnTo>
                  <a:pt x="1413332" y="1905000"/>
                </a:lnTo>
                <a:lnTo>
                  <a:pt x="1413332" y="1879600"/>
                </a:lnTo>
                <a:lnTo>
                  <a:pt x="973315" y="1879600"/>
                </a:lnTo>
                <a:lnTo>
                  <a:pt x="973315" y="1435100"/>
                </a:lnTo>
                <a:lnTo>
                  <a:pt x="1413332" y="1435100"/>
                </a:lnTo>
                <a:lnTo>
                  <a:pt x="1413332" y="1409700"/>
                </a:lnTo>
                <a:lnTo>
                  <a:pt x="973315" y="1409700"/>
                </a:lnTo>
                <a:lnTo>
                  <a:pt x="973315" y="965200"/>
                </a:lnTo>
                <a:lnTo>
                  <a:pt x="1413332" y="965200"/>
                </a:lnTo>
                <a:lnTo>
                  <a:pt x="1413332" y="939800"/>
                </a:lnTo>
                <a:lnTo>
                  <a:pt x="973315" y="939800"/>
                </a:lnTo>
                <a:lnTo>
                  <a:pt x="973315" y="495300"/>
                </a:lnTo>
                <a:lnTo>
                  <a:pt x="1413332" y="495300"/>
                </a:lnTo>
                <a:lnTo>
                  <a:pt x="1413332" y="469900"/>
                </a:lnTo>
                <a:lnTo>
                  <a:pt x="973315" y="469900"/>
                </a:lnTo>
                <a:lnTo>
                  <a:pt x="973315" y="25400"/>
                </a:lnTo>
                <a:lnTo>
                  <a:pt x="1413332" y="25400"/>
                </a:lnTo>
                <a:lnTo>
                  <a:pt x="1413332" y="0"/>
                </a:lnTo>
                <a:lnTo>
                  <a:pt x="942225" y="0"/>
                </a:lnTo>
                <a:lnTo>
                  <a:pt x="942225" y="25400"/>
                </a:lnTo>
                <a:lnTo>
                  <a:pt x="942225" y="469900"/>
                </a:lnTo>
                <a:lnTo>
                  <a:pt x="942225" y="2349500"/>
                </a:lnTo>
                <a:lnTo>
                  <a:pt x="502208" y="2349500"/>
                </a:lnTo>
                <a:lnTo>
                  <a:pt x="502208" y="1905000"/>
                </a:lnTo>
                <a:lnTo>
                  <a:pt x="942225" y="1905000"/>
                </a:lnTo>
                <a:lnTo>
                  <a:pt x="942225" y="1879600"/>
                </a:lnTo>
                <a:lnTo>
                  <a:pt x="502208" y="1879600"/>
                </a:lnTo>
                <a:lnTo>
                  <a:pt x="502208" y="1435100"/>
                </a:lnTo>
                <a:lnTo>
                  <a:pt x="942225" y="1435100"/>
                </a:lnTo>
                <a:lnTo>
                  <a:pt x="942225" y="1409700"/>
                </a:lnTo>
                <a:lnTo>
                  <a:pt x="502208" y="1409700"/>
                </a:lnTo>
                <a:lnTo>
                  <a:pt x="502208" y="965200"/>
                </a:lnTo>
                <a:lnTo>
                  <a:pt x="942225" y="965200"/>
                </a:lnTo>
                <a:lnTo>
                  <a:pt x="942225" y="939800"/>
                </a:lnTo>
                <a:lnTo>
                  <a:pt x="502208" y="939800"/>
                </a:lnTo>
                <a:lnTo>
                  <a:pt x="502208" y="495300"/>
                </a:lnTo>
                <a:lnTo>
                  <a:pt x="942225" y="495300"/>
                </a:lnTo>
                <a:lnTo>
                  <a:pt x="942225" y="469900"/>
                </a:lnTo>
                <a:lnTo>
                  <a:pt x="502208" y="469900"/>
                </a:lnTo>
                <a:lnTo>
                  <a:pt x="502208" y="25400"/>
                </a:lnTo>
                <a:lnTo>
                  <a:pt x="942225" y="25400"/>
                </a:lnTo>
                <a:lnTo>
                  <a:pt x="942225" y="0"/>
                </a:lnTo>
                <a:lnTo>
                  <a:pt x="471119" y="0"/>
                </a:lnTo>
                <a:lnTo>
                  <a:pt x="471119" y="25400"/>
                </a:lnTo>
                <a:lnTo>
                  <a:pt x="471119" y="469900"/>
                </a:lnTo>
                <a:lnTo>
                  <a:pt x="471119" y="2349500"/>
                </a:lnTo>
                <a:lnTo>
                  <a:pt x="31102" y="2349500"/>
                </a:lnTo>
                <a:lnTo>
                  <a:pt x="31102" y="1905000"/>
                </a:lnTo>
                <a:lnTo>
                  <a:pt x="471119" y="1905000"/>
                </a:lnTo>
                <a:lnTo>
                  <a:pt x="471119" y="1879600"/>
                </a:lnTo>
                <a:lnTo>
                  <a:pt x="31102" y="1879600"/>
                </a:lnTo>
                <a:lnTo>
                  <a:pt x="31102" y="1435100"/>
                </a:lnTo>
                <a:lnTo>
                  <a:pt x="471119" y="1435100"/>
                </a:lnTo>
                <a:lnTo>
                  <a:pt x="471119" y="1409700"/>
                </a:lnTo>
                <a:lnTo>
                  <a:pt x="31102" y="1409700"/>
                </a:lnTo>
                <a:lnTo>
                  <a:pt x="31102" y="965200"/>
                </a:lnTo>
                <a:lnTo>
                  <a:pt x="471119" y="965200"/>
                </a:lnTo>
                <a:lnTo>
                  <a:pt x="471119" y="939800"/>
                </a:lnTo>
                <a:lnTo>
                  <a:pt x="31102" y="939800"/>
                </a:lnTo>
                <a:lnTo>
                  <a:pt x="31102" y="495300"/>
                </a:lnTo>
                <a:lnTo>
                  <a:pt x="471119" y="495300"/>
                </a:lnTo>
                <a:lnTo>
                  <a:pt x="471119" y="469900"/>
                </a:lnTo>
                <a:lnTo>
                  <a:pt x="31102" y="469900"/>
                </a:lnTo>
                <a:lnTo>
                  <a:pt x="31102" y="25400"/>
                </a:lnTo>
                <a:lnTo>
                  <a:pt x="471119" y="25400"/>
                </a:lnTo>
                <a:lnTo>
                  <a:pt x="471119" y="0"/>
                </a:lnTo>
                <a:lnTo>
                  <a:pt x="0" y="0"/>
                </a:lnTo>
                <a:lnTo>
                  <a:pt x="0" y="25400"/>
                </a:lnTo>
                <a:lnTo>
                  <a:pt x="0" y="469900"/>
                </a:lnTo>
                <a:lnTo>
                  <a:pt x="0" y="5067300"/>
                </a:lnTo>
                <a:lnTo>
                  <a:pt x="31102" y="5067300"/>
                </a:lnTo>
                <a:lnTo>
                  <a:pt x="31102" y="4737100"/>
                </a:lnTo>
                <a:lnTo>
                  <a:pt x="5210175" y="4737100"/>
                </a:lnTo>
                <a:lnTo>
                  <a:pt x="5210175" y="4699000"/>
                </a:lnTo>
                <a:lnTo>
                  <a:pt x="31102" y="4699000"/>
                </a:lnTo>
                <a:lnTo>
                  <a:pt x="31102" y="4267200"/>
                </a:lnTo>
                <a:lnTo>
                  <a:pt x="5210175" y="4267200"/>
                </a:lnTo>
                <a:lnTo>
                  <a:pt x="5210175" y="4229100"/>
                </a:lnTo>
                <a:lnTo>
                  <a:pt x="31102" y="4229100"/>
                </a:lnTo>
                <a:lnTo>
                  <a:pt x="31102" y="3797300"/>
                </a:lnTo>
                <a:lnTo>
                  <a:pt x="5210175" y="3797300"/>
                </a:lnTo>
                <a:lnTo>
                  <a:pt x="5210175" y="3759200"/>
                </a:lnTo>
                <a:lnTo>
                  <a:pt x="31102" y="3759200"/>
                </a:lnTo>
                <a:lnTo>
                  <a:pt x="31102" y="3327400"/>
                </a:lnTo>
                <a:lnTo>
                  <a:pt x="5210175" y="3327400"/>
                </a:lnTo>
                <a:lnTo>
                  <a:pt x="5210175" y="3289300"/>
                </a:lnTo>
                <a:lnTo>
                  <a:pt x="31102" y="3289300"/>
                </a:lnTo>
                <a:lnTo>
                  <a:pt x="31102" y="2857500"/>
                </a:lnTo>
                <a:lnTo>
                  <a:pt x="5210175" y="2857500"/>
                </a:lnTo>
                <a:lnTo>
                  <a:pt x="5210175" y="2819400"/>
                </a:lnTo>
                <a:lnTo>
                  <a:pt x="31102" y="2819400"/>
                </a:lnTo>
                <a:lnTo>
                  <a:pt x="31102" y="2374900"/>
                </a:lnTo>
                <a:lnTo>
                  <a:pt x="5210175" y="2374900"/>
                </a:lnTo>
                <a:lnTo>
                  <a:pt x="5210175" y="2349500"/>
                </a:lnTo>
                <a:lnTo>
                  <a:pt x="2386647" y="2349500"/>
                </a:lnTo>
                <a:lnTo>
                  <a:pt x="2386647" y="1905000"/>
                </a:lnTo>
                <a:lnTo>
                  <a:pt x="5210175" y="1905000"/>
                </a:lnTo>
                <a:lnTo>
                  <a:pt x="5210175" y="1879600"/>
                </a:lnTo>
                <a:lnTo>
                  <a:pt x="5210175" y="25400"/>
                </a:lnTo>
                <a:lnTo>
                  <a:pt x="5210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4961344" y="7112990"/>
            <a:ext cx="4739640" cy="3162300"/>
          </a:xfrm>
          <a:custGeom>
            <a:avLst/>
            <a:gdLst/>
            <a:ahLst/>
            <a:cxnLst/>
            <a:rect l="l" t="t" r="r" b="b"/>
            <a:pathLst>
              <a:path w="4739640" h="3162300">
                <a:moveTo>
                  <a:pt x="31089" y="2832100"/>
                </a:moveTo>
                <a:lnTo>
                  <a:pt x="0" y="2832100"/>
                </a:lnTo>
                <a:lnTo>
                  <a:pt x="0" y="3162300"/>
                </a:lnTo>
                <a:lnTo>
                  <a:pt x="31089" y="3162300"/>
                </a:lnTo>
                <a:lnTo>
                  <a:pt x="31089" y="2832100"/>
                </a:lnTo>
                <a:close/>
              </a:path>
              <a:path w="4739640" h="3162300">
                <a:moveTo>
                  <a:pt x="31089" y="2362200"/>
                </a:moveTo>
                <a:lnTo>
                  <a:pt x="0" y="2362200"/>
                </a:lnTo>
                <a:lnTo>
                  <a:pt x="0" y="2794000"/>
                </a:lnTo>
                <a:lnTo>
                  <a:pt x="31089" y="2794000"/>
                </a:lnTo>
                <a:lnTo>
                  <a:pt x="31089" y="2362200"/>
                </a:lnTo>
                <a:close/>
              </a:path>
              <a:path w="4739640" h="31623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4739640" h="3162300">
                <a:moveTo>
                  <a:pt x="31089" y="1422400"/>
                </a:moveTo>
                <a:lnTo>
                  <a:pt x="0" y="14224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22400"/>
                </a:lnTo>
                <a:close/>
              </a:path>
              <a:path w="4739640" h="3162300">
                <a:moveTo>
                  <a:pt x="31089" y="952500"/>
                </a:moveTo>
                <a:lnTo>
                  <a:pt x="0" y="9525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52500"/>
                </a:lnTo>
                <a:close/>
              </a:path>
              <a:path w="4739640" h="31623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4739640" h="3162300">
                <a:moveTo>
                  <a:pt x="502196" y="2832100"/>
                </a:moveTo>
                <a:lnTo>
                  <a:pt x="471106" y="2832100"/>
                </a:lnTo>
                <a:lnTo>
                  <a:pt x="471106" y="3162300"/>
                </a:lnTo>
                <a:lnTo>
                  <a:pt x="502196" y="3162300"/>
                </a:lnTo>
                <a:lnTo>
                  <a:pt x="502196" y="2832100"/>
                </a:lnTo>
                <a:close/>
              </a:path>
              <a:path w="4739640" h="3162300">
                <a:moveTo>
                  <a:pt x="502196" y="2362200"/>
                </a:moveTo>
                <a:lnTo>
                  <a:pt x="471106" y="2362200"/>
                </a:lnTo>
                <a:lnTo>
                  <a:pt x="471106" y="2794000"/>
                </a:lnTo>
                <a:lnTo>
                  <a:pt x="502196" y="2794000"/>
                </a:lnTo>
                <a:lnTo>
                  <a:pt x="502196" y="2362200"/>
                </a:lnTo>
                <a:close/>
              </a:path>
              <a:path w="4739640" h="3162300">
                <a:moveTo>
                  <a:pt x="502196" y="1892300"/>
                </a:moveTo>
                <a:lnTo>
                  <a:pt x="471106" y="1892300"/>
                </a:lnTo>
                <a:lnTo>
                  <a:pt x="471106" y="2324100"/>
                </a:lnTo>
                <a:lnTo>
                  <a:pt x="502196" y="2324100"/>
                </a:lnTo>
                <a:lnTo>
                  <a:pt x="502196" y="1892300"/>
                </a:lnTo>
                <a:close/>
              </a:path>
              <a:path w="4739640" h="3162300">
                <a:moveTo>
                  <a:pt x="502196" y="1422400"/>
                </a:moveTo>
                <a:lnTo>
                  <a:pt x="471106" y="14224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22400"/>
                </a:lnTo>
                <a:close/>
              </a:path>
              <a:path w="4739640" h="3162300">
                <a:moveTo>
                  <a:pt x="502196" y="952500"/>
                </a:moveTo>
                <a:lnTo>
                  <a:pt x="471106" y="9525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52500"/>
                </a:lnTo>
                <a:close/>
              </a:path>
              <a:path w="4739640" h="31623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4739640" h="3162300">
                <a:moveTo>
                  <a:pt x="973302" y="1892300"/>
                </a:moveTo>
                <a:lnTo>
                  <a:pt x="942213" y="1892300"/>
                </a:lnTo>
                <a:lnTo>
                  <a:pt x="942213" y="2324100"/>
                </a:lnTo>
                <a:lnTo>
                  <a:pt x="973302" y="2324100"/>
                </a:lnTo>
                <a:lnTo>
                  <a:pt x="973302" y="1892300"/>
                </a:lnTo>
                <a:close/>
              </a:path>
              <a:path w="4739640" h="3162300">
                <a:moveTo>
                  <a:pt x="973302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4739640" h="3162300">
                <a:moveTo>
                  <a:pt x="973315" y="2832100"/>
                </a:moveTo>
                <a:lnTo>
                  <a:pt x="942213" y="2832100"/>
                </a:lnTo>
                <a:lnTo>
                  <a:pt x="942213" y="3162300"/>
                </a:lnTo>
                <a:lnTo>
                  <a:pt x="973315" y="3162300"/>
                </a:lnTo>
                <a:lnTo>
                  <a:pt x="973315" y="2832100"/>
                </a:lnTo>
                <a:close/>
              </a:path>
              <a:path w="4739640" h="3162300">
                <a:moveTo>
                  <a:pt x="973315" y="2362200"/>
                </a:moveTo>
                <a:lnTo>
                  <a:pt x="942213" y="2362200"/>
                </a:lnTo>
                <a:lnTo>
                  <a:pt x="942213" y="2794000"/>
                </a:lnTo>
                <a:lnTo>
                  <a:pt x="973315" y="2794000"/>
                </a:lnTo>
                <a:lnTo>
                  <a:pt x="973315" y="2362200"/>
                </a:lnTo>
                <a:close/>
              </a:path>
              <a:path w="4739640" h="3162300">
                <a:moveTo>
                  <a:pt x="973315" y="1422400"/>
                </a:moveTo>
                <a:lnTo>
                  <a:pt x="942213" y="14224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22400"/>
                </a:lnTo>
                <a:close/>
              </a:path>
              <a:path w="4739640" h="3162300">
                <a:moveTo>
                  <a:pt x="973315" y="952500"/>
                </a:moveTo>
                <a:lnTo>
                  <a:pt x="942213" y="952500"/>
                </a:lnTo>
                <a:lnTo>
                  <a:pt x="942213" y="1384300"/>
                </a:lnTo>
                <a:lnTo>
                  <a:pt x="973315" y="1384300"/>
                </a:lnTo>
                <a:lnTo>
                  <a:pt x="973315" y="952500"/>
                </a:lnTo>
                <a:close/>
              </a:path>
              <a:path w="4739640" h="3162300">
                <a:moveTo>
                  <a:pt x="1444409" y="2832100"/>
                </a:moveTo>
                <a:lnTo>
                  <a:pt x="1413332" y="2832100"/>
                </a:lnTo>
                <a:lnTo>
                  <a:pt x="1413332" y="3162300"/>
                </a:lnTo>
                <a:lnTo>
                  <a:pt x="1444409" y="3162300"/>
                </a:lnTo>
                <a:lnTo>
                  <a:pt x="1444409" y="2832100"/>
                </a:lnTo>
                <a:close/>
              </a:path>
              <a:path w="4739640" h="3162300">
                <a:moveTo>
                  <a:pt x="1444409" y="2362200"/>
                </a:moveTo>
                <a:lnTo>
                  <a:pt x="1413332" y="2362200"/>
                </a:lnTo>
                <a:lnTo>
                  <a:pt x="1413332" y="2794000"/>
                </a:lnTo>
                <a:lnTo>
                  <a:pt x="1444409" y="2794000"/>
                </a:lnTo>
                <a:lnTo>
                  <a:pt x="1444409" y="2362200"/>
                </a:lnTo>
                <a:close/>
              </a:path>
              <a:path w="4739640" h="3162300">
                <a:moveTo>
                  <a:pt x="1444409" y="1892300"/>
                </a:moveTo>
                <a:lnTo>
                  <a:pt x="1413319" y="1892300"/>
                </a:lnTo>
                <a:lnTo>
                  <a:pt x="1413319" y="2324100"/>
                </a:lnTo>
                <a:lnTo>
                  <a:pt x="1444409" y="2324100"/>
                </a:lnTo>
                <a:lnTo>
                  <a:pt x="1444409" y="1892300"/>
                </a:lnTo>
                <a:close/>
              </a:path>
              <a:path w="4739640" h="3162300">
                <a:moveTo>
                  <a:pt x="1444409" y="1422400"/>
                </a:moveTo>
                <a:lnTo>
                  <a:pt x="1413332" y="1422400"/>
                </a:lnTo>
                <a:lnTo>
                  <a:pt x="1413332" y="1854200"/>
                </a:lnTo>
                <a:lnTo>
                  <a:pt x="1444409" y="1854200"/>
                </a:lnTo>
                <a:lnTo>
                  <a:pt x="1444409" y="1422400"/>
                </a:lnTo>
                <a:close/>
              </a:path>
              <a:path w="4739640" h="3162300">
                <a:moveTo>
                  <a:pt x="1444409" y="952500"/>
                </a:moveTo>
                <a:lnTo>
                  <a:pt x="1413332" y="952500"/>
                </a:lnTo>
                <a:lnTo>
                  <a:pt x="1413332" y="1384300"/>
                </a:lnTo>
                <a:lnTo>
                  <a:pt x="1444409" y="1384300"/>
                </a:lnTo>
                <a:lnTo>
                  <a:pt x="1444409" y="952500"/>
                </a:lnTo>
                <a:close/>
              </a:path>
              <a:path w="4739640" h="3162300">
                <a:moveTo>
                  <a:pt x="1444409" y="469900"/>
                </a:moveTo>
                <a:lnTo>
                  <a:pt x="1413319" y="469900"/>
                </a:lnTo>
                <a:lnTo>
                  <a:pt x="1413319" y="914400"/>
                </a:lnTo>
                <a:lnTo>
                  <a:pt x="1444409" y="914400"/>
                </a:lnTo>
                <a:lnTo>
                  <a:pt x="1444409" y="469900"/>
                </a:lnTo>
                <a:close/>
              </a:path>
              <a:path w="4739640" h="3162300">
                <a:moveTo>
                  <a:pt x="1915528" y="2832100"/>
                </a:moveTo>
                <a:lnTo>
                  <a:pt x="1884438" y="2832100"/>
                </a:lnTo>
                <a:lnTo>
                  <a:pt x="1884438" y="3162300"/>
                </a:lnTo>
                <a:lnTo>
                  <a:pt x="1915528" y="3162300"/>
                </a:lnTo>
                <a:lnTo>
                  <a:pt x="1915528" y="2832100"/>
                </a:lnTo>
                <a:close/>
              </a:path>
              <a:path w="4739640" h="3162300">
                <a:moveTo>
                  <a:pt x="1915528" y="2362200"/>
                </a:moveTo>
                <a:lnTo>
                  <a:pt x="1884438" y="2362200"/>
                </a:lnTo>
                <a:lnTo>
                  <a:pt x="1884438" y="2794000"/>
                </a:lnTo>
                <a:lnTo>
                  <a:pt x="1915528" y="2794000"/>
                </a:lnTo>
                <a:lnTo>
                  <a:pt x="1915528" y="2362200"/>
                </a:lnTo>
                <a:close/>
              </a:path>
              <a:path w="4739640" h="3162300">
                <a:moveTo>
                  <a:pt x="1915528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92300"/>
                </a:lnTo>
                <a:close/>
              </a:path>
              <a:path w="4739640" h="3162300">
                <a:moveTo>
                  <a:pt x="1915528" y="1422400"/>
                </a:moveTo>
                <a:lnTo>
                  <a:pt x="1884438" y="14224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22400"/>
                </a:lnTo>
                <a:close/>
              </a:path>
              <a:path w="4739640" h="3162300">
                <a:moveTo>
                  <a:pt x="1915528" y="952500"/>
                </a:moveTo>
                <a:lnTo>
                  <a:pt x="1884438" y="9525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52500"/>
                </a:lnTo>
                <a:close/>
              </a:path>
              <a:path w="4739640" h="31623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4739640" h="3162300">
                <a:moveTo>
                  <a:pt x="1915528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28" y="444500"/>
                </a:lnTo>
                <a:lnTo>
                  <a:pt x="1915528" y="0"/>
                </a:lnTo>
                <a:close/>
              </a:path>
              <a:path w="4739640" h="3162300">
                <a:moveTo>
                  <a:pt x="2386647" y="2832100"/>
                </a:moveTo>
                <a:lnTo>
                  <a:pt x="2355545" y="2832100"/>
                </a:lnTo>
                <a:lnTo>
                  <a:pt x="2355545" y="3162300"/>
                </a:lnTo>
                <a:lnTo>
                  <a:pt x="2386647" y="3162300"/>
                </a:lnTo>
                <a:lnTo>
                  <a:pt x="2386647" y="2832100"/>
                </a:lnTo>
                <a:close/>
              </a:path>
              <a:path w="4739640" h="3162300">
                <a:moveTo>
                  <a:pt x="2386647" y="2362200"/>
                </a:moveTo>
                <a:lnTo>
                  <a:pt x="2355545" y="2362200"/>
                </a:lnTo>
                <a:lnTo>
                  <a:pt x="2355545" y="2794000"/>
                </a:lnTo>
                <a:lnTo>
                  <a:pt x="2386647" y="2794000"/>
                </a:lnTo>
                <a:lnTo>
                  <a:pt x="2386647" y="2362200"/>
                </a:lnTo>
                <a:close/>
              </a:path>
              <a:path w="4739640" h="3162300">
                <a:moveTo>
                  <a:pt x="2386647" y="1892300"/>
                </a:moveTo>
                <a:lnTo>
                  <a:pt x="2355545" y="1892300"/>
                </a:lnTo>
                <a:lnTo>
                  <a:pt x="2355545" y="2324100"/>
                </a:lnTo>
                <a:lnTo>
                  <a:pt x="2386647" y="2324100"/>
                </a:lnTo>
                <a:lnTo>
                  <a:pt x="2386647" y="1892300"/>
                </a:lnTo>
                <a:close/>
              </a:path>
              <a:path w="4739640" h="3162300">
                <a:moveTo>
                  <a:pt x="2386647" y="1422400"/>
                </a:moveTo>
                <a:lnTo>
                  <a:pt x="2355545" y="1422400"/>
                </a:lnTo>
                <a:lnTo>
                  <a:pt x="2355545" y="1854200"/>
                </a:lnTo>
                <a:lnTo>
                  <a:pt x="2386647" y="1854200"/>
                </a:lnTo>
                <a:lnTo>
                  <a:pt x="2386647" y="1422400"/>
                </a:lnTo>
                <a:close/>
              </a:path>
              <a:path w="4739640" h="3162300">
                <a:moveTo>
                  <a:pt x="2386647" y="952500"/>
                </a:moveTo>
                <a:lnTo>
                  <a:pt x="2355545" y="952500"/>
                </a:lnTo>
                <a:lnTo>
                  <a:pt x="2355545" y="1384300"/>
                </a:lnTo>
                <a:lnTo>
                  <a:pt x="2386647" y="1384300"/>
                </a:lnTo>
                <a:lnTo>
                  <a:pt x="2386647" y="952500"/>
                </a:lnTo>
                <a:close/>
              </a:path>
              <a:path w="4739640" h="3162300">
                <a:moveTo>
                  <a:pt x="2386647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4739640" h="3162300">
                <a:moveTo>
                  <a:pt x="2386647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47" y="444500"/>
                </a:lnTo>
                <a:lnTo>
                  <a:pt x="2386647" y="0"/>
                </a:lnTo>
                <a:close/>
              </a:path>
              <a:path w="4739640" h="3162300">
                <a:moveTo>
                  <a:pt x="2857741" y="2832100"/>
                </a:moveTo>
                <a:lnTo>
                  <a:pt x="2826651" y="2832100"/>
                </a:lnTo>
                <a:lnTo>
                  <a:pt x="2826651" y="3162300"/>
                </a:lnTo>
                <a:lnTo>
                  <a:pt x="2857741" y="3162300"/>
                </a:lnTo>
                <a:lnTo>
                  <a:pt x="2857741" y="2832100"/>
                </a:lnTo>
                <a:close/>
              </a:path>
              <a:path w="4739640" h="3162300">
                <a:moveTo>
                  <a:pt x="2857741" y="2362200"/>
                </a:moveTo>
                <a:lnTo>
                  <a:pt x="2826651" y="2362200"/>
                </a:lnTo>
                <a:lnTo>
                  <a:pt x="2826651" y="2794000"/>
                </a:lnTo>
                <a:lnTo>
                  <a:pt x="2857741" y="2794000"/>
                </a:lnTo>
                <a:lnTo>
                  <a:pt x="2857741" y="2362200"/>
                </a:lnTo>
                <a:close/>
              </a:path>
              <a:path w="4739640" h="3162300">
                <a:moveTo>
                  <a:pt x="2857741" y="1892300"/>
                </a:moveTo>
                <a:lnTo>
                  <a:pt x="2826651" y="1892300"/>
                </a:lnTo>
                <a:lnTo>
                  <a:pt x="2826651" y="2324100"/>
                </a:lnTo>
                <a:lnTo>
                  <a:pt x="2857741" y="2324100"/>
                </a:lnTo>
                <a:lnTo>
                  <a:pt x="2857741" y="1892300"/>
                </a:lnTo>
                <a:close/>
              </a:path>
              <a:path w="4739640" h="3162300">
                <a:moveTo>
                  <a:pt x="2857741" y="1422400"/>
                </a:moveTo>
                <a:lnTo>
                  <a:pt x="2826651" y="1422400"/>
                </a:lnTo>
                <a:lnTo>
                  <a:pt x="2826651" y="1854200"/>
                </a:lnTo>
                <a:lnTo>
                  <a:pt x="2857741" y="1854200"/>
                </a:lnTo>
                <a:lnTo>
                  <a:pt x="2857741" y="1422400"/>
                </a:lnTo>
                <a:close/>
              </a:path>
              <a:path w="4739640" h="3162300">
                <a:moveTo>
                  <a:pt x="2857741" y="952500"/>
                </a:moveTo>
                <a:lnTo>
                  <a:pt x="2826651" y="952500"/>
                </a:lnTo>
                <a:lnTo>
                  <a:pt x="2826651" y="1384300"/>
                </a:lnTo>
                <a:lnTo>
                  <a:pt x="2857741" y="1384300"/>
                </a:lnTo>
                <a:lnTo>
                  <a:pt x="2857741" y="952500"/>
                </a:lnTo>
                <a:close/>
              </a:path>
              <a:path w="4739640" h="3162300">
                <a:moveTo>
                  <a:pt x="2857741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41" y="914400"/>
                </a:lnTo>
                <a:lnTo>
                  <a:pt x="2857741" y="469900"/>
                </a:lnTo>
                <a:close/>
              </a:path>
              <a:path w="4739640" h="3162300">
                <a:moveTo>
                  <a:pt x="2857741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41" y="444500"/>
                </a:lnTo>
                <a:lnTo>
                  <a:pt x="2857741" y="0"/>
                </a:lnTo>
                <a:close/>
              </a:path>
              <a:path w="4739640" h="3162300">
                <a:moveTo>
                  <a:pt x="3328860" y="2832100"/>
                </a:moveTo>
                <a:lnTo>
                  <a:pt x="3297771" y="2832100"/>
                </a:lnTo>
                <a:lnTo>
                  <a:pt x="3297771" y="3162300"/>
                </a:lnTo>
                <a:lnTo>
                  <a:pt x="3328860" y="3162300"/>
                </a:lnTo>
                <a:lnTo>
                  <a:pt x="3328860" y="2832100"/>
                </a:lnTo>
                <a:close/>
              </a:path>
              <a:path w="4739640" h="3162300">
                <a:moveTo>
                  <a:pt x="3328860" y="2362200"/>
                </a:moveTo>
                <a:lnTo>
                  <a:pt x="3297771" y="2362200"/>
                </a:lnTo>
                <a:lnTo>
                  <a:pt x="3297771" y="2794000"/>
                </a:lnTo>
                <a:lnTo>
                  <a:pt x="3328860" y="2794000"/>
                </a:lnTo>
                <a:lnTo>
                  <a:pt x="3328860" y="2362200"/>
                </a:lnTo>
                <a:close/>
              </a:path>
              <a:path w="4739640" h="3162300">
                <a:moveTo>
                  <a:pt x="3328860" y="1892300"/>
                </a:moveTo>
                <a:lnTo>
                  <a:pt x="3297771" y="18923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92300"/>
                </a:lnTo>
                <a:close/>
              </a:path>
              <a:path w="4739640" h="3162300">
                <a:moveTo>
                  <a:pt x="3328860" y="1422400"/>
                </a:moveTo>
                <a:lnTo>
                  <a:pt x="3297771" y="14224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22400"/>
                </a:lnTo>
                <a:close/>
              </a:path>
              <a:path w="4739640" h="3162300">
                <a:moveTo>
                  <a:pt x="3328860" y="952500"/>
                </a:moveTo>
                <a:lnTo>
                  <a:pt x="3297771" y="9525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52500"/>
                </a:lnTo>
                <a:close/>
              </a:path>
              <a:path w="4739640" h="31623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4739640" h="31623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4739640" h="3162300">
                <a:moveTo>
                  <a:pt x="3799967" y="2832100"/>
                </a:moveTo>
                <a:lnTo>
                  <a:pt x="3768877" y="2832100"/>
                </a:lnTo>
                <a:lnTo>
                  <a:pt x="3768877" y="3162300"/>
                </a:lnTo>
                <a:lnTo>
                  <a:pt x="3799967" y="3162300"/>
                </a:lnTo>
                <a:lnTo>
                  <a:pt x="3799967" y="2832100"/>
                </a:lnTo>
                <a:close/>
              </a:path>
              <a:path w="4739640" h="3162300">
                <a:moveTo>
                  <a:pt x="3799967" y="2362200"/>
                </a:moveTo>
                <a:lnTo>
                  <a:pt x="3768877" y="2362200"/>
                </a:lnTo>
                <a:lnTo>
                  <a:pt x="3768877" y="2794000"/>
                </a:lnTo>
                <a:lnTo>
                  <a:pt x="3799967" y="2794000"/>
                </a:lnTo>
                <a:lnTo>
                  <a:pt x="3799967" y="2362200"/>
                </a:lnTo>
                <a:close/>
              </a:path>
              <a:path w="4739640" h="3162300">
                <a:moveTo>
                  <a:pt x="3799967" y="1892300"/>
                </a:moveTo>
                <a:lnTo>
                  <a:pt x="3768877" y="18923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92300"/>
                </a:lnTo>
                <a:close/>
              </a:path>
              <a:path w="4739640" h="3162300">
                <a:moveTo>
                  <a:pt x="3799967" y="1422400"/>
                </a:moveTo>
                <a:lnTo>
                  <a:pt x="3768877" y="14224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22400"/>
                </a:lnTo>
                <a:close/>
              </a:path>
              <a:path w="4739640" h="3162300">
                <a:moveTo>
                  <a:pt x="3799967" y="952500"/>
                </a:moveTo>
                <a:lnTo>
                  <a:pt x="3768877" y="9525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52500"/>
                </a:lnTo>
                <a:close/>
              </a:path>
              <a:path w="4739640" h="31623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4739640" h="31623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  <a:path w="4739640" h="3162300">
                <a:moveTo>
                  <a:pt x="4271086" y="2362200"/>
                </a:moveTo>
                <a:lnTo>
                  <a:pt x="4239984" y="2362200"/>
                </a:lnTo>
                <a:lnTo>
                  <a:pt x="4239984" y="2794000"/>
                </a:lnTo>
                <a:lnTo>
                  <a:pt x="4271086" y="2794000"/>
                </a:lnTo>
                <a:lnTo>
                  <a:pt x="4271086" y="2362200"/>
                </a:lnTo>
                <a:close/>
              </a:path>
              <a:path w="4739640" h="3162300">
                <a:moveTo>
                  <a:pt x="4271086" y="1892300"/>
                </a:moveTo>
                <a:lnTo>
                  <a:pt x="4239984" y="1892300"/>
                </a:lnTo>
                <a:lnTo>
                  <a:pt x="4239984" y="2324100"/>
                </a:lnTo>
                <a:lnTo>
                  <a:pt x="4271086" y="2324100"/>
                </a:lnTo>
                <a:lnTo>
                  <a:pt x="4271086" y="1892300"/>
                </a:lnTo>
                <a:close/>
              </a:path>
              <a:path w="4739640" h="3162300">
                <a:moveTo>
                  <a:pt x="4271086" y="1422400"/>
                </a:moveTo>
                <a:lnTo>
                  <a:pt x="4239984" y="1422400"/>
                </a:lnTo>
                <a:lnTo>
                  <a:pt x="4239984" y="1854200"/>
                </a:lnTo>
                <a:lnTo>
                  <a:pt x="4271086" y="1854200"/>
                </a:lnTo>
                <a:lnTo>
                  <a:pt x="4271086" y="1422400"/>
                </a:lnTo>
                <a:close/>
              </a:path>
              <a:path w="4739640" h="3162300">
                <a:moveTo>
                  <a:pt x="4271086" y="952500"/>
                </a:moveTo>
                <a:lnTo>
                  <a:pt x="4239984" y="952500"/>
                </a:lnTo>
                <a:lnTo>
                  <a:pt x="4239984" y="1384300"/>
                </a:lnTo>
                <a:lnTo>
                  <a:pt x="4271086" y="1384300"/>
                </a:lnTo>
                <a:lnTo>
                  <a:pt x="4271086" y="952500"/>
                </a:lnTo>
                <a:close/>
              </a:path>
              <a:path w="4739640" h="3162300">
                <a:moveTo>
                  <a:pt x="4271086" y="469900"/>
                </a:moveTo>
                <a:lnTo>
                  <a:pt x="4239984" y="469900"/>
                </a:lnTo>
                <a:lnTo>
                  <a:pt x="4239984" y="914400"/>
                </a:lnTo>
                <a:lnTo>
                  <a:pt x="4271086" y="914400"/>
                </a:lnTo>
                <a:lnTo>
                  <a:pt x="4271086" y="469900"/>
                </a:lnTo>
                <a:close/>
              </a:path>
              <a:path w="4739640" h="3162300">
                <a:moveTo>
                  <a:pt x="4271086" y="0"/>
                </a:moveTo>
                <a:lnTo>
                  <a:pt x="4239984" y="0"/>
                </a:lnTo>
                <a:lnTo>
                  <a:pt x="4239984" y="444500"/>
                </a:lnTo>
                <a:lnTo>
                  <a:pt x="4271086" y="444500"/>
                </a:lnTo>
                <a:lnTo>
                  <a:pt x="4271086" y="0"/>
                </a:lnTo>
                <a:close/>
              </a:path>
              <a:path w="4739640" h="3162300">
                <a:moveTo>
                  <a:pt x="4739056" y="2362200"/>
                </a:moveTo>
                <a:lnTo>
                  <a:pt x="4711090" y="2362200"/>
                </a:lnTo>
                <a:lnTo>
                  <a:pt x="4711090" y="2794000"/>
                </a:lnTo>
                <a:lnTo>
                  <a:pt x="4739056" y="2794000"/>
                </a:lnTo>
                <a:lnTo>
                  <a:pt x="4739056" y="2362200"/>
                </a:lnTo>
                <a:close/>
              </a:path>
              <a:path w="4739640" h="3162300">
                <a:moveTo>
                  <a:pt x="4739056" y="1892300"/>
                </a:moveTo>
                <a:lnTo>
                  <a:pt x="4711090" y="1892300"/>
                </a:lnTo>
                <a:lnTo>
                  <a:pt x="4711090" y="2324100"/>
                </a:lnTo>
                <a:lnTo>
                  <a:pt x="4739056" y="2324100"/>
                </a:lnTo>
                <a:lnTo>
                  <a:pt x="4739056" y="1892300"/>
                </a:lnTo>
                <a:close/>
              </a:path>
              <a:path w="4739640" h="3162300">
                <a:moveTo>
                  <a:pt x="4739056" y="1422400"/>
                </a:moveTo>
                <a:lnTo>
                  <a:pt x="4711090" y="1422400"/>
                </a:lnTo>
                <a:lnTo>
                  <a:pt x="4711090" y="1854200"/>
                </a:lnTo>
                <a:lnTo>
                  <a:pt x="4739056" y="1854200"/>
                </a:lnTo>
                <a:lnTo>
                  <a:pt x="4739056" y="1422400"/>
                </a:lnTo>
                <a:close/>
              </a:path>
              <a:path w="4739640" h="3162300">
                <a:moveTo>
                  <a:pt x="4739056" y="952500"/>
                </a:moveTo>
                <a:lnTo>
                  <a:pt x="4711090" y="952500"/>
                </a:lnTo>
                <a:lnTo>
                  <a:pt x="4711090" y="1384300"/>
                </a:lnTo>
                <a:lnTo>
                  <a:pt x="4739056" y="1384300"/>
                </a:lnTo>
                <a:lnTo>
                  <a:pt x="4739056" y="952500"/>
                </a:lnTo>
                <a:close/>
              </a:path>
              <a:path w="4739640" h="3162300">
                <a:moveTo>
                  <a:pt x="4739056" y="469900"/>
                </a:moveTo>
                <a:lnTo>
                  <a:pt x="4711090" y="469900"/>
                </a:lnTo>
                <a:lnTo>
                  <a:pt x="4711090" y="914400"/>
                </a:lnTo>
                <a:lnTo>
                  <a:pt x="4739056" y="914400"/>
                </a:lnTo>
                <a:lnTo>
                  <a:pt x="4739056" y="469900"/>
                </a:lnTo>
                <a:close/>
              </a:path>
              <a:path w="4739640" h="3162300">
                <a:moveTo>
                  <a:pt x="4739056" y="0"/>
                </a:moveTo>
                <a:lnTo>
                  <a:pt x="4711090" y="0"/>
                </a:lnTo>
                <a:lnTo>
                  <a:pt x="4711090" y="444500"/>
                </a:lnTo>
                <a:lnTo>
                  <a:pt x="4739056" y="444500"/>
                </a:lnTo>
                <a:lnTo>
                  <a:pt x="473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8730221" y="9945090"/>
            <a:ext cx="970280" cy="330200"/>
          </a:xfrm>
          <a:custGeom>
            <a:avLst/>
            <a:gdLst/>
            <a:ahLst/>
            <a:cxnLst/>
            <a:rect l="l" t="t" r="r" b="b"/>
            <a:pathLst>
              <a:path w="970279" h="330200">
                <a:moveTo>
                  <a:pt x="31089" y="0"/>
                </a:moveTo>
                <a:lnTo>
                  <a:pt x="0" y="0"/>
                </a:lnTo>
                <a:lnTo>
                  <a:pt x="0" y="330200"/>
                </a:lnTo>
                <a:lnTo>
                  <a:pt x="31089" y="330200"/>
                </a:lnTo>
                <a:lnTo>
                  <a:pt x="31089" y="0"/>
                </a:lnTo>
                <a:close/>
              </a:path>
              <a:path w="970279" h="330200">
                <a:moveTo>
                  <a:pt x="502208" y="0"/>
                </a:moveTo>
                <a:lnTo>
                  <a:pt x="471106" y="0"/>
                </a:lnTo>
                <a:lnTo>
                  <a:pt x="471106" y="330200"/>
                </a:lnTo>
                <a:lnTo>
                  <a:pt x="502208" y="330200"/>
                </a:lnTo>
                <a:lnTo>
                  <a:pt x="502208" y="0"/>
                </a:lnTo>
                <a:close/>
              </a:path>
              <a:path w="970279" h="330200">
                <a:moveTo>
                  <a:pt x="970178" y="0"/>
                </a:moveTo>
                <a:lnTo>
                  <a:pt x="942213" y="0"/>
                </a:lnTo>
                <a:lnTo>
                  <a:pt x="942213" y="330200"/>
                </a:lnTo>
                <a:lnTo>
                  <a:pt x="970178" y="330200"/>
                </a:lnTo>
                <a:lnTo>
                  <a:pt x="970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9703536" y="11"/>
            <a:ext cx="5210175" cy="5080635"/>
          </a:xfrm>
          <a:custGeom>
            <a:avLst/>
            <a:gdLst/>
            <a:ahLst/>
            <a:cxnLst/>
            <a:rect l="l" t="t" r="r" b="b"/>
            <a:pathLst>
              <a:path w="5210175" h="5080635">
                <a:moveTo>
                  <a:pt x="502208" y="0"/>
                </a:moveTo>
                <a:lnTo>
                  <a:pt x="471119" y="0"/>
                </a:lnTo>
                <a:lnTo>
                  <a:pt x="471119" y="342900"/>
                </a:lnTo>
                <a:lnTo>
                  <a:pt x="502208" y="342900"/>
                </a:lnTo>
                <a:lnTo>
                  <a:pt x="502208" y="0"/>
                </a:lnTo>
                <a:close/>
              </a:path>
              <a:path w="5210175" h="5080635">
                <a:moveTo>
                  <a:pt x="973315" y="0"/>
                </a:moveTo>
                <a:lnTo>
                  <a:pt x="942238" y="0"/>
                </a:lnTo>
                <a:lnTo>
                  <a:pt x="942238" y="342900"/>
                </a:lnTo>
                <a:lnTo>
                  <a:pt x="973315" y="342900"/>
                </a:lnTo>
                <a:lnTo>
                  <a:pt x="973315" y="0"/>
                </a:lnTo>
                <a:close/>
              </a:path>
              <a:path w="5210175" h="5080635">
                <a:moveTo>
                  <a:pt x="1444421" y="0"/>
                </a:moveTo>
                <a:lnTo>
                  <a:pt x="1413332" y="0"/>
                </a:lnTo>
                <a:lnTo>
                  <a:pt x="1413332" y="342900"/>
                </a:lnTo>
                <a:lnTo>
                  <a:pt x="1444421" y="342900"/>
                </a:lnTo>
                <a:lnTo>
                  <a:pt x="1444421" y="0"/>
                </a:lnTo>
                <a:close/>
              </a:path>
              <a:path w="5210175" h="5080635">
                <a:moveTo>
                  <a:pt x="1915528" y="0"/>
                </a:moveTo>
                <a:lnTo>
                  <a:pt x="1884438" y="0"/>
                </a:lnTo>
                <a:lnTo>
                  <a:pt x="1884438" y="342900"/>
                </a:lnTo>
                <a:lnTo>
                  <a:pt x="1915528" y="342900"/>
                </a:lnTo>
                <a:lnTo>
                  <a:pt x="1915528" y="0"/>
                </a:lnTo>
                <a:close/>
              </a:path>
              <a:path w="5210175" h="5080635">
                <a:moveTo>
                  <a:pt x="2386647" y="0"/>
                </a:moveTo>
                <a:lnTo>
                  <a:pt x="2355558" y="0"/>
                </a:lnTo>
                <a:lnTo>
                  <a:pt x="2355558" y="342900"/>
                </a:lnTo>
                <a:lnTo>
                  <a:pt x="2386647" y="342900"/>
                </a:lnTo>
                <a:lnTo>
                  <a:pt x="2386647" y="0"/>
                </a:lnTo>
                <a:close/>
              </a:path>
              <a:path w="5210175" h="5080635">
                <a:moveTo>
                  <a:pt x="2857766" y="0"/>
                </a:moveTo>
                <a:lnTo>
                  <a:pt x="2826664" y="0"/>
                </a:lnTo>
                <a:lnTo>
                  <a:pt x="2826664" y="342900"/>
                </a:lnTo>
                <a:lnTo>
                  <a:pt x="2857766" y="342900"/>
                </a:lnTo>
                <a:lnTo>
                  <a:pt x="2857766" y="0"/>
                </a:lnTo>
                <a:close/>
              </a:path>
              <a:path w="5210175" h="5080635">
                <a:moveTo>
                  <a:pt x="3328873" y="0"/>
                </a:moveTo>
                <a:lnTo>
                  <a:pt x="3297771" y="0"/>
                </a:lnTo>
                <a:lnTo>
                  <a:pt x="3297771" y="342900"/>
                </a:lnTo>
                <a:lnTo>
                  <a:pt x="3328873" y="342900"/>
                </a:lnTo>
                <a:lnTo>
                  <a:pt x="3328873" y="0"/>
                </a:lnTo>
                <a:close/>
              </a:path>
              <a:path w="5210175" h="5080635">
                <a:moveTo>
                  <a:pt x="3799979" y="0"/>
                </a:moveTo>
                <a:lnTo>
                  <a:pt x="3768890" y="0"/>
                </a:lnTo>
                <a:lnTo>
                  <a:pt x="3768890" y="342900"/>
                </a:lnTo>
                <a:lnTo>
                  <a:pt x="3799979" y="342900"/>
                </a:lnTo>
                <a:lnTo>
                  <a:pt x="3799979" y="0"/>
                </a:lnTo>
                <a:close/>
              </a:path>
              <a:path w="5210175" h="5080635">
                <a:moveTo>
                  <a:pt x="4271086" y="0"/>
                </a:moveTo>
                <a:lnTo>
                  <a:pt x="4239996" y="0"/>
                </a:lnTo>
                <a:lnTo>
                  <a:pt x="4239996" y="342900"/>
                </a:lnTo>
                <a:lnTo>
                  <a:pt x="4271086" y="342900"/>
                </a:lnTo>
                <a:lnTo>
                  <a:pt x="4271086" y="0"/>
                </a:lnTo>
                <a:close/>
              </a:path>
              <a:path w="5210175" h="5080635">
                <a:moveTo>
                  <a:pt x="4742205" y="0"/>
                </a:moveTo>
                <a:lnTo>
                  <a:pt x="4711103" y="0"/>
                </a:lnTo>
                <a:lnTo>
                  <a:pt x="4711103" y="342900"/>
                </a:lnTo>
                <a:lnTo>
                  <a:pt x="4742205" y="342900"/>
                </a:lnTo>
                <a:lnTo>
                  <a:pt x="4742205" y="0"/>
                </a:lnTo>
                <a:close/>
              </a:path>
              <a:path w="5210175" h="5080635">
                <a:moveTo>
                  <a:pt x="5210175" y="343065"/>
                </a:moveTo>
                <a:lnTo>
                  <a:pt x="31102" y="343065"/>
                </a:lnTo>
                <a:lnTo>
                  <a:pt x="31102" y="165"/>
                </a:lnTo>
                <a:lnTo>
                  <a:pt x="0" y="165"/>
                </a:lnTo>
                <a:lnTo>
                  <a:pt x="0" y="5080165"/>
                </a:lnTo>
                <a:lnTo>
                  <a:pt x="5210175" y="5080165"/>
                </a:lnTo>
                <a:lnTo>
                  <a:pt x="5210175" y="5054765"/>
                </a:lnTo>
                <a:lnTo>
                  <a:pt x="31102" y="5054765"/>
                </a:lnTo>
                <a:lnTo>
                  <a:pt x="31102" y="4622965"/>
                </a:lnTo>
                <a:lnTo>
                  <a:pt x="5210175" y="4622965"/>
                </a:lnTo>
                <a:lnTo>
                  <a:pt x="5210175" y="4584865"/>
                </a:lnTo>
                <a:lnTo>
                  <a:pt x="31102" y="4584865"/>
                </a:lnTo>
                <a:lnTo>
                  <a:pt x="31102" y="4140365"/>
                </a:lnTo>
                <a:lnTo>
                  <a:pt x="5210175" y="4140365"/>
                </a:lnTo>
                <a:lnTo>
                  <a:pt x="5210175" y="4114965"/>
                </a:lnTo>
                <a:lnTo>
                  <a:pt x="31102" y="4114965"/>
                </a:lnTo>
                <a:lnTo>
                  <a:pt x="31102" y="3670465"/>
                </a:lnTo>
                <a:lnTo>
                  <a:pt x="5210175" y="3670465"/>
                </a:lnTo>
                <a:lnTo>
                  <a:pt x="5210175" y="3645065"/>
                </a:lnTo>
                <a:lnTo>
                  <a:pt x="31102" y="3645065"/>
                </a:lnTo>
                <a:lnTo>
                  <a:pt x="31102" y="3200565"/>
                </a:lnTo>
                <a:lnTo>
                  <a:pt x="5210175" y="3200565"/>
                </a:lnTo>
                <a:lnTo>
                  <a:pt x="5210175" y="3175165"/>
                </a:lnTo>
                <a:lnTo>
                  <a:pt x="31102" y="3175165"/>
                </a:lnTo>
                <a:lnTo>
                  <a:pt x="31102" y="2730665"/>
                </a:lnTo>
                <a:lnTo>
                  <a:pt x="5210175" y="2730665"/>
                </a:lnTo>
                <a:lnTo>
                  <a:pt x="5210175" y="2705265"/>
                </a:lnTo>
                <a:lnTo>
                  <a:pt x="31102" y="2705265"/>
                </a:lnTo>
                <a:lnTo>
                  <a:pt x="31102" y="2260765"/>
                </a:lnTo>
                <a:lnTo>
                  <a:pt x="5210175" y="2260765"/>
                </a:lnTo>
                <a:lnTo>
                  <a:pt x="5210175" y="2235365"/>
                </a:lnTo>
                <a:lnTo>
                  <a:pt x="31102" y="2235365"/>
                </a:lnTo>
                <a:lnTo>
                  <a:pt x="31102" y="1790865"/>
                </a:lnTo>
                <a:lnTo>
                  <a:pt x="471119" y="1790865"/>
                </a:lnTo>
                <a:lnTo>
                  <a:pt x="471119" y="2235200"/>
                </a:lnTo>
                <a:lnTo>
                  <a:pt x="502208" y="2235200"/>
                </a:lnTo>
                <a:lnTo>
                  <a:pt x="502208" y="1790865"/>
                </a:lnTo>
                <a:lnTo>
                  <a:pt x="942225" y="1790865"/>
                </a:lnTo>
                <a:lnTo>
                  <a:pt x="942225" y="2235200"/>
                </a:lnTo>
                <a:lnTo>
                  <a:pt x="973315" y="2235200"/>
                </a:lnTo>
                <a:lnTo>
                  <a:pt x="973315" y="1790865"/>
                </a:lnTo>
                <a:lnTo>
                  <a:pt x="1413332" y="1790865"/>
                </a:lnTo>
                <a:lnTo>
                  <a:pt x="1413332" y="2235200"/>
                </a:lnTo>
                <a:lnTo>
                  <a:pt x="1444421" y="2235200"/>
                </a:lnTo>
                <a:lnTo>
                  <a:pt x="1444421" y="1790865"/>
                </a:lnTo>
                <a:lnTo>
                  <a:pt x="1884438" y="1790865"/>
                </a:lnTo>
                <a:lnTo>
                  <a:pt x="1884438" y="2235200"/>
                </a:lnTo>
                <a:lnTo>
                  <a:pt x="1915528" y="2235200"/>
                </a:lnTo>
                <a:lnTo>
                  <a:pt x="1915528" y="1790865"/>
                </a:lnTo>
                <a:lnTo>
                  <a:pt x="2355558" y="1790865"/>
                </a:lnTo>
                <a:lnTo>
                  <a:pt x="2355558" y="2235200"/>
                </a:lnTo>
                <a:lnTo>
                  <a:pt x="2386647" y="2235200"/>
                </a:lnTo>
                <a:lnTo>
                  <a:pt x="2386647" y="1790865"/>
                </a:lnTo>
                <a:lnTo>
                  <a:pt x="5210175" y="1790865"/>
                </a:lnTo>
                <a:lnTo>
                  <a:pt x="5210175" y="1752765"/>
                </a:lnTo>
                <a:lnTo>
                  <a:pt x="31102" y="1752765"/>
                </a:lnTo>
                <a:lnTo>
                  <a:pt x="31102" y="1320965"/>
                </a:lnTo>
                <a:lnTo>
                  <a:pt x="471119" y="1320965"/>
                </a:lnTo>
                <a:lnTo>
                  <a:pt x="471119" y="1752600"/>
                </a:lnTo>
                <a:lnTo>
                  <a:pt x="502208" y="1752600"/>
                </a:lnTo>
                <a:lnTo>
                  <a:pt x="502208" y="1320965"/>
                </a:lnTo>
                <a:lnTo>
                  <a:pt x="942238" y="1320965"/>
                </a:lnTo>
                <a:lnTo>
                  <a:pt x="942238" y="1752600"/>
                </a:lnTo>
                <a:lnTo>
                  <a:pt x="973315" y="1752600"/>
                </a:lnTo>
                <a:lnTo>
                  <a:pt x="973315" y="1320965"/>
                </a:lnTo>
                <a:lnTo>
                  <a:pt x="1413332" y="1320965"/>
                </a:lnTo>
                <a:lnTo>
                  <a:pt x="1413332" y="1752600"/>
                </a:lnTo>
                <a:lnTo>
                  <a:pt x="1444421" y="1752600"/>
                </a:lnTo>
                <a:lnTo>
                  <a:pt x="1444421" y="1320965"/>
                </a:lnTo>
                <a:lnTo>
                  <a:pt x="1884438" y="1320965"/>
                </a:lnTo>
                <a:lnTo>
                  <a:pt x="1884438" y="1752600"/>
                </a:lnTo>
                <a:lnTo>
                  <a:pt x="1915528" y="1752600"/>
                </a:lnTo>
                <a:lnTo>
                  <a:pt x="1915528" y="1320965"/>
                </a:lnTo>
                <a:lnTo>
                  <a:pt x="2355558" y="1320965"/>
                </a:lnTo>
                <a:lnTo>
                  <a:pt x="2355558" y="1752600"/>
                </a:lnTo>
                <a:lnTo>
                  <a:pt x="2386647" y="1752600"/>
                </a:lnTo>
                <a:lnTo>
                  <a:pt x="2386647" y="1320965"/>
                </a:lnTo>
                <a:lnTo>
                  <a:pt x="2826664" y="1320965"/>
                </a:lnTo>
                <a:lnTo>
                  <a:pt x="2826664" y="1752600"/>
                </a:lnTo>
                <a:lnTo>
                  <a:pt x="2857766" y="1752600"/>
                </a:lnTo>
                <a:lnTo>
                  <a:pt x="2857766" y="1320965"/>
                </a:lnTo>
                <a:lnTo>
                  <a:pt x="3297771" y="1320965"/>
                </a:lnTo>
                <a:lnTo>
                  <a:pt x="3297771" y="1752600"/>
                </a:lnTo>
                <a:lnTo>
                  <a:pt x="3328873" y="1752600"/>
                </a:lnTo>
                <a:lnTo>
                  <a:pt x="3328873" y="1320965"/>
                </a:lnTo>
                <a:lnTo>
                  <a:pt x="3768890" y="1320965"/>
                </a:lnTo>
                <a:lnTo>
                  <a:pt x="3768890" y="1752600"/>
                </a:lnTo>
                <a:lnTo>
                  <a:pt x="3799979" y="1752600"/>
                </a:lnTo>
                <a:lnTo>
                  <a:pt x="3799979" y="1320965"/>
                </a:lnTo>
                <a:lnTo>
                  <a:pt x="4239996" y="1320965"/>
                </a:lnTo>
                <a:lnTo>
                  <a:pt x="4239996" y="1752600"/>
                </a:lnTo>
                <a:lnTo>
                  <a:pt x="4271086" y="1752600"/>
                </a:lnTo>
                <a:lnTo>
                  <a:pt x="4271086" y="1320965"/>
                </a:lnTo>
                <a:lnTo>
                  <a:pt x="4711103" y="1320965"/>
                </a:lnTo>
                <a:lnTo>
                  <a:pt x="4711103" y="1752600"/>
                </a:lnTo>
                <a:lnTo>
                  <a:pt x="4742205" y="1752600"/>
                </a:lnTo>
                <a:lnTo>
                  <a:pt x="4742205" y="1320965"/>
                </a:lnTo>
                <a:lnTo>
                  <a:pt x="5182209" y="1320965"/>
                </a:lnTo>
                <a:lnTo>
                  <a:pt x="5182209" y="1752600"/>
                </a:lnTo>
                <a:lnTo>
                  <a:pt x="5210175" y="1752600"/>
                </a:lnTo>
                <a:lnTo>
                  <a:pt x="5210175" y="1320965"/>
                </a:lnTo>
                <a:lnTo>
                  <a:pt x="5210175" y="1320800"/>
                </a:lnTo>
                <a:lnTo>
                  <a:pt x="5210175" y="1282865"/>
                </a:lnTo>
                <a:lnTo>
                  <a:pt x="31102" y="1282865"/>
                </a:lnTo>
                <a:lnTo>
                  <a:pt x="31102" y="851065"/>
                </a:lnTo>
                <a:lnTo>
                  <a:pt x="471119" y="851065"/>
                </a:lnTo>
                <a:lnTo>
                  <a:pt x="471119" y="1282700"/>
                </a:lnTo>
                <a:lnTo>
                  <a:pt x="502208" y="1282700"/>
                </a:lnTo>
                <a:lnTo>
                  <a:pt x="502208" y="851065"/>
                </a:lnTo>
                <a:lnTo>
                  <a:pt x="942238" y="851065"/>
                </a:lnTo>
                <a:lnTo>
                  <a:pt x="942238" y="1282700"/>
                </a:lnTo>
                <a:lnTo>
                  <a:pt x="973315" y="1282700"/>
                </a:lnTo>
                <a:lnTo>
                  <a:pt x="973315" y="851065"/>
                </a:lnTo>
                <a:lnTo>
                  <a:pt x="1413332" y="851065"/>
                </a:lnTo>
                <a:lnTo>
                  <a:pt x="1413332" y="1282700"/>
                </a:lnTo>
                <a:lnTo>
                  <a:pt x="1444421" y="1282700"/>
                </a:lnTo>
                <a:lnTo>
                  <a:pt x="1444421" y="851065"/>
                </a:lnTo>
                <a:lnTo>
                  <a:pt x="1884438" y="851065"/>
                </a:lnTo>
                <a:lnTo>
                  <a:pt x="1884438" y="1282700"/>
                </a:lnTo>
                <a:lnTo>
                  <a:pt x="1915528" y="1282700"/>
                </a:lnTo>
                <a:lnTo>
                  <a:pt x="1915528" y="851065"/>
                </a:lnTo>
                <a:lnTo>
                  <a:pt x="2355558" y="851065"/>
                </a:lnTo>
                <a:lnTo>
                  <a:pt x="2355558" y="1282700"/>
                </a:lnTo>
                <a:lnTo>
                  <a:pt x="2386647" y="1282700"/>
                </a:lnTo>
                <a:lnTo>
                  <a:pt x="2386647" y="851065"/>
                </a:lnTo>
                <a:lnTo>
                  <a:pt x="2826664" y="851065"/>
                </a:lnTo>
                <a:lnTo>
                  <a:pt x="2826664" y="1282700"/>
                </a:lnTo>
                <a:lnTo>
                  <a:pt x="2857766" y="1282700"/>
                </a:lnTo>
                <a:lnTo>
                  <a:pt x="2857766" y="851065"/>
                </a:lnTo>
                <a:lnTo>
                  <a:pt x="3297771" y="851065"/>
                </a:lnTo>
                <a:lnTo>
                  <a:pt x="3297771" y="1282700"/>
                </a:lnTo>
                <a:lnTo>
                  <a:pt x="3328873" y="1282700"/>
                </a:lnTo>
                <a:lnTo>
                  <a:pt x="3328873" y="851065"/>
                </a:lnTo>
                <a:lnTo>
                  <a:pt x="3768890" y="851065"/>
                </a:lnTo>
                <a:lnTo>
                  <a:pt x="3768890" y="1282700"/>
                </a:lnTo>
                <a:lnTo>
                  <a:pt x="3799979" y="1282700"/>
                </a:lnTo>
                <a:lnTo>
                  <a:pt x="3799979" y="851065"/>
                </a:lnTo>
                <a:lnTo>
                  <a:pt x="4239996" y="851065"/>
                </a:lnTo>
                <a:lnTo>
                  <a:pt x="4239996" y="1282700"/>
                </a:lnTo>
                <a:lnTo>
                  <a:pt x="4271086" y="1282700"/>
                </a:lnTo>
                <a:lnTo>
                  <a:pt x="4271086" y="851065"/>
                </a:lnTo>
                <a:lnTo>
                  <a:pt x="4711103" y="851065"/>
                </a:lnTo>
                <a:lnTo>
                  <a:pt x="4711103" y="1282700"/>
                </a:lnTo>
                <a:lnTo>
                  <a:pt x="4742205" y="1282700"/>
                </a:lnTo>
                <a:lnTo>
                  <a:pt x="4742205" y="851065"/>
                </a:lnTo>
                <a:lnTo>
                  <a:pt x="5182209" y="851065"/>
                </a:lnTo>
                <a:lnTo>
                  <a:pt x="5182209" y="1282700"/>
                </a:lnTo>
                <a:lnTo>
                  <a:pt x="5210175" y="1282700"/>
                </a:lnTo>
                <a:lnTo>
                  <a:pt x="5210175" y="851065"/>
                </a:lnTo>
                <a:lnTo>
                  <a:pt x="5210175" y="850900"/>
                </a:lnTo>
                <a:lnTo>
                  <a:pt x="5210175" y="812965"/>
                </a:lnTo>
                <a:lnTo>
                  <a:pt x="31102" y="812965"/>
                </a:lnTo>
                <a:lnTo>
                  <a:pt x="31102" y="381165"/>
                </a:lnTo>
                <a:lnTo>
                  <a:pt x="471119" y="381165"/>
                </a:lnTo>
                <a:lnTo>
                  <a:pt x="471119" y="812800"/>
                </a:lnTo>
                <a:lnTo>
                  <a:pt x="502208" y="812800"/>
                </a:lnTo>
                <a:lnTo>
                  <a:pt x="502208" y="381165"/>
                </a:lnTo>
                <a:lnTo>
                  <a:pt x="942225" y="381165"/>
                </a:lnTo>
                <a:lnTo>
                  <a:pt x="942225" y="812800"/>
                </a:lnTo>
                <a:lnTo>
                  <a:pt x="973315" y="812800"/>
                </a:lnTo>
                <a:lnTo>
                  <a:pt x="973315" y="381165"/>
                </a:lnTo>
                <a:lnTo>
                  <a:pt x="1413332" y="381165"/>
                </a:lnTo>
                <a:lnTo>
                  <a:pt x="1413332" y="812800"/>
                </a:lnTo>
                <a:lnTo>
                  <a:pt x="1444421" y="812800"/>
                </a:lnTo>
                <a:lnTo>
                  <a:pt x="1444421" y="381165"/>
                </a:lnTo>
                <a:lnTo>
                  <a:pt x="1884438" y="381165"/>
                </a:lnTo>
                <a:lnTo>
                  <a:pt x="1884438" y="812800"/>
                </a:lnTo>
                <a:lnTo>
                  <a:pt x="1915528" y="812800"/>
                </a:lnTo>
                <a:lnTo>
                  <a:pt x="1915528" y="381165"/>
                </a:lnTo>
                <a:lnTo>
                  <a:pt x="2355558" y="381165"/>
                </a:lnTo>
                <a:lnTo>
                  <a:pt x="2355558" y="812800"/>
                </a:lnTo>
                <a:lnTo>
                  <a:pt x="2386647" y="812800"/>
                </a:lnTo>
                <a:lnTo>
                  <a:pt x="2386647" y="381165"/>
                </a:lnTo>
                <a:lnTo>
                  <a:pt x="2826664" y="381165"/>
                </a:lnTo>
                <a:lnTo>
                  <a:pt x="2826664" y="812800"/>
                </a:lnTo>
                <a:lnTo>
                  <a:pt x="2857766" y="812800"/>
                </a:lnTo>
                <a:lnTo>
                  <a:pt x="2857766" y="381165"/>
                </a:lnTo>
                <a:lnTo>
                  <a:pt x="3297771" y="381165"/>
                </a:lnTo>
                <a:lnTo>
                  <a:pt x="3297771" y="812800"/>
                </a:lnTo>
                <a:lnTo>
                  <a:pt x="3328873" y="812800"/>
                </a:lnTo>
                <a:lnTo>
                  <a:pt x="3328873" y="381165"/>
                </a:lnTo>
                <a:lnTo>
                  <a:pt x="3768890" y="381165"/>
                </a:lnTo>
                <a:lnTo>
                  <a:pt x="3768890" y="812800"/>
                </a:lnTo>
                <a:lnTo>
                  <a:pt x="3799979" y="812800"/>
                </a:lnTo>
                <a:lnTo>
                  <a:pt x="3799979" y="381165"/>
                </a:lnTo>
                <a:lnTo>
                  <a:pt x="4239996" y="381165"/>
                </a:lnTo>
                <a:lnTo>
                  <a:pt x="4239996" y="812800"/>
                </a:lnTo>
                <a:lnTo>
                  <a:pt x="4271086" y="812800"/>
                </a:lnTo>
                <a:lnTo>
                  <a:pt x="4271086" y="381165"/>
                </a:lnTo>
                <a:lnTo>
                  <a:pt x="4711103" y="381165"/>
                </a:lnTo>
                <a:lnTo>
                  <a:pt x="4711103" y="812800"/>
                </a:lnTo>
                <a:lnTo>
                  <a:pt x="4742205" y="812800"/>
                </a:lnTo>
                <a:lnTo>
                  <a:pt x="4742205" y="381165"/>
                </a:lnTo>
                <a:lnTo>
                  <a:pt x="5182209" y="381165"/>
                </a:lnTo>
                <a:lnTo>
                  <a:pt x="5182209" y="812800"/>
                </a:lnTo>
                <a:lnTo>
                  <a:pt x="5210175" y="812800"/>
                </a:lnTo>
                <a:lnTo>
                  <a:pt x="5210175" y="381165"/>
                </a:lnTo>
                <a:lnTo>
                  <a:pt x="5210175" y="381000"/>
                </a:lnTo>
                <a:lnTo>
                  <a:pt x="5210175" y="343065"/>
                </a:lnTo>
                <a:close/>
              </a:path>
              <a:path w="5210175" h="5080635">
                <a:moveTo>
                  <a:pt x="5210175" y="0"/>
                </a:moveTo>
                <a:lnTo>
                  <a:pt x="5182209" y="0"/>
                </a:lnTo>
                <a:lnTo>
                  <a:pt x="5182209" y="342900"/>
                </a:lnTo>
                <a:lnTo>
                  <a:pt x="5210175" y="342900"/>
                </a:lnTo>
                <a:lnTo>
                  <a:pt x="5210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0174655" y="1790712"/>
            <a:ext cx="4739640" cy="3263900"/>
          </a:xfrm>
          <a:custGeom>
            <a:avLst/>
            <a:gdLst/>
            <a:ahLst/>
            <a:cxnLst/>
            <a:rect l="l" t="t" r="r" b="b"/>
            <a:pathLst>
              <a:path w="4739640" h="3263900">
                <a:moveTo>
                  <a:pt x="31089" y="2832100"/>
                </a:moveTo>
                <a:lnTo>
                  <a:pt x="0" y="2832100"/>
                </a:lnTo>
                <a:lnTo>
                  <a:pt x="0" y="3263900"/>
                </a:lnTo>
                <a:lnTo>
                  <a:pt x="31089" y="3263900"/>
                </a:lnTo>
                <a:lnTo>
                  <a:pt x="31089" y="2832100"/>
                </a:lnTo>
                <a:close/>
              </a:path>
              <a:path w="4739640" h="3263900">
                <a:moveTo>
                  <a:pt x="31089" y="2349500"/>
                </a:moveTo>
                <a:lnTo>
                  <a:pt x="0" y="2349500"/>
                </a:lnTo>
                <a:lnTo>
                  <a:pt x="0" y="2794000"/>
                </a:lnTo>
                <a:lnTo>
                  <a:pt x="31089" y="2794000"/>
                </a:lnTo>
                <a:lnTo>
                  <a:pt x="31089" y="2349500"/>
                </a:lnTo>
                <a:close/>
              </a:path>
              <a:path w="4739640" h="3263900">
                <a:moveTo>
                  <a:pt x="31089" y="1879600"/>
                </a:moveTo>
                <a:lnTo>
                  <a:pt x="0" y="18796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79600"/>
                </a:lnTo>
                <a:close/>
              </a:path>
              <a:path w="4739640" h="3263900">
                <a:moveTo>
                  <a:pt x="31089" y="1409700"/>
                </a:moveTo>
                <a:lnTo>
                  <a:pt x="0" y="14097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09700"/>
                </a:lnTo>
                <a:close/>
              </a:path>
              <a:path w="4739640" h="3263900">
                <a:moveTo>
                  <a:pt x="31089" y="939800"/>
                </a:moveTo>
                <a:lnTo>
                  <a:pt x="0" y="9398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39800"/>
                </a:lnTo>
                <a:close/>
              </a:path>
              <a:path w="4739640" h="32639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4739640" h="3263900">
                <a:moveTo>
                  <a:pt x="502196" y="2832100"/>
                </a:moveTo>
                <a:lnTo>
                  <a:pt x="471106" y="2832100"/>
                </a:lnTo>
                <a:lnTo>
                  <a:pt x="471106" y="3263900"/>
                </a:lnTo>
                <a:lnTo>
                  <a:pt x="502196" y="3263900"/>
                </a:lnTo>
                <a:lnTo>
                  <a:pt x="502196" y="2832100"/>
                </a:lnTo>
                <a:close/>
              </a:path>
              <a:path w="4739640" h="3263900">
                <a:moveTo>
                  <a:pt x="502196" y="2349500"/>
                </a:moveTo>
                <a:lnTo>
                  <a:pt x="471119" y="2349500"/>
                </a:lnTo>
                <a:lnTo>
                  <a:pt x="471119" y="2794000"/>
                </a:lnTo>
                <a:lnTo>
                  <a:pt x="502196" y="2794000"/>
                </a:lnTo>
                <a:lnTo>
                  <a:pt x="502196" y="2349500"/>
                </a:lnTo>
                <a:close/>
              </a:path>
              <a:path w="4739640" h="3263900">
                <a:moveTo>
                  <a:pt x="502196" y="1879600"/>
                </a:moveTo>
                <a:lnTo>
                  <a:pt x="471119" y="1879600"/>
                </a:lnTo>
                <a:lnTo>
                  <a:pt x="471119" y="2324100"/>
                </a:lnTo>
                <a:lnTo>
                  <a:pt x="502196" y="2324100"/>
                </a:lnTo>
                <a:lnTo>
                  <a:pt x="502196" y="1879600"/>
                </a:lnTo>
                <a:close/>
              </a:path>
              <a:path w="4739640" h="3263900">
                <a:moveTo>
                  <a:pt x="502196" y="1409700"/>
                </a:moveTo>
                <a:lnTo>
                  <a:pt x="471106" y="14097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09700"/>
                </a:lnTo>
                <a:close/>
              </a:path>
              <a:path w="4739640" h="3263900">
                <a:moveTo>
                  <a:pt x="502196" y="939800"/>
                </a:moveTo>
                <a:lnTo>
                  <a:pt x="471106" y="9398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39800"/>
                </a:lnTo>
                <a:close/>
              </a:path>
              <a:path w="4739640" h="32639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4739640" h="3263900">
                <a:moveTo>
                  <a:pt x="973302" y="1879600"/>
                </a:moveTo>
                <a:lnTo>
                  <a:pt x="942213" y="1879600"/>
                </a:lnTo>
                <a:lnTo>
                  <a:pt x="942213" y="2324100"/>
                </a:lnTo>
                <a:lnTo>
                  <a:pt x="973302" y="2324100"/>
                </a:lnTo>
                <a:lnTo>
                  <a:pt x="973302" y="1879600"/>
                </a:lnTo>
                <a:close/>
              </a:path>
              <a:path w="4739640" h="3263900">
                <a:moveTo>
                  <a:pt x="973302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4739640" h="3263900">
                <a:moveTo>
                  <a:pt x="973315" y="2832100"/>
                </a:moveTo>
                <a:lnTo>
                  <a:pt x="942213" y="2832100"/>
                </a:lnTo>
                <a:lnTo>
                  <a:pt x="942213" y="3263900"/>
                </a:lnTo>
                <a:lnTo>
                  <a:pt x="973315" y="3263900"/>
                </a:lnTo>
                <a:lnTo>
                  <a:pt x="973315" y="2832100"/>
                </a:lnTo>
                <a:close/>
              </a:path>
              <a:path w="4739640" h="3263900">
                <a:moveTo>
                  <a:pt x="973315" y="2349500"/>
                </a:moveTo>
                <a:lnTo>
                  <a:pt x="942213" y="2349500"/>
                </a:lnTo>
                <a:lnTo>
                  <a:pt x="942213" y="2794000"/>
                </a:lnTo>
                <a:lnTo>
                  <a:pt x="973315" y="2794000"/>
                </a:lnTo>
                <a:lnTo>
                  <a:pt x="973315" y="2349500"/>
                </a:lnTo>
                <a:close/>
              </a:path>
              <a:path w="4739640" h="3263900">
                <a:moveTo>
                  <a:pt x="973315" y="1409700"/>
                </a:moveTo>
                <a:lnTo>
                  <a:pt x="942213" y="14097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09700"/>
                </a:lnTo>
                <a:close/>
              </a:path>
              <a:path w="4739640" h="3263900">
                <a:moveTo>
                  <a:pt x="973315" y="939800"/>
                </a:moveTo>
                <a:lnTo>
                  <a:pt x="942213" y="939800"/>
                </a:lnTo>
                <a:lnTo>
                  <a:pt x="942213" y="1384300"/>
                </a:lnTo>
                <a:lnTo>
                  <a:pt x="973315" y="1384300"/>
                </a:lnTo>
                <a:lnTo>
                  <a:pt x="973315" y="939800"/>
                </a:lnTo>
                <a:close/>
              </a:path>
              <a:path w="4739640" h="3263900">
                <a:moveTo>
                  <a:pt x="1444409" y="2832100"/>
                </a:moveTo>
                <a:lnTo>
                  <a:pt x="1413332" y="2832100"/>
                </a:lnTo>
                <a:lnTo>
                  <a:pt x="1413332" y="3263900"/>
                </a:lnTo>
                <a:lnTo>
                  <a:pt x="1444409" y="3263900"/>
                </a:lnTo>
                <a:lnTo>
                  <a:pt x="1444409" y="2832100"/>
                </a:lnTo>
                <a:close/>
              </a:path>
              <a:path w="4739640" h="3263900">
                <a:moveTo>
                  <a:pt x="1444409" y="2349500"/>
                </a:moveTo>
                <a:lnTo>
                  <a:pt x="1413332" y="2349500"/>
                </a:lnTo>
                <a:lnTo>
                  <a:pt x="1413332" y="2794000"/>
                </a:lnTo>
                <a:lnTo>
                  <a:pt x="1444409" y="2794000"/>
                </a:lnTo>
                <a:lnTo>
                  <a:pt x="1444409" y="2349500"/>
                </a:lnTo>
                <a:close/>
              </a:path>
              <a:path w="4739640" h="3263900">
                <a:moveTo>
                  <a:pt x="1444409" y="1879600"/>
                </a:moveTo>
                <a:lnTo>
                  <a:pt x="1413319" y="1879600"/>
                </a:lnTo>
                <a:lnTo>
                  <a:pt x="1413319" y="2324100"/>
                </a:lnTo>
                <a:lnTo>
                  <a:pt x="1444409" y="2324100"/>
                </a:lnTo>
                <a:lnTo>
                  <a:pt x="1444409" y="1879600"/>
                </a:lnTo>
                <a:close/>
              </a:path>
              <a:path w="4739640" h="3263900">
                <a:moveTo>
                  <a:pt x="1444409" y="1409700"/>
                </a:moveTo>
                <a:lnTo>
                  <a:pt x="1413332" y="1409700"/>
                </a:lnTo>
                <a:lnTo>
                  <a:pt x="1413332" y="1854200"/>
                </a:lnTo>
                <a:lnTo>
                  <a:pt x="1444409" y="1854200"/>
                </a:lnTo>
                <a:lnTo>
                  <a:pt x="1444409" y="1409700"/>
                </a:lnTo>
                <a:close/>
              </a:path>
              <a:path w="4739640" h="3263900">
                <a:moveTo>
                  <a:pt x="1444409" y="939800"/>
                </a:moveTo>
                <a:lnTo>
                  <a:pt x="1413332" y="939800"/>
                </a:lnTo>
                <a:lnTo>
                  <a:pt x="1413332" y="1384300"/>
                </a:lnTo>
                <a:lnTo>
                  <a:pt x="1444409" y="1384300"/>
                </a:lnTo>
                <a:lnTo>
                  <a:pt x="1444409" y="939800"/>
                </a:lnTo>
                <a:close/>
              </a:path>
              <a:path w="4739640" h="3263900">
                <a:moveTo>
                  <a:pt x="1444409" y="469900"/>
                </a:moveTo>
                <a:lnTo>
                  <a:pt x="1413319" y="469900"/>
                </a:lnTo>
                <a:lnTo>
                  <a:pt x="1413319" y="914400"/>
                </a:lnTo>
                <a:lnTo>
                  <a:pt x="1444409" y="914400"/>
                </a:lnTo>
                <a:lnTo>
                  <a:pt x="1444409" y="469900"/>
                </a:lnTo>
                <a:close/>
              </a:path>
              <a:path w="4739640" h="3263900">
                <a:moveTo>
                  <a:pt x="1915528" y="2832100"/>
                </a:moveTo>
                <a:lnTo>
                  <a:pt x="1884438" y="2832100"/>
                </a:lnTo>
                <a:lnTo>
                  <a:pt x="1884438" y="3263900"/>
                </a:lnTo>
                <a:lnTo>
                  <a:pt x="1915528" y="3263900"/>
                </a:lnTo>
                <a:lnTo>
                  <a:pt x="1915528" y="2832100"/>
                </a:lnTo>
                <a:close/>
              </a:path>
              <a:path w="4739640" h="3263900">
                <a:moveTo>
                  <a:pt x="1915528" y="2349500"/>
                </a:moveTo>
                <a:lnTo>
                  <a:pt x="1884438" y="2349500"/>
                </a:lnTo>
                <a:lnTo>
                  <a:pt x="1884438" y="2794000"/>
                </a:lnTo>
                <a:lnTo>
                  <a:pt x="1915528" y="2794000"/>
                </a:lnTo>
                <a:lnTo>
                  <a:pt x="1915528" y="2349500"/>
                </a:lnTo>
                <a:close/>
              </a:path>
              <a:path w="4739640" h="3263900">
                <a:moveTo>
                  <a:pt x="1915528" y="1879600"/>
                </a:moveTo>
                <a:lnTo>
                  <a:pt x="1884438" y="18796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79600"/>
                </a:lnTo>
                <a:close/>
              </a:path>
              <a:path w="4739640" h="3263900">
                <a:moveTo>
                  <a:pt x="1915528" y="1409700"/>
                </a:moveTo>
                <a:lnTo>
                  <a:pt x="1884438" y="14097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09700"/>
                </a:lnTo>
                <a:close/>
              </a:path>
              <a:path w="4739640" h="3263900">
                <a:moveTo>
                  <a:pt x="1915528" y="939800"/>
                </a:moveTo>
                <a:lnTo>
                  <a:pt x="1884438" y="9398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39800"/>
                </a:lnTo>
                <a:close/>
              </a:path>
              <a:path w="4739640" h="32639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4739640" h="3263900">
                <a:moveTo>
                  <a:pt x="1915528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28" y="444500"/>
                </a:lnTo>
                <a:lnTo>
                  <a:pt x="1915528" y="0"/>
                </a:lnTo>
                <a:close/>
              </a:path>
              <a:path w="4739640" h="3263900">
                <a:moveTo>
                  <a:pt x="2386647" y="2832100"/>
                </a:moveTo>
                <a:lnTo>
                  <a:pt x="2355545" y="2832100"/>
                </a:lnTo>
                <a:lnTo>
                  <a:pt x="2355545" y="3263900"/>
                </a:lnTo>
                <a:lnTo>
                  <a:pt x="2386647" y="3263900"/>
                </a:lnTo>
                <a:lnTo>
                  <a:pt x="2386647" y="2832100"/>
                </a:lnTo>
                <a:close/>
              </a:path>
              <a:path w="4739640" h="3263900">
                <a:moveTo>
                  <a:pt x="2386647" y="2349500"/>
                </a:moveTo>
                <a:lnTo>
                  <a:pt x="2355545" y="2349500"/>
                </a:lnTo>
                <a:lnTo>
                  <a:pt x="2355545" y="2794000"/>
                </a:lnTo>
                <a:lnTo>
                  <a:pt x="2386647" y="2794000"/>
                </a:lnTo>
                <a:lnTo>
                  <a:pt x="2386647" y="2349500"/>
                </a:lnTo>
                <a:close/>
              </a:path>
              <a:path w="4739640" h="3263900">
                <a:moveTo>
                  <a:pt x="2386647" y="1879600"/>
                </a:moveTo>
                <a:lnTo>
                  <a:pt x="2355545" y="1879600"/>
                </a:lnTo>
                <a:lnTo>
                  <a:pt x="2355545" y="2324100"/>
                </a:lnTo>
                <a:lnTo>
                  <a:pt x="2386647" y="2324100"/>
                </a:lnTo>
                <a:lnTo>
                  <a:pt x="2386647" y="1879600"/>
                </a:lnTo>
                <a:close/>
              </a:path>
              <a:path w="4739640" h="3263900">
                <a:moveTo>
                  <a:pt x="2386647" y="1409700"/>
                </a:moveTo>
                <a:lnTo>
                  <a:pt x="2355545" y="1409700"/>
                </a:lnTo>
                <a:lnTo>
                  <a:pt x="2355545" y="1854200"/>
                </a:lnTo>
                <a:lnTo>
                  <a:pt x="2386647" y="1854200"/>
                </a:lnTo>
                <a:lnTo>
                  <a:pt x="2386647" y="1409700"/>
                </a:lnTo>
                <a:close/>
              </a:path>
              <a:path w="4739640" h="3263900">
                <a:moveTo>
                  <a:pt x="2386647" y="939800"/>
                </a:moveTo>
                <a:lnTo>
                  <a:pt x="2355545" y="939800"/>
                </a:lnTo>
                <a:lnTo>
                  <a:pt x="2355545" y="1384300"/>
                </a:lnTo>
                <a:lnTo>
                  <a:pt x="2386647" y="1384300"/>
                </a:lnTo>
                <a:lnTo>
                  <a:pt x="2386647" y="939800"/>
                </a:lnTo>
                <a:close/>
              </a:path>
              <a:path w="4739640" h="3263900">
                <a:moveTo>
                  <a:pt x="2386647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4739640" h="3263900">
                <a:moveTo>
                  <a:pt x="2386647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47" y="444500"/>
                </a:lnTo>
                <a:lnTo>
                  <a:pt x="2386647" y="0"/>
                </a:lnTo>
                <a:close/>
              </a:path>
              <a:path w="4739640" h="3263900">
                <a:moveTo>
                  <a:pt x="2857754" y="2832100"/>
                </a:moveTo>
                <a:lnTo>
                  <a:pt x="2826651" y="2832100"/>
                </a:lnTo>
                <a:lnTo>
                  <a:pt x="2826651" y="3263900"/>
                </a:lnTo>
                <a:lnTo>
                  <a:pt x="2857754" y="3263900"/>
                </a:lnTo>
                <a:lnTo>
                  <a:pt x="2857754" y="2832100"/>
                </a:lnTo>
                <a:close/>
              </a:path>
              <a:path w="4739640" h="3263900">
                <a:moveTo>
                  <a:pt x="2857754" y="2349500"/>
                </a:moveTo>
                <a:lnTo>
                  <a:pt x="2826651" y="2349500"/>
                </a:lnTo>
                <a:lnTo>
                  <a:pt x="2826651" y="2794000"/>
                </a:lnTo>
                <a:lnTo>
                  <a:pt x="2857754" y="2794000"/>
                </a:lnTo>
                <a:lnTo>
                  <a:pt x="2857754" y="2349500"/>
                </a:lnTo>
                <a:close/>
              </a:path>
              <a:path w="4739640" h="3263900">
                <a:moveTo>
                  <a:pt x="2857754" y="1879600"/>
                </a:moveTo>
                <a:lnTo>
                  <a:pt x="2826651" y="1879600"/>
                </a:lnTo>
                <a:lnTo>
                  <a:pt x="2826651" y="2324100"/>
                </a:lnTo>
                <a:lnTo>
                  <a:pt x="2857754" y="2324100"/>
                </a:lnTo>
                <a:lnTo>
                  <a:pt x="2857754" y="1879600"/>
                </a:lnTo>
                <a:close/>
              </a:path>
              <a:path w="4739640" h="3263900">
                <a:moveTo>
                  <a:pt x="2857754" y="1409700"/>
                </a:moveTo>
                <a:lnTo>
                  <a:pt x="2826651" y="1409700"/>
                </a:lnTo>
                <a:lnTo>
                  <a:pt x="2826651" y="1854200"/>
                </a:lnTo>
                <a:lnTo>
                  <a:pt x="2857754" y="1854200"/>
                </a:lnTo>
                <a:lnTo>
                  <a:pt x="2857754" y="1409700"/>
                </a:lnTo>
                <a:close/>
              </a:path>
              <a:path w="4739640" h="3263900">
                <a:moveTo>
                  <a:pt x="2857754" y="939800"/>
                </a:moveTo>
                <a:lnTo>
                  <a:pt x="2826651" y="939800"/>
                </a:lnTo>
                <a:lnTo>
                  <a:pt x="2826651" y="1384300"/>
                </a:lnTo>
                <a:lnTo>
                  <a:pt x="2857754" y="1384300"/>
                </a:lnTo>
                <a:lnTo>
                  <a:pt x="2857754" y="939800"/>
                </a:lnTo>
                <a:close/>
              </a:path>
              <a:path w="4739640" h="3263900">
                <a:moveTo>
                  <a:pt x="2857754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54" y="914400"/>
                </a:lnTo>
                <a:lnTo>
                  <a:pt x="2857754" y="469900"/>
                </a:lnTo>
                <a:close/>
              </a:path>
              <a:path w="4739640" h="3263900">
                <a:moveTo>
                  <a:pt x="2857754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  <a:path w="4739640" h="3263900">
                <a:moveTo>
                  <a:pt x="3328860" y="2832100"/>
                </a:moveTo>
                <a:lnTo>
                  <a:pt x="3297771" y="2832100"/>
                </a:lnTo>
                <a:lnTo>
                  <a:pt x="3297771" y="3263900"/>
                </a:lnTo>
                <a:lnTo>
                  <a:pt x="3328860" y="3263900"/>
                </a:lnTo>
                <a:lnTo>
                  <a:pt x="3328860" y="2832100"/>
                </a:lnTo>
                <a:close/>
              </a:path>
              <a:path w="4739640" h="3263900">
                <a:moveTo>
                  <a:pt x="3328860" y="2349500"/>
                </a:moveTo>
                <a:lnTo>
                  <a:pt x="3297771" y="2349500"/>
                </a:lnTo>
                <a:lnTo>
                  <a:pt x="3297771" y="2794000"/>
                </a:lnTo>
                <a:lnTo>
                  <a:pt x="3328860" y="2794000"/>
                </a:lnTo>
                <a:lnTo>
                  <a:pt x="3328860" y="2349500"/>
                </a:lnTo>
                <a:close/>
              </a:path>
              <a:path w="4739640" h="3263900">
                <a:moveTo>
                  <a:pt x="3328860" y="1879600"/>
                </a:moveTo>
                <a:lnTo>
                  <a:pt x="3297771" y="18796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79600"/>
                </a:lnTo>
                <a:close/>
              </a:path>
              <a:path w="4739640" h="3263900">
                <a:moveTo>
                  <a:pt x="3328860" y="1409700"/>
                </a:moveTo>
                <a:lnTo>
                  <a:pt x="3297771" y="14097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09700"/>
                </a:lnTo>
                <a:close/>
              </a:path>
              <a:path w="4739640" h="3263900">
                <a:moveTo>
                  <a:pt x="3328860" y="939800"/>
                </a:moveTo>
                <a:lnTo>
                  <a:pt x="3297771" y="9398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39800"/>
                </a:lnTo>
                <a:close/>
              </a:path>
              <a:path w="4739640" h="32639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4739640" h="32639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4739640" h="3263900">
                <a:moveTo>
                  <a:pt x="3799967" y="2832100"/>
                </a:moveTo>
                <a:lnTo>
                  <a:pt x="3768877" y="2832100"/>
                </a:lnTo>
                <a:lnTo>
                  <a:pt x="3768877" y="3263900"/>
                </a:lnTo>
                <a:lnTo>
                  <a:pt x="3799967" y="3263900"/>
                </a:lnTo>
                <a:lnTo>
                  <a:pt x="3799967" y="2832100"/>
                </a:lnTo>
                <a:close/>
              </a:path>
              <a:path w="4739640" h="3263900">
                <a:moveTo>
                  <a:pt x="3799967" y="2349500"/>
                </a:moveTo>
                <a:lnTo>
                  <a:pt x="3768877" y="2349500"/>
                </a:lnTo>
                <a:lnTo>
                  <a:pt x="3768877" y="2794000"/>
                </a:lnTo>
                <a:lnTo>
                  <a:pt x="3799967" y="2794000"/>
                </a:lnTo>
                <a:lnTo>
                  <a:pt x="3799967" y="2349500"/>
                </a:lnTo>
                <a:close/>
              </a:path>
              <a:path w="4739640" h="3263900">
                <a:moveTo>
                  <a:pt x="3799967" y="1879600"/>
                </a:moveTo>
                <a:lnTo>
                  <a:pt x="3768877" y="18796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79600"/>
                </a:lnTo>
                <a:close/>
              </a:path>
              <a:path w="4739640" h="3263900">
                <a:moveTo>
                  <a:pt x="3799967" y="1409700"/>
                </a:moveTo>
                <a:lnTo>
                  <a:pt x="3768877" y="14097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09700"/>
                </a:lnTo>
                <a:close/>
              </a:path>
              <a:path w="4739640" h="3263900">
                <a:moveTo>
                  <a:pt x="3799967" y="939800"/>
                </a:moveTo>
                <a:lnTo>
                  <a:pt x="3768877" y="9398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39800"/>
                </a:lnTo>
                <a:close/>
              </a:path>
              <a:path w="4739640" h="32639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4739640" h="32639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  <a:path w="4739640" h="3263900">
                <a:moveTo>
                  <a:pt x="4271086" y="2349500"/>
                </a:moveTo>
                <a:lnTo>
                  <a:pt x="4239984" y="2349500"/>
                </a:lnTo>
                <a:lnTo>
                  <a:pt x="4239984" y="2794000"/>
                </a:lnTo>
                <a:lnTo>
                  <a:pt x="4271086" y="2794000"/>
                </a:lnTo>
                <a:lnTo>
                  <a:pt x="4271086" y="2349500"/>
                </a:lnTo>
                <a:close/>
              </a:path>
              <a:path w="4739640" h="3263900">
                <a:moveTo>
                  <a:pt x="4271086" y="1879600"/>
                </a:moveTo>
                <a:lnTo>
                  <a:pt x="4239984" y="1879600"/>
                </a:lnTo>
                <a:lnTo>
                  <a:pt x="4239984" y="2324100"/>
                </a:lnTo>
                <a:lnTo>
                  <a:pt x="4271086" y="2324100"/>
                </a:lnTo>
                <a:lnTo>
                  <a:pt x="4271086" y="1879600"/>
                </a:lnTo>
                <a:close/>
              </a:path>
              <a:path w="4739640" h="3263900">
                <a:moveTo>
                  <a:pt x="4271086" y="1409700"/>
                </a:moveTo>
                <a:lnTo>
                  <a:pt x="4239984" y="1409700"/>
                </a:lnTo>
                <a:lnTo>
                  <a:pt x="4239984" y="1854200"/>
                </a:lnTo>
                <a:lnTo>
                  <a:pt x="4271086" y="1854200"/>
                </a:lnTo>
                <a:lnTo>
                  <a:pt x="4271086" y="1409700"/>
                </a:lnTo>
                <a:close/>
              </a:path>
              <a:path w="4739640" h="3263900">
                <a:moveTo>
                  <a:pt x="4271086" y="939800"/>
                </a:moveTo>
                <a:lnTo>
                  <a:pt x="4239984" y="939800"/>
                </a:lnTo>
                <a:lnTo>
                  <a:pt x="4239984" y="1384300"/>
                </a:lnTo>
                <a:lnTo>
                  <a:pt x="4271086" y="1384300"/>
                </a:lnTo>
                <a:lnTo>
                  <a:pt x="4271086" y="939800"/>
                </a:lnTo>
                <a:close/>
              </a:path>
              <a:path w="4739640" h="3263900">
                <a:moveTo>
                  <a:pt x="4271086" y="469900"/>
                </a:moveTo>
                <a:lnTo>
                  <a:pt x="4239984" y="469900"/>
                </a:lnTo>
                <a:lnTo>
                  <a:pt x="4239984" y="914400"/>
                </a:lnTo>
                <a:lnTo>
                  <a:pt x="4271086" y="914400"/>
                </a:lnTo>
                <a:lnTo>
                  <a:pt x="4271086" y="469900"/>
                </a:lnTo>
                <a:close/>
              </a:path>
              <a:path w="4739640" h="3263900">
                <a:moveTo>
                  <a:pt x="4271086" y="0"/>
                </a:moveTo>
                <a:lnTo>
                  <a:pt x="4239984" y="0"/>
                </a:lnTo>
                <a:lnTo>
                  <a:pt x="4239984" y="444500"/>
                </a:lnTo>
                <a:lnTo>
                  <a:pt x="4271086" y="444500"/>
                </a:lnTo>
                <a:lnTo>
                  <a:pt x="4271086" y="0"/>
                </a:lnTo>
                <a:close/>
              </a:path>
              <a:path w="4739640" h="3263900">
                <a:moveTo>
                  <a:pt x="4739056" y="2349500"/>
                </a:moveTo>
                <a:lnTo>
                  <a:pt x="4711090" y="2349500"/>
                </a:lnTo>
                <a:lnTo>
                  <a:pt x="4711090" y="2794000"/>
                </a:lnTo>
                <a:lnTo>
                  <a:pt x="4739056" y="2794000"/>
                </a:lnTo>
                <a:lnTo>
                  <a:pt x="4739056" y="2349500"/>
                </a:lnTo>
                <a:close/>
              </a:path>
              <a:path w="4739640" h="3263900">
                <a:moveTo>
                  <a:pt x="4739056" y="1879600"/>
                </a:moveTo>
                <a:lnTo>
                  <a:pt x="4711090" y="1879600"/>
                </a:lnTo>
                <a:lnTo>
                  <a:pt x="4711090" y="2324100"/>
                </a:lnTo>
                <a:lnTo>
                  <a:pt x="4739056" y="2324100"/>
                </a:lnTo>
                <a:lnTo>
                  <a:pt x="4739056" y="1879600"/>
                </a:lnTo>
                <a:close/>
              </a:path>
              <a:path w="4739640" h="3263900">
                <a:moveTo>
                  <a:pt x="4739056" y="1409700"/>
                </a:moveTo>
                <a:lnTo>
                  <a:pt x="4711090" y="1409700"/>
                </a:lnTo>
                <a:lnTo>
                  <a:pt x="4711090" y="1854200"/>
                </a:lnTo>
                <a:lnTo>
                  <a:pt x="4739056" y="1854200"/>
                </a:lnTo>
                <a:lnTo>
                  <a:pt x="4739056" y="1409700"/>
                </a:lnTo>
                <a:close/>
              </a:path>
              <a:path w="4739640" h="3263900">
                <a:moveTo>
                  <a:pt x="4739056" y="939800"/>
                </a:moveTo>
                <a:lnTo>
                  <a:pt x="4711090" y="939800"/>
                </a:lnTo>
                <a:lnTo>
                  <a:pt x="4711090" y="1384300"/>
                </a:lnTo>
                <a:lnTo>
                  <a:pt x="4739056" y="1384300"/>
                </a:lnTo>
                <a:lnTo>
                  <a:pt x="4739056" y="939800"/>
                </a:lnTo>
                <a:close/>
              </a:path>
              <a:path w="4739640" h="3263900">
                <a:moveTo>
                  <a:pt x="4739056" y="469900"/>
                </a:moveTo>
                <a:lnTo>
                  <a:pt x="4711090" y="469900"/>
                </a:lnTo>
                <a:lnTo>
                  <a:pt x="4711090" y="914400"/>
                </a:lnTo>
                <a:lnTo>
                  <a:pt x="4739056" y="914400"/>
                </a:lnTo>
                <a:lnTo>
                  <a:pt x="4739056" y="469900"/>
                </a:lnTo>
                <a:close/>
              </a:path>
              <a:path w="4739640" h="3263900">
                <a:moveTo>
                  <a:pt x="4739056" y="0"/>
                </a:moveTo>
                <a:lnTo>
                  <a:pt x="4711090" y="0"/>
                </a:lnTo>
                <a:lnTo>
                  <a:pt x="4711090" y="444500"/>
                </a:lnTo>
                <a:lnTo>
                  <a:pt x="4739056" y="444500"/>
                </a:lnTo>
                <a:lnTo>
                  <a:pt x="473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3943533" y="4622812"/>
            <a:ext cx="970280" cy="431800"/>
          </a:xfrm>
          <a:custGeom>
            <a:avLst/>
            <a:gdLst/>
            <a:ahLst/>
            <a:cxnLst/>
            <a:rect l="l" t="t" r="r" b="b"/>
            <a:pathLst>
              <a:path w="970280" h="431800">
                <a:moveTo>
                  <a:pt x="31089" y="0"/>
                </a:moveTo>
                <a:lnTo>
                  <a:pt x="0" y="0"/>
                </a:lnTo>
                <a:lnTo>
                  <a:pt x="0" y="431800"/>
                </a:lnTo>
                <a:lnTo>
                  <a:pt x="31089" y="431800"/>
                </a:lnTo>
                <a:lnTo>
                  <a:pt x="31089" y="0"/>
                </a:lnTo>
                <a:close/>
              </a:path>
              <a:path w="970280" h="431800">
                <a:moveTo>
                  <a:pt x="502208" y="0"/>
                </a:moveTo>
                <a:lnTo>
                  <a:pt x="471106" y="0"/>
                </a:lnTo>
                <a:lnTo>
                  <a:pt x="471106" y="431800"/>
                </a:lnTo>
                <a:lnTo>
                  <a:pt x="502208" y="431800"/>
                </a:lnTo>
                <a:lnTo>
                  <a:pt x="502208" y="0"/>
                </a:lnTo>
                <a:close/>
              </a:path>
              <a:path w="970280" h="431800">
                <a:moveTo>
                  <a:pt x="970178" y="0"/>
                </a:moveTo>
                <a:lnTo>
                  <a:pt x="942213" y="0"/>
                </a:lnTo>
                <a:lnTo>
                  <a:pt x="942213" y="431800"/>
                </a:lnTo>
                <a:lnTo>
                  <a:pt x="970178" y="431800"/>
                </a:lnTo>
                <a:lnTo>
                  <a:pt x="970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9703536" y="5207990"/>
            <a:ext cx="5210175" cy="5067300"/>
          </a:xfrm>
          <a:custGeom>
            <a:avLst/>
            <a:gdLst/>
            <a:ahLst/>
            <a:cxnLst/>
            <a:rect l="l" t="t" r="r" b="b"/>
            <a:pathLst>
              <a:path w="5210175" h="5067300">
                <a:moveTo>
                  <a:pt x="5210175" y="0"/>
                </a:moveTo>
                <a:lnTo>
                  <a:pt x="5182209" y="0"/>
                </a:lnTo>
                <a:lnTo>
                  <a:pt x="5182209" y="25400"/>
                </a:lnTo>
                <a:lnTo>
                  <a:pt x="5182209" y="469900"/>
                </a:lnTo>
                <a:lnTo>
                  <a:pt x="5182209" y="1879600"/>
                </a:lnTo>
                <a:lnTo>
                  <a:pt x="4742205" y="1879600"/>
                </a:lnTo>
                <a:lnTo>
                  <a:pt x="4742205" y="1435100"/>
                </a:lnTo>
                <a:lnTo>
                  <a:pt x="5182209" y="1435100"/>
                </a:lnTo>
                <a:lnTo>
                  <a:pt x="5182209" y="1409700"/>
                </a:lnTo>
                <a:lnTo>
                  <a:pt x="4742205" y="1409700"/>
                </a:lnTo>
                <a:lnTo>
                  <a:pt x="4742205" y="965200"/>
                </a:lnTo>
                <a:lnTo>
                  <a:pt x="5182209" y="965200"/>
                </a:lnTo>
                <a:lnTo>
                  <a:pt x="5182209" y="939800"/>
                </a:lnTo>
                <a:lnTo>
                  <a:pt x="4742205" y="939800"/>
                </a:lnTo>
                <a:lnTo>
                  <a:pt x="4742205" y="495300"/>
                </a:lnTo>
                <a:lnTo>
                  <a:pt x="5182209" y="495300"/>
                </a:lnTo>
                <a:lnTo>
                  <a:pt x="5182209" y="469900"/>
                </a:lnTo>
                <a:lnTo>
                  <a:pt x="4742205" y="469900"/>
                </a:lnTo>
                <a:lnTo>
                  <a:pt x="4742205" y="25400"/>
                </a:lnTo>
                <a:lnTo>
                  <a:pt x="5182209" y="25400"/>
                </a:lnTo>
                <a:lnTo>
                  <a:pt x="5182209" y="0"/>
                </a:lnTo>
                <a:lnTo>
                  <a:pt x="4711103" y="0"/>
                </a:lnTo>
                <a:lnTo>
                  <a:pt x="4711103" y="25400"/>
                </a:lnTo>
                <a:lnTo>
                  <a:pt x="4711103" y="469900"/>
                </a:lnTo>
                <a:lnTo>
                  <a:pt x="4711103" y="1879600"/>
                </a:lnTo>
                <a:lnTo>
                  <a:pt x="4271086" y="1879600"/>
                </a:lnTo>
                <a:lnTo>
                  <a:pt x="4271086" y="1435100"/>
                </a:lnTo>
                <a:lnTo>
                  <a:pt x="4711103" y="1435100"/>
                </a:lnTo>
                <a:lnTo>
                  <a:pt x="4711103" y="1409700"/>
                </a:lnTo>
                <a:lnTo>
                  <a:pt x="4271086" y="1409700"/>
                </a:lnTo>
                <a:lnTo>
                  <a:pt x="4271086" y="965200"/>
                </a:lnTo>
                <a:lnTo>
                  <a:pt x="4711103" y="965200"/>
                </a:lnTo>
                <a:lnTo>
                  <a:pt x="4711103" y="939800"/>
                </a:lnTo>
                <a:lnTo>
                  <a:pt x="4271086" y="939800"/>
                </a:lnTo>
                <a:lnTo>
                  <a:pt x="4271086" y="495300"/>
                </a:lnTo>
                <a:lnTo>
                  <a:pt x="4711103" y="495300"/>
                </a:lnTo>
                <a:lnTo>
                  <a:pt x="4711103" y="469900"/>
                </a:lnTo>
                <a:lnTo>
                  <a:pt x="4271086" y="469900"/>
                </a:lnTo>
                <a:lnTo>
                  <a:pt x="4271086" y="25400"/>
                </a:lnTo>
                <a:lnTo>
                  <a:pt x="4711103" y="25400"/>
                </a:lnTo>
                <a:lnTo>
                  <a:pt x="4711103" y="0"/>
                </a:lnTo>
                <a:lnTo>
                  <a:pt x="4239996" y="0"/>
                </a:lnTo>
                <a:lnTo>
                  <a:pt x="4239996" y="25400"/>
                </a:lnTo>
                <a:lnTo>
                  <a:pt x="4239996" y="469900"/>
                </a:lnTo>
                <a:lnTo>
                  <a:pt x="4239996" y="1879600"/>
                </a:lnTo>
                <a:lnTo>
                  <a:pt x="3799979" y="1879600"/>
                </a:lnTo>
                <a:lnTo>
                  <a:pt x="3799979" y="1435100"/>
                </a:lnTo>
                <a:lnTo>
                  <a:pt x="4239996" y="1435100"/>
                </a:lnTo>
                <a:lnTo>
                  <a:pt x="4239996" y="1409700"/>
                </a:lnTo>
                <a:lnTo>
                  <a:pt x="3799979" y="1409700"/>
                </a:lnTo>
                <a:lnTo>
                  <a:pt x="3799979" y="965200"/>
                </a:lnTo>
                <a:lnTo>
                  <a:pt x="4239996" y="965200"/>
                </a:lnTo>
                <a:lnTo>
                  <a:pt x="4239996" y="939800"/>
                </a:lnTo>
                <a:lnTo>
                  <a:pt x="3799979" y="939800"/>
                </a:lnTo>
                <a:lnTo>
                  <a:pt x="3799979" y="495300"/>
                </a:lnTo>
                <a:lnTo>
                  <a:pt x="4239996" y="495300"/>
                </a:lnTo>
                <a:lnTo>
                  <a:pt x="4239996" y="469900"/>
                </a:lnTo>
                <a:lnTo>
                  <a:pt x="3799979" y="469900"/>
                </a:lnTo>
                <a:lnTo>
                  <a:pt x="3799979" y="25400"/>
                </a:lnTo>
                <a:lnTo>
                  <a:pt x="4239996" y="25400"/>
                </a:lnTo>
                <a:lnTo>
                  <a:pt x="4239996" y="0"/>
                </a:lnTo>
                <a:lnTo>
                  <a:pt x="3768890" y="0"/>
                </a:lnTo>
                <a:lnTo>
                  <a:pt x="3768890" y="25400"/>
                </a:lnTo>
                <a:lnTo>
                  <a:pt x="3768890" y="469900"/>
                </a:lnTo>
                <a:lnTo>
                  <a:pt x="3768890" y="1879600"/>
                </a:lnTo>
                <a:lnTo>
                  <a:pt x="3328873" y="1879600"/>
                </a:lnTo>
                <a:lnTo>
                  <a:pt x="3328873" y="1435100"/>
                </a:lnTo>
                <a:lnTo>
                  <a:pt x="3768890" y="1435100"/>
                </a:lnTo>
                <a:lnTo>
                  <a:pt x="3768890" y="1409700"/>
                </a:lnTo>
                <a:lnTo>
                  <a:pt x="3328873" y="1409700"/>
                </a:lnTo>
                <a:lnTo>
                  <a:pt x="3328873" y="965200"/>
                </a:lnTo>
                <a:lnTo>
                  <a:pt x="3768890" y="965200"/>
                </a:lnTo>
                <a:lnTo>
                  <a:pt x="3768890" y="939800"/>
                </a:lnTo>
                <a:lnTo>
                  <a:pt x="3328873" y="939800"/>
                </a:lnTo>
                <a:lnTo>
                  <a:pt x="3328873" y="495300"/>
                </a:lnTo>
                <a:lnTo>
                  <a:pt x="3768890" y="495300"/>
                </a:lnTo>
                <a:lnTo>
                  <a:pt x="3768890" y="469900"/>
                </a:lnTo>
                <a:lnTo>
                  <a:pt x="3328873" y="469900"/>
                </a:lnTo>
                <a:lnTo>
                  <a:pt x="3328873" y="25400"/>
                </a:lnTo>
                <a:lnTo>
                  <a:pt x="3768890" y="25400"/>
                </a:lnTo>
                <a:lnTo>
                  <a:pt x="3768890" y="0"/>
                </a:lnTo>
                <a:lnTo>
                  <a:pt x="3297771" y="0"/>
                </a:lnTo>
                <a:lnTo>
                  <a:pt x="3297771" y="25400"/>
                </a:lnTo>
                <a:lnTo>
                  <a:pt x="3297771" y="469900"/>
                </a:lnTo>
                <a:lnTo>
                  <a:pt x="3297771" y="1879600"/>
                </a:lnTo>
                <a:lnTo>
                  <a:pt x="2857766" y="1879600"/>
                </a:lnTo>
                <a:lnTo>
                  <a:pt x="2857766" y="1435100"/>
                </a:lnTo>
                <a:lnTo>
                  <a:pt x="3297771" y="1435100"/>
                </a:lnTo>
                <a:lnTo>
                  <a:pt x="3297771" y="1409700"/>
                </a:lnTo>
                <a:lnTo>
                  <a:pt x="2857766" y="1409700"/>
                </a:lnTo>
                <a:lnTo>
                  <a:pt x="2857766" y="965200"/>
                </a:lnTo>
                <a:lnTo>
                  <a:pt x="3297771" y="965200"/>
                </a:lnTo>
                <a:lnTo>
                  <a:pt x="3297771" y="939800"/>
                </a:lnTo>
                <a:lnTo>
                  <a:pt x="2857766" y="939800"/>
                </a:lnTo>
                <a:lnTo>
                  <a:pt x="2857766" y="495300"/>
                </a:lnTo>
                <a:lnTo>
                  <a:pt x="3297771" y="495300"/>
                </a:lnTo>
                <a:lnTo>
                  <a:pt x="3297771" y="469900"/>
                </a:lnTo>
                <a:lnTo>
                  <a:pt x="2857766" y="469900"/>
                </a:lnTo>
                <a:lnTo>
                  <a:pt x="2857766" y="25400"/>
                </a:lnTo>
                <a:lnTo>
                  <a:pt x="3297771" y="25400"/>
                </a:lnTo>
                <a:lnTo>
                  <a:pt x="3297771" y="0"/>
                </a:lnTo>
                <a:lnTo>
                  <a:pt x="2826664" y="0"/>
                </a:lnTo>
                <a:lnTo>
                  <a:pt x="2826664" y="25400"/>
                </a:lnTo>
                <a:lnTo>
                  <a:pt x="2826664" y="469900"/>
                </a:lnTo>
                <a:lnTo>
                  <a:pt x="2826664" y="1879600"/>
                </a:lnTo>
                <a:lnTo>
                  <a:pt x="2386647" y="1879600"/>
                </a:lnTo>
                <a:lnTo>
                  <a:pt x="2386647" y="1435100"/>
                </a:lnTo>
                <a:lnTo>
                  <a:pt x="2826664" y="1435100"/>
                </a:lnTo>
                <a:lnTo>
                  <a:pt x="2826664" y="1409700"/>
                </a:lnTo>
                <a:lnTo>
                  <a:pt x="2386647" y="1409700"/>
                </a:lnTo>
                <a:lnTo>
                  <a:pt x="2386647" y="965200"/>
                </a:lnTo>
                <a:lnTo>
                  <a:pt x="2826664" y="965200"/>
                </a:lnTo>
                <a:lnTo>
                  <a:pt x="2826664" y="939800"/>
                </a:lnTo>
                <a:lnTo>
                  <a:pt x="2386647" y="939800"/>
                </a:lnTo>
                <a:lnTo>
                  <a:pt x="2386647" y="495300"/>
                </a:lnTo>
                <a:lnTo>
                  <a:pt x="2826664" y="495300"/>
                </a:lnTo>
                <a:lnTo>
                  <a:pt x="2826664" y="469900"/>
                </a:lnTo>
                <a:lnTo>
                  <a:pt x="2386647" y="469900"/>
                </a:lnTo>
                <a:lnTo>
                  <a:pt x="2386647" y="25400"/>
                </a:lnTo>
                <a:lnTo>
                  <a:pt x="2826664" y="25400"/>
                </a:lnTo>
                <a:lnTo>
                  <a:pt x="2826664" y="0"/>
                </a:lnTo>
                <a:lnTo>
                  <a:pt x="2355558" y="0"/>
                </a:lnTo>
                <a:lnTo>
                  <a:pt x="2355558" y="25400"/>
                </a:lnTo>
                <a:lnTo>
                  <a:pt x="2355558" y="469900"/>
                </a:lnTo>
                <a:lnTo>
                  <a:pt x="2355558" y="2349500"/>
                </a:lnTo>
                <a:lnTo>
                  <a:pt x="1915528" y="2349500"/>
                </a:lnTo>
                <a:lnTo>
                  <a:pt x="1915528" y="1905000"/>
                </a:lnTo>
                <a:lnTo>
                  <a:pt x="2355558" y="1905000"/>
                </a:lnTo>
                <a:lnTo>
                  <a:pt x="2355558" y="1879600"/>
                </a:lnTo>
                <a:lnTo>
                  <a:pt x="1915528" y="1879600"/>
                </a:lnTo>
                <a:lnTo>
                  <a:pt x="1915528" y="1435100"/>
                </a:lnTo>
                <a:lnTo>
                  <a:pt x="2355558" y="1435100"/>
                </a:lnTo>
                <a:lnTo>
                  <a:pt x="2355558" y="1409700"/>
                </a:lnTo>
                <a:lnTo>
                  <a:pt x="1915528" y="1409700"/>
                </a:lnTo>
                <a:lnTo>
                  <a:pt x="1915528" y="965200"/>
                </a:lnTo>
                <a:lnTo>
                  <a:pt x="2355558" y="965200"/>
                </a:lnTo>
                <a:lnTo>
                  <a:pt x="2355558" y="939800"/>
                </a:lnTo>
                <a:lnTo>
                  <a:pt x="1915528" y="939800"/>
                </a:lnTo>
                <a:lnTo>
                  <a:pt x="1915528" y="495300"/>
                </a:lnTo>
                <a:lnTo>
                  <a:pt x="2355558" y="495300"/>
                </a:lnTo>
                <a:lnTo>
                  <a:pt x="2355558" y="469900"/>
                </a:lnTo>
                <a:lnTo>
                  <a:pt x="1915528" y="469900"/>
                </a:lnTo>
                <a:lnTo>
                  <a:pt x="1915528" y="25400"/>
                </a:lnTo>
                <a:lnTo>
                  <a:pt x="2355558" y="25400"/>
                </a:lnTo>
                <a:lnTo>
                  <a:pt x="2355558" y="0"/>
                </a:lnTo>
                <a:lnTo>
                  <a:pt x="1884438" y="0"/>
                </a:lnTo>
                <a:lnTo>
                  <a:pt x="1884438" y="25400"/>
                </a:lnTo>
                <a:lnTo>
                  <a:pt x="1884438" y="469900"/>
                </a:lnTo>
                <a:lnTo>
                  <a:pt x="1884438" y="2349500"/>
                </a:lnTo>
                <a:lnTo>
                  <a:pt x="1444421" y="2349500"/>
                </a:lnTo>
                <a:lnTo>
                  <a:pt x="1444421" y="1905000"/>
                </a:lnTo>
                <a:lnTo>
                  <a:pt x="1884438" y="1905000"/>
                </a:lnTo>
                <a:lnTo>
                  <a:pt x="1884438" y="1879600"/>
                </a:lnTo>
                <a:lnTo>
                  <a:pt x="1444421" y="1879600"/>
                </a:lnTo>
                <a:lnTo>
                  <a:pt x="1444421" y="1435100"/>
                </a:lnTo>
                <a:lnTo>
                  <a:pt x="1884438" y="1435100"/>
                </a:lnTo>
                <a:lnTo>
                  <a:pt x="1884438" y="1409700"/>
                </a:lnTo>
                <a:lnTo>
                  <a:pt x="1444421" y="1409700"/>
                </a:lnTo>
                <a:lnTo>
                  <a:pt x="1444421" y="965200"/>
                </a:lnTo>
                <a:lnTo>
                  <a:pt x="1884438" y="965200"/>
                </a:lnTo>
                <a:lnTo>
                  <a:pt x="1884438" y="939800"/>
                </a:lnTo>
                <a:lnTo>
                  <a:pt x="1444421" y="939800"/>
                </a:lnTo>
                <a:lnTo>
                  <a:pt x="1444421" y="495300"/>
                </a:lnTo>
                <a:lnTo>
                  <a:pt x="1884438" y="495300"/>
                </a:lnTo>
                <a:lnTo>
                  <a:pt x="1884438" y="469900"/>
                </a:lnTo>
                <a:lnTo>
                  <a:pt x="1444421" y="469900"/>
                </a:lnTo>
                <a:lnTo>
                  <a:pt x="1444421" y="25400"/>
                </a:lnTo>
                <a:lnTo>
                  <a:pt x="1884438" y="25400"/>
                </a:lnTo>
                <a:lnTo>
                  <a:pt x="1884438" y="0"/>
                </a:lnTo>
                <a:lnTo>
                  <a:pt x="1413332" y="0"/>
                </a:lnTo>
                <a:lnTo>
                  <a:pt x="1413332" y="25400"/>
                </a:lnTo>
                <a:lnTo>
                  <a:pt x="1413332" y="469900"/>
                </a:lnTo>
                <a:lnTo>
                  <a:pt x="1413332" y="2349500"/>
                </a:lnTo>
                <a:lnTo>
                  <a:pt x="973315" y="2349500"/>
                </a:lnTo>
                <a:lnTo>
                  <a:pt x="973315" y="1905000"/>
                </a:lnTo>
                <a:lnTo>
                  <a:pt x="1413332" y="1905000"/>
                </a:lnTo>
                <a:lnTo>
                  <a:pt x="1413332" y="1879600"/>
                </a:lnTo>
                <a:lnTo>
                  <a:pt x="973315" y="1879600"/>
                </a:lnTo>
                <a:lnTo>
                  <a:pt x="973315" y="1435100"/>
                </a:lnTo>
                <a:lnTo>
                  <a:pt x="1413332" y="1435100"/>
                </a:lnTo>
                <a:lnTo>
                  <a:pt x="1413332" y="1409700"/>
                </a:lnTo>
                <a:lnTo>
                  <a:pt x="973315" y="1409700"/>
                </a:lnTo>
                <a:lnTo>
                  <a:pt x="973315" y="965200"/>
                </a:lnTo>
                <a:lnTo>
                  <a:pt x="1413332" y="965200"/>
                </a:lnTo>
                <a:lnTo>
                  <a:pt x="1413332" y="939800"/>
                </a:lnTo>
                <a:lnTo>
                  <a:pt x="973315" y="939800"/>
                </a:lnTo>
                <a:lnTo>
                  <a:pt x="973315" y="495300"/>
                </a:lnTo>
                <a:lnTo>
                  <a:pt x="1413332" y="495300"/>
                </a:lnTo>
                <a:lnTo>
                  <a:pt x="1413332" y="469900"/>
                </a:lnTo>
                <a:lnTo>
                  <a:pt x="973315" y="469900"/>
                </a:lnTo>
                <a:lnTo>
                  <a:pt x="973315" y="25400"/>
                </a:lnTo>
                <a:lnTo>
                  <a:pt x="1413332" y="25400"/>
                </a:lnTo>
                <a:lnTo>
                  <a:pt x="1413332" y="0"/>
                </a:lnTo>
                <a:lnTo>
                  <a:pt x="942238" y="0"/>
                </a:lnTo>
                <a:lnTo>
                  <a:pt x="942238" y="25400"/>
                </a:lnTo>
                <a:lnTo>
                  <a:pt x="942238" y="469900"/>
                </a:lnTo>
                <a:lnTo>
                  <a:pt x="942238" y="965200"/>
                </a:lnTo>
                <a:lnTo>
                  <a:pt x="942238" y="1409700"/>
                </a:lnTo>
                <a:lnTo>
                  <a:pt x="942238" y="1435100"/>
                </a:lnTo>
                <a:lnTo>
                  <a:pt x="942238" y="1879600"/>
                </a:lnTo>
                <a:lnTo>
                  <a:pt x="942225" y="1905000"/>
                </a:lnTo>
                <a:lnTo>
                  <a:pt x="942225" y="2349500"/>
                </a:lnTo>
                <a:lnTo>
                  <a:pt x="502208" y="2349500"/>
                </a:lnTo>
                <a:lnTo>
                  <a:pt x="502208" y="1905000"/>
                </a:lnTo>
                <a:lnTo>
                  <a:pt x="942225" y="1905000"/>
                </a:lnTo>
                <a:lnTo>
                  <a:pt x="942225" y="1879600"/>
                </a:lnTo>
                <a:lnTo>
                  <a:pt x="502208" y="1879600"/>
                </a:lnTo>
                <a:lnTo>
                  <a:pt x="502208" y="1435100"/>
                </a:lnTo>
                <a:lnTo>
                  <a:pt x="942238" y="1435100"/>
                </a:lnTo>
                <a:lnTo>
                  <a:pt x="942238" y="1409700"/>
                </a:lnTo>
                <a:lnTo>
                  <a:pt x="502208" y="1409700"/>
                </a:lnTo>
                <a:lnTo>
                  <a:pt x="502208" y="965200"/>
                </a:lnTo>
                <a:lnTo>
                  <a:pt x="942238" y="965200"/>
                </a:lnTo>
                <a:lnTo>
                  <a:pt x="942238" y="469900"/>
                </a:lnTo>
                <a:lnTo>
                  <a:pt x="942225" y="495300"/>
                </a:lnTo>
                <a:lnTo>
                  <a:pt x="942225" y="939800"/>
                </a:lnTo>
                <a:lnTo>
                  <a:pt x="502208" y="939800"/>
                </a:lnTo>
                <a:lnTo>
                  <a:pt x="502208" y="495300"/>
                </a:lnTo>
                <a:lnTo>
                  <a:pt x="942225" y="495300"/>
                </a:lnTo>
                <a:lnTo>
                  <a:pt x="942225" y="469900"/>
                </a:lnTo>
                <a:lnTo>
                  <a:pt x="502208" y="469900"/>
                </a:lnTo>
                <a:lnTo>
                  <a:pt x="502208" y="25400"/>
                </a:lnTo>
                <a:lnTo>
                  <a:pt x="942238" y="25400"/>
                </a:lnTo>
                <a:lnTo>
                  <a:pt x="942238" y="0"/>
                </a:lnTo>
                <a:lnTo>
                  <a:pt x="471119" y="0"/>
                </a:lnTo>
                <a:lnTo>
                  <a:pt x="471119" y="25400"/>
                </a:lnTo>
                <a:lnTo>
                  <a:pt x="471119" y="469900"/>
                </a:lnTo>
                <a:lnTo>
                  <a:pt x="471119" y="2349500"/>
                </a:lnTo>
                <a:lnTo>
                  <a:pt x="31102" y="2349500"/>
                </a:lnTo>
                <a:lnTo>
                  <a:pt x="31102" y="1905000"/>
                </a:lnTo>
                <a:lnTo>
                  <a:pt x="471119" y="1905000"/>
                </a:lnTo>
                <a:lnTo>
                  <a:pt x="471119" y="1879600"/>
                </a:lnTo>
                <a:lnTo>
                  <a:pt x="31102" y="1879600"/>
                </a:lnTo>
                <a:lnTo>
                  <a:pt x="31102" y="1435100"/>
                </a:lnTo>
                <a:lnTo>
                  <a:pt x="471119" y="1435100"/>
                </a:lnTo>
                <a:lnTo>
                  <a:pt x="471119" y="1409700"/>
                </a:lnTo>
                <a:lnTo>
                  <a:pt x="31102" y="1409700"/>
                </a:lnTo>
                <a:lnTo>
                  <a:pt x="31102" y="965200"/>
                </a:lnTo>
                <a:lnTo>
                  <a:pt x="471119" y="965200"/>
                </a:lnTo>
                <a:lnTo>
                  <a:pt x="471119" y="939800"/>
                </a:lnTo>
                <a:lnTo>
                  <a:pt x="31102" y="939800"/>
                </a:lnTo>
                <a:lnTo>
                  <a:pt x="31102" y="495300"/>
                </a:lnTo>
                <a:lnTo>
                  <a:pt x="471119" y="495300"/>
                </a:lnTo>
                <a:lnTo>
                  <a:pt x="471119" y="469900"/>
                </a:lnTo>
                <a:lnTo>
                  <a:pt x="31102" y="469900"/>
                </a:lnTo>
                <a:lnTo>
                  <a:pt x="31102" y="25400"/>
                </a:lnTo>
                <a:lnTo>
                  <a:pt x="471119" y="25400"/>
                </a:lnTo>
                <a:lnTo>
                  <a:pt x="471119" y="0"/>
                </a:lnTo>
                <a:lnTo>
                  <a:pt x="0" y="0"/>
                </a:lnTo>
                <a:lnTo>
                  <a:pt x="0" y="25400"/>
                </a:lnTo>
                <a:lnTo>
                  <a:pt x="0" y="469900"/>
                </a:lnTo>
                <a:lnTo>
                  <a:pt x="0" y="5067300"/>
                </a:lnTo>
                <a:lnTo>
                  <a:pt x="31102" y="5067300"/>
                </a:lnTo>
                <a:lnTo>
                  <a:pt x="31102" y="4737100"/>
                </a:lnTo>
                <a:lnTo>
                  <a:pt x="5210175" y="4737100"/>
                </a:lnTo>
                <a:lnTo>
                  <a:pt x="5210175" y="4699000"/>
                </a:lnTo>
                <a:lnTo>
                  <a:pt x="31102" y="4699000"/>
                </a:lnTo>
                <a:lnTo>
                  <a:pt x="31102" y="4267200"/>
                </a:lnTo>
                <a:lnTo>
                  <a:pt x="5210175" y="4267200"/>
                </a:lnTo>
                <a:lnTo>
                  <a:pt x="5210175" y="4229100"/>
                </a:lnTo>
                <a:lnTo>
                  <a:pt x="31102" y="4229100"/>
                </a:lnTo>
                <a:lnTo>
                  <a:pt x="31102" y="3797300"/>
                </a:lnTo>
                <a:lnTo>
                  <a:pt x="5210175" y="3797300"/>
                </a:lnTo>
                <a:lnTo>
                  <a:pt x="5210175" y="3759200"/>
                </a:lnTo>
                <a:lnTo>
                  <a:pt x="31102" y="3759200"/>
                </a:lnTo>
                <a:lnTo>
                  <a:pt x="31102" y="3327400"/>
                </a:lnTo>
                <a:lnTo>
                  <a:pt x="5210175" y="3327400"/>
                </a:lnTo>
                <a:lnTo>
                  <a:pt x="5210175" y="3289300"/>
                </a:lnTo>
                <a:lnTo>
                  <a:pt x="31102" y="3289300"/>
                </a:lnTo>
                <a:lnTo>
                  <a:pt x="31102" y="2857500"/>
                </a:lnTo>
                <a:lnTo>
                  <a:pt x="5210175" y="2857500"/>
                </a:lnTo>
                <a:lnTo>
                  <a:pt x="5210175" y="2819400"/>
                </a:lnTo>
                <a:lnTo>
                  <a:pt x="31102" y="2819400"/>
                </a:lnTo>
                <a:lnTo>
                  <a:pt x="31102" y="2374900"/>
                </a:lnTo>
                <a:lnTo>
                  <a:pt x="5210175" y="2374900"/>
                </a:lnTo>
                <a:lnTo>
                  <a:pt x="5210175" y="2349500"/>
                </a:lnTo>
                <a:lnTo>
                  <a:pt x="2386647" y="2349500"/>
                </a:lnTo>
                <a:lnTo>
                  <a:pt x="2386647" y="1905000"/>
                </a:lnTo>
                <a:lnTo>
                  <a:pt x="5210175" y="1905000"/>
                </a:lnTo>
                <a:lnTo>
                  <a:pt x="5210175" y="1879600"/>
                </a:lnTo>
                <a:lnTo>
                  <a:pt x="5210175" y="25400"/>
                </a:lnTo>
                <a:lnTo>
                  <a:pt x="5210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0174655" y="7112990"/>
            <a:ext cx="4739640" cy="3162300"/>
          </a:xfrm>
          <a:custGeom>
            <a:avLst/>
            <a:gdLst/>
            <a:ahLst/>
            <a:cxnLst/>
            <a:rect l="l" t="t" r="r" b="b"/>
            <a:pathLst>
              <a:path w="4739640" h="3162300">
                <a:moveTo>
                  <a:pt x="31089" y="2832100"/>
                </a:moveTo>
                <a:lnTo>
                  <a:pt x="0" y="2832100"/>
                </a:lnTo>
                <a:lnTo>
                  <a:pt x="0" y="3162300"/>
                </a:lnTo>
                <a:lnTo>
                  <a:pt x="31089" y="3162300"/>
                </a:lnTo>
                <a:lnTo>
                  <a:pt x="31089" y="2832100"/>
                </a:lnTo>
                <a:close/>
              </a:path>
              <a:path w="4739640" h="3162300">
                <a:moveTo>
                  <a:pt x="31089" y="2362200"/>
                </a:moveTo>
                <a:lnTo>
                  <a:pt x="0" y="2362200"/>
                </a:lnTo>
                <a:lnTo>
                  <a:pt x="0" y="2794000"/>
                </a:lnTo>
                <a:lnTo>
                  <a:pt x="31089" y="2794000"/>
                </a:lnTo>
                <a:lnTo>
                  <a:pt x="31089" y="2362200"/>
                </a:lnTo>
                <a:close/>
              </a:path>
              <a:path w="4739640" h="31623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4739640" h="3162300">
                <a:moveTo>
                  <a:pt x="31089" y="1422400"/>
                </a:moveTo>
                <a:lnTo>
                  <a:pt x="0" y="14224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22400"/>
                </a:lnTo>
                <a:close/>
              </a:path>
              <a:path w="4739640" h="3162300">
                <a:moveTo>
                  <a:pt x="31089" y="952500"/>
                </a:moveTo>
                <a:lnTo>
                  <a:pt x="0" y="9525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52500"/>
                </a:lnTo>
                <a:close/>
              </a:path>
              <a:path w="4739640" h="31623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4739640" h="3162300">
                <a:moveTo>
                  <a:pt x="502196" y="2832100"/>
                </a:moveTo>
                <a:lnTo>
                  <a:pt x="471106" y="2832100"/>
                </a:lnTo>
                <a:lnTo>
                  <a:pt x="471106" y="3162300"/>
                </a:lnTo>
                <a:lnTo>
                  <a:pt x="502196" y="3162300"/>
                </a:lnTo>
                <a:lnTo>
                  <a:pt x="502196" y="2832100"/>
                </a:lnTo>
                <a:close/>
              </a:path>
              <a:path w="4739640" h="3162300">
                <a:moveTo>
                  <a:pt x="502196" y="2362200"/>
                </a:moveTo>
                <a:lnTo>
                  <a:pt x="471119" y="2362200"/>
                </a:lnTo>
                <a:lnTo>
                  <a:pt x="471119" y="2794000"/>
                </a:lnTo>
                <a:lnTo>
                  <a:pt x="502196" y="2794000"/>
                </a:lnTo>
                <a:lnTo>
                  <a:pt x="502196" y="2362200"/>
                </a:lnTo>
                <a:close/>
              </a:path>
              <a:path w="4739640" h="3162300">
                <a:moveTo>
                  <a:pt x="502196" y="1892300"/>
                </a:moveTo>
                <a:lnTo>
                  <a:pt x="471119" y="1892300"/>
                </a:lnTo>
                <a:lnTo>
                  <a:pt x="471119" y="2324100"/>
                </a:lnTo>
                <a:lnTo>
                  <a:pt x="502196" y="2324100"/>
                </a:lnTo>
                <a:lnTo>
                  <a:pt x="502196" y="1892300"/>
                </a:lnTo>
                <a:close/>
              </a:path>
              <a:path w="4739640" h="3162300">
                <a:moveTo>
                  <a:pt x="502196" y="1422400"/>
                </a:moveTo>
                <a:lnTo>
                  <a:pt x="471106" y="1422400"/>
                </a:lnTo>
                <a:lnTo>
                  <a:pt x="471106" y="1854200"/>
                </a:lnTo>
                <a:lnTo>
                  <a:pt x="502196" y="1854200"/>
                </a:lnTo>
                <a:lnTo>
                  <a:pt x="502196" y="1422400"/>
                </a:lnTo>
                <a:close/>
              </a:path>
              <a:path w="4739640" h="3162300">
                <a:moveTo>
                  <a:pt x="502196" y="952500"/>
                </a:moveTo>
                <a:lnTo>
                  <a:pt x="471106" y="952500"/>
                </a:lnTo>
                <a:lnTo>
                  <a:pt x="471106" y="1384300"/>
                </a:lnTo>
                <a:lnTo>
                  <a:pt x="502196" y="1384300"/>
                </a:lnTo>
                <a:lnTo>
                  <a:pt x="502196" y="952500"/>
                </a:lnTo>
                <a:close/>
              </a:path>
              <a:path w="4739640" h="31623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4739640" h="3162300">
                <a:moveTo>
                  <a:pt x="973302" y="1892300"/>
                </a:moveTo>
                <a:lnTo>
                  <a:pt x="942213" y="1892300"/>
                </a:lnTo>
                <a:lnTo>
                  <a:pt x="942213" y="2324100"/>
                </a:lnTo>
                <a:lnTo>
                  <a:pt x="973302" y="2324100"/>
                </a:lnTo>
                <a:lnTo>
                  <a:pt x="973302" y="1892300"/>
                </a:lnTo>
                <a:close/>
              </a:path>
              <a:path w="4739640" h="3162300">
                <a:moveTo>
                  <a:pt x="973302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02" y="914400"/>
                </a:lnTo>
                <a:lnTo>
                  <a:pt x="973302" y="469900"/>
                </a:lnTo>
                <a:close/>
              </a:path>
              <a:path w="4739640" h="3162300">
                <a:moveTo>
                  <a:pt x="973315" y="2832100"/>
                </a:moveTo>
                <a:lnTo>
                  <a:pt x="942213" y="2832100"/>
                </a:lnTo>
                <a:lnTo>
                  <a:pt x="942213" y="3162300"/>
                </a:lnTo>
                <a:lnTo>
                  <a:pt x="973315" y="3162300"/>
                </a:lnTo>
                <a:lnTo>
                  <a:pt x="973315" y="2832100"/>
                </a:lnTo>
                <a:close/>
              </a:path>
              <a:path w="4739640" h="3162300">
                <a:moveTo>
                  <a:pt x="973315" y="2362200"/>
                </a:moveTo>
                <a:lnTo>
                  <a:pt x="942213" y="2362200"/>
                </a:lnTo>
                <a:lnTo>
                  <a:pt x="942213" y="2794000"/>
                </a:lnTo>
                <a:lnTo>
                  <a:pt x="973315" y="2794000"/>
                </a:lnTo>
                <a:lnTo>
                  <a:pt x="973315" y="2362200"/>
                </a:lnTo>
                <a:close/>
              </a:path>
              <a:path w="4739640" h="3162300">
                <a:moveTo>
                  <a:pt x="973315" y="1422400"/>
                </a:moveTo>
                <a:lnTo>
                  <a:pt x="942213" y="14224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22400"/>
                </a:lnTo>
                <a:close/>
              </a:path>
              <a:path w="4739640" h="3162300">
                <a:moveTo>
                  <a:pt x="973315" y="952500"/>
                </a:moveTo>
                <a:lnTo>
                  <a:pt x="942213" y="952500"/>
                </a:lnTo>
                <a:lnTo>
                  <a:pt x="942213" y="1384300"/>
                </a:lnTo>
                <a:lnTo>
                  <a:pt x="973315" y="1384300"/>
                </a:lnTo>
                <a:lnTo>
                  <a:pt x="973315" y="952500"/>
                </a:lnTo>
                <a:close/>
              </a:path>
              <a:path w="4739640" h="3162300">
                <a:moveTo>
                  <a:pt x="1444409" y="2832100"/>
                </a:moveTo>
                <a:lnTo>
                  <a:pt x="1413332" y="2832100"/>
                </a:lnTo>
                <a:lnTo>
                  <a:pt x="1413332" y="3162300"/>
                </a:lnTo>
                <a:lnTo>
                  <a:pt x="1444409" y="3162300"/>
                </a:lnTo>
                <a:lnTo>
                  <a:pt x="1444409" y="2832100"/>
                </a:lnTo>
                <a:close/>
              </a:path>
              <a:path w="4739640" h="3162300">
                <a:moveTo>
                  <a:pt x="1444409" y="2362200"/>
                </a:moveTo>
                <a:lnTo>
                  <a:pt x="1413332" y="2362200"/>
                </a:lnTo>
                <a:lnTo>
                  <a:pt x="1413332" y="2794000"/>
                </a:lnTo>
                <a:lnTo>
                  <a:pt x="1444409" y="2794000"/>
                </a:lnTo>
                <a:lnTo>
                  <a:pt x="1444409" y="2362200"/>
                </a:lnTo>
                <a:close/>
              </a:path>
              <a:path w="4739640" h="3162300">
                <a:moveTo>
                  <a:pt x="1444409" y="1892300"/>
                </a:moveTo>
                <a:lnTo>
                  <a:pt x="1413319" y="1892300"/>
                </a:lnTo>
                <a:lnTo>
                  <a:pt x="1413319" y="2324100"/>
                </a:lnTo>
                <a:lnTo>
                  <a:pt x="1444409" y="2324100"/>
                </a:lnTo>
                <a:lnTo>
                  <a:pt x="1444409" y="1892300"/>
                </a:lnTo>
                <a:close/>
              </a:path>
              <a:path w="4739640" h="3162300">
                <a:moveTo>
                  <a:pt x="1444409" y="1422400"/>
                </a:moveTo>
                <a:lnTo>
                  <a:pt x="1413332" y="1422400"/>
                </a:lnTo>
                <a:lnTo>
                  <a:pt x="1413332" y="1854200"/>
                </a:lnTo>
                <a:lnTo>
                  <a:pt x="1444409" y="1854200"/>
                </a:lnTo>
                <a:lnTo>
                  <a:pt x="1444409" y="1422400"/>
                </a:lnTo>
                <a:close/>
              </a:path>
              <a:path w="4739640" h="3162300">
                <a:moveTo>
                  <a:pt x="1444409" y="952500"/>
                </a:moveTo>
                <a:lnTo>
                  <a:pt x="1413332" y="952500"/>
                </a:lnTo>
                <a:lnTo>
                  <a:pt x="1413332" y="1384300"/>
                </a:lnTo>
                <a:lnTo>
                  <a:pt x="1444409" y="1384300"/>
                </a:lnTo>
                <a:lnTo>
                  <a:pt x="1444409" y="952500"/>
                </a:lnTo>
                <a:close/>
              </a:path>
              <a:path w="4739640" h="3162300">
                <a:moveTo>
                  <a:pt x="1444409" y="469900"/>
                </a:moveTo>
                <a:lnTo>
                  <a:pt x="1413319" y="469900"/>
                </a:lnTo>
                <a:lnTo>
                  <a:pt x="1413319" y="914400"/>
                </a:lnTo>
                <a:lnTo>
                  <a:pt x="1444409" y="914400"/>
                </a:lnTo>
                <a:lnTo>
                  <a:pt x="1444409" y="469900"/>
                </a:lnTo>
                <a:close/>
              </a:path>
              <a:path w="4739640" h="3162300">
                <a:moveTo>
                  <a:pt x="1915528" y="2832100"/>
                </a:moveTo>
                <a:lnTo>
                  <a:pt x="1884438" y="2832100"/>
                </a:lnTo>
                <a:lnTo>
                  <a:pt x="1884438" y="3162300"/>
                </a:lnTo>
                <a:lnTo>
                  <a:pt x="1915528" y="3162300"/>
                </a:lnTo>
                <a:lnTo>
                  <a:pt x="1915528" y="2832100"/>
                </a:lnTo>
                <a:close/>
              </a:path>
              <a:path w="4739640" h="3162300">
                <a:moveTo>
                  <a:pt x="1915528" y="2362200"/>
                </a:moveTo>
                <a:lnTo>
                  <a:pt x="1884438" y="2362200"/>
                </a:lnTo>
                <a:lnTo>
                  <a:pt x="1884438" y="2794000"/>
                </a:lnTo>
                <a:lnTo>
                  <a:pt x="1915528" y="2794000"/>
                </a:lnTo>
                <a:lnTo>
                  <a:pt x="1915528" y="2362200"/>
                </a:lnTo>
                <a:close/>
              </a:path>
              <a:path w="4739640" h="3162300">
                <a:moveTo>
                  <a:pt x="1915528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92300"/>
                </a:lnTo>
                <a:close/>
              </a:path>
              <a:path w="4739640" h="3162300">
                <a:moveTo>
                  <a:pt x="1915528" y="1422400"/>
                </a:moveTo>
                <a:lnTo>
                  <a:pt x="1884438" y="14224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22400"/>
                </a:lnTo>
                <a:close/>
              </a:path>
              <a:path w="4739640" h="3162300">
                <a:moveTo>
                  <a:pt x="1915528" y="952500"/>
                </a:moveTo>
                <a:lnTo>
                  <a:pt x="1884438" y="9525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52500"/>
                </a:lnTo>
                <a:close/>
              </a:path>
              <a:path w="4739640" h="31623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4739640" h="3162300">
                <a:moveTo>
                  <a:pt x="1915528" y="0"/>
                </a:moveTo>
                <a:lnTo>
                  <a:pt x="1884438" y="0"/>
                </a:lnTo>
                <a:lnTo>
                  <a:pt x="1884438" y="444500"/>
                </a:lnTo>
                <a:lnTo>
                  <a:pt x="1915528" y="444500"/>
                </a:lnTo>
                <a:lnTo>
                  <a:pt x="1915528" y="0"/>
                </a:lnTo>
                <a:close/>
              </a:path>
              <a:path w="4739640" h="3162300">
                <a:moveTo>
                  <a:pt x="2386647" y="2832100"/>
                </a:moveTo>
                <a:lnTo>
                  <a:pt x="2355545" y="2832100"/>
                </a:lnTo>
                <a:lnTo>
                  <a:pt x="2355545" y="3162300"/>
                </a:lnTo>
                <a:lnTo>
                  <a:pt x="2386647" y="3162300"/>
                </a:lnTo>
                <a:lnTo>
                  <a:pt x="2386647" y="2832100"/>
                </a:lnTo>
                <a:close/>
              </a:path>
              <a:path w="4739640" h="3162300">
                <a:moveTo>
                  <a:pt x="2386647" y="2362200"/>
                </a:moveTo>
                <a:lnTo>
                  <a:pt x="2355545" y="2362200"/>
                </a:lnTo>
                <a:lnTo>
                  <a:pt x="2355545" y="2794000"/>
                </a:lnTo>
                <a:lnTo>
                  <a:pt x="2386647" y="2794000"/>
                </a:lnTo>
                <a:lnTo>
                  <a:pt x="2386647" y="2362200"/>
                </a:lnTo>
                <a:close/>
              </a:path>
              <a:path w="4739640" h="3162300">
                <a:moveTo>
                  <a:pt x="2386647" y="1892300"/>
                </a:moveTo>
                <a:lnTo>
                  <a:pt x="2355545" y="1892300"/>
                </a:lnTo>
                <a:lnTo>
                  <a:pt x="2355545" y="2324100"/>
                </a:lnTo>
                <a:lnTo>
                  <a:pt x="2386647" y="2324100"/>
                </a:lnTo>
                <a:lnTo>
                  <a:pt x="2386647" y="1892300"/>
                </a:lnTo>
                <a:close/>
              </a:path>
              <a:path w="4739640" h="3162300">
                <a:moveTo>
                  <a:pt x="2386647" y="1422400"/>
                </a:moveTo>
                <a:lnTo>
                  <a:pt x="2355545" y="1422400"/>
                </a:lnTo>
                <a:lnTo>
                  <a:pt x="2355545" y="1854200"/>
                </a:lnTo>
                <a:lnTo>
                  <a:pt x="2386647" y="1854200"/>
                </a:lnTo>
                <a:lnTo>
                  <a:pt x="2386647" y="1422400"/>
                </a:lnTo>
                <a:close/>
              </a:path>
              <a:path w="4739640" h="3162300">
                <a:moveTo>
                  <a:pt x="2386647" y="952500"/>
                </a:moveTo>
                <a:lnTo>
                  <a:pt x="2355545" y="952500"/>
                </a:lnTo>
                <a:lnTo>
                  <a:pt x="2355545" y="1384300"/>
                </a:lnTo>
                <a:lnTo>
                  <a:pt x="2386647" y="1384300"/>
                </a:lnTo>
                <a:lnTo>
                  <a:pt x="2386647" y="952500"/>
                </a:lnTo>
                <a:close/>
              </a:path>
              <a:path w="4739640" h="3162300">
                <a:moveTo>
                  <a:pt x="2386647" y="469900"/>
                </a:moveTo>
                <a:lnTo>
                  <a:pt x="2355545" y="469900"/>
                </a:lnTo>
                <a:lnTo>
                  <a:pt x="2355545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4739640" h="3162300">
                <a:moveTo>
                  <a:pt x="2386647" y="0"/>
                </a:moveTo>
                <a:lnTo>
                  <a:pt x="2355545" y="0"/>
                </a:lnTo>
                <a:lnTo>
                  <a:pt x="2355545" y="444500"/>
                </a:lnTo>
                <a:lnTo>
                  <a:pt x="2386647" y="444500"/>
                </a:lnTo>
                <a:lnTo>
                  <a:pt x="2386647" y="0"/>
                </a:lnTo>
                <a:close/>
              </a:path>
              <a:path w="4739640" h="3162300">
                <a:moveTo>
                  <a:pt x="2857754" y="2832100"/>
                </a:moveTo>
                <a:lnTo>
                  <a:pt x="2826651" y="2832100"/>
                </a:lnTo>
                <a:lnTo>
                  <a:pt x="2826651" y="3162300"/>
                </a:lnTo>
                <a:lnTo>
                  <a:pt x="2857754" y="3162300"/>
                </a:lnTo>
                <a:lnTo>
                  <a:pt x="2857754" y="2832100"/>
                </a:lnTo>
                <a:close/>
              </a:path>
              <a:path w="4739640" h="3162300">
                <a:moveTo>
                  <a:pt x="2857754" y="2362200"/>
                </a:moveTo>
                <a:lnTo>
                  <a:pt x="2826651" y="2362200"/>
                </a:lnTo>
                <a:lnTo>
                  <a:pt x="2826651" y="2794000"/>
                </a:lnTo>
                <a:lnTo>
                  <a:pt x="2857754" y="2794000"/>
                </a:lnTo>
                <a:lnTo>
                  <a:pt x="2857754" y="2362200"/>
                </a:lnTo>
                <a:close/>
              </a:path>
              <a:path w="4739640" h="3162300">
                <a:moveTo>
                  <a:pt x="2857754" y="1892300"/>
                </a:moveTo>
                <a:lnTo>
                  <a:pt x="2826651" y="1892300"/>
                </a:lnTo>
                <a:lnTo>
                  <a:pt x="2826651" y="2324100"/>
                </a:lnTo>
                <a:lnTo>
                  <a:pt x="2857754" y="2324100"/>
                </a:lnTo>
                <a:lnTo>
                  <a:pt x="2857754" y="1892300"/>
                </a:lnTo>
                <a:close/>
              </a:path>
              <a:path w="4739640" h="3162300">
                <a:moveTo>
                  <a:pt x="2857754" y="1422400"/>
                </a:moveTo>
                <a:lnTo>
                  <a:pt x="2826651" y="1422400"/>
                </a:lnTo>
                <a:lnTo>
                  <a:pt x="2826651" y="1854200"/>
                </a:lnTo>
                <a:lnTo>
                  <a:pt x="2857754" y="1854200"/>
                </a:lnTo>
                <a:lnTo>
                  <a:pt x="2857754" y="1422400"/>
                </a:lnTo>
                <a:close/>
              </a:path>
              <a:path w="4739640" h="3162300">
                <a:moveTo>
                  <a:pt x="2857754" y="952500"/>
                </a:moveTo>
                <a:lnTo>
                  <a:pt x="2826651" y="952500"/>
                </a:lnTo>
                <a:lnTo>
                  <a:pt x="2826651" y="1384300"/>
                </a:lnTo>
                <a:lnTo>
                  <a:pt x="2857754" y="1384300"/>
                </a:lnTo>
                <a:lnTo>
                  <a:pt x="2857754" y="952500"/>
                </a:lnTo>
                <a:close/>
              </a:path>
              <a:path w="4739640" h="3162300">
                <a:moveTo>
                  <a:pt x="2857754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54" y="914400"/>
                </a:lnTo>
                <a:lnTo>
                  <a:pt x="2857754" y="469900"/>
                </a:lnTo>
                <a:close/>
              </a:path>
              <a:path w="4739640" h="3162300">
                <a:moveTo>
                  <a:pt x="2857754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  <a:path w="4739640" h="3162300">
                <a:moveTo>
                  <a:pt x="3328860" y="2832100"/>
                </a:moveTo>
                <a:lnTo>
                  <a:pt x="3297771" y="2832100"/>
                </a:lnTo>
                <a:lnTo>
                  <a:pt x="3297771" y="3162300"/>
                </a:lnTo>
                <a:lnTo>
                  <a:pt x="3328860" y="3162300"/>
                </a:lnTo>
                <a:lnTo>
                  <a:pt x="3328860" y="2832100"/>
                </a:lnTo>
                <a:close/>
              </a:path>
              <a:path w="4739640" h="3162300">
                <a:moveTo>
                  <a:pt x="3328860" y="2362200"/>
                </a:moveTo>
                <a:lnTo>
                  <a:pt x="3297771" y="2362200"/>
                </a:lnTo>
                <a:lnTo>
                  <a:pt x="3297771" y="2794000"/>
                </a:lnTo>
                <a:lnTo>
                  <a:pt x="3328860" y="2794000"/>
                </a:lnTo>
                <a:lnTo>
                  <a:pt x="3328860" y="2362200"/>
                </a:lnTo>
                <a:close/>
              </a:path>
              <a:path w="4739640" h="3162300">
                <a:moveTo>
                  <a:pt x="3328860" y="1892300"/>
                </a:moveTo>
                <a:lnTo>
                  <a:pt x="3297771" y="1892300"/>
                </a:lnTo>
                <a:lnTo>
                  <a:pt x="3297771" y="2324100"/>
                </a:lnTo>
                <a:lnTo>
                  <a:pt x="3328860" y="2324100"/>
                </a:lnTo>
                <a:lnTo>
                  <a:pt x="3328860" y="1892300"/>
                </a:lnTo>
                <a:close/>
              </a:path>
              <a:path w="4739640" h="3162300">
                <a:moveTo>
                  <a:pt x="3328860" y="1422400"/>
                </a:moveTo>
                <a:lnTo>
                  <a:pt x="3297771" y="1422400"/>
                </a:lnTo>
                <a:lnTo>
                  <a:pt x="3297771" y="1854200"/>
                </a:lnTo>
                <a:lnTo>
                  <a:pt x="3328860" y="1854200"/>
                </a:lnTo>
                <a:lnTo>
                  <a:pt x="3328860" y="1422400"/>
                </a:lnTo>
                <a:close/>
              </a:path>
              <a:path w="4739640" h="3162300">
                <a:moveTo>
                  <a:pt x="3328860" y="952500"/>
                </a:moveTo>
                <a:lnTo>
                  <a:pt x="3297771" y="952500"/>
                </a:lnTo>
                <a:lnTo>
                  <a:pt x="3297771" y="1384300"/>
                </a:lnTo>
                <a:lnTo>
                  <a:pt x="3328860" y="1384300"/>
                </a:lnTo>
                <a:lnTo>
                  <a:pt x="3328860" y="952500"/>
                </a:lnTo>
                <a:close/>
              </a:path>
              <a:path w="4739640" h="3162300">
                <a:moveTo>
                  <a:pt x="3328860" y="469900"/>
                </a:moveTo>
                <a:lnTo>
                  <a:pt x="3297771" y="469900"/>
                </a:lnTo>
                <a:lnTo>
                  <a:pt x="3297771" y="914400"/>
                </a:lnTo>
                <a:lnTo>
                  <a:pt x="3328860" y="914400"/>
                </a:lnTo>
                <a:lnTo>
                  <a:pt x="3328860" y="469900"/>
                </a:lnTo>
                <a:close/>
              </a:path>
              <a:path w="4739640" h="3162300">
                <a:moveTo>
                  <a:pt x="3328860" y="0"/>
                </a:moveTo>
                <a:lnTo>
                  <a:pt x="3297771" y="0"/>
                </a:lnTo>
                <a:lnTo>
                  <a:pt x="3297771" y="444500"/>
                </a:lnTo>
                <a:lnTo>
                  <a:pt x="3328860" y="444500"/>
                </a:lnTo>
                <a:lnTo>
                  <a:pt x="3328860" y="0"/>
                </a:lnTo>
                <a:close/>
              </a:path>
              <a:path w="4739640" h="3162300">
                <a:moveTo>
                  <a:pt x="3799967" y="2832100"/>
                </a:moveTo>
                <a:lnTo>
                  <a:pt x="3768877" y="2832100"/>
                </a:lnTo>
                <a:lnTo>
                  <a:pt x="3768877" y="3162300"/>
                </a:lnTo>
                <a:lnTo>
                  <a:pt x="3799967" y="3162300"/>
                </a:lnTo>
                <a:lnTo>
                  <a:pt x="3799967" y="2832100"/>
                </a:lnTo>
                <a:close/>
              </a:path>
              <a:path w="4739640" h="3162300">
                <a:moveTo>
                  <a:pt x="3799967" y="2362200"/>
                </a:moveTo>
                <a:lnTo>
                  <a:pt x="3768877" y="2362200"/>
                </a:lnTo>
                <a:lnTo>
                  <a:pt x="3768877" y="2794000"/>
                </a:lnTo>
                <a:lnTo>
                  <a:pt x="3799967" y="2794000"/>
                </a:lnTo>
                <a:lnTo>
                  <a:pt x="3799967" y="2362200"/>
                </a:lnTo>
                <a:close/>
              </a:path>
              <a:path w="4739640" h="3162300">
                <a:moveTo>
                  <a:pt x="3799967" y="1892300"/>
                </a:moveTo>
                <a:lnTo>
                  <a:pt x="3768877" y="1892300"/>
                </a:lnTo>
                <a:lnTo>
                  <a:pt x="3768877" y="2324100"/>
                </a:lnTo>
                <a:lnTo>
                  <a:pt x="3799967" y="2324100"/>
                </a:lnTo>
                <a:lnTo>
                  <a:pt x="3799967" y="1892300"/>
                </a:lnTo>
                <a:close/>
              </a:path>
              <a:path w="4739640" h="3162300">
                <a:moveTo>
                  <a:pt x="3799967" y="1422400"/>
                </a:moveTo>
                <a:lnTo>
                  <a:pt x="3768877" y="1422400"/>
                </a:lnTo>
                <a:lnTo>
                  <a:pt x="3768877" y="1854200"/>
                </a:lnTo>
                <a:lnTo>
                  <a:pt x="3799967" y="1854200"/>
                </a:lnTo>
                <a:lnTo>
                  <a:pt x="3799967" y="1422400"/>
                </a:lnTo>
                <a:close/>
              </a:path>
              <a:path w="4739640" h="3162300">
                <a:moveTo>
                  <a:pt x="3799967" y="952500"/>
                </a:moveTo>
                <a:lnTo>
                  <a:pt x="3768877" y="952500"/>
                </a:lnTo>
                <a:lnTo>
                  <a:pt x="3768877" y="1384300"/>
                </a:lnTo>
                <a:lnTo>
                  <a:pt x="3799967" y="1384300"/>
                </a:lnTo>
                <a:lnTo>
                  <a:pt x="3799967" y="952500"/>
                </a:lnTo>
                <a:close/>
              </a:path>
              <a:path w="4739640" h="3162300">
                <a:moveTo>
                  <a:pt x="3799967" y="469900"/>
                </a:moveTo>
                <a:lnTo>
                  <a:pt x="3768877" y="469900"/>
                </a:lnTo>
                <a:lnTo>
                  <a:pt x="3768877" y="914400"/>
                </a:lnTo>
                <a:lnTo>
                  <a:pt x="3799967" y="914400"/>
                </a:lnTo>
                <a:lnTo>
                  <a:pt x="3799967" y="469900"/>
                </a:lnTo>
                <a:close/>
              </a:path>
              <a:path w="4739640" h="3162300">
                <a:moveTo>
                  <a:pt x="3799967" y="0"/>
                </a:moveTo>
                <a:lnTo>
                  <a:pt x="3768877" y="0"/>
                </a:lnTo>
                <a:lnTo>
                  <a:pt x="3768877" y="444500"/>
                </a:lnTo>
                <a:lnTo>
                  <a:pt x="3799967" y="444500"/>
                </a:lnTo>
                <a:lnTo>
                  <a:pt x="3799967" y="0"/>
                </a:lnTo>
                <a:close/>
              </a:path>
              <a:path w="4739640" h="3162300">
                <a:moveTo>
                  <a:pt x="4271086" y="2362200"/>
                </a:moveTo>
                <a:lnTo>
                  <a:pt x="4239984" y="2362200"/>
                </a:lnTo>
                <a:lnTo>
                  <a:pt x="4239984" y="2794000"/>
                </a:lnTo>
                <a:lnTo>
                  <a:pt x="4271086" y="2794000"/>
                </a:lnTo>
                <a:lnTo>
                  <a:pt x="4271086" y="2362200"/>
                </a:lnTo>
                <a:close/>
              </a:path>
              <a:path w="4739640" h="3162300">
                <a:moveTo>
                  <a:pt x="4271086" y="1892300"/>
                </a:moveTo>
                <a:lnTo>
                  <a:pt x="4239984" y="1892300"/>
                </a:lnTo>
                <a:lnTo>
                  <a:pt x="4239984" y="2324100"/>
                </a:lnTo>
                <a:lnTo>
                  <a:pt x="4271086" y="2324100"/>
                </a:lnTo>
                <a:lnTo>
                  <a:pt x="4271086" y="1892300"/>
                </a:lnTo>
                <a:close/>
              </a:path>
              <a:path w="4739640" h="3162300">
                <a:moveTo>
                  <a:pt x="4271086" y="1422400"/>
                </a:moveTo>
                <a:lnTo>
                  <a:pt x="4239984" y="1422400"/>
                </a:lnTo>
                <a:lnTo>
                  <a:pt x="4239984" y="1854200"/>
                </a:lnTo>
                <a:lnTo>
                  <a:pt x="4271086" y="1854200"/>
                </a:lnTo>
                <a:lnTo>
                  <a:pt x="4271086" y="1422400"/>
                </a:lnTo>
                <a:close/>
              </a:path>
              <a:path w="4739640" h="3162300">
                <a:moveTo>
                  <a:pt x="4271086" y="952500"/>
                </a:moveTo>
                <a:lnTo>
                  <a:pt x="4239984" y="952500"/>
                </a:lnTo>
                <a:lnTo>
                  <a:pt x="4239984" y="1384300"/>
                </a:lnTo>
                <a:lnTo>
                  <a:pt x="4271086" y="1384300"/>
                </a:lnTo>
                <a:lnTo>
                  <a:pt x="4271086" y="952500"/>
                </a:lnTo>
                <a:close/>
              </a:path>
              <a:path w="4739640" h="3162300">
                <a:moveTo>
                  <a:pt x="4271086" y="469900"/>
                </a:moveTo>
                <a:lnTo>
                  <a:pt x="4239984" y="469900"/>
                </a:lnTo>
                <a:lnTo>
                  <a:pt x="4239984" y="914400"/>
                </a:lnTo>
                <a:lnTo>
                  <a:pt x="4271086" y="914400"/>
                </a:lnTo>
                <a:lnTo>
                  <a:pt x="4271086" y="469900"/>
                </a:lnTo>
                <a:close/>
              </a:path>
              <a:path w="4739640" h="3162300">
                <a:moveTo>
                  <a:pt x="4271086" y="0"/>
                </a:moveTo>
                <a:lnTo>
                  <a:pt x="4239984" y="0"/>
                </a:lnTo>
                <a:lnTo>
                  <a:pt x="4239984" y="444500"/>
                </a:lnTo>
                <a:lnTo>
                  <a:pt x="4271086" y="444500"/>
                </a:lnTo>
                <a:lnTo>
                  <a:pt x="4271086" y="0"/>
                </a:lnTo>
                <a:close/>
              </a:path>
              <a:path w="4739640" h="3162300">
                <a:moveTo>
                  <a:pt x="4739056" y="2362200"/>
                </a:moveTo>
                <a:lnTo>
                  <a:pt x="4711090" y="2362200"/>
                </a:lnTo>
                <a:lnTo>
                  <a:pt x="4711090" y="2794000"/>
                </a:lnTo>
                <a:lnTo>
                  <a:pt x="4739056" y="2794000"/>
                </a:lnTo>
                <a:lnTo>
                  <a:pt x="4739056" y="2362200"/>
                </a:lnTo>
                <a:close/>
              </a:path>
              <a:path w="4739640" h="3162300">
                <a:moveTo>
                  <a:pt x="4739056" y="1892300"/>
                </a:moveTo>
                <a:lnTo>
                  <a:pt x="4711090" y="1892300"/>
                </a:lnTo>
                <a:lnTo>
                  <a:pt x="4711090" y="2324100"/>
                </a:lnTo>
                <a:lnTo>
                  <a:pt x="4739056" y="2324100"/>
                </a:lnTo>
                <a:lnTo>
                  <a:pt x="4739056" y="1892300"/>
                </a:lnTo>
                <a:close/>
              </a:path>
              <a:path w="4739640" h="3162300">
                <a:moveTo>
                  <a:pt x="4739056" y="1422400"/>
                </a:moveTo>
                <a:lnTo>
                  <a:pt x="4711090" y="1422400"/>
                </a:lnTo>
                <a:lnTo>
                  <a:pt x="4711090" y="1854200"/>
                </a:lnTo>
                <a:lnTo>
                  <a:pt x="4739056" y="1854200"/>
                </a:lnTo>
                <a:lnTo>
                  <a:pt x="4739056" y="1422400"/>
                </a:lnTo>
                <a:close/>
              </a:path>
              <a:path w="4739640" h="3162300">
                <a:moveTo>
                  <a:pt x="4739056" y="952500"/>
                </a:moveTo>
                <a:lnTo>
                  <a:pt x="4711090" y="952500"/>
                </a:lnTo>
                <a:lnTo>
                  <a:pt x="4711090" y="1384300"/>
                </a:lnTo>
                <a:lnTo>
                  <a:pt x="4739056" y="1384300"/>
                </a:lnTo>
                <a:lnTo>
                  <a:pt x="4739056" y="952500"/>
                </a:lnTo>
                <a:close/>
              </a:path>
              <a:path w="4739640" h="3162300">
                <a:moveTo>
                  <a:pt x="4739056" y="469900"/>
                </a:moveTo>
                <a:lnTo>
                  <a:pt x="4711090" y="469900"/>
                </a:lnTo>
                <a:lnTo>
                  <a:pt x="4711090" y="914400"/>
                </a:lnTo>
                <a:lnTo>
                  <a:pt x="4739056" y="914400"/>
                </a:lnTo>
                <a:lnTo>
                  <a:pt x="4739056" y="469900"/>
                </a:lnTo>
                <a:close/>
              </a:path>
              <a:path w="4739640" h="3162300">
                <a:moveTo>
                  <a:pt x="4739056" y="0"/>
                </a:moveTo>
                <a:lnTo>
                  <a:pt x="4711090" y="0"/>
                </a:lnTo>
                <a:lnTo>
                  <a:pt x="4711090" y="444500"/>
                </a:lnTo>
                <a:lnTo>
                  <a:pt x="4739056" y="444500"/>
                </a:lnTo>
                <a:lnTo>
                  <a:pt x="473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3943533" y="9945090"/>
            <a:ext cx="970280" cy="330200"/>
          </a:xfrm>
          <a:custGeom>
            <a:avLst/>
            <a:gdLst/>
            <a:ahLst/>
            <a:cxnLst/>
            <a:rect l="l" t="t" r="r" b="b"/>
            <a:pathLst>
              <a:path w="970280" h="330200">
                <a:moveTo>
                  <a:pt x="31089" y="0"/>
                </a:moveTo>
                <a:lnTo>
                  <a:pt x="0" y="0"/>
                </a:lnTo>
                <a:lnTo>
                  <a:pt x="0" y="330200"/>
                </a:lnTo>
                <a:lnTo>
                  <a:pt x="31089" y="330200"/>
                </a:lnTo>
                <a:lnTo>
                  <a:pt x="31089" y="0"/>
                </a:lnTo>
                <a:close/>
              </a:path>
              <a:path w="970280" h="330200">
                <a:moveTo>
                  <a:pt x="502208" y="0"/>
                </a:moveTo>
                <a:lnTo>
                  <a:pt x="471106" y="0"/>
                </a:lnTo>
                <a:lnTo>
                  <a:pt x="471106" y="330200"/>
                </a:lnTo>
                <a:lnTo>
                  <a:pt x="502208" y="330200"/>
                </a:lnTo>
                <a:lnTo>
                  <a:pt x="502208" y="0"/>
                </a:lnTo>
                <a:close/>
              </a:path>
              <a:path w="970280" h="330200">
                <a:moveTo>
                  <a:pt x="970178" y="0"/>
                </a:moveTo>
                <a:lnTo>
                  <a:pt x="942213" y="0"/>
                </a:lnTo>
                <a:lnTo>
                  <a:pt x="942213" y="330200"/>
                </a:lnTo>
                <a:lnTo>
                  <a:pt x="970178" y="330200"/>
                </a:lnTo>
                <a:lnTo>
                  <a:pt x="970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4916849" y="11"/>
            <a:ext cx="3371215" cy="5080635"/>
          </a:xfrm>
          <a:custGeom>
            <a:avLst/>
            <a:gdLst/>
            <a:ahLst/>
            <a:cxnLst/>
            <a:rect l="l" t="t" r="r" b="b"/>
            <a:pathLst>
              <a:path w="3371215" h="5080635">
                <a:moveTo>
                  <a:pt x="502208" y="0"/>
                </a:moveTo>
                <a:lnTo>
                  <a:pt x="471119" y="0"/>
                </a:lnTo>
                <a:lnTo>
                  <a:pt x="471119" y="342900"/>
                </a:lnTo>
                <a:lnTo>
                  <a:pt x="502208" y="342900"/>
                </a:lnTo>
                <a:lnTo>
                  <a:pt x="502208" y="0"/>
                </a:lnTo>
                <a:close/>
              </a:path>
              <a:path w="3371215" h="5080635">
                <a:moveTo>
                  <a:pt x="973315" y="0"/>
                </a:moveTo>
                <a:lnTo>
                  <a:pt x="942238" y="0"/>
                </a:lnTo>
                <a:lnTo>
                  <a:pt x="942238" y="342900"/>
                </a:lnTo>
                <a:lnTo>
                  <a:pt x="973315" y="342900"/>
                </a:lnTo>
                <a:lnTo>
                  <a:pt x="973315" y="0"/>
                </a:lnTo>
                <a:close/>
              </a:path>
              <a:path w="3371215" h="5080635">
                <a:moveTo>
                  <a:pt x="1444421" y="0"/>
                </a:moveTo>
                <a:lnTo>
                  <a:pt x="1413332" y="0"/>
                </a:lnTo>
                <a:lnTo>
                  <a:pt x="1413332" y="342900"/>
                </a:lnTo>
                <a:lnTo>
                  <a:pt x="1444421" y="342900"/>
                </a:lnTo>
                <a:lnTo>
                  <a:pt x="1444421" y="0"/>
                </a:lnTo>
                <a:close/>
              </a:path>
              <a:path w="3371215" h="5080635">
                <a:moveTo>
                  <a:pt x="1915541" y="0"/>
                </a:moveTo>
                <a:lnTo>
                  <a:pt x="1884438" y="0"/>
                </a:lnTo>
                <a:lnTo>
                  <a:pt x="1884438" y="342900"/>
                </a:lnTo>
                <a:lnTo>
                  <a:pt x="1915541" y="342900"/>
                </a:lnTo>
                <a:lnTo>
                  <a:pt x="1915541" y="0"/>
                </a:lnTo>
                <a:close/>
              </a:path>
              <a:path w="3371215" h="5080635">
                <a:moveTo>
                  <a:pt x="2386647" y="0"/>
                </a:moveTo>
                <a:lnTo>
                  <a:pt x="2355558" y="0"/>
                </a:lnTo>
                <a:lnTo>
                  <a:pt x="2355558" y="342900"/>
                </a:lnTo>
                <a:lnTo>
                  <a:pt x="2386647" y="342900"/>
                </a:lnTo>
                <a:lnTo>
                  <a:pt x="2386647" y="0"/>
                </a:lnTo>
                <a:close/>
              </a:path>
              <a:path w="3371215" h="5080635">
                <a:moveTo>
                  <a:pt x="2857766" y="0"/>
                </a:moveTo>
                <a:lnTo>
                  <a:pt x="2826677" y="0"/>
                </a:lnTo>
                <a:lnTo>
                  <a:pt x="2826677" y="342900"/>
                </a:lnTo>
                <a:lnTo>
                  <a:pt x="2857766" y="342900"/>
                </a:lnTo>
                <a:lnTo>
                  <a:pt x="2857766" y="0"/>
                </a:lnTo>
                <a:close/>
              </a:path>
              <a:path w="3371215" h="5080635">
                <a:moveTo>
                  <a:pt x="3328873" y="0"/>
                </a:moveTo>
                <a:lnTo>
                  <a:pt x="3297771" y="0"/>
                </a:lnTo>
                <a:lnTo>
                  <a:pt x="3297771" y="342900"/>
                </a:lnTo>
                <a:lnTo>
                  <a:pt x="3328873" y="342900"/>
                </a:lnTo>
                <a:lnTo>
                  <a:pt x="3328873" y="0"/>
                </a:lnTo>
                <a:close/>
              </a:path>
              <a:path w="3371215" h="5080635">
                <a:moveTo>
                  <a:pt x="3371151" y="343065"/>
                </a:moveTo>
                <a:lnTo>
                  <a:pt x="31102" y="343065"/>
                </a:lnTo>
                <a:lnTo>
                  <a:pt x="31102" y="165"/>
                </a:lnTo>
                <a:lnTo>
                  <a:pt x="0" y="165"/>
                </a:lnTo>
                <a:lnTo>
                  <a:pt x="0" y="5080165"/>
                </a:lnTo>
                <a:lnTo>
                  <a:pt x="3371151" y="5080165"/>
                </a:lnTo>
                <a:lnTo>
                  <a:pt x="3371151" y="5054765"/>
                </a:lnTo>
                <a:lnTo>
                  <a:pt x="31102" y="5054765"/>
                </a:lnTo>
                <a:lnTo>
                  <a:pt x="31102" y="4622965"/>
                </a:lnTo>
                <a:lnTo>
                  <a:pt x="3371151" y="4622965"/>
                </a:lnTo>
                <a:lnTo>
                  <a:pt x="3371151" y="4584865"/>
                </a:lnTo>
                <a:lnTo>
                  <a:pt x="31102" y="4584865"/>
                </a:lnTo>
                <a:lnTo>
                  <a:pt x="31102" y="4140365"/>
                </a:lnTo>
                <a:lnTo>
                  <a:pt x="3371151" y="4140365"/>
                </a:lnTo>
                <a:lnTo>
                  <a:pt x="3371151" y="4114965"/>
                </a:lnTo>
                <a:lnTo>
                  <a:pt x="31102" y="4114965"/>
                </a:lnTo>
                <a:lnTo>
                  <a:pt x="31102" y="3670465"/>
                </a:lnTo>
                <a:lnTo>
                  <a:pt x="3371151" y="3670465"/>
                </a:lnTo>
                <a:lnTo>
                  <a:pt x="3371151" y="3645065"/>
                </a:lnTo>
                <a:lnTo>
                  <a:pt x="31102" y="3645065"/>
                </a:lnTo>
                <a:lnTo>
                  <a:pt x="31102" y="3200565"/>
                </a:lnTo>
                <a:lnTo>
                  <a:pt x="3371151" y="3200565"/>
                </a:lnTo>
                <a:lnTo>
                  <a:pt x="3371151" y="3175165"/>
                </a:lnTo>
                <a:lnTo>
                  <a:pt x="31102" y="3175165"/>
                </a:lnTo>
                <a:lnTo>
                  <a:pt x="31102" y="2730665"/>
                </a:lnTo>
                <a:lnTo>
                  <a:pt x="471119" y="2730665"/>
                </a:lnTo>
                <a:lnTo>
                  <a:pt x="471119" y="3175000"/>
                </a:lnTo>
                <a:lnTo>
                  <a:pt x="502208" y="3175000"/>
                </a:lnTo>
                <a:lnTo>
                  <a:pt x="502208" y="2730665"/>
                </a:lnTo>
                <a:lnTo>
                  <a:pt x="942225" y="2730665"/>
                </a:lnTo>
                <a:lnTo>
                  <a:pt x="942225" y="3175000"/>
                </a:lnTo>
                <a:lnTo>
                  <a:pt x="973315" y="3175000"/>
                </a:lnTo>
                <a:lnTo>
                  <a:pt x="973315" y="2730665"/>
                </a:lnTo>
                <a:lnTo>
                  <a:pt x="1413332" y="2730665"/>
                </a:lnTo>
                <a:lnTo>
                  <a:pt x="1413332" y="3175000"/>
                </a:lnTo>
                <a:lnTo>
                  <a:pt x="1444434" y="3175000"/>
                </a:lnTo>
                <a:lnTo>
                  <a:pt x="1444434" y="2730665"/>
                </a:lnTo>
                <a:lnTo>
                  <a:pt x="1884451" y="2730665"/>
                </a:lnTo>
                <a:lnTo>
                  <a:pt x="1884451" y="3175000"/>
                </a:lnTo>
                <a:lnTo>
                  <a:pt x="1915541" y="3175000"/>
                </a:lnTo>
                <a:lnTo>
                  <a:pt x="1915541" y="2730665"/>
                </a:lnTo>
                <a:lnTo>
                  <a:pt x="2355558" y="2730665"/>
                </a:lnTo>
                <a:lnTo>
                  <a:pt x="2355558" y="3175000"/>
                </a:lnTo>
                <a:lnTo>
                  <a:pt x="2386647" y="3175000"/>
                </a:lnTo>
                <a:lnTo>
                  <a:pt x="2386647" y="2730665"/>
                </a:lnTo>
                <a:lnTo>
                  <a:pt x="2826677" y="2730665"/>
                </a:lnTo>
                <a:lnTo>
                  <a:pt x="2826677" y="3175000"/>
                </a:lnTo>
                <a:lnTo>
                  <a:pt x="2857766" y="3175000"/>
                </a:lnTo>
                <a:lnTo>
                  <a:pt x="2857766" y="2730665"/>
                </a:lnTo>
                <a:lnTo>
                  <a:pt x="3297771" y="2730665"/>
                </a:lnTo>
                <a:lnTo>
                  <a:pt x="3297771" y="3175000"/>
                </a:lnTo>
                <a:lnTo>
                  <a:pt x="3328873" y="3175000"/>
                </a:lnTo>
                <a:lnTo>
                  <a:pt x="3328873" y="2730665"/>
                </a:lnTo>
                <a:lnTo>
                  <a:pt x="3371151" y="2730665"/>
                </a:lnTo>
                <a:lnTo>
                  <a:pt x="3371151" y="2705265"/>
                </a:lnTo>
                <a:lnTo>
                  <a:pt x="31102" y="2705265"/>
                </a:lnTo>
                <a:lnTo>
                  <a:pt x="31102" y="2260765"/>
                </a:lnTo>
                <a:lnTo>
                  <a:pt x="471119" y="2260765"/>
                </a:lnTo>
                <a:lnTo>
                  <a:pt x="471119" y="2705100"/>
                </a:lnTo>
                <a:lnTo>
                  <a:pt x="502208" y="2705100"/>
                </a:lnTo>
                <a:lnTo>
                  <a:pt x="502208" y="2260765"/>
                </a:lnTo>
                <a:lnTo>
                  <a:pt x="942225" y="2260765"/>
                </a:lnTo>
                <a:lnTo>
                  <a:pt x="942225" y="2705100"/>
                </a:lnTo>
                <a:lnTo>
                  <a:pt x="973315" y="2705100"/>
                </a:lnTo>
                <a:lnTo>
                  <a:pt x="973315" y="2260765"/>
                </a:lnTo>
                <a:lnTo>
                  <a:pt x="1413332" y="2260765"/>
                </a:lnTo>
                <a:lnTo>
                  <a:pt x="1413332" y="2705100"/>
                </a:lnTo>
                <a:lnTo>
                  <a:pt x="1444421" y="2705100"/>
                </a:lnTo>
                <a:lnTo>
                  <a:pt x="1444421" y="2260765"/>
                </a:lnTo>
                <a:lnTo>
                  <a:pt x="1884438" y="2260765"/>
                </a:lnTo>
                <a:lnTo>
                  <a:pt x="1884438" y="2705100"/>
                </a:lnTo>
                <a:lnTo>
                  <a:pt x="1915541" y="2705100"/>
                </a:lnTo>
                <a:lnTo>
                  <a:pt x="1915541" y="2260765"/>
                </a:lnTo>
                <a:lnTo>
                  <a:pt x="2355558" y="2260765"/>
                </a:lnTo>
                <a:lnTo>
                  <a:pt x="2355558" y="2705100"/>
                </a:lnTo>
                <a:lnTo>
                  <a:pt x="2386647" y="2705100"/>
                </a:lnTo>
                <a:lnTo>
                  <a:pt x="2386647" y="2260765"/>
                </a:lnTo>
                <a:lnTo>
                  <a:pt x="2826677" y="2260765"/>
                </a:lnTo>
                <a:lnTo>
                  <a:pt x="2826677" y="2705100"/>
                </a:lnTo>
                <a:lnTo>
                  <a:pt x="2857766" y="2705100"/>
                </a:lnTo>
                <a:lnTo>
                  <a:pt x="2857766" y="2260765"/>
                </a:lnTo>
                <a:lnTo>
                  <a:pt x="3297771" y="2260765"/>
                </a:lnTo>
                <a:lnTo>
                  <a:pt x="3297771" y="2705100"/>
                </a:lnTo>
                <a:lnTo>
                  <a:pt x="3328873" y="2705100"/>
                </a:lnTo>
                <a:lnTo>
                  <a:pt x="3328873" y="2260765"/>
                </a:lnTo>
                <a:lnTo>
                  <a:pt x="3371151" y="2260765"/>
                </a:lnTo>
                <a:lnTo>
                  <a:pt x="3371151" y="2235365"/>
                </a:lnTo>
                <a:lnTo>
                  <a:pt x="31102" y="2235365"/>
                </a:lnTo>
                <a:lnTo>
                  <a:pt x="31102" y="1790865"/>
                </a:lnTo>
                <a:lnTo>
                  <a:pt x="471119" y="1790865"/>
                </a:lnTo>
                <a:lnTo>
                  <a:pt x="471119" y="2235200"/>
                </a:lnTo>
                <a:lnTo>
                  <a:pt x="502208" y="2235200"/>
                </a:lnTo>
                <a:lnTo>
                  <a:pt x="502208" y="1790865"/>
                </a:lnTo>
                <a:lnTo>
                  <a:pt x="942225" y="1790865"/>
                </a:lnTo>
                <a:lnTo>
                  <a:pt x="942225" y="2235200"/>
                </a:lnTo>
                <a:lnTo>
                  <a:pt x="973315" y="2235200"/>
                </a:lnTo>
                <a:lnTo>
                  <a:pt x="973315" y="1790865"/>
                </a:lnTo>
                <a:lnTo>
                  <a:pt x="1413332" y="1790865"/>
                </a:lnTo>
                <a:lnTo>
                  <a:pt x="1413332" y="2235200"/>
                </a:lnTo>
                <a:lnTo>
                  <a:pt x="1444421" y="2235200"/>
                </a:lnTo>
                <a:lnTo>
                  <a:pt x="1444421" y="1790865"/>
                </a:lnTo>
                <a:lnTo>
                  <a:pt x="1884438" y="1790865"/>
                </a:lnTo>
                <a:lnTo>
                  <a:pt x="1884438" y="2235200"/>
                </a:lnTo>
                <a:lnTo>
                  <a:pt x="1915541" y="2235200"/>
                </a:lnTo>
                <a:lnTo>
                  <a:pt x="1915541" y="1790865"/>
                </a:lnTo>
                <a:lnTo>
                  <a:pt x="2355558" y="1790865"/>
                </a:lnTo>
                <a:lnTo>
                  <a:pt x="2355558" y="2235200"/>
                </a:lnTo>
                <a:lnTo>
                  <a:pt x="2386647" y="2235200"/>
                </a:lnTo>
                <a:lnTo>
                  <a:pt x="2386647" y="1790865"/>
                </a:lnTo>
                <a:lnTo>
                  <a:pt x="2826677" y="1790865"/>
                </a:lnTo>
                <a:lnTo>
                  <a:pt x="2826677" y="2235200"/>
                </a:lnTo>
                <a:lnTo>
                  <a:pt x="2857766" y="2235200"/>
                </a:lnTo>
                <a:lnTo>
                  <a:pt x="2857766" y="1790865"/>
                </a:lnTo>
                <a:lnTo>
                  <a:pt x="3297771" y="1790865"/>
                </a:lnTo>
                <a:lnTo>
                  <a:pt x="3297771" y="2235200"/>
                </a:lnTo>
                <a:lnTo>
                  <a:pt x="3328873" y="2235200"/>
                </a:lnTo>
                <a:lnTo>
                  <a:pt x="3328873" y="1790865"/>
                </a:lnTo>
                <a:lnTo>
                  <a:pt x="3371151" y="1790865"/>
                </a:lnTo>
                <a:lnTo>
                  <a:pt x="3371151" y="1752765"/>
                </a:lnTo>
                <a:lnTo>
                  <a:pt x="31102" y="1752765"/>
                </a:lnTo>
                <a:lnTo>
                  <a:pt x="31102" y="1320965"/>
                </a:lnTo>
                <a:lnTo>
                  <a:pt x="471119" y="1320965"/>
                </a:lnTo>
                <a:lnTo>
                  <a:pt x="471119" y="1752600"/>
                </a:lnTo>
                <a:lnTo>
                  <a:pt x="502208" y="1752600"/>
                </a:lnTo>
                <a:lnTo>
                  <a:pt x="502208" y="1320965"/>
                </a:lnTo>
                <a:lnTo>
                  <a:pt x="942238" y="1320965"/>
                </a:lnTo>
                <a:lnTo>
                  <a:pt x="942238" y="1752600"/>
                </a:lnTo>
                <a:lnTo>
                  <a:pt x="973315" y="1752600"/>
                </a:lnTo>
                <a:lnTo>
                  <a:pt x="973315" y="1320965"/>
                </a:lnTo>
                <a:lnTo>
                  <a:pt x="1413332" y="1320965"/>
                </a:lnTo>
                <a:lnTo>
                  <a:pt x="1413332" y="1752600"/>
                </a:lnTo>
                <a:lnTo>
                  <a:pt x="1444421" y="1752600"/>
                </a:lnTo>
                <a:lnTo>
                  <a:pt x="1444421" y="1320965"/>
                </a:lnTo>
                <a:lnTo>
                  <a:pt x="1884438" y="1320965"/>
                </a:lnTo>
                <a:lnTo>
                  <a:pt x="1884438" y="1752600"/>
                </a:lnTo>
                <a:lnTo>
                  <a:pt x="1915541" y="1752600"/>
                </a:lnTo>
                <a:lnTo>
                  <a:pt x="1915541" y="1320965"/>
                </a:lnTo>
                <a:lnTo>
                  <a:pt x="2355558" y="1320965"/>
                </a:lnTo>
                <a:lnTo>
                  <a:pt x="2355558" y="1752600"/>
                </a:lnTo>
                <a:lnTo>
                  <a:pt x="2386647" y="1752600"/>
                </a:lnTo>
                <a:lnTo>
                  <a:pt x="2386647" y="1320965"/>
                </a:lnTo>
                <a:lnTo>
                  <a:pt x="2826677" y="1320965"/>
                </a:lnTo>
                <a:lnTo>
                  <a:pt x="2826677" y="1752600"/>
                </a:lnTo>
                <a:lnTo>
                  <a:pt x="2857766" y="1752600"/>
                </a:lnTo>
                <a:lnTo>
                  <a:pt x="2857766" y="1320965"/>
                </a:lnTo>
                <a:lnTo>
                  <a:pt x="3297771" y="1320965"/>
                </a:lnTo>
                <a:lnTo>
                  <a:pt x="3297771" y="1752600"/>
                </a:lnTo>
                <a:lnTo>
                  <a:pt x="3328873" y="1752600"/>
                </a:lnTo>
                <a:lnTo>
                  <a:pt x="3328873" y="1320965"/>
                </a:lnTo>
                <a:lnTo>
                  <a:pt x="3371151" y="1320965"/>
                </a:lnTo>
                <a:lnTo>
                  <a:pt x="3371151" y="1282865"/>
                </a:lnTo>
                <a:lnTo>
                  <a:pt x="31102" y="1282865"/>
                </a:lnTo>
                <a:lnTo>
                  <a:pt x="31102" y="851065"/>
                </a:lnTo>
                <a:lnTo>
                  <a:pt x="471119" y="851065"/>
                </a:lnTo>
                <a:lnTo>
                  <a:pt x="471119" y="1282700"/>
                </a:lnTo>
                <a:lnTo>
                  <a:pt x="502208" y="1282700"/>
                </a:lnTo>
                <a:lnTo>
                  <a:pt x="502208" y="851065"/>
                </a:lnTo>
                <a:lnTo>
                  <a:pt x="942238" y="851065"/>
                </a:lnTo>
                <a:lnTo>
                  <a:pt x="942238" y="1282700"/>
                </a:lnTo>
                <a:lnTo>
                  <a:pt x="973315" y="1282700"/>
                </a:lnTo>
                <a:lnTo>
                  <a:pt x="973315" y="851065"/>
                </a:lnTo>
                <a:lnTo>
                  <a:pt x="1413332" y="851065"/>
                </a:lnTo>
                <a:lnTo>
                  <a:pt x="1413332" y="1282700"/>
                </a:lnTo>
                <a:lnTo>
                  <a:pt x="1444421" y="1282700"/>
                </a:lnTo>
                <a:lnTo>
                  <a:pt x="1444421" y="851065"/>
                </a:lnTo>
                <a:lnTo>
                  <a:pt x="1884438" y="851065"/>
                </a:lnTo>
                <a:lnTo>
                  <a:pt x="1884438" y="1282700"/>
                </a:lnTo>
                <a:lnTo>
                  <a:pt x="1915541" y="1282700"/>
                </a:lnTo>
                <a:lnTo>
                  <a:pt x="1915541" y="851065"/>
                </a:lnTo>
                <a:lnTo>
                  <a:pt x="2355558" y="851065"/>
                </a:lnTo>
                <a:lnTo>
                  <a:pt x="2355558" y="1282700"/>
                </a:lnTo>
                <a:lnTo>
                  <a:pt x="2386647" y="1282700"/>
                </a:lnTo>
                <a:lnTo>
                  <a:pt x="2386647" y="851065"/>
                </a:lnTo>
                <a:lnTo>
                  <a:pt x="2826677" y="851065"/>
                </a:lnTo>
                <a:lnTo>
                  <a:pt x="2826677" y="1282700"/>
                </a:lnTo>
                <a:lnTo>
                  <a:pt x="2857766" y="1282700"/>
                </a:lnTo>
                <a:lnTo>
                  <a:pt x="2857766" y="851065"/>
                </a:lnTo>
                <a:lnTo>
                  <a:pt x="3297771" y="851065"/>
                </a:lnTo>
                <a:lnTo>
                  <a:pt x="3297771" y="1282700"/>
                </a:lnTo>
                <a:lnTo>
                  <a:pt x="3328873" y="1282700"/>
                </a:lnTo>
                <a:lnTo>
                  <a:pt x="3328873" y="851065"/>
                </a:lnTo>
                <a:lnTo>
                  <a:pt x="3371151" y="851065"/>
                </a:lnTo>
                <a:lnTo>
                  <a:pt x="3371151" y="812965"/>
                </a:lnTo>
                <a:lnTo>
                  <a:pt x="31102" y="812965"/>
                </a:lnTo>
                <a:lnTo>
                  <a:pt x="31102" y="381165"/>
                </a:lnTo>
                <a:lnTo>
                  <a:pt x="471119" y="381165"/>
                </a:lnTo>
                <a:lnTo>
                  <a:pt x="471119" y="812800"/>
                </a:lnTo>
                <a:lnTo>
                  <a:pt x="502208" y="812800"/>
                </a:lnTo>
                <a:lnTo>
                  <a:pt x="502208" y="381165"/>
                </a:lnTo>
                <a:lnTo>
                  <a:pt x="942225" y="381165"/>
                </a:lnTo>
                <a:lnTo>
                  <a:pt x="942225" y="812800"/>
                </a:lnTo>
                <a:lnTo>
                  <a:pt x="973315" y="812800"/>
                </a:lnTo>
                <a:lnTo>
                  <a:pt x="973315" y="381165"/>
                </a:lnTo>
                <a:lnTo>
                  <a:pt x="1413332" y="381165"/>
                </a:lnTo>
                <a:lnTo>
                  <a:pt x="1413332" y="812800"/>
                </a:lnTo>
                <a:lnTo>
                  <a:pt x="1444421" y="812800"/>
                </a:lnTo>
                <a:lnTo>
                  <a:pt x="1444421" y="381165"/>
                </a:lnTo>
                <a:lnTo>
                  <a:pt x="1884438" y="381165"/>
                </a:lnTo>
                <a:lnTo>
                  <a:pt x="1884438" y="812800"/>
                </a:lnTo>
                <a:lnTo>
                  <a:pt x="1915541" y="812800"/>
                </a:lnTo>
                <a:lnTo>
                  <a:pt x="1915541" y="381165"/>
                </a:lnTo>
                <a:lnTo>
                  <a:pt x="2355558" y="381165"/>
                </a:lnTo>
                <a:lnTo>
                  <a:pt x="2355558" y="812800"/>
                </a:lnTo>
                <a:lnTo>
                  <a:pt x="2386647" y="812800"/>
                </a:lnTo>
                <a:lnTo>
                  <a:pt x="2386647" y="381165"/>
                </a:lnTo>
                <a:lnTo>
                  <a:pt x="2826677" y="381165"/>
                </a:lnTo>
                <a:lnTo>
                  <a:pt x="2826677" y="812800"/>
                </a:lnTo>
                <a:lnTo>
                  <a:pt x="2857766" y="812800"/>
                </a:lnTo>
                <a:lnTo>
                  <a:pt x="2857766" y="381165"/>
                </a:lnTo>
                <a:lnTo>
                  <a:pt x="3297771" y="381165"/>
                </a:lnTo>
                <a:lnTo>
                  <a:pt x="3297771" y="812800"/>
                </a:lnTo>
                <a:lnTo>
                  <a:pt x="3328873" y="812800"/>
                </a:lnTo>
                <a:lnTo>
                  <a:pt x="3328873" y="381165"/>
                </a:lnTo>
                <a:lnTo>
                  <a:pt x="3371151" y="381165"/>
                </a:lnTo>
                <a:lnTo>
                  <a:pt x="3371151" y="3430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5387968" y="2730512"/>
            <a:ext cx="2858135" cy="2324100"/>
          </a:xfrm>
          <a:custGeom>
            <a:avLst/>
            <a:gdLst/>
            <a:ahLst/>
            <a:cxnLst/>
            <a:rect l="l" t="t" r="r" b="b"/>
            <a:pathLst>
              <a:path w="2858134" h="2324100">
                <a:moveTo>
                  <a:pt x="31089" y="1892300"/>
                </a:moveTo>
                <a:lnTo>
                  <a:pt x="0" y="1892300"/>
                </a:lnTo>
                <a:lnTo>
                  <a:pt x="0" y="2324100"/>
                </a:lnTo>
                <a:lnTo>
                  <a:pt x="31089" y="2324100"/>
                </a:lnTo>
                <a:lnTo>
                  <a:pt x="31089" y="1892300"/>
                </a:lnTo>
                <a:close/>
              </a:path>
              <a:path w="2858134" h="2324100">
                <a:moveTo>
                  <a:pt x="31089" y="1409700"/>
                </a:moveTo>
                <a:lnTo>
                  <a:pt x="0" y="1409700"/>
                </a:lnTo>
                <a:lnTo>
                  <a:pt x="0" y="1854200"/>
                </a:lnTo>
                <a:lnTo>
                  <a:pt x="31089" y="1854200"/>
                </a:lnTo>
                <a:lnTo>
                  <a:pt x="31089" y="1409700"/>
                </a:lnTo>
                <a:close/>
              </a:path>
              <a:path w="2858134" h="2324100">
                <a:moveTo>
                  <a:pt x="31089" y="939800"/>
                </a:moveTo>
                <a:lnTo>
                  <a:pt x="0" y="939800"/>
                </a:lnTo>
                <a:lnTo>
                  <a:pt x="0" y="1384300"/>
                </a:lnTo>
                <a:lnTo>
                  <a:pt x="31089" y="1384300"/>
                </a:lnTo>
                <a:lnTo>
                  <a:pt x="31089" y="939800"/>
                </a:lnTo>
                <a:close/>
              </a:path>
              <a:path w="2858134" h="2324100">
                <a:moveTo>
                  <a:pt x="31089" y="469900"/>
                </a:moveTo>
                <a:lnTo>
                  <a:pt x="0" y="469900"/>
                </a:lnTo>
                <a:lnTo>
                  <a:pt x="0" y="914400"/>
                </a:lnTo>
                <a:lnTo>
                  <a:pt x="31089" y="914400"/>
                </a:lnTo>
                <a:lnTo>
                  <a:pt x="31089" y="469900"/>
                </a:lnTo>
                <a:close/>
              </a:path>
              <a:path w="2858134" h="2324100">
                <a:moveTo>
                  <a:pt x="502196" y="1892300"/>
                </a:moveTo>
                <a:lnTo>
                  <a:pt x="471106" y="1892300"/>
                </a:lnTo>
                <a:lnTo>
                  <a:pt x="471106" y="2324100"/>
                </a:lnTo>
                <a:lnTo>
                  <a:pt x="502196" y="2324100"/>
                </a:lnTo>
                <a:lnTo>
                  <a:pt x="502196" y="1892300"/>
                </a:lnTo>
                <a:close/>
              </a:path>
              <a:path w="2858134" h="2324100">
                <a:moveTo>
                  <a:pt x="502196" y="1409700"/>
                </a:moveTo>
                <a:lnTo>
                  <a:pt x="471119" y="1409700"/>
                </a:lnTo>
                <a:lnTo>
                  <a:pt x="471119" y="1854200"/>
                </a:lnTo>
                <a:lnTo>
                  <a:pt x="502196" y="1854200"/>
                </a:lnTo>
                <a:lnTo>
                  <a:pt x="502196" y="1409700"/>
                </a:lnTo>
                <a:close/>
              </a:path>
              <a:path w="2858134" h="2324100">
                <a:moveTo>
                  <a:pt x="502196" y="939800"/>
                </a:moveTo>
                <a:lnTo>
                  <a:pt x="471119" y="939800"/>
                </a:lnTo>
                <a:lnTo>
                  <a:pt x="471119" y="1384300"/>
                </a:lnTo>
                <a:lnTo>
                  <a:pt x="502196" y="1384300"/>
                </a:lnTo>
                <a:lnTo>
                  <a:pt x="502196" y="939800"/>
                </a:lnTo>
                <a:close/>
              </a:path>
              <a:path w="2858134" h="2324100">
                <a:moveTo>
                  <a:pt x="502196" y="469900"/>
                </a:moveTo>
                <a:lnTo>
                  <a:pt x="471106" y="469900"/>
                </a:lnTo>
                <a:lnTo>
                  <a:pt x="471106" y="914400"/>
                </a:lnTo>
                <a:lnTo>
                  <a:pt x="502196" y="914400"/>
                </a:lnTo>
                <a:lnTo>
                  <a:pt x="502196" y="469900"/>
                </a:lnTo>
                <a:close/>
              </a:path>
              <a:path w="2858134" h="2324100">
                <a:moveTo>
                  <a:pt x="973302" y="939800"/>
                </a:moveTo>
                <a:lnTo>
                  <a:pt x="942213" y="939800"/>
                </a:lnTo>
                <a:lnTo>
                  <a:pt x="942213" y="1384300"/>
                </a:lnTo>
                <a:lnTo>
                  <a:pt x="973302" y="1384300"/>
                </a:lnTo>
                <a:lnTo>
                  <a:pt x="973302" y="939800"/>
                </a:lnTo>
                <a:close/>
              </a:path>
              <a:path w="2858134" h="2324100">
                <a:moveTo>
                  <a:pt x="973315" y="1892300"/>
                </a:moveTo>
                <a:lnTo>
                  <a:pt x="942213" y="1892300"/>
                </a:lnTo>
                <a:lnTo>
                  <a:pt x="942213" y="2324100"/>
                </a:lnTo>
                <a:lnTo>
                  <a:pt x="973315" y="2324100"/>
                </a:lnTo>
                <a:lnTo>
                  <a:pt x="973315" y="1892300"/>
                </a:lnTo>
                <a:close/>
              </a:path>
              <a:path w="2858134" h="2324100">
                <a:moveTo>
                  <a:pt x="973315" y="1409700"/>
                </a:moveTo>
                <a:lnTo>
                  <a:pt x="942213" y="1409700"/>
                </a:lnTo>
                <a:lnTo>
                  <a:pt x="942213" y="1854200"/>
                </a:lnTo>
                <a:lnTo>
                  <a:pt x="973315" y="1854200"/>
                </a:lnTo>
                <a:lnTo>
                  <a:pt x="973315" y="1409700"/>
                </a:lnTo>
                <a:close/>
              </a:path>
              <a:path w="2858134" h="2324100">
                <a:moveTo>
                  <a:pt x="973315" y="469900"/>
                </a:moveTo>
                <a:lnTo>
                  <a:pt x="942213" y="469900"/>
                </a:lnTo>
                <a:lnTo>
                  <a:pt x="942213" y="914400"/>
                </a:lnTo>
                <a:lnTo>
                  <a:pt x="973315" y="914400"/>
                </a:lnTo>
                <a:lnTo>
                  <a:pt x="973315" y="469900"/>
                </a:lnTo>
                <a:close/>
              </a:path>
              <a:path w="2858134" h="2324100">
                <a:moveTo>
                  <a:pt x="1444421" y="1892300"/>
                </a:moveTo>
                <a:lnTo>
                  <a:pt x="1413332" y="1892300"/>
                </a:lnTo>
                <a:lnTo>
                  <a:pt x="1413332" y="2324100"/>
                </a:lnTo>
                <a:lnTo>
                  <a:pt x="1444421" y="2324100"/>
                </a:lnTo>
                <a:lnTo>
                  <a:pt x="1444421" y="1892300"/>
                </a:lnTo>
                <a:close/>
              </a:path>
              <a:path w="2858134" h="2324100">
                <a:moveTo>
                  <a:pt x="1444421" y="1409700"/>
                </a:moveTo>
                <a:lnTo>
                  <a:pt x="1413332" y="1409700"/>
                </a:lnTo>
                <a:lnTo>
                  <a:pt x="1413332" y="1854200"/>
                </a:lnTo>
                <a:lnTo>
                  <a:pt x="1444421" y="1854200"/>
                </a:lnTo>
                <a:lnTo>
                  <a:pt x="1444421" y="1409700"/>
                </a:lnTo>
                <a:close/>
              </a:path>
              <a:path w="2858134" h="2324100">
                <a:moveTo>
                  <a:pt x="1444421" y="939800"/>
                </a:moveTo>
                <a:lnTo>
                  <a:pt x="1413319" y="939800"/>
                </a:lnTo>
                <a:lnTo>
                  <a:pt x="1413319" y="1384300"/>
                </a:lnTo>
                <a:lnTo>
                  <a:pt x="1444421" y="1384300"/>
                </a:lnTo>
                <a:lnTo>
                  <a:pt x="1444421" y="939800"/>
                </a:lnTo>
                <a:close/>
              </a:path>
              <a:path w="2858134" h="2324100">
                <a:moveTo>
                  <a:pt x="1444421" y="469900"/>
                </a:moveTo>
                <a:lnTo>
                  <a:pt x="1413332" y="469900"/>
                </a:lnTo>
                <a:lnTo>
                  <a:pt x="1413332" y="914400"/>
                </a:lnTo>
                <a:lnTo>
                  <a:pt x="1444421" y="914400"/>
                </a:lnTo>
                <a:lnTo>
                  <a:pt x="1444421" y="469900"/>
                </a:lnTo>
                <a:close/>
              </a:path>
              <a:path w="2858134" h="2324100">
                <a:moveTo>
                  <a:pt x="1915528" y="1892300"/>
                </a:moveTo>
                <a:lnTo>
                  <a:pt x="1884438" y="1892300"/>
                </a:lnTo>
                <a:lnTo>
                  <a:pt x="1884438" y="2324100"/>
                </a:lnTo>
                <a:lnTo>
                  <a:pt x="1915528" y="2324100"/>
                </a:lnTo>
                <a:lnTo>
                  <a:pt x="1915528" y="1892300"/>
                </a:lnTo>
                <a:close/>
              </a:path>
              <a:path w="2858134" h="2324100">
                <a:moveTo>
                  <a:pt x="1915528" y="1409700"/>
                </a:moveTo>
                <a:lnTo>
                  <a:pt x="1884438" y="1409700"/>
                </a:lnTo>
                <a:lnTo>
                  <a:pt x="1884438" y="1854200"/>
                </a:lnTo>
                <a:lnTo>
                  <a:pt x="1915528" y="1854200"/>
                </a:lnTo>
                <a:lnTo>
                  <a:pt x="1915528" y="1409700"/>
                </a:lnTo>
                <a:close/>
              </a:path>
              <a:path w="2858134" h="2324100">
                <a:moveTo>
                  <a:pt x="1915528" y="939800"/>
                </a:moveTo>
                <a:lnTo>
                  <a:pt x="1884438" y="939800"/>
                </a:lnTo>
                <a:lnTo>
                  <a:pt x="1884438" y="1384300"/>
                </a:lnTo>
                <a:lnTo>
                  <a:pt x="1915528" y="1384300"/>
                </a:lnTo>
                <a:lnTo>
                  <a:pt x="1915528" y="939800"/>
                </a:lnTo>
                <a:close/>
              </a:path>
              <a:path w="2858134" h="2324100">
                <a:moveTo>
                  <a:pt x="1915528" y="469900"/>
                </a:moveTo>
                <a:lnTo>
                  <a:pt x="1884438" y="469900"/>
                </a:lnTo>
                <a:lnTo>
                  <a:pt x="1884438" y="914400"/>
                </a:lnTo>
                <a:lnTo>
                  <a:pt x="1915528" y="914400"/>
                </a:lnTo>
                <a:lnTo>
                  <a:pt x="1915528" y="469900"/>
                </a:lnTo>
                <a:close/>
              </a:path>
              <a:path w="2858134" h="2324100">
                <a:moveTo>
                  <a:pt x="2386647" y="1892300"/>
                </a:moveTo>
                <a:lnTo>
                  <a:pt x="2355558" y="1892300"/>
                </a:lnTo>
                <a:lnTo>
                  <a:pt x="2355558" y="2324100"/>
                </a:lnTo>
                <a:lnTo>
                  <a:pt x="2386647" y="2324100"/>
                </a:lnTo>
                <a:lnTo>
                  <a:pt x="2386647" y="1892300"/>
                </a:lnTo>
                <a:close/>
              </a:path>
              <a:path w="2858134" h="2324100">
                <a:moveTo>
                  <a:pt x="2386647" y="1409700"/>
                </a:moveTo>
                <a:lnTo>
                  <a:pt x="2355558" y="1409700"/>
                </a:lnTo>
                <a:lnTo>
                  <a:pt x="2355558" y="1854200"/>
                </a:lnTo>
                <a:lnTo>
                  <a:pt x="2386647" y="1854200"/>
                </a:lnTo>
                <a:lnTo>
                  <a:pt x="2386647" y="1409700"/>
                </a:lnTo>
                <a:close/>
              </a:path>
              <a:path w="2858134" h="2324100">
                <a:moveTo>
                  <a:pt x="2386647" y="939800"/>
                </a:moveTo>
                <a:lnTo>
                  <a:pt x="2355558" y="939800"/>
                </a:lnTo>
                <a:lnTo>
                  <a:pt x="2355558" y="1384300"/>
                </a:lnTo>
                <a:lnTo>
                  <a:pt x="2386647" y="1384300"/>
                </a:lnTo>
                <a:lnTo>
                  <a:pt x="2386647" y="939800"/>
                </a:lnTo>
                <a:close/>
              </a:path>
              <a:path w="2858134" h="2324100">
                <a:moveTo>
                  <a:pt x="2386647" y="469900"/>
                </a:moveTo>
                <a:lnTo>
                  <a:pt x="2355558" y="469900"/>
                </a:lnTo>
                <a:lnTo>
                  <a:pt x="2355558" y="914400"/>
                </a:lnTo>
                <a:lnTo>
                  <a:pt x="2386647" y="914400"/>
                </a:lnTo>
                <a:lnTo>
                  <a:pt x="2386647" y="469900"/>
                </a:lnTo>
                <a:close/>
              </a:path>
              <a:path w="2858134" h="2324100">
                <a:moveTo>
                  <a:pt x="2857754" y="1892300"/>
                </a:moveTo>
                <a:lnTo>
                  <a:pt x="2826651" y="1892300"/>
                </a:lnTo>
                <a:lnTo>
                  <a:pt x="2826651" y="2324100"/>
                </a:lnTo>
                <a:lnTo>
                  <a:pt x="2857754" y="2324100"/>
                </a:lnTo>
                <a:lnTo>
                  <a:pt x="2857754" y="1892300"/>
                </a:lnTo>
                <a:close/>
              </a:path>
              <a:path w="2858134" h="2324100">
                <a:moveTo>
                  <a:pt x="2857754" y="1409700"/>
                </a:moveTo>
                <a:lnTo>
                  <a:pt x="2826651" y="1409700"/>
                </a:lnTo>
                <a:lnTo>
                  <a:pt x="2826651" y="1854200"/>
                </a:lnTo>
                <a:lnTo>
                  <a:pt x="2857754" y="1854200"/>
                </a:lnTo>
                <a:lnTo>
                  <a:pt x="2857754" y="1409700"/>
                </a:lnTo>
                <a:close/>
              </a:path>
              <a:path w="2858134" h="2324100">
                <a:moveTo>
                  <a:pt x="2857754" y="939800"/>
                </a:moveTo>
                <a:lnTo>
                  <a:pt x="2826651" y="939800"/>
                </a:lnTo>
                <a:lnTo>
                  <a:pt x="2826651" y="1384300"/>
                </a:lnTo>
                <a:lnTo>
                  <a:pt x="2857754" y="1384300"/>
                </a:lnTo>
                <a:lnTo>
                  <a:pt x="2857754" y="939800"/>
                </a:lnTo>
                <a:close/>
              </a:path>
              <a:path w="2858134" h="2324100">
                <a:moveTo>
                  <a:pt x="2857754" y="469900"/>
                </a:moveTo>
                <a:lnTo>
                  <a:pt x="2826651" y="469900"/>
                </a:lnTo>
                <a:lnTo>
                  <a:pt x="2826651" y="914400"/>
                </a:lnTo>
                <a:lnTo>
                  <a:pt x="2857754" y="914400"/>
                </a:lnTo>
                <a:lnTo>
                  <a:pt x="2857754" y="469900"/>
                </a:lnTo>
                <a:close/>
              </a:path>
              <a:path w="2858134" h="2324100">
                <a:moveTo>
                  <a:pt x="2857754" y="0"/>
                </a:moveTo>
                <a:lnTo>
                  <a:pt x="2826651" y="0"/>
                </a:lnTo>
                <a:lnTo>
                  <a:pt x="2826651" y="444500"/>
                </a:lnTo>
                <a:lnTo>
                  <a:pt x="2857754" y="444500"/>
                </a:lnTo>
                <a:lnTo>
                  <a:pt x="2857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3361" y="654977"/>
            <a:ext cx="8186107" cy="1951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4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3100" y="3397042"/>
            <a:ext cx="8306434" cy="400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aas.gov.ua/newsall/newsukraine/?ELEMENT_ID=6465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418106" y="694621"/>
            <a:ext cx="13374534" cy="1453515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r>
                <a:rPr lang="ru-RU" dirty="0"/>
                <a:t>ы</a:t>
              </a:r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0" y="739839"/>
            <a:ext cx="18288470" cy="9547725"/>
            <a:chOff x="0" y="739839"/>
            <a:chExt cx="18288470" cy="9547725"/>
          </a:xfrm>
        </p:grpSpPr>
        <p:sp>
          <p:nvSpPr>
            <p:cNvPr id="13" name="object 13"/>
            <p:cNvSpPr/>
            <p:nvPr/>
          </p:nvSpPr>
          <p:spPr>
            <a:xfrm>
              <a:off x="1883577" y="2337808"/>
              <a:ext cx="14144625" cy="6993890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9839"/>
              <a:ext cx="1959949" cy="26138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2696" y="1734530"/>
              <a:ext cx="499109" cy="282575"/>
            </a:xfrm>
            <a:custGeom>
              <a:avLst/>
              <a:gdLst/>
              <a:ahLst/>
              <a:cxnLst/>
              <a:rect l="l" t="t" r="r" b="b"/>
              <a:pathLst>
                <a:path w="499109" h="282575">
                  <a:moveTo>
                    <a:pt x="219952" y="270431"/>
                  </a:moveTo>
                  <a:lnTo>
                    <a:pt x="163561" y="253924"/>
                  </a:lnTo>
                  <a:lnTo>
                    <a:pt x="113304" y="232182"/>
                  </a:lnTo>
                  <a:lnTo>
                    <a:pt x="70500" y="206324"/>
                  </a:lnTo>
                  <a:lnTo>
                    <a:pt x="36468" y="177469"/>
                  </a:lnTo>
                  <a:lnTo>
                    <a:pt x="12529" y="146733"/>
                  </a:lnTo>
                  <a:lnTo>
                    <a:pt x="0" y="115237"/>
                  </a:lnTo>
                  <a:lnTo>
                    <a:pt x="200" y="84099"/>
                  </a:lnTo>
                  <a:lnTo>
                    <a:pt x="38559" y="33073"/>
                  </a:lnTo>
                  <a:lnTo>
                    <a:pt x="73489" y="15820"/>
                  </a:lnTo>
                  <a:lnTo>
                    <a:pt x="116687" y="4651"/>
                  </a:lnTo>
                  <a:lnTo>
                    <a:pt x="166478" y="0"/>
                  </a:lnTo>
                  <a:lnTo>
                    <a:pt x="221189" y="2298"/>
                  </a:lnTo>
                  <a:lnTo>
                    <a:pt x="279143" y="11979"/>
                  </a:lnTo>
                  <a:lnTo>
                    <a:pt x="335535" y="28485"/>
                  </a:lnTo>
                  <a:lnTo>
                    <a:pt x="385792" y="50227"/>
                  </a:lnTo>
                  <a:lnTo>
                    <a:pt x="428596" y="76085"/>
                  </a:lnTo>
                  <a:lnTo>
                    <a:pt x="462627" y="104941"/>
                  </a:lnTo>
                  <a:lnTo>
                    <a:pt x="486567" y="135676"/>
                  </a:lnTo>
                  <a:lnTo>
                    <a:pt x="499096" y="167172"/>
                  </a:lnTo>
                  <a:lnTo>
                    <a:pt x="499030" y="177469"/>
                  </a:lnTo>
                  <a:lnTo>
                    <a:pt x="498932" y="198319"/>
                  </a:lnTo>
                  <a:lnTo>
                    <a:pt x="460536" y="249337"/>
                  </a:lnTo>
                  <a:lnTo>
                    <a:pt x="425606" y="266590"/>
                  </a:lnTo>
                  <a:lnTo>
                    <a:pt x="382408" y="277758"/>
                  </a:lnTo>
                  <a:lnTo>
                    <a:pt x="332617" y="282410"/>
                  </a:lnTo>
                  <a:lnTo>
                    <a:pt x="277907" y="280112"/>
                  </a:lnTo>
                  <a:lnTo>
                    <a:pt x="219952" y="270431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12186" y="7245376"/>
              <a:ext cx="2675890" cy="3041650"/>
            </a:xfrm>
            <a:custGeom>
              <a:avLst/>
              <a:gdLst/>
              <a:ahLst/>
              <a:cxnLst/>
              <a:rect l="l" t="t" r="r" b="b"/>
              <a:pathLst>
                <a:path w="2675890" h="3041650">
                  <a:moveTo>
                    <a:pt x="2675813" y="3041622"/>
                  </a:moveTo>
                  <a:lnTo>
                    <a:pt x="377347" y="3041622"/>
                  </a:lnTo>
                  <a:lnTo>
                    <a:pt x="381924" y="3008339"/>
                  </a:lnTo>
                  <a:lnTo>
                    <a:pt x="396644" y="2971980"/>
                  </a:lnTo>
                  <a:lnTo>
                    <a:pt x="413004" y="2946737"/>
                  </a:lnTo>
                  <a:lnTo>
                    <a:pt x="424319" y="2933603"/>
                  </a:lnTo>
                  <a:lnTo>
                    <a:pt x="405301" y="2910094"/>
                  </a:lnTo>
                  <a:lnTo>
                    <a:pt x="363056" y="2854943"/>
                  </a:lnTo>
                  <a:lnTo>
                    <a:pt x="340264" y="2823336"/>
                  </a:lnTo>
                  <a:lnTo>
                    <a:pt x="316650" y="2789064"/>
                  </a:lnTo>
                  <a:lnTo>
                    <a:pt x="292432" y="2752147"/>
                  </a:lnTo>
                  <a:lnTo>
                    <a:pt x="267828" y="2712600"/>
                  </a:lnTo>
                  <a:lnTo>
                    <a:pt x="243055" y="2670443"/>
                  </a:lnTo>
                  <a:lnTo>
                    <a:pt x="218332" y="2625692"/>
                  </a:lnTo>
                  <a:lnTo>
                    <a:pt x="193876" y="2578366"/>
                  </a:lnTo>
                  <a:lnTo>
                    <a:pt x="169906" y="2528481"/>
                  </a:lnTo>
                  <a:lnTo>
                    <a:pt x="146640" y="2476057"/>
                  </a:lnTo>
                  <a:lnTo>
                    <a:pt x="124295" y="2421109"/>
                  </a:lnTo>
                  <a:lnTo>
                    <a:pt x="103089" y="2363657"/>
                  </a:lnTo>
                  <a:lnTo>
                    <a:pt x="83241" y="2303718"/>
                  </a:lnTo>
                  <a:lnTo>
                    <a:pt x="64968" y="2241310"/>
                  </a:lnTo>
                  <a:lnTo>
                    <a:pt x="48489" y="2176450"/>
                  </a:lnTo>
                  <a:lnTo>
                    <a:pt x="34021" y="2109155"/>
                  </a:lnTo>
                  <a:lnTo>
                    <a:pt x="22021" y="2041255"/>
                  </a:lnTo>
                  <a:lnTo>
                    <a:pt x="12798" y="1974708"/>
                  </a:lnTo>
                  <a:lnTo>
                    <a:pt x="6172" y="1909597"/>
                  </a:lnTo>
                  <a:lnTo>
                    <a:pt x="1966" y="1846004"/>
                  </a:lnTo>
                  <a:lnTo>
                    <a:pt x="0" y="1784011"/>
                  </a:lnTo>
                  <a:lnTo>
                    <a:pt x="95" y="1723702"/>
                  </a:lnTo>
                  <a:lnTo>
                    <a:pt x="2075" y="1665157"/>
                  </a:lnTo>
                  <a:lnTo>
                    <a:pt x="5760" y="1608459"/>
                  </a:lnTo>
                  <a:lnTo>
                    <a:pt x="10971" y="1553691"/>
                  </a:lnTo>
                  <a:lnTo>
                    <a:pt x="17531" y="1500935"/>
                  </a:lnTo>
                  <a:lnTo>
                    <a:pt x="25260" y="1450273"/>
                  </a:lnTo>
                  <a:lnTo>
                    <a:pt x="33980" y="1401787"/>
                  </a:lnTo>
                  <a:lnTo>
                    <a:pt x="43513" y="1355560"/>
                  </a:lnTo>
                  <a:lnTo>
                    <a:pt x="53681" y="1311675"/>
                  </a:lnTo>
                  <a:lnTo>
                    <a:pt x="64304" y="1270213"/>
                  </a:lnTo>
                  <a:lnTo>
                    <a:pt x="75204" y="1231257"/>
                  </a:lnTo>
                  <a:lnTo>
                    <a:pt x="97123" y="1161190"/>
                  </a:lnTo>
                  <a:lnTo>
                    <a:pt x="118008" y="1102135"/>
                  </a:lnTo>
                  <a:lnTo>
                    <a:pt x="127618" y="1076942"/>
                  </a:lnTo>
                  <a:lnTo>
                    <a:pt x="120724" y="1074031"/>
                  </a:lnTo>
                  <a:lnTo>
                    <a:pt x="114095" y="1070590"/>
                  </a:lnTo>
                  <a:lnTo>
                    <a:pt x="107201" y="1066884"/>
                  </a:lnTo>
                  <a:lnTo>
                    <a:pt x="106141" y="1066090"/>
                  </a:lnTo>
                  <a:lnTo>
                    <a:pt x="105080" y="1065561"/>
                  </a:lnTo>
                  <a:lnTo>
                    <a:pt x="69774" y="1037934"/>
                  </a:lnTo>
                  <a:lnTo>
                    <a:pt x="45629" y="1003840"/>
                  </a:lnTo>
                  <a:lnTo>
                    <a:pt x="31957" y="965153"/>
                  </a:lnTo>
                  <a:lnTo>
                    <a:pt x="28865" y="924277"/>
                  </a:lnTo>
                  <a:lnTo>
                    <a:pt x="36459" y="883613"/>
                  </a:lnTo>
                  <a:lnTo>
                    <a:pt x="54847" y="845565"/>
                  </a:lnTo>
                  <a:lnTo>
                    <a:pt x="84134" y="812536"/>
                  </a:lnTo>
                  <a:lnTo>
                    <a:pt x="354850" y="581744"/>
                  </a:lnTo>
                  <a:lnTo>
                    <a:pt x="352464" y="574069"/>
                  </a:lnTo>
                  <a:lnTo>
                    <a:pt x="351138" y="565864"/>
                  </a:lnTo>
                  <a:lnTo>
                    <a:pt x="351138" y="557659"/>
                  </a:lnTo>
                  <a:lnTo>
                    <a:pt x="354585" y="534600"/>
                  </a:lnTo>
                  <a:lnTo>
                    <a:pt x="364395" y="513923"/>
                  </a:lnTo>
                  <a:lnTo>
                    <a:pt x="379774" y="496918"/>
                  </a:lnTo>
                  <a:lnTo>
                    <a:pt x="399925" y="484875"/>
                  </a:lnTo>
                  <a:lnTo>
                    <a:pt x="357781" y="457414"/>
                  </a:lnTo>
                  <a:lnTo>
                    <a:pt x="321913" y="423374"/>
                  </a:lnTo>
                  <a:lnTo>
                    <a:pt x="292938" y="383804"/>
                  </a:lnTo>
                  <a:lnTo>
                    <a:pt x="271475" y="339757"/>
                  </a:lnTo>
                  <a:lnTo>
                    <a:pt x="258144" y="292285"/>
                  </a:lnTo>
                  <a:lnTo>
                    <a:pt x="253563" y="242437"/>
                  </a:lnTo>
                  <a:lnTo>
                    <a:pt x="258144" y="192590"/>
                  </a:lnTo>
                  <a:lnTo>
                    <a:pt x="271475" y="145117"/>
                  </a:lnTo>
                  <a:lnTo>
                    <a:pt x="292938" y="101070"/>
                  </a:lnTo>
                  <a:lnTo>
                    <a:pt x="321913" y="61501"/>
                  </a:lnTo>
                  <a:lnTo>
                    <a:pt x="357781" y="27460"/>
                  </a:lnTo>
                  <a:lnTo>
                    <a:pt x="399925" y="0"/>
                  </a:lnTo>
                  <a:lnTo>
                    <a:pt x="2675813" y="0"/>
                  </a:lnTo>
                  <a:lnTo>
                    <a:pt x="2675813" y="3041622"/>
                  </a:lnTo>
                  <a:close/>
                </a:path>
              </a:pathLst>
            </a:custGeom>
            <a:solidFill>
              <a:srgbClr val="F9B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64022" y="9605704"/>
              <a:ext cx="138937" cy="1611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985577" y="8700004"/>
              <a:ext cx="495934" cy="283845"/>
            </a:xfrm>
            <a:custGeom>
              <a:avLst/>
              <a:gdLst/>
              <a:ahLst/>
              <a:cxnLst/>
              <a:rect l="l" t="t" r="r" b="b"/>
              <a:pathLst>
                <a:path w="495934" h="283845">
                  <a:moveTo>
                    <a:pt x="495827" y="283726"/>
                  </a:moveTo>
                  <a:lnTo>
                    <a:pt x="436334" y="266118"/>
                  </a:lnTo>
                  <a:lnTo>
                    <a:pt x="381090" y="254214"/>
                  </a:lnTo>
                  <a:lnTo>
                    <a:pt x="330694" y="246985"/>
                  </a:lnTo>
                  <a:lnTo>
                    <a:pt x="286014" y="243403"/>
                  </a:lnTo>
                  <a:lnTo>
                    <a:pt x="247913" y="242437"/>
                  </a:lnTo>
                  <a:lnTo>
                    <a:pt x="187591" y="244826"/>
                  </a:lnTo>
                  <a:lnTo>
                    <a:pt x="132258" y="251254"/>
                  </a:lnTo>
                  <a:lnTo>
                    <a:pt x="82321" y="260617"/>
                  </a:lnTo>
                  <a:lnTo>
                    <a:pt x="38187" y="271809"/>
                  </a:lnTo>
                  <a:lnTo>
                    <a:pt x="0" y="283726"/>
                  </a:lnTo>
                  <a:lnTo>
                    <a:pt x="9545" y="249054"/>
                  </a:lnTo>
                  <a:lnTo>
                    <a:pt x="43448" y="162486"/>
                  </a:lnTo>
                  <a:lnTo>
                    <a:pt x="70389" y="115290"/>
                  </a:lnTo>
                  <a:lnTo>
                    <a:pt x="101034" y="75145"/>
                  </a:lnTo>
                  <a:lnTo>
                    <a:pt x="134911" y="42813"/>
                  </a:lnTo>
                  <a:lnTo>
                    <a:pt x="171550" y="19056"/>
                  </a:lnTo>
                  <a:lnTo>
                    <a:pt x="208837" y="4863"/>
                  </a:lnTo>
                  <a:lnTo>
                    <a:pt x="247913" y="0"/>
                  </a:lnTo>
                  <a:lnTo>
                    <a:pt x="267244" y="1178"/>
                  </a:lnTo>
                  <a:lnTo>
                    <a:pt x="304812" y="10384"/>
                  </a:lnTo>
                  <a:lnTo>
                    <a:pt x="359905" y="41921"/>
                  </a:lnTo>
                  <a:lnTo>
                    <a:pt x="394086" y="74270"/>
                  </a:lnTo>
                  <a:lnTo>
                    <a:pt x="425009" y="114534"/>
                  </a:lnTo>
                  <a:lnTo>
                    <a:pt x="452190" y="161937"/>
                  </a:lnTo>
                  <a:lnTo>
                    <a:pt x="475145" y="215706"/>
                  </a:lnTo>
                  <a:lnTo>
                    <a:pt x="486281" y="248822"/>
                  </a:lnTo>
                  <a:lnTo>
                    <a:pt x="495827" y="283726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65426" y="8942441"/>
              <a:ext cx="536575" cy="194310"/>
            </a:xfrm>
            <a:custGeom>
              <a:avLst/>
              <a:gdLst/>
              <a:ahLst/>
              <a:cxnLst/>
              <a:rect l="l" t="t" r="r" b="b"/>
              <a:pathLst>
                <a:path w="536575" h="194309">
                  <a:moveTo>
                    <a:pt x="536129" y="194003"/>
                  </a:moveTo>
                  <a:lnTo>
                    <a:pt x="471639" y="173212"/>
                  </a:lnTo>
                  <a:lnTo>
                    <a:pt x="411702" y="159231"/>
                  </a:lnTo>
                  <a:lnTo>
                    <a:pt x="357099" y="150802"/>
                  </a:lnTo>
                  <a:lnTo>
                    <a:pt x="308872" y="146667"/>
                  </a:lnTo>
                  <a:lnTo>
                    <a:pt x="268064" y="145568"/>
                  </a:lnTo>
                  <a:lnTo>
                    <a:pt x="200606" y="148547"/>
                  </a:lnTo>
                  <a:lnTo>
                    <a:pt x="139550" y="156443"/>
                  </a:lnTo>
                  <a:lnTo>
                    <a:pt x="85443" y="167692"/>
                  </a:lnTo>
                  <a:lnTo>
                    <a:pt x="38832" y="180733"/>
                  </a:lnTo>
                  <a:lnTo>
                    <a:pt x="0" y="194003"/>
                  </a:lnTo>
                  <a:lnTo>
                    <a:pt x="2216" y="154137"/>
                  </a:lnTo>
                  <a:lnTo>
                    <a:pt x="6396" y="115263"/>
                  </a:lnTo>
                  <a:lnTo>
                    <a:pt x="12416" y="77581"/>
                  </a:lnTo>
                  <a:lnTo>
                    <a:pt x="58338" y="29371"/>
                  </a:lnTo>
                  <a:lnTo>
                    <a:pt x="102472" y="18179"/>
                  </a:lnTo>
                  <a:lnTo>
                    <a:pt x="152409" y="8816"/>
                  </a:lnTo>
                  <a:lnTo>
                    <a:pt x="207742" y="2388"/>
                  </a:lnTo>
                  <a:lnTo>
                    <a:pt x="268064" y="0"/>
                  </a:lnTo>
                  <a:lnTo>
                    <a:pt x="306165" y="965"/>
                  </a:lnTo>
                  <a:lnTo>
                    <a:pt x="350846" y="4548"/>
                  </a:lnTo>
                  <a:lnTo>
                    <a:pt x="401241" y="11776"/>
                  </a:lnTo>
                  <a:lnTo>
                    <a:pt x="456485" y="23680"/>
                  </a:lnTo>
                  <a:lnTo>
                    <a:pt x="515978" y="41288"/>
                  </a:lnTo>
                  <a:lnTo>
                    <a:pt x="529733" y="115263"/>
                  </a:lnTo>
                  <a:lnTo>
                    <a:pt x="533913" y="154137"/>
                  </a:lnTo>
                  <a:lnTo>
                    <a:pt x="536129" y="194003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5161" y="9088010"/>
              <a:ext cx="537210" cy="315595"/>
            </a:xfrm>
            <a:custGeom>
              <a:avLst/>
              <a:gdLst/>
              <a:ahLst/>
              <a:cxnLst/>
              <a:rect l="l" t="t" r="r" b="b"/>
              <a:pathLst>
                <a:path w="537209" h="315595">
                  <a:moveTo>
                    <a:pt x="268330" y="315221"/>
                  </a:moveTo>
                  <a:lnTo>
                    <a:pt x="210353" y="313005"/>
                  </a:lnTo>
                  <a:lnTo>
                    <a:pt x="156933" y="307015"/>
                  </a:lnTo>
                  <a:lnTo>
                    <a:pt x="108426" y="298242"/>
                  </a:lnTo>
                  <a:lnTo>
                    <a:pt x="65188" y="287679"/>
                  </a:lnTo>
                  <a:lnTo>
                    <a:pt x="27575" y="276315"/>
                  </a:lnTo>
                  <a:lnTo>
                    <a:pt x="17466" y="236813"/>
                  </a:lnTo>
                  <a:lnTo>
                    <a:pt x="9545" y="195326"/>
                  </a:lnTo>
                  <a:lnTo>
                    <a:pt x="2485" y="135444"/>
                  </a:lnTo>
                  <a:lnTo>
                    <a:pt x="0" y="56639"/>
                  </a:lnTo>
                  <a:lnTo>
                    <a:pt x="530" y="48434"/>
                  </a:lnTo>
                  <a:lnTo>
                    <a:pt x="39097" y="35165"/>
                  </a:lnTo>
                  <a:lnTo>
                    <a:pt x="85708" y="22124"/>
                  </a:lnTo>
                  <a:lnTo>
                    <a:pt x="139815" y="10874"/>
                  </a:lnTo>
                  <a:lnTo>
                    <a:pt x="200871" y="2979"/>
                  </a:lnTo>
                  <a:lnTo>
                    <a:pt x="268329" y="0"/>
                  </a:lnTo>
                  <a:lnTo>
                    <a:pt x="309137" y="1098"/>
                  </a:lnTo>
                  <a:lnTo>
                    <a:pt x="357364" y="5234"/>
                  </a:lnTo>
                  <a:lnTo>
                    <a:pt x="411968" y="13663"/>
                  </a:lnTo>
                  <a:lnTo>
                    <a:pt x="471904" y="27644"/>
                  </a:lnTo>
                  <a:lnTo>
                    <a:pt x="536394" y="48434"/>
                  </a:lnTo>
                  <a:lnTo>
                    <a:pt x="536660" y="72784"/>
                  </a:lnTo>
                  <a:lnTo>
                    <a:pt x="536022" y="104677"/>
                  </a:lnTo>
                  <a:lnTo>
                    <a:pt x="531067" y="166576"/>
                  </a:lnTo>
                  <a:lnTo>
                    <a:pt x="523216" y="217025"/>
                  </a:lnTo>
                  <a:lnTo>
                    <a:pt x="514358" y="257015"/>
                  </a:lnTo>
                  <a:lnTo>
                    <a:pt x="451566" y="292862"/>
                  </a:lnTo>
                  <a:lnTo>
                    <a:pt x="397917" y="304074"/>
                  </a:lnTo>
                  <a:lnTo>
                    <a:pt x="348952" y="310902"/>
                  </a:lnTo>
                  <a:lnTo>
                    <a:pt x="305484" y="314300"/>
                  </a:lnTo>
                  <a:lnTo>
                    <a:pt x="268330" y="315221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43014" y="7827121"/>
              <a:ext cx="2645410" cy="666750"/>
            </a:xfrm>
            <a:custGeom>
              <a:avLst/>
              <a:gdLst/>
              <a:ahLst/>
              <a:cxnLst/>
              <a:rect l="l" t="t" r="r" b="b"/>
              <a:pathLst>
                <a:path w="2645409" h="666750">
                  <a:moveTo>
                    <a:pt x="1884580" y="666440"/>
                  </a:moveTo>
                  <a:lnTo>
                    <a:pt x="1836203" y="659842"/>
                  </a:lnTo>
                  <a:lnTo>
                    <a:pt x="1788943" y="645364"/>
                  </a:lnTo>
                  <a:lnTo>
                    <a:pt x="1743779" y="623307"/>
                  </a:lnTo>
                  <a:lnTo>
                    <a:pt x="1701691" y="593972"/>
                  </a:lnTo>
                  <a:lnTo>
                    <a:pt x="1663657" y="557659"/>
                  </a:lnTo>
                  <a:lnTo>
                    <a:pt x="1655619" y="547548"/>
                  </a:lnTo>
                  <a:lnTo>
                    <a:pt x="1640324" y="530564"/>
                  </a:lnTo>
                  <a:lnTo>
                    <a:pt x="1588355" y="486992"/>
                  </a:lnTo>
                  <a:lnTo>
                    <a:pt x="1525382" y="454372"/>
                  </a:lnTo>
                  <a:lnTo>
                    <a:pt x="1487010" y="442850"/>
                  </a:lnTo>
                  <a:lnTo>
                    <a:pt x="1444114" y="436440"/>
                  </a:lnTo>
                  <a:lnTo>
                    <a:pt x="1377453" y="439224"/>
                  </a:lnTo>
                  <a:lnTo>
                    <a:pt x="1320123" y="454389"/>
                  </a:lnTo>
                  <a:lnTo>
                    <a:pt x="1272928" y="476670"/>
                  </a:lnTo>
                  <a:lnTo>
                    <a:pt x="1236670" y="500804"/>
                  </a:lnTo>
                  <a:lnTo>
                    <a:pt x="1200178" y="533574"/>
                  </a:lnTo>
                  <a:lnTo>
                    <a:pt x="1180553" y="550789"/>
                  </a:lnTo>
                  <a:lnTo>
                    <a:pt x="1148175" y="574228"/>
                  </a:lnTo>
                  <a:lnTo>
                    <a:pt x="1103655" y="598747"/>
                  </a:lnTo>
                  <a:lnTo>
                    <a:pt x="1047605" y="619200"/>
                  </a:lnTo>
                  <a:lnTo>
                    <a:pt x="980635" y="630444"/>
                  </a:lnTo>
                  <a:lnTo>
                    <a:pt x="909736" y="627937"/>
                  </a:lnTo>
                  <a:lnTo>
                    <a:pt x="848022" y="613387"/>
                  </a:lnTo>
                  <a:lnTo>
                    <a:pt x="796456" y="591736"/>
                  </a:lnTo>
                  <a:lnTo>
                    <a:pt x="756005" y="567923"/>
                  </a:lnTo>
                  <a:lnTo>
                    <a:pt x="712305" y="533574"/>
                  </a:lnTo>
                  <a:lnTo>
                    <a:pt x="692489" y="512889"/>
                  </a:lnTo>
                  <a:lnTo>
                    <a:pt x="657386" y="484412"/>
                  </a:lnTo>
                  <a:lnTo>
                    <a:pt x="607120" y="456233"/>
                  </a:lnTo>
                  <a:lnTo>
                    <a:pt x="541815" y="436441"/>
                  </a:lnTo>
                  <a:lnTo>
                    <a:pt x="476117" y="432536"/>
                  </a:lnTo>
                  <a:lnTo>
                    <a:pt x="419367" y="441349"/>
                  </a:lnTo>
                  <a:lnTo>
                    <a:pt x="373511" y="456983"/>
                  </a:lnTo>
                  <a:lnTo>
                    <a:pt x="340497" y="473545"/>
                  </a:lnTo>
                  <a:lnTo>
                    <a:pt x="322272" y="485140"/>
                  </a:lnTo>
                  <a:lnTo>
                    <a:pt x="306866" y="492258"/>
                  </a:lnTo>
                  <a:lnTo>
                    <a:pt x="272267" y="504230"/>
                  </a:lnTo>
                  <a:lnTo>
                    <a:pt x="223020" y="513648"/>
                  </a:lnTo>
                  <a:lnTo>
                    <a:pt x="163667" y="513106"/>
                  </a:lnTo>
                  <a:lnTo>
                    <a:pt x="98752" y="495197"/>
                  </a:lnTo>
                  <a:lnTo>
                    <a:pt x="40908" y="456189"/>
                  </a:lnTo>
                  <a:lnTo>
                    <a:pt x="16763" y="422095"/>
                  </a:lnTo>
                  <a:lnTo>
                    <a:pt x="3092" y="383409"/>
                  </a:lnTo>
                  <a:lnTo>
                    <a:pt x="0" y="342532"/>
                  </a:lnTo>
                  <a:lnTo>
                    <a:pt x="7594" y="301868"/>
                  </a:lnTo>
                  <a:lnTo>
                    <a:pt x="25981" y="263821"/>
                  </a:lnTo>
                  <a:lnTo>
                    <a:pt x="55268" y="230792"/>
                  </a:lnTo>
                  <a:lnTo>
                    <a:pt x="325984" y="0"/>
                  </a:lnTo>
                  <a:lnTo>
                    <a:pt x="332953" y="15499"/>
                  </a:lnTo>
                  <a:lnTo>
                    <a:pt x="342954" y="29113"/>
                  </a:lnTo>
                  <a:lnTo>
                    <a:pt x="355739" y="40345"/>
                  </a:lnTo>
                  <a:lnTo>
                    <a:pt x="371059" y="48699"/>
                  </a:lnTo>
                  <a:lnTo>
                    <a:pt x="2644985" y="48699"/>
                  </a:lnTo>
                  <a:lnTo>
                    <a:pt x="2644985" y="546499"/>
                  </a:lnTo>
                  <a:lnTo>
                    <a:pt x="2605237" y="497047"/>
                  </a:lnTo>
                  <a:lnTo>
                    <a:pt x="2547396" y="443256"/>
                  </a:lnTo>
                  <a:lnTo>
                    <a:pt x="2500062" y="414845"/>
                  </a:lnTo>
                  <a:lnTo>
                    <a:pt x="2441120" y="394228"/>
                  </a:lnTo>
                  <a:lnTo>
                    <a:pt x="2371072" y="388006"/>
                  </a:lnTo>
                  <a:lnTo>
                    <a:pt x="2308854" y="397997"/>
                  </a:lnTo>
                  <a:lnTo>
                    <a:pt x="2256727" y="418707"/>
                  </a:lnTo>
                  <a:lnTo>
                    <a:pt x="2214842" y="445174"/>
                  </a:lnTo>
                  <a:lnTo>
                    <a:pt x="2183347" y="472435"/>
                  </a:lnTo>
                  <a:lnTo>
                    <a:pt x="2151579" y="511032"/>
                  </a:lnTo>
                  <a:lnTo>
                    <a:pt x="2142514" y="525105"/>
                  </a:lnTo>
                  <a:lnTo>
                    <a:pt x="2121083" y="555864"/>
                  </a:lnTo>
                  <a:lnTo>
                    <a:pt x="2087596" y="592331"/>
                  </a:lnTo>
                  <a:lnTo>
                    <a:pt x="2041133" y="627607"/>
                  </a:lnTo>
                  <a:lnTo>
                    <a:pt x="1980774" y="654793"/>
                  </a:lnTo>
                  <a:lnTo>
                    <a:pt x="1933097" y="664858"/>
                  </a:lnTo>
                  <a:lnTo>
                    <a:pt x="1884580" y="666440"/>
                  </a:lnTo>
                  <a:close/>
                </a:path>
              </a:pathLst>
            </a:custGeom>
            <a:solidFill>
              <a:srgbClr val="EF9D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867713" y="7245376"/>
              <a:ext cx="2420620" cy="485140"/>
            </a:xfrm>
            <a:custGeom>
              <a:avLst/>
              <a:gdLst/>
              <a:ahLst/>
              <a:cxnLst/>
              <a:rect l="l" t="t" r="r" b="b"/>
              <a:pathLst>
                <a:path w="2420619" h="485140">
                  <a:moveTo>
                    <a:pt x="2420287" y="484875"/>
                  </a:moveTo>
                  <a:lnTo>
                    <a:pt x="146361" y="484875"/>
                  </a:lnTo>
                  <a:lnTo>
                    <a:pt x="104217" y="457414"/>
                  </a:lnTo>
                  <a:lnTo>
                    <a:pt x="68349" y="423374"/>
                  </a:lnTo>
                  <a:lnTo>
                    <a:pt x="39374" y="383804"/>
                  </a:lnTo>
                  <a:lnTo>
                    <a:pt x="17912" y="339757"/>
                  </a:lnTo>
                  <a:lnTo>
                    <a:pt x="4581" y="292285"/>
                  </a:lnTo>
                  <a:lnTo>
                    <a:pt x="0" y="242437"/>
                  </a:lnTo>
                  <a:lnTo>
                    <a:pt x="4581" y="192590"/>
                  </a:lnTo>
                  <a:lnTo>
                    <a:pt x="17912" y="145117"/>
                  </a:lnTo>
                  <a:lnTo>
                    <a:pt x="39374" y="101070"/>
                  </a:lnTo>
                  <a:lnTo>
                    <a:pt x="68349" y="61501"/>
                  </a:lnTo>
                  <a:lnTo>
                    <a:pt x="104217" y="27460"/>
                  </a:lnTo>
                  <a:lnTo>
                    <a:pt x="146361" y="0"/>
                  </a:lnTo>
                  <a:lnTo>
                    <a:pt x="2420287" y="0"/>
                  </a:lnTo>
                  <a:lnTo>
                    <a:pt x="2420287" y="484875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60723" y="8845572"/>
              <a:ext cx="454025" cy="485140"/>
            </a:xfrm>
            <a:custGeom>
              <a:avLst/>
              <a:gdLst/>
              <a:ahLst/>
              <a:cxnLst/>
              <a:rect l="l" t="t" r="r" b="b"/>
              <a:pathLst>
                <a:path w="454025" h="485140">
                  <a:moveTo>
                    <a:pt x="187459" y="484875"/>
                  </a:moveTo>
                  <a:lnTo>
                    <a:pt x="144601" y="481736"/>
                  </a:lnTo>
                  <a:lnTo>
                    <a:pt x="103905" y="472667"/>
                  </a:lnTo>
                  <a:lnTo>
                    <a:pt x="65943" y="458189"/>
                  </a:lnTo>
                  <a:lnTo>
                    <a:pt x="31287" y="438823"/>
                  </a:lnTo>
                  <a:lnTo>
                    <a:pt x="35504" y="409014"/>
                  </a:lnTo>
                  <a:lnTo>
                    <a:pt x="38579" y="378412"/>
                  </a:lnTo>
                  <a:lnTo>
                    <a:pt x="40460" y="347114"/>
                  </a:lnTo>
                  <a:lnTo>
                    <a:pt x="41098" y="299077"/>
                  </a:lnTo>
                  <a:lnTo>
                    <a:pt x="38616" y="251006"/>
                  </a:lnTo>
                  <a:lnTo>
                    <a:pt x="34436" y="212133"/>
                  </a:lnTo>
                  <a:lnTo>
                    <a:pt x="28416" y="174450"/>
                  </a:lnTo>
                  <a:lnTo>
                    <a:pt x="11136" y="103254"/>
                  </a:lnTo>
                  <a:lnTo>
                    <a:pt x="0" y="70137"/>
                  </a:lnTo>
                  <a:lnTo>
                    <a:pt x="39357" y="40866"/>
                  </a:lnTo>
                  <a:lnTo>
                    <a:pt x="84383" y="18791"/>
                  </a:lnTo>
                  <a:lnTo>
                    <a:pt x="134082" y="4855"/>
                  </a:lnTo>
                  <a:lnTo>
                    <a:pt x="187459" y="0"/>
                  </a:lnTo>
                  <a:lnTo>
                    <a:pt x="235267" y="3905"/>
                  </a:lnTo>
                  <a:lnTo>
                    <a:pt x="280262" y="15164"/>
                  </a:lnTo>
                  <a:lnTo>
                    <a:pt x="321693" y="33093"/>
                  </a:lnTo>
                  <a:lnTo>
                    <a:pt x="358810" y="57008"/>
                  </a:lnTo>
                  <a:lnTo>
                    <a:pt x="390861" y="86226"/>
                  </a:lnTo>
                  <a:lnTo>
                    <a:pt x="417097" y="120062"/>
                  </a:lnTo>
                  <a:lnTo>
                    <a:pt x="436767" y="157831"/>
                  </a:lnTo>
                  <a:lnTo>
                    <a:pt x="449119" y="198851"/>
                  </a:lnTo>
                  <a:lnTo>
                    <a:pt x="453403" y="242437"/>
                  </a:lnTo>
                  <a:lnTo>
                    <a:pt x="449119" y="286023"/>
                  </a:lnTo>
                  <a:lnTo>
                    <a:pt x="436767" y="327043"/>
                  </a:lnTo>
                  <a:lnTo>
                    <a:pt x="417097" y="364813"/>
                  </a:lnTo>
                  <a:lnTo>
                    <a:pt x="390861" y="398649"/>
                  </a:lnTo>
                  <a:lnTo>
                    <a:pt x="358810" y="427866"/>
                  </a:lnTo>
                  <a:lnTo>
                    <a:pt x="321693" y="451782"/>
                  </a:lnTo>
                  <a:lnTo>
                    <a:pt x="280262" y="469711"/>
                  </a:lnTo>
                  <a:lnTo>
                    <a:pt x="235267" y="480970"/>
                  </a:lnTo>
                  <a:lnTo>
                    <a:pt x="187459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92736" y="9364325"/>
              <a:ext cx="481965" cy="257175"/>
            </a:xfrm>
            <a:custGeom>
              <a:avLst/>
              <a:gdLst/>
              <a:ahLst/>
              <a:cxnLst/>
              <a:rect l="l" t="t" r="r" b="b"/>
              <a:pathLst>
                <a:path w="481965" h="257175">
                  <a:moveTo>
                    <a:pt x="240754" y="256994"/>
                  </a:moveTo>
                  <a:lnTo>
                    <a:pt x="188031" y="248173"/>
                  </a:lnTo>
                  <a:lnTo>
                    <a:pt x="134808" y="219731"/>
                  </a:lnTo>
                  <a:lnTo>
                    <a:pt x="100952" y="189680"/>
                  </a:lnTo>
                  <a:lnTo>
                    <a:pt x="70131" y="151953"/>
                  </a:lnTo>
                  <a:lnTo>
                    <a:pt x="42757" y="107279"/>
                  </a:lnTo>
                  <a:lnTo>
                    <a:pt x="19242" y="56385"/>
                  </a:lnTo>
                  <a:lnTo>
                    <a:pt x="0" y="0"/>
                  </a:lnTo>
                  <a:lnTo>
                    <a:pt x="37612" y="11363"/>
                  </a:lnTo>
                  <a:lnTo>
                    <a:pt x="80851" y="21927"/>
                  </a:lnTo>
                  <a:lnTo>
                    <a:pt x="129358" y="30699"/>
                  </a:lnTo>
                  <a:lnTo>
                    <a:pt x="182778" y="36689"/>
                  </a:lnTo>
                  <a:lnTo>
                    <a:pt x="240754" y="38906"/>
                  </a:lnTo>
                  <a:lnTo>
                    <a:pt x="277909" y="37985"/>
                  </a:lnTo>
                  <a:lnTo>
                    <a:pt x="321376" y="34587"/>
                  </a:lnTo>
                  <a:lnTo>
                    <a:pt x="370341" y="27758"/>
                  </a:lnTo>
                  <a:lnTo>
                    <a:pt x="423990" y="16547"/>
                  </a:lnTo>
                  <a:lnTo>
                    <a:pt x="481509" y="0"/>
                  </a:lnTo>
                  <a:lnTo>
                    <a:pt x="462266" y="56385"/>
                  </a:lnTo>
                  <a:lnTo>
                    <a:pt x="438751" y="107279"/>
                  </a:lnTo>
                  <a:lnTo>
                    <a:pt x="411377" y="151953"/>
                  </a:lnTo>
                  <a:lnTo>
                    <a:pt x="380556" y="189680"/>
                  </a:lnTo>
                  <a:lnTo>
                    <a:pt x="346700" y="219731"/>
                  </a:lnTo>
                  <a:lnTo>
                    <a:pt x="310223" y="241379"/>
                  </a:lnTo>
                  <a:lnTo>
                    <a:pt x="258693" y="256006"/>
                  </a:lnTo>
                  <a:lnTo>
                    <a:pt x="240754" y="256994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550468" y="8845572"/>
              <a:ext cx="455930" cy="485140"/>
            </a:xfrm>
            <a:custGeom>
              <a:avLst/>
              <a:gdLst/>
              <a:ahLst/>
              <a:cxnLst/>
              <a:rect l="l" t="t" r="r" b="b"/>
              <a:pathLst>
                <a:path w="455930" h="485140">
                  <a:moveTo>
                    <a:pt x="266208" y="484875"/>
                  </a:moveTo>
                  <a:lnTo>
                    <a:pt x="218391" y="480970"/>
                  </a:lnTo>
                  <a:lnTo>
                    <a:pt x="173372" y="469711"/>
                  </a:lnTo>
                  <a:lnTo>
                    <a:pt x="131906" y="451781"/>
                  </a:lnTo>
                  <a:lnTo>
                    <a:pt x="94747" y="427866"/>
                  </a:lnTo>
                  <a:lnTo>
                    <a:pt x="62652" y="398649"/>
                  </a:lnTo>
                  <a:lnTo>
                    <a:pt x="36374" y="364813"/>
                  </a:lnTo>
                  <a:lnTo>
                    <a:pt x="16669" y="327043"/>
                  </a:lnTo>
                  <a:lnTo>
                    <a:pt x="4293" y="286023"/>
                  </a:lnTo>
                  <a:lnTo>
                    <a:pt x="0" y="242437"/>
                  </a:lnTo>
                  <a:lnTo>
                    <a:pt x="4293" y="198851"/>
                  </a:lnTo>
                  <a:lnTo>
                    <a:pt x="16669" y="157832"/>
                  </a:lnTo>
                  <a:lnTo>
                    <a:pt x="36374" y="120062"/>
                  </a:lnTo>
                  <a:lnTo>
                    <a:pt x="62652" y="86226"/>
                  </a:lnTo>
                  <a:lnTo>
                    <a:pt x="94747" y="57009"/>
                  </a:lnTo>
                  <a:lnTo>
                    <a:pt x="131906" y="33093"/>
                  </a:lnTo>
                  <a:lnTo>
                    <a:pt x="173372" y="15164"/>
                  </a:lnTo>
                  <a:lnTo>
                    <a:pt x="218391" y="3905"/>
                  </a:lnTo>
                  <a:lnTo>
                    <a:pt x="266208" y="0"/>
                  </a:lnTo>
                  <a:lnTo>
                    <a:pt x="319805" y="4896"/>
                  </a:lnTo>
                  <a:lnTo>
                    <a:pt x="370246" y="18924"/>
                  </a:lnTo>
                  <a:lnTo>
                    <a:pt x="416062" y="41090"/>
                  </a:lnTo>
                  <a:lnTo>
                    <a:pt x="455789" y="70402"/>
                  </a:lnTo>
                  <a:lnTo>
                    <a:pt x="444653" y="103486"/>
                  </a:lnTo>
                  <a:lnTo>
                    <a:pt x="435108" y="138157"/>
                  </a:lnTo>
                  <a:lnTo>
                    <a:pt x="427373" y="174450"/>
                  </a:lnTo>
                  <a:lnTo>
                    <a:pt x="421353" y="212133"/>
                  </a:lnTo>
                  <a:lnTo>
                    <a:pt x="417173" y="251006"/>
                  </a:lnTo>
                  <a:lnTo>
                    <a:pt x="414691" y="299077"/>
                  </a:lnTo>
                  <a:lnTo>
                    <a:pt x="415325" y="346875"/>
                  </a:lnTo>
                  <a:lnTo>
                    <a:pt x="417177" y="377882"/>
                  </a:lnTo>
                  <a:lnTo>
                    <a:pt x="420172" y="408195"/>
                  </a:lnTo>
                  <a:lnTo>
                    <a:pt x="424237" y="437764"/>
                  </a:lnTo>
                  <a:lnTo>
                    <a:pt x="389291" y="457407"/>
                  </a:lnTo>
                  <a:lnTo>
                    <a:pt x="350691" y="472237"/>
                  </a:lnTo>
                  <a:lnTo>
                    <a:pt x="309357" y="481608"/>
                  </a:lnTo>
                  <a:lnTo>
                    <a:pt x="266208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965287" y="7730252"/>
              <a:ext cx="2322830" cy="146050"/>
            </a:xfrm>
            <a:custGeom>
              <a:avLst/>
              <a:gdLst/>
              <a:ahLst/>
              <a:cxnLst/>
              <a:rect l="l" t="t" r="r" b="b"/>
              <a:pathLst>
                <a:path w="2322830" h="146050">
                  <a:moveTo>
                    <a:pt x="2322712" y="145568"/>
                  </a:moveTo>
                  <a:lnTo>
                    <a:pt x="48787" y="145568"/>
                  </a:lnTo>
                  <a:lnTo>
                    <a:pt x="33466" y="137214"/>
                  </a:lnTo>
                  <a:lnTo>
                    <a:pt x="3712" y="96869"/>
                  </a:lnTo>
                  <a:lnTo>
                    <a:pt x="0" y="80989"/>
                  </a:lnTo>
                  <a:lnTo>
                    <a:pt x="0" y="72784"/>
                  </a:lnTo>
                  <a:lnTo>
                    <a:pt x="3446" y="49724"/>
                  </a:lnTo>
                  <a:lnTo>
                    <a:pt x="13257" y="29047"/>
                  </a:lnTo>
                  <a:lnTo>
                    <a:pt x="28636" y="12042"/>
                  </a:lnTo>
                  <a:lnTo>
                    <a:pt x="48787" y="0"/>
                  </a:lnTo>
                  <a:lnTo>
                    <a:pt x="2322712" y="0"/>
                  </a:lnTo>
                  <a:lnTo>
                    <a:pt x="2322712" y="145568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587180" y="7218921"/>
              <a:ext cx="2701290" cy="3060700"/>
            </a:xfrm>
            <a:custGeom>
              <a:avLst/>
              <a:gdLst/>
              <a:ahLst/>
              <a:cxnLst/>
              <a:rect l="l" t="t" r="r" b="b"/>
              <a:pathLst>
                <a:path w="2701290" h="3060700">
                  <a:moveTo>
                    <a:pt x="2353475" y="1868551"/>
                  </a:moveTo>
                  <a:lnTo>
                    <a:pt x="2349639" y="1825371"/>
                  </a:lnTo>
                  <a:lnTo>
                    <a:pt x="2338540" y="1783461"/>
                  </a:lnTo>
                  <a:lnTo>
                    <a:pt x="2320785" y="1745361"/>
                  </a:lnTo>
                  <a:lnTo>
                    <a:pt x="2300528" y="1715122"/>
                  </a:lnTo>
                  <a:lnTo>
                    <a:pt x="2300528" y="1868551"/>
                  </a:lnTo>
                  <a:lnTo>
                    <a:pt x="2295639" y="1911731"/>
                  </a:lnTo>
                  <a:lnTo>
                    <a:pt x="2281656" y="1952371"/>
                  </a:lnTo>
                  <a:lnTo>
                    <a:pt x="2259533" y="1989201"/>
                  </a:lnTo>
                  <a:lnTo>
                    <a:pt x="2230259" y="2020951"/>
                  </a:lnTo>
                  <a:lnTo>
                    <a:pt x="2194776" y="2047621"/>
                  </a:lnTo>
                  <a:lnTo>
                    <a:pt x="2154097" y="2067941"/>
                  </a:lnTo>
                  <a:lnTo>
                    <a:pt x="2109152" y="2080641"/>
                  </a:lnTo>
                  <a:lnTo>
                    <a:pt x="2060943" y="2084451"/>
                  </a:lnTo>
                  <a:lnTo>
                    <a:pt x="2027174" y="2081911"/>
                  </a:lnTo>
                  <a:lnTo>
                    <a:pt x="1994522" y="2075561"/>
                  </a:lnTo>
                  <a:lnTo>
                    <a:pt x="1963254" y="2065401"/>
                  </a:lnTo>
                  <a:lnTo>
                    <a:pt x="1933702" y="2050161"/>
                  </a:lnTo>
                  <a:lnTo>
                    <a:pt x="1936851" y="2023491"/>
                  </a:lnTo>
                  <a:lnTo>
                    <a:pt x="1939175" y="1996821"/>
                  </a:lnTo>
                  <a:lnTo>
                    <a:pt x="1940623" y="1968881"/>
                  </a:lnTo>
                  <a:lnTo>
                    <a:pt x="1941118" y="1940941"/>
                  </a:lnTo>
                  <a:lnTo>
                    <a:pt x="1941118" y="1933321"/>
                  </a:lnTo>
                  <a:lnTo>
                    <a:pt x="1940648" y="1925701"/>
                  </a:lnTo>
                  <a:lnTo>
                    <a:pt x="1940534" y="1921891"/>
                  </a:lnTo>
                  <a:lnTo>
                    <a:pt x="1940433" y="1918081"/>
                  </a:lnTo>
                  <a:lnTo>
                    <a:pt x="1940331" y="1914271"/>
                  </a:lnTo>
                  <a:lnTo>
                    <a:pt x="1939086" y="1895221"/>
                  </a:lnTo>
                  <a:lnTo>
                    <a:pt x="1938007" y="1878711"/>
                  </a:lnTo>
                  <a:lnTo>
                    <a:pt x="1936686" y="1858391"/>
                  </a:lnTo>
                  <a:lnTo>
                    <a:pt x="1929511" y="1803781"/>
                  </a:lnTo>
                  <a:lnTo>
                    <a:pt x="1918957" y="1752981"/>
                  </a:lnTo>
                  <a:lnTo>
                    <a:pt x="1918233" y="1750441"/>
                  </a:lnTo>
                  <a:lnTo>
                    <a:pt x="1910956" y="1725041"/>
                  </a:lnTo>
                  <a:lnTo>
                    <a:pt x="1905139" y="1704721"/>
                  </a:lnTo>
                  <a:lnTo>
                    <a:pt x="1939671" y="1681861"/>
                  </a:lnTo>
                  <a:lnTo>
                    <a:pt x="1977644" y="1665351"/>
                  </a:lnTo>
                  <a:lnTo>
                    <a:pt x="2018334" y="1656461"/>
                  </a:lnTo>
                  <a:lnTo>
                    <a:pt x="2046757" y="1653921"/>
                  </a:lnTo>
                  <a:lnTo>
                    <a:pt x="2060968" y="1652651"/>
                  </a:lnTo>
                  <a:lnTo>
                    <a:pt x="2109190" y="1656461"/>
                  </a:lnTo>
                  <a:lnTo>
                    <a:pt x="2154123" y="1669161"/>
                  </a:lnTo>
                  <a:lnTo>
                    <a:pt x="2194814" y="1689481"/>
                  </a:lnTo>
                  <a:lnTo>
                    <a:pt x="2230285" y="1716151"/>
                  </a:lnTo>
                  <a:lnTo>
                    <a:pt x="2259558" y="1747901"/>
                  </a:lnTo>
                  <a:lnTo>
                    <a:pt x="2281669" y="1784731"/>
                  </a:lnTo>
                  <a:lnTo>
                    <a:pt x="2295652" y="1825371"/>
                  </a:lnTo>
                  <a:lnTo>
                    <a:pt x="2300528" y="1868551"/>
                  </a:lnTo>
                  <a:lnTo>
                    <a:pt x="2300528" y="1715122"/>
                  </a:lnTo>
                  <a:lnTo>
                    <a:pt x="2267712" y="1678051"/>
                  </a:lnTo>
                  <a:lnTo>
                    <a:pt x="2235225" y="1652651"/>
                  </a:lnTo>
                  <a:lnTo>
                    <a:pt x="2195271" y="1629791"/>
                  </a:lnTo>
                  <a:lnTo>
                    <a:pt x="2153310" y="1613281"/>
                  </a:lnTo>
                  <a:lnTo>
                    <a:pt x="2108339" y="1603121"/>
                  </a:lnTo>
                  <a:lnTo>
                    <a:pt x="2060943" y="1599311"/>
                  </a:lnTo>
                  <a:lnTo>
                    <a:pt x="2013534" y="1603121"/>
                  </a:lnTo>
                  <a:lnTo>
                    <a:pt x="1968017" y="1613281"/>
                  </a:lnTo>
                  <a:lnTo>
                    <a:pt x="1925066" y="1629791"/>
                  </a:lnTo>
                  <a:lnTo>
                    <a:pt x="1888045" y="1652308"/>
                  </a:lnTo>
                  <a:lnTo>
                    <a:pt x="1888045" y="1939671"/>
                  </a:lnTo>
                  <a:lnTo>
                    <a:pt x="1888045" y="1940941"/>
                  </a:lnTo>
                  <a:lnTo>
                    <a:pt x="1886458" y="1989201"/>
                  </a:lnTo>
                  <a:lnTo>
                    <a:pt x="1881847" y="2036191"/>
                  </a:lnTo>
                  <a:lnTo>
                    <a:pt x="1874443" y="2080641"/>
                  </a:lnTo>
                  <a:lnTo>
                    <a:pt x="1864474" y="2123821"/>
                  </a:lnTo>
                  <a:lnTo>
                    <a:pt x="1845144" y="2128977"/>
                  </a:lnTo>
                  <a:lnTo>
                    <a:pt x="1845144" y="2184781"/>
                  </a:lnTo>
                  <a:lnTo>
                    <a:pt x="1820748" y="2238121"/>
                  </a:lnTo>
                  <a:lnTo>
                    <a:pt x="1792058" y="2285111"/>
                  </a:lnTo>
                  <a:lnTo>
                    <a:pt x="1759686" y="2323211"/>
                  </a:lnTo>
                  <a:lnTo>
                    <a:pt x="1724202" y="2351151"/>
                  </a:lnTo>
                  <a:lnTo>
                    <a:pt x="1686204" y="2368931"/>
                  </a:lnTo>
                  <a:lnTo>
                    <a:pt x="1669554" y="2371585"/>
                  </a:lnTo>
                  <a:lnTo>
                    <a:pt x="1669554" y="2426081"/>
                  </a:lnTo>
                  <a:lnTo>
                    <a:pt x="1646301" y="2480691"/>
                  </a:lnTo>
                  <a:lnTo>
                    <a:pt x="1623047" y="2426081"/>
                  </a:lnTo>
                  <a:lnTo>
                    <a:pt x="1638427" y="2428621"/>
                  </a:lnTo>
                  <a:lnTo>
                    <a:pt x="1654175" y="2428621"/>
                  </a:lnTo>
                  <a:lnTo>
                    <a:pt x="1669554" y="2426081"/>
                  </a:lnTo>
                  <a:lnTo>
                    <a:pt x="1669554" y="2371585"/>
                  </a:lnTo>
                  <a:lnTo>
                    <a:pt x="1646301" y="2375281"/>
                  </a:lnTo>
                  <a:lnTo>
                    <a:pt x="1606397" y="2368931"/>
                  </a:lnTo>
                  <a:lnTo>
                    <a:pt x="1568399" y="2351151"/>
                  </a:lnTo>
                  <a:lnTo>
                    <a:pt x="1532915" y="2323211"/>
                  </a:lnTo>
                  <a:lnTo>
                    <a:pt x="1500530" y="2285111"/>
                  </a:lnTo>
                  <a:lnTo>
                    <a:pt x="1471853" y="2238121"/>
                  </a:lnTo>
                  <a:lnTo>
                    <a:pt x="1447469" y="2184781"/>
                  </a:lnTo>
                  <a:lnTo>
                    <a:pt x="1496453" y="2194941"/>
                  </a:lnTo>
                  <a:lnTo>
                    <a:pt x="1545983" y="2203831"/>
                  </a:lnTo>
                  <a:lnTo>
                    <a:pt x="1595958" y="2208911"/>
                  </a:lnTo>
                  <a:lnTo>
                    <a:pt x="1646301" y="2210181"/>
                  </a:lnTo>
                  <a:lnTo>
                    <a:pt x="1696631" y="2208911"/>
                  </a:lnTo>
                  <a:lnTo>
                    <a:pt x="1746618" y="2203831"/>
                  </a:lnTo>
                  <a:lnTo>
                    <a:pt x="1796148" y="2194941"/>
                  </a:lnTo>
                  <a:lnTo>
                    <a:pt x="1845144" y="2184781"/>
                  </a:lnTo>
                  <a:lnTo>
                    <a:pt x="1845144" y="2128977"/>
                  </a:lnTo>
                  <a:lnTo>
                    <a:pt x="1816849" y="2136521"/>
                  </a:lnTo>
                  <a:lnTo>
                    <a:pt x="1768576" y="2146681"/>
                  </a:lnTo>
                  <a:lnTo>
                    <a:pt x="1719834" y="2153031"/>
                  </a:lnTo>
                  <a:lnTo>
                    <a:pt x="1670812" y="2155571"/>
                  </a:lnTo>
                  <a:lnTo>
                    <a:pt x="1621701" y="2155571"/>
                  </a:lnTo>
                  <a:lnTo>
                    <a:pt x="1572679" y="2153031"/>
                  </a:lnTo>
                  <a:lnTo>
                    <a:pt x="1523936" y="2146681"/>
                  </a:lnTo>
                  <a:lnTo>
                    <a:pt x="1475663" y="2136521"/>
                  </a:lnTo>
                  <a:lnTo>
                    <a:pt x="1428064" y="2123821"/>
                  </a:lnTo>
                  <a:lnTo>
                    <a:pt x="1423670" y="2104771"/>
                  </a:lnTo>
                  <a:lnTo>
                    <a:pt x="1418971" y="2084451"/>
                  </a:lnTo>
                  <a:lnTo>
                    <a:pt x="1418094" y="2080641"/>
                  </a:lnTo>
                  <a:lnTo>
                    <a:pt x="1410703" y="2036191"/>
                  </a:lnTo>
                  <a:lnTo>
                    <a:pt x="1406093" y="1989201"/>
                  </a:lnTo>
                  <a:lnTo>
                    <a:pt x="1404518" y="1940941"/>
                  </a:lnTo>
                  <a:lnTo>
                    <a:pt x="1404518" y="1939671"/>
                  </a:lnTo>
                  <a:lnTo>
                    <a:pt x="1404645" y="1938401"/>
                  </a:lnTo>
                  <a:lnTo>
                    <a:pt x="1404645" y="1935861"/>
                  </a:lnTo>
                  <a:lnTo>
                    <a:pt x="1451927" y="1921891"/>
                  </a:lnTo>
                  <a:lnTo>
                    <a:pt x="1499920" y="1910461"/>
                  </a:lnTo>
                  <a:lnTo>
                    <a:pt x="1548434" y="1901571"/>
                  </a:lnTo>
                  <a:lnTo>
                    <a:pt x="1597291" y="1897761"/>
                  </a:lnTo>
                  <a:lnTo>
                    <a:pt x="1646326" y="1895221"/>
                  </a:lnTo>
                  <a:lnTo>
                    <a:pt x="1695361" y="1897761"/>
                  </a:lnTo>
                  <a:lnTo>
                    <a:pt x="1744205" y="1901571"/>
                  </a:lnTo>
                  <a:lnTo>
                    <a:pt x="1792693" y="1910461"/>
                  </a:lnTo>
                  <a:lnTo>
                    <a:pt x="1840661" y="1921891"/>
                  </a:lnTo>
                  <a:lnTo>
                    <a:pt x="1887905" y="1935861"/>
                  </a:lnTo>
                  <a:lnTo>
                    <a:pt x="1887905" y="1938401"/>
                  </a:lnTo>
                  <a:lnTo>
                    <a:pt x="1888045" y="1939671"/>
                  </a:lnTo>
                  <a:lnTo>
                    <a:pt x="1888045" y="1652308"/>
                  </a:lnTo>
                  <a:lnTo>
                    <a:pt x="1885391" y="1653921"/>
                  </a:lnTo>
                  <a:lnTo>
                    <a:pt x="1885149" y="1653438"/>
                  </a:lnTo>
                  <a:lnTo>
                    <a:pt x="1885149" y="1878711"/>
                  </a:lnTo>
                  <a:lnTo>
                    <a:pt x="1838299" y="1866011"/>
                  </a:lnTo>
                  <a:lnTo>
                    <a:pt x="1790839" y="1855851"/>
                  </a:lnTo>
                  <a:lnTo>
                    <a:pt x="1742922" y="1848231"/>
                  </a:lnTo>
                  <a:lnTo>
                    <a:pt x="1694700" y="1843151"/>
                  </a:lnTo>
                  <a:lnTo>
                    <a:pt x="1646326" y="1841881"/>
                  </a:lnTo>
                  <a:lnTo>
                    <a:pt x="1597952" y="1843151"/>
                  </a:lnTo>
                  <a:lnTo>
                    <a:pt x="1549717" y="1848231"/>
                  </a:lnTo>
                  <a:lnTo>
                    <a:pt x="1501787" y="1855851"/>
                  </a:lnTo>
                  <a:lnTo>
                    <a:pt x="1454302" y="1866011"/>
                  </a:lnTo>
                  <a:lnTo>
                    <a:pt x="1407401" y="1878711"/>
                  </a:lnTo>
                  <a:lnTo>
                    <a:pt x="1409839" y="1854581"/>
                  </a:lnTo>
                  <a:lnTo>
                    <a:pt x="1416939" y="1807591"/>
                  </a:lnTo>
                  <a:lnTo>
                    <a:pt x="1470571" y="1770761"/>
                  </a:lnTo>
                  <a:lnTo>
                    <a:pt x="1520278" y="1760601"/>
                  </a:lnTo>
                  <a:lnTo>
                    <a:pt x="1570482" y="1754251"/>
                  </a:lnTo>
                  <a:lnTo>
                    <a:pt x="1621002" y="1750441"/>
                  </a:lnTo>
                  <a:lnTo>
                    <a:pt x="1671612" y="1750441"/>
                  </a:lnTo>
                  <a:lnTo>
                    <a:pt x="1722120" y="1754251"/>
                  </a:lnTo>
                  <a:lnTo>
                    <a:pt x="1772323" y="1760601"/>
                  </a:lnTo>
                  <a:lnTo>
                    <a:pt x="1822005" y="1770761"/>
                  </a:lnTo>
                  <a:lnTo>
                    <a:pt x="1870964" y="1784731"/>
                  </a:lnTo>
                  <a:lnTo>
                    <a:pt x="1879536" y="1830451"/>
                  </a:lnTo>
                  <a:lnTo>
                    <a:pt x="1885149" y="1878711"/>
                  </a:lnTo>
                  <a:lnTo>
                    <a:pt x="1885149" y="1653438"/>
                  </a:lnTo>
                  <a:lnTo>
                    <a:pt x="1858797" y="1600581"/>
                  </a:lnTo>
                  <a:lnTo>
                    <a:pt x="1854530" y="1594256"/>
                  </a:lnTo>
                  <a:lnTo>
                    <a:pt x="1854530" y="1725041"/>
                  </a:lnTo>
                  <a:lnTo>
                    <a:pt x="1803184" y="1712341"/>
                  </a:lnTo>
                  <a:lnTo>
                    <a:pt x="1751228" y="1703451"/>
                  </a:lnTo>
                  <a:lnTo>
                    <a:pt x="1698891" y="1698371"/>
                  </a:lnTo>
                  <a:lnTo>
                    <a:pt x="1646339" y="1697101"/>
                  </a:lnTo>
                  <a:lnTo>
                    <a:pt x="1593773" y="1698371"/>
                  </a:lnTo>
                  <a:lnTo>
                    <a:pt x="1541424" y="1703451"/>
                  </a:lnTo>
                  <a:lnTo>
                    <a:pt x="1489456" y="1712341"/>
                  </a:lnTo>
                  <a:lnTo>
                    <a:pt x="1438084" y="1725041"/>
                  </a:lnTo>
                  <a:lnTo>
                    <a:pt x="1458404" y="1671701"/>
                  </a:lnTo>
                  <a:lnTo>
                    <a:pt x="1482623" y="1624711"/>
                  </a:lnTo>
                  <a:lnTo>
                    <a:pt x="1510309" y="1585341"/>
                  </a:lnTo>
                  <a:lnTo>
                    <a:pt x="1540979" y="1552321"/>
                  </a:lnTo>
                  <a:lnTo>
                    <a:pt x="1574177" y="1528191"/>
                  </a:lnTo>
                  <a:lnTo>
                    <a:pt x="1609445" y="1511681"/>
                  </a:lnTo>
                  <a:lnTo>
                    <a:pt x="1646301" y="1506601"/>
                  </a:lnTo>
                  <a:lnTo>
                    <a:pt x="1683156" y="1511681"/>
                  </a:lnTo>
                  <a:lnTo>
                    <a:pt x="1718424" y="1528191"/>
                  </a:lnTo>
                  <a:lnTo>
                    <a:pt x="1751622" y="1552321"/>
                  </a:lnTo>
                  <a:lnTo>
                    <a:pt x="1782292" y="1585341"/>
                  </a:lnTo>
                  <a:lnTo>
                    <a:pt x="1809978" y="1624711"/>
                  </a:lnTo>
                  <a:lnTo>
                    <a:pt x="1834210" y="1671701"/>
                  </a:lnTo>
                  <a:lnTo>
                    <a:pt x="1854530" y="1725041"/>
                  </a:lnTo>
                  <a:lnTo>
                    <a:pt x="1854530" y="1594256"/>
                  </a:lnTo>
                  <a:lnTo>
                    <a:pt x="1827987" y="1554861"/>
                  </a:lnTo>
                  <a:lnTo>
                    <a:pt x="1793367" y="1518031"/>
                  </a:lnTo>
                  <a:lnTo>
                    <a:pt x="1779104" y="1506601"/>
                  </a:lnTo>
                  <a:lnTo>
                    <a:pt x="1755330" y="1487551"/>
                  </a:lnTo>
                  <a:lnTo>
                    <a:pt x="1760639" y="1478661"/>
                  </a:lnTo>
                  <a:lnTo>
                    <a:pt x="1767141" y="1469771"/>
                  </a:lnTo>
                  <a:lnTo>
                    <a:pt x="1771662" y="1464691"/>
                  </a:lnTo>
                  <a:lnTo>
                    <a:pt x="1775040" y="1460881"/>
                  </a:lnTo>
                  <a:lnTo>
                    <a:pt x="1813344" y="1436751"/>
                  </a:lnTo>
                  <a:lnTo>
                    <a:pt x="1824037" y="1432941"/>
                  </a:lnTo>
                  <a:lnTo>
                    <a:pt x="1833435" y="1429131"/>
                  </a:lnTo>
                  <a:lnTo>
                    <a:pt x="1840064" y="1421511"/>
                  </a:lnTo>
                  <a:lnTo>
                    <a:pt x="1843316" y="1411351"/>
                  </a:lnTo>
                  <a:lnTo>
                    <a:pt x="1842592" y="1401191"/>
                  </a:lnTo>
                  <a:lnTo>
                    <a:pt x="1837842" y="1391031"/>
                  </a:lnTo>
                  <a:lnTo>
                    <a:pt x="1830133" y="1384681"/>
                  </a:lnTo>
                  <a:lnTo>
                    <a:pt x="1820494" y="1382141"/>
                  </a:lnTo>
                  <a:lnTo>
                    <a:pt x="1810004" y="1382141"/>
                  </a:lnTo>
                  <a:lnTo>
                    <a:pt x="1765274" y="1401191"/>
                  </a:lnTo>
                  <a:lnTo>
                    <a:pt x="1725307" y="1436751"/>
                  </a:lnTo>
                  <a:lnTo>
                    <a:pt x="1707527" y="1464691"/>
                  </a:lnTo>
                  <a:lnTo>
                    <a:pt x="1692605" y="1459611"/>
                  </a:lnTo>
                  <a:lnTo>
                    <a:pt x="1661985" y="1454531"/>
                  </a:lnTo>
                  <a:lnTo>
                    <a:pt x="1630273" y="1454531"/>
                  </a:lnTo>
                  <a:lnTo>
                    <a:pt x="1599006" y="1459611"/>
                  </a:lnTo>
                  <a:lnTo>
                    <a:pt x="1583778" y="1464691"/>
                  </a:lnTo>
                  <a:lnTo>
                    <a:pt x="1575854" y="1450721"/>
                  </a:lnTo>
                  <a:lnTo>
                    <a:pt x="1539316" y="1411351"/>
                  </a:lnTo>
                  <a:lnTo>
                    <a:pt x="1496923" y="1387221"/>
                  </a:lnTo>
                  <a:lnTo>
                    <a:pt x="1481277" y="1382141"/>
                  </a:lnTo>
                  <a:lnTo>
                    <a:pt x="1470761" y="1382141"/>
                  </a:lnTo>
                  <a:lnTo>
                    <a:pt x="1461135" y="1384681"/>
                  </a:lnTo>
                  <a:lnTo>
                    <a:pt x="1453426" y="1391031"/>
                  </a:lnTo>
                  <a:lnTo>
                    <a:pt x="1448689" y="1401191"/>
                  </a:lnTo>
                  <a:lnTo>
                    <a:pt x="1447965" y="1411351"/>
                  </a:lnTo>
                  <a:lnTo>
                    <a:pt x="1451216" y="1420241"/>
                  </a:lnTo>
                  <a:lnTo>
                    <a:pt x="1457845" y="1429131"/>
                  </a:lnTo>
                  <a:lnTo>
                    <a:pt x="1467243" y="1432941"/>
                  </a:lnTo>
                  <a:lnTo>
                    <a:pt x="1477937" y="1436751"/>
                  </a:lnTo>
                  <a:lnTo>
                    <a:pt x="1488109" y="1441831"/>
                  </a:lnTo>
                  <a:lnTo>
                    <a:pt x="1524190" y="1469771"/>
                  </a:lnTo>
                  <a:lnTo>
                    <a:pt x="1536077" y="1488821"/>
                  </a:lnTo>
                  <a:lnTo>
                    <a:pt x="1498384" y="1518031"/>
                  </a:lnTo>
                  <a:lnTo>
                    <a:pt x="1464056" y="1556131"/>
                  </a:lnTo>
                  <a:lnTo>
                    <a:pt x="1433499" y="1601851"/>
                  </a:lnTo>
                  <a:lnTo>
                    <a:pt x="1407109" y="1653921"/>
                  </a:lnTo>
                  <a:lnTo>
                    <a:pt x="1404886" y="1652651"/>
                  </a:lnTo>
                  <a:lnTo>
                    <a:pt x="1387436" y="1642706"/>
                  </a:lnTo>
                  <a:lnTo>
                    <a:pt x="1387436" y="1704721"/>
                  </a:lnTo>
                  <a:lnTo>
                    <a:pt x="1373644" y="1752981"/>
                  </a:lnTo>
                  <a:lnTo>
                    <a:pt x="1363091" y="1803781"/>
                  </a:lnTo>
                  <a:lnTo>
                    <a:pt x="1355928" y="1858391"/>
                  </a:lnTo>
                  <a:lnTo>
                    <a:pt x="1352308" y="1914271"/>
                  </a:lnTo>
                  <a:lnTo>
                    <a:pt x="1352207" y="1918081"/>
                  </a:lnTo>
                  <a:lnTo>
                    <a:pt x="1352092" y="1921891"/>
                  </a:lnTo>
                  <a:lnTo>
                    <a:pt x="1351991" y="1925701"/>
                  </a:lnTo>
                  <a:lnTo>
                    <a:pt x="1351508" y="1933321"/>
                  </a:lnTo>
                  <a:lnTo>
                    <a:pt x="1351508" y="1940941"/>
                  </a:lnTo>
                  <a:lnTo>
                    <a:pt x="1352003" y="1968881"/>
                  </a:lnTo>
                  <a:lnTo>
                    <a:pt x="1353413" y="1996821"/>
                  </a:lnTo>
                  <a:lnTo>
                    <a:pt x="1355712" y="2023491"/>
                  </a:lnTo>
                  <a:lnTo>
                    <a:pt x="1358798" y="2050161"/>
                  </a:lnTo>
                  <a:lnTo>
                    <a:pt x="1328610" y="2064131"/>
                  </a:lnTo>
                  <a:lnTo>
                    <a:pt x="1296619" y="2075561"/>
                  </a:lnTo>
                  <a:lnTo>
                    <a:pt x="1263383" y="2081911"/>
                  </a:lnTo>
                  <a:lnTo>
                    <a:pt x="1229461" y="2084451"/>
                  </a:lnTo>
                  <a:lnTo>
                    <a:pt x="1181239" y="2080641"/>
                  </a:lnTo>
                  <a:lnTo>
                    <a:pt x="1136307" y="2067941"/>
                  </a:lnTo>
                  <a:lnTo>
                    <a:pt x="1095616" y="2047621"/>
                  </a:lnTo>
                  <a:lnTo>
                    <a:pt x="1060145" y="2020951"/>
                  </a:lnTo>
                  <a:lnTo>
                    <a:pt x="1030871" y="1989201"/>
                  </a:lnTo>
                  <a:lnTo>
                    <a:pt x="1008761" y="1952371"/>
                  </a:lnTo>
                  <a:lnTo>
                    <a:pt x="994778" y="1911731"/>
                  </a:lnTo>
                  <a:lnTo>
                    <a:pt x="989901" y="1868551"/>
                  </a:lnTo>
                  <a:lnTo>
                    <a:pt x="994778" y="1825371"/>
                  </a:lnTo>
                  <a:lnTo>
                    <a:pt x="1008761" y="1784731"/>
                  </a:lnTo>
                  <a:lnTo>
                    <a:pt x="1030871" y="1747901"/>
                  </a:lnTo>
                  <a:lnTo>
                    <a:pt x="1060145" y="1716151"/>
                  </a:lnTo>
                  <a:lnTo>
                    <a:pt x="1095616" y="1689481"/>
                  </a:lnTo>
                  <a:lnTo>
                    <a:pt x="1136307" y="1669161"/>
                  </a:lnTo>
                  <a:lnTo>
                    <a:pt x="1181239" y="1656461"/>
                  </a:lnTo>
                  <a:lnTo>
                    <a:pt x="1229461" y="1652651"/>
                  </a:lnTo>
                  <a:lnTo>
                    <a:pt x="1272590" y="1656461"/>
                  </a:lnTo>
                  <a:lnTo>
                    <a:pt x="1314005" y="1666621"/>
                  </a:lnTo>
                  <a:lnTo>
                    <a:pt x="1352651" y="1683131"/>
                  </a:lnTo>
                  <a:lnTo>
                    <a:pt x="1387436" y="1704721"/>
                  </a:lnTo>
                  <a:lnTo>
                    <a:pt x="1387436" y="1642706"/>
                  </a:lnTo>
                  <a:lnTo>
                    <a:pt x="1367040" y="1631061"/>
                  </a:lnTo>
                  <a:lnTo>
                    <a:pt x="1323403" y="1613281"/>
                  </a:lnTo>
                  <a:lnTo>
                    <a:pt x="1277213" y="1603121"/>
                  </a:lnTo>
                  <a:lnTo>
                    <a:pt x="1229436" y="1599311"/>
                  </a:lnTo>
                  <a:lnTo>
                    <a:pt x="1182039" y="1603121"/>
                  </a:lnTo>
                  <a:lnTo>
                    <a:pt x="1137056" y="1613281"/>
                  </a:lnTo>
                  <a:lnTo>
                    <a:pt x="1095082" y="1629791"/>
                  </a:lnTo>
                  <a:lnTo>
                    <a:pt x="1056741" y="1651381"/>
                  </a:lnTo>
                  <a:lnTo>
                    <a:pt x="1022642" y="1678051"/>
                  </a:lnTo>
                  <a:lnTo>
                    <a:pt x="993368" y="1709801"/>
                  </a:lnTo>
                  <a:lnTo>
                    <a:pt x="969556" y="1745361"/>
                  </a:lnTo>
                  <a:lnTo>
                    <a:pt x="951788" y="1783461"/>
                  </a:lnTo>
                  <a:lnTo>
                    <a:pt x="940689" y="1825371"/>
                  </a:lnTo>
                  <a:lnTo>
                    <a:pt x="936840" y="1868551"/>
                  </a:lnTo>
                  <a:lnTo>
                    <a:pt x="940689" y="1911731"/>
                  </a:lnTo>
                  <a:lnTo>
                    <a:pt x="951788" y="1953641"/>
                  </a:lnTo>
                  <a:lnTo>
                    <a:pt x="969556" y="1991741"/>
                  </a:lnTo>
                  <a:lnTo>
                    <a:pt x="993368" y="2027301"/>
                  </a:lnTo>
                  <a:lnTo>
                    <a:pt x="1022642" y="2059051"/>
                  </a:lnTo>
                  <a:lnTo>
                    <a:pt x="1056741" y="2085721"/>
                  </a:lnTo>
                  <a:lnTo>
                    <a:pt x="1095082" y="2107311"/>
                  </a:lnTo>
                  <a:lnTo>
                    <a:pt x="1137056" y="2123821"/>
                  </a:lnTo>
                  <a:lnTo>
                    <a:pt x="1182039" y="2133981"/>
                  </a:lnTo>
                  <a:lnTo>
                    <a:pt x="1229436" y="2137791"/>
                  </a:lnTo>
                  <a:lnTo>
                    <a:pt x="1265402" y="2135251"/>
                  </a:lnTo>
                  <a:lnTo>
                    <a:pt x="1300873" y="2128901"/>
                  </a:lnTo>
                  <a:lnTo>
                    <a:pt x="1335354" y="2118741"/>
                  </a:lnTo>
                  <a:lnTo>
                    <a:pt x="1368323" y="2104771"/>
                  </a:lnTo>
                  <a:lnTo>
                    <a:pt x="1383639" y="2164461"/>
                  </a:lnTo>
                  <a:lnTo>
                    <a:pt x="1403375" y="2220341"/>
                  </a:lnTo>
                  <a:lnTo>
                    <a:pt x="1427187" y="2269871"/>
                  </a:lnTo>
                  <a:lnTo>
                    <a:pt x="1454759" y="2314321"/>
                  </a:lnTo>
                  <a:lnTo>
                    <a:pt x="1485722" y="2351151"/>
                  </a:lnTo>
                  <a:lnTo>
                    <a:pt x="1519758" y="2382901"/>
                  </a:lnTo>
                  <a:lnTo>
                    <a:pt x="1556524" y="2405761"/>
                  </a:lnTo>
                  <a:lnTo>
                    <a:pt x="1621942" y="2558161"/>
                  </a:lnTo>
                  <a:lnTo>
                    <a:pt x="1626019" y="2564511"/>
                  </a:lnTo>
                  <a:lnTo>
                    <a:pt x="1631708" y="2569591"/>
                  </a:lnTo>
                  <a:lnTo>
                    <a:pt x="1638604" y="2572131"/>
                  </a:lnTo>
                  <a:lnTo>
                    <a:pt x="1646275" y="2573401"/>
                  </a:lnTo>
                  <a:lnTo>
                    <a:pt x="1653959" y="2572131"/>
                  </a:lnTo>
                  <a:lnTo>
                    <a:pt x="1660855" y="2569591"/>
                  </a:lnTo>
                  <a:lnTo>
                    <a:pt x="1666544" y="2564511"/>
                  </a:lnTo>
                  <a:lnTo>
                    <a:pt x="1670621" y="2558161"/>
                  </a:lnTo>
                  <a:lnTo>
                    <a:pt x="1703870" y="2480691"/>
                  </a:lnTo>
                  <a:lnTo>
                    <a:pt x="1727314" y="2426081"/>
                  </a:lnTo>
                  <a:lnTo>
                    <a:pt x="1736026" y="2405761"/>
                  </a:lnTo>
                  <a:lnTo>
                    <a:pt x="1772704" y="2382901"/>
                  </a:lnTo>
                  <a:lnTo>
                    <a:pt x="1781200" y="2375281"/>
                  </a:lnTo>
                  <a:lnTo>
                    <a:pt x="1837601" y="2314321"/>
                  </a:lnTo>
                  <a:lnTo>
                    <a:pt x="1865134" y="2269871"/>
                  </a:lnTo>
                  <a:lnTo>
                    <a:pt x="1888934" y="2220341"/>
                  </a:lnTo>
                  <a:lnTo>
                    <a:pt x="1908683" y="2165731"/>
                  </a:lnTo>
                  <a:lnTo>
                    <a:pt x="1924024" y="2106041"/>
                  </a:lnTo>
                  <a:lnTo>
                    <a:pt x="1956320" y="2120011"/>
                  </a:lnTo>
                  <a:lnTo>
                    <a:pt x="1990077" y="2128901"/>
                  </a:lnTo>
                  <a:lnTo>
                    <a:pt x="2025027" y="2135251"/>
                  </a:lnTo>
                  <a:lnTo>
                    <a:pt x="2060892" y="2137791"/>
                  </a:lnTo>
                  <a:lnTo>
                    <a:pt x="2108289" y="2133981"/>
                  </a:lnTo>
                  <a:lnTo>
                    <a:pt x="2153272" y="2123821"/>
                  </a:lnTo>
                  <a:lnTo>
                    <a:pt x="2195245" y="2107311"/>
                  </a:lnTo>
                  <a:lnTo>
                    <a:pt x="2197493" y="2106041"/>
                  </a:lnTo>
                  <a:lnTo>
                    <a:pt x="2233587" y="2085721"/>
                  </a:lnTo>
                  <a:lnTo>
                    <a:pt x="2235200" y="2084451"/>
                  </a:lnTo>
                  <a:lnTo>
                    <a:pt x="2267686" y="2059051"/>
                  </a:lnTo>
                  <a:lnTo>
                    <a:pt x="2296960" y="2027301"/>
                  </a:lnTo>
                  <a:lnTo>
                    <a:pt x="2320772" y="1991741"/>
                  </a:lnTo>
                  <a:lnTo>
                    <a:pt x="2338540" y="1953641"/>
                  </a:lnTo>
                  <a:lnTo>
                    <a:pt x="2349639" y="1911731"/>
                  </a:lnTo>
                  <a:lnTo>
                    <a:pt x="2349754" y="1910461"/>
                  </a:lnTo>
                  <a:lnTo>
                    <a:pt x="2353475" y="1868551"/>
                  </a:lnTo>
                  <a:close/>
                </a:path>
                <a:path w="2701290" h="3060700">
                  <a:moveTo>
                    <a:pt x="2700820" y="0"/>
                  </a:moveTo>
                  <a:lnTo>
                    <a:pt x="414350" y="0"/>
                  </a:lnTo>
                  <a:lnTo>
                    <a:pt x="374307" y="25400"/>
                  </a:lnTo>
                  <a:lnTo>
                    <a:pt x="339280" y="50800"/>
                  </a:lnTo>
                  <a:lnTo>
                    <a:pt x="309676" y="88900"/>
                  </a:lnTo>
                  <a:lnTo>
                    <a:pt x="285915" y="127000"/>
                  </a:lnTo>
                  <a:lnTo>
                    <a:pt x="268427" y="165100"/>
                  </a:lnTo>
                  <a:lnTo>
                    <a:pt x="257632" y="215900"/>
                  </a:lnTo>
                  <a:lnTo>
                    <a:pt x="253936" y="266700"/>
                  </a:lnTo>
                  <a:lnTo>
                    <a:pt x="257784" y="304800"/>
                  </a:lnTo>
                  <a:lnTo>
                    <a:pt x="269062" y="355600"/>
                  </a:lnTo>
                  <a:lnTo>
                    <a:pt x="287286" y="406400"/>
                  </a:lnTo>
                  <a:lnTo>
                    <a:pt x="312039" y="444500"/>
                  </a:lnTo>
                  <a:lnTo>
                    <a:pt x="342861" y="469900"/>
                  </a:lnTo>
                  <a:lnTo>
                    <a:pt x="379298" y="508000"/>
                  </a:lnTo>
                  <a:lnTo>
                    <a:pt x="367550" y="520700"/>
                  </a:lnTo>
                  <a:lnTo>
                    <a:pt x="358813" y="533400"/>
                  </a:lnTo>
                  <a:lnTo>
                    <a:pt x="353364" y="558800"/>
                  </a:lnTo>
                  <a:lnTo>
                    <a:pt x="351485" y="571500"/>
                  </a:lnTo>
                  <a:lnTo>
                    <a:pt x="351485" y="584200"/>
                  </a:lnTo>
                  <a:lnTo>
                    <a:pt x="351904" y="584200"/>
                  </a:lnTo>
                  <a:lnTo>
                    <a:pt x="352564" y="596900"/>
                  </a:lnTo>
                  <a:lnTo>
                    <a:pt x="93941" y="812800"/>
                  </a:lnTo>
                  <a:lnTo>
                    <a:pt x="63957" y="850900"/>
                  </a:lnTo>
                  <a:lnTo>
                    <a:pt x="42799" y="889000"/>
                  </a:lnTo>
                  <a:lnTo>
                    <a:pt x="31203" y="927100"/>
                  </a:lnTo>
                  <a:lnTo>
                    <a:pt x="29908" y="965200"/>
                  </a:lnTo>
                  <a:lnTo>
                    <a:pt x="38823" y="1016000"/>
                  </a:lnTo>
                  <a:lnTo>
                    <a:pt x="56972" y="1054100"/>
                  </a:lnTo>
                  <a:lnTo>
                    <a:pt x="83591" y="1079500"/>
                  </a:lnTo>
                  <a:lnTo>
                    <a:pt x="117881" y="1104900"/>
                  </a:lnTo>
                  <a:lnTo>
                    <a:pt x="121272" y="1104900"/>
                  </a:lnTo>
                  <a:lnTo>
                    <a:pt x="108813" y="1143000"/>
                  </a:lnTo>
                  <a:lnTo>
                    <a:pt x="96481" y="1181100"/>
                  </a:lnTo>
                  <a:lnTo>
                    <a:pt x="84442" y="1219200"/>
                  </a:lnTo>
                  <a:lnTo>
                    <a:pt x="72783" y="1257300"/>
                  </a:lnTo>
                  <a:lnTo>
                    <a:pt x="61620" y="1295400"/>
                  </a:lnTo>
                  <a:lnTo>
                    <a:pt x="51054" y="1346200"/>
                  </a:lnTo>
                  <a:lnTo>
                    <a:pt x="41186" y="1384300"/>
                  </a:lnTo>
                  <a:lnTo>
                    <a:pt x="32131" y="1435100"/>
                  </a:lnTo>
                  <a:lnTo>
                    <a:pt x="23990" y="1473200"/>
                  </a:lnTo>
                  <a:lnTo>
                    <a:pt x="16852" y="1524000"/>
                  </a:lnTo>
                  <a:lnTo>
                    <a:pt x="10833" y="1574800"/>
                  </a:lnTo>
                  <a:lnTo>
                    <a:pt x="6032" y="1625600"/>
                  </a:lnTo>
                  <a:lnTo>
                    <a:pt x="2565" y="1676400"/>
                  </a:lnTo>
                  <a:lnTo>
                    <a:pt x="520" y="1727200"/>
                  </a:lnTo>
                  <a:lnTo>
                    <a:pt x="0" y="1790700"/>
                  </a:lnTo>
                  <a:lnTo>
                    <a:pt x="1130" y="1841500"/>
                  </a:lnTo>
                  <a:lnTo>
                    <a:pt x="3987" y="1892300"/>
                  </a:lnTo>
                  <a:lnTo>
                    <a:pt x="8699" y="1955800"/>
                  </a:lnTo>
                  <a:lnTo>
                    <a:pt x="15354" y="2019300"/>
                  </a:lnTo>
                  <a:lnTo>
                    <a:pt x="34925" y="2133600"/>
                  </a:lnTo>
                  <a:lnTo>
                    <a:pt x="47967" y="2197100"/>
                  </a:lnTo>
                  <a:lnTo>
                    <a:pt x="62725" y="2260600"/>
                  </a:lnTo>
                  <a:lnTo>
                    <a:pt x="79032" y="2311400"/>
                  </a:lnTo>
                  <a:lnTo>
                    <a:pt x="96761" y="2362200"/>
                  </a:lnTo>
                  <a:lnTo>
                    <a:pt x="115785" y="2425700"/>
                  </a:lnTo>
                  <a:lnTo>
                    <a:pt x="135940" y="2476500"/>
                  </a:lnTo>
                  <a:lnTo>
                    <a:pt x="157111" y="2527300"/>
                  </a:lnTo>
                  <a:lnTo>
                    <a:pt x="179146" y="2578100"/>
                  </a:lnTo>
                  <a:lnTo>
                    <a:pt x="201917" y="2616200"/>
                  </a:lnTo>
                  <a:lnTo>
                    <a:pt x="225272" y="2667000"/>
                  </a:lnTo>
                  <a:lnTo>
                    <a:pt x="249097" y="2705100"/>
                  </a:lnTo>
                  <a:lnTo>
                    <a:pt x="273227" y="2743200"/>
                  </a:lnTo>
                  <a:lnTo>
                    <a:pt x="346138" y="2857500"/>
                  </a:lnTo>
                  <a:lnTo>
                    <a:pt x="370154" y="2895600"/>
                  </a:lnTo>
                  <a:lnTo>
                    <a:pt x="393788" y="2921000"/>
                  </a:lnTo>
                  <a:lnTo>
                    <a:pt x="416915" y="2959100"/>
                  </a:lnTo>
                  <a:lnTo>
                    <a:pt x="402780" y="2971800"/>
                  </a:lnTo>
                  <a:lnTo>
                    <a:pt x="389521" y="2997200"/>
                  </a:lnTo>
                  <a:lnTo>
                    <a:pt x="379704" y="3035300"/>
                  </a:lnTo>
                  <a:lnTo>
                    <a:pt x="377177" y="3060700"/>
                  </a:lnTo>
                  <a:lnTo>
                    <a:pt x="430377" y="3060700"/>
                  </a:lnTo>
                  <a:lnTo>
                    <a:pt x="432447" y="3048000"/>
                  </a:lnTo>
                  <a:lnTo>
                    <a:pt x="441198" y="3022600"/>
                  </a:lnTo>
                  <a:lnTo>
                    <a:pt x="452399" y="2997200"/>
                  </a:lnTo>
                  <a:lnTo>
                    <a:pt x="463270" y="2984500"/>
                  </a:lnTo>
                  <a:lnTo>
                    <a:pt x="2700820" y="2984500"/>
                  </a:lnTo>
                  <a:lnTo>
                    <a:pt x="2700820" y="2921000"/>
                  </a:lnTo>
                  <a:lnTo>
                    <a:pt x="463765" y="2921000"/>
                  </a:lnTo>
                  <a:lnTo>
                    <a:pt x="441121" y="2895600"/>
                  </a:lnTo>
                  <a:lnTo>
                    <a:pt x="417931" y="2870200"/>
                  </a:lnTo>
                  <a:lnTo>
                    <a:pt x="394335" y="2832100"/>
                  </a:lnTo>
                  <a:lnTo>
                    <a:pt x="370471" y="2806700"/>
                  </a:lnTo>
                  <a:lnTo>
                    <a:pt x="322516" y="2730500"/>
                  </a:lnTo>
                  <a:lnTo>
                    <a:pt x="298691" y="2692400"/>
                  </a:lnTo>
                  <a:lnTo>
                    <a:pt x="275170" y="2641600"/>
                  </a:lnTo>
                  <a:lnTo>
                    <a:pt x="252082" y="2603500"/>
                  </a:lnTo>
                  <a:lnTo>
                    <a:pt x="229565" y="2552700"/>
                  </a:lnTo>
                  <a:lnTo>
                    <a:pt x="207772" y="2501900"/>
                  </a:lnTo>
                  <a:lnTo>
                    <a:pt x="186829" y="2463800"/>
                  </a:lnTo>
                  <a:lnTo>
                    <a:pt x="166878" y="2413000"/>
                  </a:lnTo>
                  <a:lnTo>
                    <a:pt x="148069" y="2349500"/>
                  </a:lnTo>
                  <a:lnTo>
                    <a:pt x="130530" y="2298700"/>
                  </a:lnTo>
                  <a:lnTo>
                    <a:pt x="114401" y="2247900"/>
                  </a:lnTo>
                  <a:lnTo>
                    <a:pt x="99834" y="2184400"/>
                  </a:lnTo>
                  <a:lnTo>
                    <a:pt x="86969" y="2120900"/>
                  </a:lnTo>
                  <a:lnTo>
                    <a:pt x="75971" y="2057400"/>
                  </a:lnTo>
                  <a:lnTo>
                    <a:pt x="67271" y="2006600"/>
                  </a:lnTo>
                  <a:lnTo>
                    <a:pt x="60744" y="1943100"/>
                  </a:lnTo>
                  <a:lnTo>
                    <a:pt x="56261" y="1879600"/>
                  </a:lnTo>
                  <a:lnTo>
                    <a:pt x="53733" y="1828800"/>
                  </a:lnTo>
                  <a:lnTo>
                    <a:pt x="53022" y="1765300"/>
                  </a:lnTo>
                  <a:lnTo>
                    <a:pt x="54025" y="1714500"/>
                  </a:lnTo>
                  <a:lnTo>
                    <a:pt x="56616" y="1663700"/>
                  </a:lnTo>
                  <a:lnTo>
                    <a:pt x="60693" y="1612900"/>
                  </a:lnTo>
                  <a:lnTo>
                    <a:pt x="66128" y="1562100"/>
                  </a:lnTo>
                  <a:lnTo>
                    <a:pt x="72821" y="1511300"/>
                  </a:lnTo>
                  <a:lnTo>
                    <a:pt x="80632" y="1460500"/>
                  </a:lnTo>
                  <a:lnTo>
                    <a:pt x="89458" y="1409700"/>
                  </a:lnTo>
                  <a:lnTo>
                    <a:pt x="99199" y="1371600"/>
                  </a:lnTo>
                  <a:lnTo>
                    <a:pt x="109715" y="1320800"/>
                  </a:lnTo>
                  <a:lnTo>
                    <a:pt x="120904" y="1282700"/>
                  </a:lnTo>
                  <a:lnTo>
                    <a:pt x="132651" y="1244600"/>
                  </a:lnTo>
                  <a:lnTo>
                    <a:pt x="144830" y="1206500"/>
                  </a:lnTo>
                  <a:lnTo>
                    <a:pt x="157327" y="1168400"/>
                  </a:lnTo>
                  <a:lnTo>
                    <a:pt x="170040" y="1130300"/>
                  </a:lnTo>
                  <a:lnTo>
                    <a:pt x="235953" y="1143000"/>
                  </a:lnTo>
                  <a:lnTo>
                    <a:pt x="295135" y="1143000"/>
                  </a:lnTo>
                  <a:lnTo>
                    <a:pt x="343408" y="1130300"/>
                  </a:lnTo>
                  <a:lnTo>
                    <a:pt x="376605" y="1117600"/>
                  </a:lnTo>
                  <a:lnTo>
                    <a:pt x="390563" y="1104900"/>
                  </a:lnTo>
                  <a:lnTo>
                    <a:pt x="393026" y="1104900"/>
                  </a:lnTo>
                  <a:lnTo>
                    <a:pt x="419239" y="1092200"/>
                  </a:lnTo>
                  <a:lnTo>
                    <a:pt x="463435" y="1079500"/>
                  </a:lnTo>
                  <a:lnTo>
                    <a:pt x="522389" y="1066800"/>
                  </a:lnTo>
                  <a:lnTo>
                    <a:pt x="592874" y="1066800"/>
                  </a:lnTo>
                  <a:lnTo>
                    <a:pt x="647890" y="1079500"/>
                  </a:lnTo>
                  <a:lnTo>
                    <a:pt x="692035" y="1104900"/>
                  </a:lnTo>
                  <a:lnTo>
                    <a:pt x="725424" y="1130300"/>
                  </a:lnTo>
                  <a:lnTo>
                    <a:pt x="748220" y="1155700"/>
                  </a:lnTo>
                  <a:lnTo>
                    <a:pt x="750074" y="1155700"/>
                  </a:lnTo>
                  <a:lnTo>
                    <a:pt x="767092" y="1168400"/>
                  </a:lnTo>
                  <a:lnTo>
                    <a:pt x="793026" y="1193800"/>
                  </a:lnTo>
                  <a:lnTo>
                    <a:pt x="827366" y="1206500"/>
                  </a:lnTo>
                  <a:lnTo>
                    <a:pt x="869581" y="1231900"/>
                  </a:lnTo>
                  <a:lnTo>
                    <a:pt x="919162" y="1244600"/>
                  </a:lnTo>
                  <a:lnTo>
                    <a:pt x="975588" y="1257300"/>
                  </a:lnTo>
                  <a:lnTo>
                    <a:pt x="1038352" y="1257300"/>
                  </a:lnTo>
                  <a:lnTo>
                    <a:pt x="1104620" y="1244600"/>
                  </a:lnTo>
                  <a:lnTo>
                    <a:pt x="1161669" y="1231900"/>
                  </a:lnTo>
                  <a:lnTo>
                    <a:pt x="1209319" y="1206500"/>
                  </a:lnTo>
                  <a:lnTo>
                    <a:pt x="1247355" y="1181100"/>
                  </a:lnTo>
                  <a:lnTo>
                    <a:pt x="1275600" y="1155700"/>
                  </a:lnTo>
                  <a:lnTo>
                    <a:pt x="1292440" y="1143000"/>
                  </a:lnTo>
                  <a:lnTo>
                    <a:pt x="1324165" y="1117600"/>
                  </a:lnTo>
                  <a:lnTo>
                    <a:pt x="1369720" y="1092200"/>
                  </a:lnTo>
                  <a:lnTo>
                    <a:pt x="1428026" y="1066800"/>
                  </a:lnTo>
                  <a:lnTo>
                    <a:pt x="1498003" y="1066800"/>
                  </a:lnTo>
                  <a:lnTo>
                    <a:pt x="1563395" y="1079500"/>
                  </a:lnTo>
                  <a:lnTo>
                    <a:pt x="1616430" y="1104900"/>
                  </a:lnTo>
                  <a:lnTo>
                    <a:pt x="1656956" y="1130300"/>
                  </a:lnTo>
                  <a:lnTo>
                    <a:pt x="1699755" y="1181100"/>
                  </a:lnTo>
                  <a:lnTo>
                    <a:pt x="1735937" y="1206500"/>
                  </a:lnTo>
                  <a:lnTo>
                    <a:pt x="1775675" y="1244600"/>
                  </a:lnTo>
                  <a:lnTo>
                    <a:pt x="1818246" y="1270000"/>
                  </a:lnTo>
                  <a:lnTo>
                    <a:pt x="1908898" y="1295400"/>
                  </a:lnTo>
                  <a:lnTo>
                    <a:pt x="2000338" y="1295400"/>
                  </a:lnTo>
                  <a:lnTo>
                    <a:pt x="2022500" y="1282700"/>
                  </a:lnTo>
                  <a:lnTo>
                    <a:pt x="2044395" y="1282700"/>
                  </a:lnTo>
                  <a:lnTo>
                    <a:pt x="2097544" y="1257300"/>
                  </a:lnTo>
                  <a:lnTo>
                    <a:pt x="2119401" y="1244600"/>
                  </a:lnTo>
                  <a:lnTo>
                    <a:pt x="2141270" y="1231900"/>
                  </a:lnTo>
                  <a:lnTo>
                    <a:pt x="2176068" y="1193800"/>
                  </a:lnTo>
                  <a:lnTo>
                    <a:pt x="2202446" y="1168400"/>
                  </a:lnTo>
                  <a:lnTo>
                    <a:pt x="2220887" y="1143000"/>
                  </a:lnTo>
                  <a:lnTo>
                    <a:pt x="2248217" y="1104900"/>
                  </a:lnTo>
                  <a:lnTo>
                    <a:pt x="2287397" y="1066800"/>
                  </a:lnTo>
                  <a:lnTo>
                    <a:pt x="2325662" y="1041400"/>
                  </a:lnTo>
                  <a:lnTo>
                    <a:pt x="2372525" y="1028700"/>
                  </a:lnTo>
                  <a:lnTo>
                    <a:pt x="2427935" y="1016000"/>
                  </a:lnTo>
                  <a:lnTo>
                    <a:pt x="2492006" y="1016000"/>
                  </a:lnTo>
                  <a:lnTo>
                    <a:pt x="2545842" y="1041400"/>
                  </a:lnTo>
                  <a:lnTo>
                    <a:pt x="2588933" y="1066800"/>
                  </a:lnTo>
                  <a:lnTo>
                    <a:pt x="2620772" y="1092200"/>
                  </a:lnTo>
                  <a:lnTo>
                    <a:pt x="2648623" y="1130300"/>
                  </a:lnTo>
                  <a:lnTo>
                    <a:pt x="2679750" y="1168400"/>
                  </a:lnTo>
                  <a:lnTo>
                    <a:pt x="2700820" y="1181100"/>
                  </a:lnTo>
                  <a:lnTo>
                    <a:pt x="2700820" y="1104900"/>
                  </a:lnTo>
                  <a:lnTo>
                    <a:pt x="2692362" y="1092200"/>
                  </a:lnTo>
                  <a:lnTo>
                    <a:pt x="2685059" y="1092200"/>
                  </a:lnTo>
                  <a:lnTo>
                    <a:pt x="2666822" y="1066800"/>
                  </a:lnTo>
                  <a:lnTo>
                    <a:pt x="2638069" y="1041400"/>
                  </a:lnTo>
                  <a:lnTo>
                    <a:pt x="2599182" y="1016000"/>
                  </a:lnTo>
                  <a:lnTo>
                    <a:pt x="2550541" y="990600"/>
                  </a:lnTo>
                  <a:lnTo>
                    <a:pt x="2492552" y="965200"/>
                  </a:lnTo>
                  <a:lnTo>
                    <a:pt x="2371115" y="965200"/>
                  </a:lnTo>
                  <a:lnTo>
                    <a:pt x="2323376" y="990600"/>
                  </a:lnTo>
                  <a:lnTo>
                    <a:pt x="2282367" y="1003300"/>
                  </a:lnTo>
                  <a:lnTo>
                    <a:pt x="2248090" y="1028700"/>
                  </a:lnTo>
                  <a:lnTo>
                    <a:pt x="2208707" y="1066800"/>
                  </a:lnTo>
                  <a:lnTo>
                    <a:pt x="2175573" y="1117600"/>
                  </a:lnTo>
                  <a:lnTo>
                    <a:pt x="2155228" y="1143000"/>
                  </a:lnTo>
                  <a:lnTo>
                    <a:pt x="2124456" y="1181100"/>
                  </a:lnTo>
                  <a:lnTo>
                    <a:pt x="2082520" y="1206500"/>
                  </a:lnTo>
                  <a:lnTo>
                    <a:pt x="2028672" y="1231900"/>
                  </a:lnTo>
                  <a:lnTo>
                    <a:pt x="1985352" y="1244600"/>
                  </a:lnTo>
                  <a:lnTo>
                    <a:pt x="1941207" y="1244600"/>
                  </a:lnTo>
                  <a:lnTo>
                    <a:pt x="1854200" y="1219200"/>
                  </a:lnTo>
                  <a:lnTo>
                    <a:pt x="1813179" y="1206500"/>
                  </a:lnTo>
                  <a:lnTo>
                    <a:pt x="1775066" y="1181100"/>
                  </a:lnTo>
                  <a:lnTo>
                    <a:pt x="1740776" y="1143000"/>
                  </a:lnTo>
                  <a:lnTo>
                    <a:pt x="1725422" y="1130300"/>
                  </a:lnTo>
                  <a:lnTo>
                    <a:pt x="1700326" y="1104900"/>
                  </a:lnTo>
                  <a:lnTo>
                    <a:pt x="1665465" y="1066800"/>
                  </a:lnTo>
                  <a:lnTo>
                    <a:pt x="1620799" y="1041400"/>
                  </a:lnTo>
                  <a:lnTo>
                    <a:pt x="1566278" y="1028700"/>
                  </a:lnTo>
                  <a:lnTo>
                    <a:pt x="1501876" y="1016000"/>
                  </a:lnTo>
                  <a:lnTo>
                    <a:pt x="1431302" y="1016000"/>
                  </a:lnTo>
                  <a:lnTo>
                    <a:pt x="1370330" y="1028700"/>
                  </a:lnTo>
                  <a:lnTo>
                    <a:pt x="1319720" y="1054100"/>
                  </a:lnTo>
                  <a:lnTo>
                    <a:pt x="1280261" y="1079500"/>
                  </a:lnTo>
                  <a:lnTo>
                    <a:pt x="1252689" y="1104900"/>
                  </a:lnTo>
                  <a:lnTo>
                    <a:pt x="1237792" y="1117600"/>
                  </a:lnTo>
                  <a:lnTo>
                    <a:pt x="1214005" y="1130300"/>
                  </a:lnTo>
                  <a:lnTo>
                    <a:pt x="1181569" y="1155700"/>
                  </a:lnTo>
                  <a:lnTo>
                    <a:pt x="1140726" y="1181100"/>
                  </a:lnTo>
                  <a:lnTo>
                    <a:pt x="1091692" y="1193800"/>
                  </a:lnTo>
                  <a:lnTo>
                    <a:pt x="1034719" y="1206500"/>
                  </a:lnTo>
                  <a:lnTo>
                    <a:pt x="972934" y="1206500"/>
                  </a:lnTo>
                  <a:lnTo>
                    <a:pt x="918451" y="1193800"/>
                  </a:lnTo>
                  <a:lnTo>
                    <a:pt x="871956" y="1168400"/>
                  </a:lnTo>
                  <a:lnTo>
                    <a:pt x="834136" y="1155700"/>
                  </a:lnTo>
                  <a:lnTo>
                    <a:pt x="805688" y="1130300"/>
                  </a:lnTo>
                  <a:lnTo>
                    <a:pt x="787298" y="1117600"/>
                  </a:lnTo>
                  <a:lnTo>
                    <a:pt x="759841" y="1092200"/>
                  </a:lnTo>
                  <a:lnTo>
                    <a:pt x="719937" y="1054100"/>
                  </a:lnTo>
                  <a:lnTo>
                    <a:pt x="667410" y="1028700"/>
                  </a:lnTo>
                  <a:lnTo>
                    <a:pt x="536384" y="1003300"/>
                  </a:lnTo>
                  <a:lnTo>
                    <a:pt x="478409" y="1016000"/>
                  </a:lnTo>
                  <a:lnTo>
                    <a:pt x="429501" y="1028700"/>
                  </a:lnTo>
                  <a:lnTo>
                    <a:pt x="390994" y="1054100"/>
                  </a:lnTo>
                  <a:lnTo>
                    <a:pt x="364261" y="1066800"/>
                  </a:lnTo>
                  <a:lnTo>
                    <a:pt x="346544" y="1066800"/>
                  </a:lnTo>
                  <a:lnTo>
                    <a:pt x="311492" y="1079500"/>
                  </a:lnTo>
                  <a:lnTo>
                    <a:pt x="263575" y="1092200"/>
                  </a:lnTo>
                  <a:lnTo>
                    <a:pt x="207264" y="1092200"/>
                  </a:lnTo>
                  <a:lnTo>
                    <a:pt x="147027" y="1066800"/>
                  </a:lnTo>
                  <a:lnTo>
                    <a:pt x="144449" y="1066800"/>
                  </a:lnTo>
                  <a:lnTo>
                    <a:pt x="120396" y="1041400"/>
                  </a:lnTo>
                  <a:lnTo>
                    <a:pt x="101727" y="1016000"/>
                  </a:lnTo>
                  <a:lnTo>
                    <a:pt x="88988" y="990600"/>
                  </a:lnTo>
                  <a:lnTo>
                    <a:pt x="82727" y="965200"/>
                  </a:lnTo>
                  <a:lnTo>
                    <a:pt x="83654" y="939800"/>
                  </a:lnTo>
                  <a:lnTo>
                    <a:pt x="91922" y="901700"/>
                  </a:lnTo>
                  <a:lnTo>
                    <a:pt x="106997" y="876300"/>
                  </a:lnTo>
                  <a:lnTo>
                    <a:pt x="128384" y="850900"/>
                  </a:lnTo>
                  <a:lnTo>
                    <a:pt x="374573" y="647700"/>
                  </a:lnTo>
                  <a:lnTo>
                    <a:pt x="383362" y="647700"/>
                  </a:lnTo>
                  <a:lnTo>
                    <a:pt x="393319" y="660400"/>
                  </a:lnTo>
                  <a:lnTo>
                    <a:pt x="404431" y="673100"/>
                  </a:lnTo>
                  <a:lnTo>
                    <a:pt x="576745" y="673100"/>
                  </a:lnTo>
                  <a:lnTo>
                    <a:pt x="476821" y="850900"/>
                  </a:lnTo>
                  <a:lnTo>
                    <a:pt x="473608" y="863600"/>
                  </a:lnTo>
                  <a:lnTo>
                    <a:pt x="474472" y="876300"/>
                  </a:lnTo>
                  <a:lnTo>
                    <a:pt x="479056" y="889000"/>
                  </a:lnTo>
                  <a:lnTo>
                    <a:pt x="518756" y="889000"/>
                  </a:lnTo>
                  <a:lnTo>
                    <a:pt x="523138" y="876300"/>
                  </a:lnTo>
                  <a:lnTo>
                    <a:pt x="637501" y="673100"/>
                  </a:lnTo>
                  <a:lnTo>
                    <a:pt x="1117625" y="673100"/>
                  </a:lnTo>
                  <a:lnTo>
                    <a:pt x="1036726" y="863600"/>
                  </a:lnTo>
                  <a:lnTo>
                    <a:pt x="1034427" y="863600"/>
                  </a:lnTo>
                  <a:lnTo>
                    <a:pt x="1036180" y="876300"/>
                  </a:lnTo>
                  <a:lnTo>
                    <a:pt x="1041552" y="889000"/>
                  </a:lnTo>
                  <a:lnTo>
                    <a:pt x="1080922" y="889000"/>
                  </a:lnTo>
                  <a:lnTo>
                    <a:pt x="1085151" y="876300"/>
                  </a:lnTo>
                  <a:lnTo>
                    <a:pt x="1175689" y="673100"/>
                  </a:lnTo>
                  <a:lnTo>
                    <a:pt x="1644180" y="673100"/>
                  </a:lnTo>
                  <a:lnTo>
                    <a:pt x="1644180" y="863600"/>
                  </a:lnTo>
                  <a:lnTo>
                    <a:pt x="1646262" y="876300"/>
                  </a:lnTo>
                  <a:lnTo>
                    <a:pt x="1651952" y="889000"/>
                  </a:lnTo>
                  <a:lnTo>
                    <a:pt x="1689442" y="889000"/>
                  </a:lnTo>
                  <a:lnTo>
                    <a:pt x="1695132" y="876300"/>
                  </a:lnTo>
                  <a:lnTo>
                    <a:pt x="1697215" y="863600"/>
                  </a:lnTo>
                  <a:lnTo>
                    <a:pt x="1697215" y="673100"/>
                  </a:lnTo>
                  <a:lnTo>
                    <a:pt x="2165705" y="673100"/>
                  </a:lnTo>
                  <a:lnTo>
                    <a:pt x="2256256" y="876300"/>
                  </a:lnTo>
                  <a:lnTo>
                    <a:pt x="2260473" y="889000"/>
                  </a:lnTo>
                  <a:lnTo>
                    <a:pt x="2299843" y="889000"/>
                  </a:lnTo>
                  <a:lnTo>
                    <a:pt x="2305227" y="876300"/>
                  </a:lnTo>
                  <a:lnTo>
                    <a:pt x="2306967" y="863600"/>
                  </a:lnTo>
                  <a:lnTo>
                    <a:pt x="2304669" y="863600"/>
                  </a:lnTo>
                  <a:lnTo>
                    <a:pt x="2223770" y="673100"/>
                  </a:lnTo>
                  <a:lnTo>
                    <a:pt x="2700820" y="673100"/>
                  </a:lnTo>
                  <a:lnTo>
                    <a:pt x="2700820" y="647700"/>
                  </a:lnTo>
                  <a:lnTo>
                    <a:pt x="2700820" y="622300"/>
                  </a:lnTo>
                  <a:lnTo>
                    <a:pt x="432612" y="622300"/>
                  </a:lnTo>
                  <a:lnTo>
                    <a:pt x="420966" y="609600"/>
                  </a:lnTo>
                  <a:lnTo>
                    <a:pt x="412115" y="609600"/>
                  </a:lnTo>
                  <a:lnTo>
                    <a:pt x="406476" y="596900"/>
                  </a:lnTo>
                  <a:lnTo>
                    <a:pt x="404507" y="571500"/>
                  </a:lnTo>
                  <a:lnTo>
                    <a:pt x="406577" y="558800"/>
                  </a:lnTo>
                  <a:lnTo>
                    <a:pt x="412432" y="546100"/>
                  </a:lnTo>
                  <a:lnTo>
                    <a:pt x="421601" y="533400"/>
                  </a:lnTo>
                  <a:lnTo>
                    <a:pt x="2700820" y="533400"/>
                  </a:lnTo>
                  <a:lnTo>
                    <a:pt x="2700820" y="482600"/>
                  </a:lnTo>
                  <a:lnTo>
                    <a:pt x="433565" y="482600"/>
                  </a:lnTo>
                  <a:lnTo>
                    <a:pt x="390347" y="444500"/>
                  </a:lnTo>
                  <a:lnTo>
                    <a:pt x="355193" y="406400"/>
                  </a:lnTo>
                  <a:lnTo>
                    <a:pt x="328980" y="368300"/>
                  </a:lnTo>
                  <a:lnTo>
                    <a:pt x="312610" y="317500"/>
                  </a:lnTo>
                  <a:lnTo>
                    <a:pt x="306959" y="266700"/>
                  </a:lnTo>
                  <a:lnTo>
                    <a:pt x="312610" y="215900"/>
                  </a:lnTo>
                  <a:lnTo>
                    <a:pt x="328980" y="165100"/>
                  </a:lnTo>
                  <a:lnTo>
                    <a:pt x="355193" y="114300"/>
                  </a:lnTo>
                  <a:lnTo>
                    <a:pt x="390347" y="76200"/>
                  </a:lnTo>
                  <a:lnTo>
                    <a:pt x="433565" y="50800"/>
                  </a:lnTo>
                  <a:lnTo>
                    <a:pt x="2700820" y="50800"/>
                  </a:lnTo>
                  <a:lnTo>
                    <a:pt x="2700820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83600" y="3165766"/>
              <a:ext cx="1238250" cy="5057775"/>
            </a:xfrm>
            <a:custGeom>
              <a:avLst/>
              <a:gdLst/>
              <a:ahLst/>
              <a:cxnLst/>
              <a:rect l="l" t="t" r="r" b="b"/>
              <a:pathLst>
                <a:path w="1238250" h="5057775">
                  <a:moveTo>
                    <a:pt x="1238237" y="4547133"/>
                  </a:moveTo>
                  <a:lnTo>
                    <a:pt x="1231404" y="4469803"/>
                  </a:lnTo>
                  <a:lnTo>
                    <a:pt x="1222806" y="4429315"/>
                  </a:lnTo>
                  <a:lnTo>
                    <a:pt x="1211122" y="4390250"/>
                  </a:lnTo>
                  <a:lnTo>
                    <a:pt x="1210576" y="4389158"/>
                  </a:lnTo>
                  <a:lnTo>
                    <a:pt x="1210576" y="4388066"/>
                  </a:lnTo>
                  <a:lnTo>
                    <a:pt x="1210030" y="4386986"/>
                  </a:lnTo>
                  <a:lnTo>
                    <a:pt x="1191831" y="4343679"/>
                  </a:lnTo>
                  <a:lnTo>
                    <a:pt x="1169771" y="4302417"/>
                  </a:lnTo>
                  <a:lnTo>
                    <a:pt x="1144079" y="4263415"/>
                  </a:lnTo>
                  <a:lnTo>
                    <a:pt x="1114983" y="4226941"/>
                  </a:lnTo>
                  <a:lnTo>
                    <a:pt x="1082725" y="4193209"/>
                  </a:lnTo>
                  <a:lnTo>
                    <a:pt x="1047521" y="4162475"/>
                  </a:lnTo>
                  <a:lnTo>
                    <a:pt x="1009611" y="4134980"/>
                  </a:lnTo>
                  <a:lnTo>
                    <a:pt x="969213" y="4110952"/>
                  </a:lnTo>
                  <a:lnTo>
                    <a:pt x="926553" y="4090644"/>
                  </a:lnTo>
                  <a:lnTo>
                    <a:pt x="881875" y="4074287"/>
                  </a:lnTo>
                  <a:lnTo>
                    <a:pt x="835393" y="4062133"/>
                  </a:lnTo>
                  <a:lnTo>
                    <a:pt x="787349" y="4054411"/>
                  </a:lnTo>
                  <a:lnTo>
                    <a:pt x="737971" y="4051363"/>
                  </a:lnTo>
                  <a:lnTo>
                    <a:pt x="0" y="4051363"/>
                  </a:lnTo>
                  <a:lnTo>
                    <a:pt x="0" y="5057686"/>
                  </a:lnTo>
                  <a:lnTo>
                    <a:pt x="737971" y="5057648"/>
                  </a:lnTo>
                  <a:lnTo>
                    <a:pt x="787158" y="5054676"/>
                  </a:lnTo>
                  <a:lnTo>
                    <a:pt x="787349" y="5054638"/>
                  </a:lnTo>
                  <a:lnTo>
                    <a:pt x="835393" y="5047056"/>
                  </a:lnTo>
                  <a:lnTo>
                    <a:pt x="882205" y="5035029"/>
                  </a:lnTo>
                  <a:lnTo>
                    <a:pt x="927061" y="5018837"/>
                  </a:lnTo>
                  <a:lnTo>
                    <a:pt x="969835" y="4998694"/>
                  </a:lnTo>
                  <a:lnTo>
                    <a:pt x="1010285" y="4974818"/>
                  </a:lnTo>
                  <a:lnTo>
                    <a:pt x="1048207" y="4947450"/>
                  </a:lnTo>
                  <a:lnTo>
                    <a:pt x="1083348" y="4916792"/>
                  </a:lnTo>
                  <a:lnTo>
                    <a:pt x="1115491" y="4883074"/>
                  </a:lnTo>
                  <a:lnTo>
                    <a:pt x="1144409" y="4846523"/>
                  </a:lnTo>
                  <a:lnTo>
                    <a:pt x="1169771" y="4807496"/>
                  </a:lnTo>
                  <a:lnTo>
                    <a:pt x="1191628" y="4765789"/>
                  </a:lnTo>
                  <a:lnTo>
                    <a:pt x="1209484" y="4722063"/>
                  </a:lnTo>
                  <a:lnTo>
                    <a:pt x="1221422" y="4682172"/>
                  </a:lnTo>
                  <a:lnTo>
                    <a:pt x="1230591" y="4640402"/>
                  </a:lnTo>
                  <a:lnTo>
                    <a:pt x="1236459" y="4597501"/>
                  </a:lnTo>
                  <a:lnTo>
                    <a:pt x="1238237" y="4560570"/>
                  </a:lnTo>
                  <a:lnTo>
                    <a:pt x="1238237" y="4547133"/>
                  </a:lnTo>
                  <a:close/>
                </a:path>
                <a:path w="1238250" h="5057775">
                  <a:moveTo>
                    <a:pt x="1238237" y="495769"/>
                  </a:moveTo>
                  <a:lnTo>
                    <a:pt x="1231404" y="418439"/>
                  </a:lnTo>
                  <a:lnTo>
                    <a:pt x="1222806" y="377952"/>
                  </a:lnTo>
                  <a:lnTo>
                    <a:pt x="1211122" y="338886"/>
                  </a:lnTo>
                  <a:lnTo>
                    <a:pt x="1210576" y="337794"/>
                  </a:lnTo>
                  <a:lnTo>
                    <a:pt x="1210576" y="336715"/>
                  </a:lnTo>
                  <a:lnTo>
                    <a:pt x="1210030" y="335622"/>
                  </a:lnTo>
                  <a:lnTo>
                    <a:pt x="1191831" y="292315"/>
                  </a:lnTo>
                  <a:lnTo>
                    <a:pt x="1169771" y="251053"/>
                  </a:lnTo>
                  <a:lnTo>
                    <a:pt x="1144079" y="212051"/>
                  </a:lnTo>
                  <a:lnTo>
                    <a:pt x="1114983" y="175577"/>
                  </a:lnTo>
                  <a:lnTo>
                    <a:pt x="1082725" y="141846"/>
                  </a:lnTo>
                  <a:lnTo>
                    <a:pt x="1047521" y="111112"/>
                  </a:lnTo>
                  <a:lnTo>
                    <a:pt x="1009611" y="83616"/>
                  </a:lnTo>
                  <a:lnTo>
                    <a:pt x="969213" y="59588"/>
                  </a:lnTo>
                  <a:lnTo>
                    <a:pt x="926553" y="39281"/>
                  </a:lnTo>
                  <a:lnTo>
                    <a:pt x="881875" y="22923"/>
                  </a:lnTo>
                  <a:lnTo>
                    <a:pt x="835393" y="10769"/>
                  </a:lnTo>
                  <a:lnTo>
                    <a:pt x="787349" y="3048"/>
                  </a:lnTo>
                  <a:lnTo>
                    <a:pt x="737971" y="0"/>
                  </a:lnTo>
                  <a:lnTo>
                    <a:pt x="0" y="0"/>
                  </a:lnTo>
                  <a:lnTo>
                    <a:pt x="0" y="1006322"/>
                  </a:lnTo>
                  <a:lnTo>
                    <a:pt x="737971" y="1006284"/>
                  </a:lnTo>
                  <a:lnTo>
                    <a:pt x="787158" y="1003312"/>
                  </a:lnTo>
                  <a:lnTo>
                    <a:pt x="787349" y="1003274"/>
                  </a:lnTo>
                  <a:lnTo>
                    <a:pt x="835393" y="995692"/>
                  </a:lnTo>
                  <a:lnTo>
                    <a:pt x="882205" y="983665"/>
                  </a:lnTo>
                  <a:lnTo>
                    <a:pt x="927061" y="967473"/>
                  </a:lnTo>
                  <a:lnTo>
                    <a:pt x="969835" y="947331"/>
                  </a:lnTo>
                  <a:lnTo>
                    <a:pt x="1010285" y="923455"/>
                  </a:lnTo>
                  <a:lnTo>
                    <a:pt x="1048207" y="896086"/>
                  </a:lnTo>
                  <a:lnTo>
                    <a:pt x="1083348" y="865428"/>
                  </a:lnTo>
                  <a:lnTo>
                    <a:pt x="1115491" y="831710"/>
                  </a:lnTo>
                  <a:lnTo>
                    <a:pt x="1144409" y="795159"/>
                  </a:lnTo>
                  <a:lnTo>
                    <a:pt x="1169771" y="756132"/>
                  </a:lnTo>
                  <a:lnTo>
                    <a:pt x="1191628" y="714425"/>
                  </a:lnTo>
                  <a:lnTo>
                    <a:pt x="1209484" y="670699"/>
                  </a:lnTo>
                  <a:lnTo>
                    <a:pt x="1221422" y="630809"/>
                  </a:lnTo>
                  <a:lnTo>
                    <a:pt x="1230591" y="589038"/>
                  </a:lnTo>
                  <a:lnTo>
                    <a:pt x="1236459" y="546138"/>
                  </a:lnTo>
                  <a:lnTo>
                    <a:pt x="1238237" y="509206"/>
                  </a:lnTo>
                  <a:lnTo>
                    <a:pt x="1238237" y="495769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8840081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2347642" y="489545"/>
            <a:ext cx="13123955" cy="1416129"/>
          </a:xfrm>
          <a:prstGeom prst="rect">
            <a:avLst/>
          </a:prstGeom>
        </p:spPr>
        <p:txBody>
          <a:bodyPr vert="horz" wrap="square" lIns="0" tIns="427073" rIns="0" bIns="0" rtlCol="0">
            <a:spAutoFit/>
          </a:bodyPr>
          <a:lstStyle/>
          <a:p>
            <a:pPr marL="784225">
              <a:lnSpc>
                <a:spcPct val="100000"/>
              </a:lnSpc>
              <a:spcBef>
                <a:spcPts val="90"/>
              </a:spcBef>
            </a:pPr>
            <a:r>
              <a:rPr lang="ru-RU" sz="3200" b="1" dirty="0" err="1"/>
              <a:t>Всеукраїнський</a:t>
            </a:r>
            <a:r>
              <a:rPr lang="ru-RU" sz="3200" b="1" dirty="0"/>
              <a:t> </a:t>
            </a:r>
            <a:r>
              <a:rPr lang="ru-RU" sz="3200" b="1" dirty="0" err="1"/>
              <a:t>інтерактивний</a:t>
            </a:r>
            <a:r>
              <a:rPr lang="ru-RU" sz="3200" b="1" dirty="0"/>
              <a:t> конкурс МАН </a:t>
            </a:r>
            <a:r>
              <a:rPr lang="ru-RU" sz="3200" b="1" dirty="0" err="1"/>
              <a:t>Юніор-Дослідник</a:t>
            </a:r>
            <a:r>
              <a:rPr lang="ru-RU" sz="3200" b="1" dirty="0"/>
              <a:t> </a:t>
            </a:r>
            <a:r>
              <a:rPr lang="ru-RU" sz="3200" b="1" dirty="0" err="1"/>
              <a:t>Номінація</a:t>
            </a:r>
            <a:r>
              <a:rPr lang="ru-RU" sz="3200" b="1" dirty="0"/>
              <a:t>: «</a:t>
            </a:r>
            <a:r>
              <a:rPr lang="ru-RU" sz="3200" b="1" dirty="0" err="1"/>
              <a:t>Еколог</a:t>
            </a:r>
            <a:r>
              <a:rPr lang="ru-RU" sz="3200" b="1" dirty="0"/>
              <a:t> – </a:t>
            </a:r>
            <a:r>
              <a:rPr lang="ru-RU" sz="3200" b="1" dirty="0" err="1"/>
              <a:t>Юніор</a:t>
            </a:r>
            <a:r>
              <a:rPr lang="ru-RU" sz="3200" b="1" dirty="0"/>
              <a:t>»</a:t>
            </a:r>
            <a:endParaRPr sz="3200" b="1" dirty="0"/>
          </a:p>
        </p:txBody>
      </p:sp>
      <p:sp>
        <p:nvSpPr>
          <p:cNvPr id="37" name="object 37"/>
          <p:cNvSpPr txBox="1"/>
          <p:nvPr/>
        </p:nvSpPr>
        <p:spPr>
          <a:xfrm>
            <a:off x="8422557" y="2811072"/>
            <a:ext cx="7450455" cy="728295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ru-RU" sz="3200" b="1" spc="-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проєкту: </a:t>
            </a:r>
            <a:r>
              <a:rPr lang="ru-RU" sz="3200" spc="-23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200" spc="-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3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19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3200" spc="-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медоносної</a:t>
            </a:r>
            <a:r>
              <a:rPr lang="ru-RU" sz="3200" spc="-3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23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3200" spc="-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spc="-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3200" spc="-3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1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внеску</a:t>
            </a:r>
            <a:r>
              <a:rPr lang="ru-RU" sz="3200" spc="-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spc="-20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глобальну</a:t>
            </a:r>
            <a:r>
              <a:rPr lang="ru-RU" sz="3200" spc="-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1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екосистему</a:t>
            </a:r>
            <a:r>
              <a:rPr lang="ru-RU" sz="3200" spc="-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3200" spc="-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2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унікальних</a:t>
            </a:r>
            <a:r>
              <a:rPr lang="ru-RU" sz="3200" spc="-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10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біологічних</a:t>
            </a:r>
            <a:r>
              <a:rPr lang="ru-RU" sz="3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3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200" spc="-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sz="3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Хоменко Валер</a:t>
            </a:r>
            <a:r>
              <a:rPr lang="en-US" sz="3200"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3200"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Богданівна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Ізмаїльський ліцей №6 з гімназією Ізмаїльського району Одеської області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/>
              <a:t>8-А </a:t>
            </a:r>
            <a:r>
              <a:rPr lang="ru-RU" sz="3200" dirty="0" err="1"/>
              <a:t>клас</a:t>
            </a:r>
            <a:endParaRPr lang="ru-RU" sz="3200" dirty="0"/>
          </a:p>
          <a:p>
            <a:r>
              <a:rPr lang="uk-U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Одеське територіальне відділення МАН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 Ізмаїл</a:t>
            </a:r>
          </a:p>
          <a:p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проєкту: </a:t>
            </a:r>
            <a:r>
              <a:rPr lang="uk-U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Ляшко Вікторія Володимирівна, вчитель біології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735" marR="31115" indent="-635" algn="ctr">
              <a:lnSpc>
                <a:spcPct val="116199"/>
              </a:lnSpc>
              <a:spcBef>
                <a:spcPts val="90"/>
              </a:spcBef>
            </a:pPr>
            <a:endParaRPr sz="4800" dirty="0">
              <a:latin typeface="Trebuchet MS"/>
              <a:cs typeface="Trebuchet MS"/>
            </a:endParaRPr>
          </a:p>
        </p:txBody>
      </p:sp>
      <p:sp>
        <p:nvSpPr>
          <p:cNvPr id="38" name="object 15"/>
          <p:cNvSpPr/>
          <p:nvPr/>
        </p:nvSpPr>
        <p:spPr>
          <a:xfrm>
            <a:off x="252696" y="1734530"/>
            <a:ext cx="549634" cy="460981"/>
          </a:xfrm>
          <a:custGeom>
            <a:avLst/>
            <a:gdLst/>
            <a:ahLst/>
            <a:cxnLst/>
            <a:rect l="l" t="t" r="r" b="b"/>
            <a:pathLst>
              <a:path w="499109" h="282575">
                <a:moveTo>
                  <a:pt x="219952" y="270431"/>
                </a:moveTo>
                <a:lnTo>
                  <a:pt x="163561" y="253924"/>
                </a:lnTo>
                <a:lnTo>
                  <a:pt x="113304" y="232182"/>
                </a:lnTo>
                <a:lnTo>
                  <a:pt x="70500" y="206324"/>
                </a:lnTo>
                <a:lnTo>
                  <a:pt x="36468" y="177469"/>
                </a:lnTo>
                <a:lnTo>
                  <a:pt x="12529" y="146733"/>
                </a:lnTo>
                <a:lnTo>
                  <a:pt x="0" y="115237"/>
                </a:lnTo>
                <a:lnTo>
                  <a:pt x="200" y="84099"/>
                </a:lnTo>
                <a:lnTo>
                  <a:pt x="38559" y="33073"/>
                </a:lnTo>
                <a:lnTo>
                  <a:pt x="73489" y="15820"/>
                </a:lnTo>
                <a:lnTo>
                  <a:pt x="116687" y="4651"/>
                </a:lnTo>
                <a:lnTo>
                  <a:pt x="166478" y="0"/>
                </a:lnTo>
                <a:lnTo>
                  <a:pt x="221189" y="2298"/>
                </a:lnTo>
                <a:lnTo>
                  <a:pt x="279143" y="11979"/>
                </a:lnTo>
                <a:lnTo>
                  <a:pt x="335535" y="28485"/>
                </a:lnTo>
                <a:lnTo>
                  <a:pt x="385792" y="50227"/>
                </a:lnTo>
                <a:lnTo>
                  <a:pt x="428596" y="76085"/>
                </a:lnTo>
                <a:lnTo>
                  <a:pt x="462627" y="104941"/>
                </a:lnTo>
                <a:lnTo>
                  <a:pt x="486567" y="135676"/>
                </a:lnTo>
                <a:lnTo>
                  <a:pt x="499096" y="167172"/>
                </a:lnTo>
                <a:lnTo>
                  <a:pt x="499030" y="177469"/>
                </a:lnTo>
                <a:lnTo>
                  <a:pt x="498932" y="198319"/>
                </a:lnTo>
                <a:lnTo>
                  <a:pt x="460536" y="249337"/>
                </a:lnTo>
                <a:lnTo>
                  <a:pt x="425606" y="266590"/>
                </a:lnTo>
                <a:lnTo>
                  <a:pt x="382408" y="277758"/>
                </a:lnTo>
                <a:lnTo>
                  <a:pt x="332617" y="282410"/>
                </a:lnTo>
                <a:lnTo>
                  <a:pt x="277907" y="280112"/>
                </a:lnTo>
                <a:lnTo>
                  <a:pt x="219952" y="270431"/>
                </a:lnTo>
                <a:close/>
              </a:path>
            </a:pathLst>
          </a:custGeom>
          <a:solidFill>
            <a:srgbClr val="FDB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B2DD2AC-0B63-7BCE-CA06-396C411671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50" y="2453771"/>
            <a:ext cx="4700550" cy="680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8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11662" y="856567"/>
            <a:ext cx="8517806" cy="1338944"/>
            <a:chOff x="5011662" y="856567"/>
            <a:chExt cx="8517806" cy="1338944"/>
          </a:xfrm>
        </p:grpSpPr>
        <p:sp>
          <p:nvSpPr>
            <p:cNvPr id="10" name="object 10"/>
            <p:cNvSpPr/>
            <p:nvPr/>
          </p:nvSpPr>
          <p:spPr>
            <a:xfrm>
              <a:off x="5011662" y="856567"/>
              <a:ext cx="8399537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8517410" cy="1338943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0571" y="856567"/>
            <a:ext cx="18288470" cy="9547725"/>
            <a:chOff x="0" y="739839"/>
            <a:chExt cx="18288470" cy="9547725"/>
          </a:xfrm>
        </p:grpSpPr>
        <p:sp>
          <p:nvSpPr>
            <p:cNvPr id="13" name="object 13"/>
            <p:cNvSpPr/>
            <p:nvPr/>
          </p:nvSpPr>
          <p:spPr>
            <a:xfrm>
              <a:off x="1385291" y="2336822"/>
              <a:ext cx="14727969" cy="6993890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9839"/>
              <a:ext cx="1959949" cy="26138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2696" y="1734530"/>
              <a:ext cx="499109" cy="282575"/>
            </a:xfrm>
            <a:custGeom>
              <a:avLst/>
              <a:gdLst/>
              <a:ahLst/>
              <a:cxnLst/>
              <a:rect l="l" t="t" r="r" b="b"/>
              <a:pathLst>
                <a:path w="499109" h="282575">
                  <a:moveTo>
                    <a:pt x="219952" y="270431"/>
                  </a:moveTo>
                  <a:lnTo>
                    <a:pt x="163561" y="253924"/>
                  </a:lnTo>
                  <a:lnTo>
                    <a:pt x="113304" y="232182"/>
                  </a:lnTo>
                  <a:lnTo>
                    <a:pt x="70500" y="206324"/>
                  </a:lnTo>
                  <a:lnTo>
                    <a:pt x="36468" y="177469"/>
                  </a:lnTo>
                  <a:lnTo>
                    <a:pt x="12529" y="146733"/>
                  </a:lnTo>
                  <a:lnTo>
                    <a:pt x="0" y="115237"/>
                  </a:lnTo>
                  <a:lnTo>
                    <a:pt x="200" y="84099"/>
                  </a:lnTo>
                  <a:lnTo>
                    <a:pt x="38559" y="33073"/>
                  </a:lnTo>
                  <a:lnTo>
                    <a:pt x="73489" y="15820"/>
                  </a:lnTo>
                  <a:lnTo>
                    <a:pt x="116687" y="4651"/>
                  </a:lnTo>
                  <a:lnTo>
                    <a:pt x="166478" y="0"/>
                  </a:lnTo>
                  <a:lnTo>
                    <a:pt x="221189" y="2298"/>
                  </a:lnTo>
                  <a:lnTo>
                    <a:pt x="279143" y="11979"/>
                  </a:lnTo>
                  <a:lnTo>
                    <a:pt x="335535" y="28485"/>
                  </a:lnTo>
                  <a:lnTo>
                    <a:pt x="385792" y="50227"/>
                  </a:lnTo>
                  <a:lnTo>
                    <a:pt x="428596" y="76085"/>
                  </a:lnTo>
                  <a:lnTo>
                    <a:pt x="462627" y="104941"/>
                  </a:lnTo>
                  <a:lnTo>
                    <a:pt x="486567" y="135676"/>
                  </a:lnTo>
                  <a:lnTo>
                    <a:pt x="499096" y="167172"/>
                  </a:lnTo>
                  <a:lnTo>
                    <a:pt x="499030" y="177469"/>
                  </a:lnTo>
                  <a:lnTo>
                    <a:pt x="498932" y="198319"/>
                  </a:lnTo>
                  <a:lnTo>
                    <a:pt x="460536" y="249337"/>
                  </a:lnTo>
                  <a:lnTo>
                    <a:pt x="425606" y="266590"/>
                  </a:lnTo>
                  <a:lnTo>
                    <a:pt x="382408" y="277758"/>
                  </a:lnTo>
                  <a:lnTo>
                    <a:pt x="332617" y="282410"/>
                  </a:lnTo>
                  <a:lnTo>
                    <a:pt x="277907" y="280112"/>
                  </a:lnTo>
                  <a:lnTo>
                    <a:pt x="219952" y="270431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12186" y="7245376"/>
              <a:ext cx="2675890" cy="3041650"/>
            </a:xfrm>
            <a:custGeom>
              <a:avLst/>
              <a:gdLst/>
              <a:ahLst/>
              <a:cxnLst/>
              <a:rect l="l" t="t" r="r" b="b"/>
              <a:pathLst>
                <a:path w="2675890" h="3041650">
                  <a:moveTo>
                    <a:pt x="2675813" y="3041622"/>
                  </a:moveTo>
                  <a:lnTo>
                    <a:pt x="377347" y="3041622"/>
                  </a:lnTo>
                  <a:lnTo>
                    <a:pt x="381924" y="3008339"/>
                  </a:lnTo>
                  <a:lnTo>
                    <a:pt x="396644" y="2971980"/>
                  </a:lnTo>
                  <a:lnTo>
                    <a:pt x="413004" y="2946737"/>
                  </a:lnTo>
                  <a:lnTo>
                    <a:pt x="424319" y="2933603"/>
                  </a:lnTo>
                  <a:lnTo>
                    <a:pt x="405301" y="2910094"/>
                  </a:lnTo>
                  <a:lnTo>
                    <a:pt x="363056" y="2854943"/>
                  </a:lnTo>
                  <a:lnTo>
                    <a:pt x="340264" y="2823336"/>
                  </a:lnTo>
                  <a:lnTo>
                    <a:pt x="316650" y="2789064"/>
                  </a:lnTo>
                  <a:lnTo>
                    <a:pt x="292432" y="2752147"/>
                  </a:lnTo>
                  <a:lnTo>
                    <a:pt x="267828" y="2712600"/>
                  </a:lnTo>
                  <a:lnTo>
                    <a:pt x="243055" y="2670443"/>
                  </a:lnTo>
                  <a:lnTo>
                    <a:pt x="218332" y="2625692"/>
                  </a:lnTo>
                  <a:lnTo>
                    <a:pt x="193876" y="2578366"/>
                  </a:lnTo>
                  <a:lnTo>
                    <a:pt x="169906" y="2528481"/>
                  </a:lnTo>
                  <a:lnTo>
                    <a:pt x="146640" y="2476057"/>
                  </a:lnTo>
                  <a:lnTo>
                    <a:pt x="124295" y="2421109"/>
                  </a:lnTo>
                  <a:lnTo>
                    <a:pt x="103089" y="2363657"/>
                  </a:lnTo>
                  <a:lnTo>
                    <a:pt x="83241" y="2303718"/>
                  </a:lnTo>
                  <a:lnTo>
                    <a:pt x="64968" y="2241310"/>
                  </a:lnTo>
                  <a:lnTo>
                    <a:pt x="48489" y="2176450"/>
                  </a:lnTo>
                  <a:lnTo>
                    <a:pt x="34021" y="2109155"/>
                  </a:lnTo>
                  <a:lnTo>
                    <a:pt x="22021" y="2041255"/>
                  </a:lnTo>
                  <a:lnTo>
                    <a:pt x="12798" y="1974708"/>
                  </a:lnTo>
                  <a:lnTo>
                    <a:pt x="6172" y="1909597"/>
                  </a:lnTo>
                  <a:lnTo>
                    <a:pt x="1966" y="1846004"/>
                  </a:lnTo>
                  <a:lnTo>
                    <a:pt x="0" y="1784011"/>
                  </a:lnTo>
                  <a:lnTo>
                    <a:pt x="95" y="1723702"/>
                  </a:lnTo>
                  <a:lnTo>
                    <a:pt x="2075" y="1665157"/>
                  </a:lnTo>
                  <a:lnTo>
                    <a:pt x="5760" y="1608459"/>
                  </a:lnTo>
                  <a:lnTo>
                    <a:pt x="10971" y="1553691"/>
                  </a:lnTo>
                  <a:lnTo>
                    <a:pt x="17531" y="1500935"/>
                  </a:lnTo>
                  <a:lnTo>
                    <a:pt x="25260" y="1450273"/>
                  </a:lnTo>
                  <a:lnTo>
                    <a:pt x="33980" y="1401787"/>
                  </a:lnTo>
                  <a:lnTo>
                    <a:pt x="43513" y="1355560"/>
                  </a:lnTo>
                  <a:lnTo>
                    <a:pt x="53681" y="1311675"/>
                  </a:lnTo>
                  <a:lnTo>
                    <a:pt x="64304" y="1270213"/>
                  </a:lnTo>
                  <a:lnTo>
                    <a:pt x="75204" y="1231257"/>
                  </a:lnTo>
                  <a:lnTo>
                    <a:pt x="97123" y="1161190"/>
                  </a:lnTo>
                  <a:lnTo>
                    <a:pt x="118008" y="1102135"/>
                  </a:lnTo>
                  <a:lnTo>
                    <a:pt x="127618" y="1076942"/>
                  </a:lnTo>
                  <a:lnTo>
                    <a:pt x="120724" y="1074031"/>
                  </a:lnTo>
                  <a:lnTo>
                    <a:pt x="114095" y="1070590"/>
                  </a:lnTo>
                  <a:lnTo>
                    <a:pt x="107201" y="1066884"/>
                  </a:lnTo>
                  <a:lnTo>
                    <a:pt x="106141" y="1066090"/>
                  </a:lnTo>
                  <a:lnTo>
                    <a:pt x="105080" y="1065561"/>
                  </a:lnTo>
                  <a:lnTo>
                    <a:pt x="69774" y="1037934"/>
                  </a:lnTo>
                  <a:lnTo>
                    <a:pt x="45629" y="1003840"/>
                  </a:lnTo>
                  <a:lnTo>
                    <a:pt x="31957" y="965153"/>
                  </a:lnTo>
                  <a:lnTo>
                    <a:pt x="28865" y="924277"/>
                  </a:lnTo>
                  <a:lnTo>
                    <a:pt x="36459" y="883613"/>
                  </a:lnTo>
                  <a:lnTo>
                    <a:pt x="54847" y="845565"/>
                  </a:lnTo>
                  <a:lnTo>
                    <a:pt x="84134" y="812536"/>
                  </a:lnTo>
                  <a:lnTo>
                    <a:pt x="354850" y="581744"/>
                  </a:lnTo>
                  <a:lnTo>
                    <a:pt x="352464" y="574069"/>
                  </a:lnTo>
                  <a:lnTo>
                    <a:pt x="351138" y="565864"/>
                  </a:lnTo>
                  <a:lnTo>
                    <a:pt x="351138" y="557659"/>
                  </a:lnTo>
                  <a:lnTo>
                    <a:pt x="354585" y="534600"/>
                  </a:lnTo>
                  <a:lnTo>
                    <a:pt x="364395" y="513923"/>
                  </a:lnTo>
                  <a:lnTo>
                    <a:pt x="379774" y="496918"/>
                  </a:lnTo>
                  <a:lnTo>
                    <a:pt x="399925" y="484875"/>
                  </a:lnTo>
                  <a:lnTo>
                    <a:pt x="357781" y="457414"/>
                  </a:lnTo>
                  <a:lnTo>
                    <a:pt x="321913" y="423374"/>
                  </a:lnTo>
                  <a:lnTo>
                    <a:pt x="292938" y="383804"/>
                  </a:lnTo>
                  <a:lnTo>
                    <a:pt x="271475" y="339757"/>
                  </a:lnTo>
                  <a:lnTo>
                    <a:pt x="258144" y="292285"/>
                  </a:lnTo>
                  <a:lnTo>
                    <a:pt x="253563" y="242437"/>
                  </a:lnTo>
                  <a:lnTo>
                    <a:pt x="258144" y="192590"/>
                  </a:lnTo>
                  <a:lnTo>
                    <a:pt x="271475" y="145117"/>
                  </a:lnTo>
                  <a:lnTo>
                    <a:pt x="292938" y="101070"/>
                  </a:lnTo>
                  <a:lnTo>
                    <a:pt x="321913" y="61501"/>
                  </a:lnTo>
                  <a:lnTo>
                    <a:pt x="357781" y="27460"/>
                  </a:lnTo>
                  <a:lnTo>
                    <a:pt x="399925" y="0"/>
                  </a:lnTo>
                  <a:lnTo>
                    <a:pt x="2675813" y="0"/>
                  </a:lnTo>
                  <a:lnTo>
                    <a:pt x="2675813" y="3041622"/>
                  </a:lnTo>
                  <a:close/>
                </a:path>
              </a:pathLst>
            </a:custGeom>
            <a:solidFill>
              <a:srgbClr val="F9B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64022" y="9605704"/>
              <a:ext cx="138937" cy="1611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985577" y="8700004"/>
              <a:ext cx="495934" cy="283845"/>
            </a:xfrm>
            <a:custGeom>
              <a:avLst/>
              <a:gdLst/>
              <a:ahLst/>
              <a:cxnLst/>
              <a:rect l="l" t="t" r="r" b="b"/>
              <a:pathLst>
                <a:path w="495934" h="283845">
                  <a:moveTo>
                    <a:pt x="495827" y="283726"/>
                  </a:moveTo>
                  <a:lnTo>
                    <a:pt x="436334" y="266118"/>
                  </a:lnTo>
                  <a:lnTo>
                    <a:pt x="381090" y="254214"/>
                  </a:lnTo>
                  <a:lnTo>
                    <a:pt x="330694" y="246985"/>
                  </a:lnTo>
                  <a:lnTo>
                    <a:pt x="286014" y="243403"/>
                  </a:lnTo>
                  <a:lnTo>
                    <a:pt x="247913" y="242437"/>
                  </a:lnTo>
                  <a:lnTo>
                    <a:pt x="187591" y="244826"/>
                  </a:lnTo>
                  <a:lnTo>
                    <a:pt x="132258" y="251254"/>
                  </a:lnTo>
                  <a:lnTo>
                    <a:pt x="82321" y="260617"/>
                  </a:lnTo>
                  <a:lnTo>
                    <a:pt x="38187" y="271809"/>
                  </a:lnTo>
                  <a:lnTo>
                    <a:pt x="0" y="283726"/>
                  </a:lnTo>
                  <a:lnTo>
                    <a:pt x="9545" y="249054"/>
                  </a:lnTo>
                  <a:lnTo>
                    <a:pt x="43448" y="162486"/>
                  </a:lnTo>
                  <a:lnTo>
                    <a:pt x="70389" y="115290"/>
                  </a:lnTo>
                  <a:lnTo>
                    <a:pt x="101034" y="75145"/>
                  </a:lnTo>
                  <a:lnTo>
                    <a:pt x="134911" y="42813"/>
                  </a:lnTo>
                  <a:lnTo>
                    <a:pt x="171550" y="19056"/>
                  </a:lnTo>
                  <a:lnTo>
                    <a:pt x="208837" y="4863"/>
                  </a:lnTo>
                  <a:lnTo>
                    <a:pt x="247913" y="0"/>
                  </a:lnTo>
                  <a:lnTo>
                    <a:pt x="267244" y="1178"/>
                  </a:lnTo>
                  <a:lnTo>
                    <a:pt x="304812" y="10384"/>
                  </a:lnTo>
                  <a:lnTo>
                    <a:pt x="359905" y="41921"/>
                  </a:lnTo>
                  <a:lnTo>
                    <a:pt x="394086" y="74270"/>
                  </a:lnTo>
                  <a:lnTo>
                    <a:pt x="425009" y="114534"/>
                  </a:lnTo>
                  <a:lnTo>
                    <a:pt x="452190" y="161937"/>
                  </a:lnTo>
                  <a:lnTo>
                    <a:pt x="475145" y="215706"/>
                  </a:lnTo>
                  <a:lnTo>
                    <a:pt x="486281" y="248822"/>
                  </a:lnTo>
                  <a:lnTo>
                    <a:pt x="495827" y="283726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65426" y="8942441"/>
              <a:ext cx="536575" cy="194310"/>
            </a:xfrm>
            <a:custGeom>
              <a:avLst/>
              <a:gdLst/>
              <a:ahLst/>
              <a:cxnLst/>
              <a:rect l="l" t="t" r="r" b="b"/>
              <a:pathLst>
                <a:path w="536575" h="194309">
                  <a:moveTo>
                    <a:pt x="536129" y="194003"/>
                  </a:moveTo>
                  <a:lnTo>
                    <a:pt x="471639" y="173212"/>
                  </a:lnTo>
                  <a:lnTo>
                    <a:pt x="411702" y="159231"/>
                  </a:lnTo>
                  <a:lnTo>
                    <a:pt x="357099" y="150802"/>
                  </a:lnTo>
                  <a:lnTo>
                    <a:pt x="308872" y="146667"/>
                  </a:lnTo>
                  <a:lnTo>
                    <a:pt x="268064" y="145568"/>
                  </a:lnTo>
                  <a:lnTo>
                    <a:pt x="200606" y="148547"/>
                  </a:lnTo>
                  <a:lnTo>
                    <a:pt x="139550" y="156443"/>
                  </a:lnTo>
                  <a:lnTo>
                    <a:pt x="85443" y="167692"/>
                  </a:lnTo>
                  <a:lnTo>
                    <a:pt x="38832" y="180733"/>
                  </a:lnTo>
                  <a:lnTo>
                    <a:pt x="0" y="194003"/>
                  </a:lnTo>
                  <a:lnTo>
                    <a:pt x="2216" y="154137"/>
                  </a:lnTo>
                  <a:lnTo>
                    <a:pt x="6396" y="115263"/>
                  </a:lnTo>
                  <a:lnTo>
                    <a:pt x="12416" y="77581"/>
                  </a:lnTo>
                  <a:lnTo>
                    <a:pt x="58338" y="29371"/>
                  </a:lnTo>
                  <a:lnTo>
                    <a:pt x="102472" y="18179"/>
                  </a:lnTo>
                  <a:lnTo>
                    <a:pt x="152409" y="8816"/>
                  </a:lnTo>
                  <a:lnTo>
                    <a:pt x="207742" y="2388"/>
                  </a:lnTo>
                  <a:lnTo>
                    <a:pt x="268064" y="0"/>
                  </a:lnTo>
                  <a:lnTo>
                    <a:pt x="306165" y="965"/>
                  </a:lnTo>
                  <a:lnTo>
                    <a:pt x="350846" y="4548"/>
                  </a:lnTo>
                  <a:lnTo>
                    <a:pt x="401241" y="11776"/>
                  </a:lnTo>
                  <a:lnTo>
                    <a:pt x="456485" y="23680"/>
                  </a:lnTo>
                  <a:lnTo>
                    <a:pt x="515978" y="41288"/>
                  </a:lnTo>
                  <a:lnTo>
                    <a:pt x="529733" y="115263"/>
                  </a:lnTo>
                  <a:lnTo>
                    <a:pt x="533913" y="154137"/>
                  </a:lnTo>
                  <a:lnTo>
                    <a:pt x="536129" y="194003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5161" y="9088010"/>
              <a:ext cx="537210" cy="315595"/>
            </a:xfrm>
            <a:custGeom>
              <a:avLst/>
              <a:gdLst/>
              <a:ahLst/>
              <a:cxnLst/>
              <a:rect l="l" t="t" r="r" b="b"/>
              <a:pathLst>
                <a:path w="537209" h="315595">
                  <a:moveTo>
                    <a:pt x="268330" y="315221"/>
                  </a:moveTo>
                  <a:lnTo>
                    <a:pt x="210353" y="313005"/>
                  </a:lnTo>
                  <a:lnTo>
                    <a:pt x="156933" y="307015"/>
                  </a:lnTo>
                  <a:lnTo>
                    <a:pt x="108426" y="298242"/>
                  </a:lnTo>
                  <a:lnTo>
                    <a:pt x="65188" y="287679"/>
                  </a:lnTo>
                  <a:lnTo>
                    <a:pt x="27575" y="276315"/>
                  </a:lnTo>
                  <a:lnTo>
                    <a:pt x="17466" y="236813"/>
                  </a:lnTo>
                  <a:lnTo>
                    <a:pt x="9545" y="195326"/>
                  </a:lnTo>
                  <a:lnTo>
                    <a:pt x="2485" y="135444"/>
                  </a:lnTo>
                  <a:lnTo>
                    <a:pt x="0" y="56639"/>
                  </a:lnTo>
                  <a:lnTo>
                    <a:pt x="530" y="48434"/>
                  </a:lnTo>
                  <a:lnTo>
                    <a:pt x="39097" y="35165"/>
                  </a:lnTo>
                  <a:lnTo>
                    <a:pt x="85708" y="22124"/>
                  </a:lnTo>
                  <a:lnTo>
                    <a:pt x="139815" y="10874"/>
                  </a:lnTo>
                  <a:lnTo>
                    <a:pt x="200871" y="2979"/>
                  </a:lnTo>
                  <a:lnTo>
                    <a:pt x="268329" y="0"/>
                  </a:lnTo>
                  <a:lnTo>
                    <a:pt x="309137" y="1098"/>
                  </a:lnTo>
                  <a:lnTo>
                    <a:pt x="357364" y="5234"/>
                  </a:lnTo>
                  <a:lnTo>
                    <a:pt x="411968" y="13663"/>
                  </a:lnTo>
                  <a:lnTo>
                    <a:pt x="471904" y="27644"/>
                  </a:lnTo>
                  <a:lnTo>
                    <a:pt x="536394" y="48434"/>
                  </a:lnTo>
                  <a:lnTo>
                    <a:pt x="536660" y="72784"/>
                  </a:lnTo>
                  <a:lnTo>
                    <a:pt x="536022" y="104677"/>
                  </a:lnTo>
                  <a:lnTo>
                    <a:pt x="531067" y="166576"/>
                  </a:lnTo>
                  <a:lnTo>
                    <a:pt x="523216" y="217025"/>
                  </a:lnTo>
                  <a:lnTo>
                    <a:pt x="514358" y="257015"/>
                  </a:lnTo>
                  <a:lnTo>
                    <a:pt x="451566" y="292862"/>
                  </a:lnTo>
                  <a:lnTo>
                    <a:pt x="397917" y="304074"/>
                  </a:lnTo>
                  <a:lnTo>
                    <a:pt x="348952" y="310902"/>
                  </a:lnTo>
                  <a:lnTo>
                    <a:pt x="305484" y="314300"/>
                  </a:lnTo>
                  <a:lnTo>
                    <a:pt x="268330" y="315221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43014" y="7827121"/>
              <a:ext cx="2645410" cy="666750"/>
            </a:xfrm>
            <a:custGeom>
              <a:avLst/>
              <a:gdLst/>
              <a:ahLst/>
              <a:cxnLst/>
              <a:rect l="l" t="t" r="r" b="b"/>
              <a:pathLst>
                <a:path w="2645409" h="666750">
                  <a:moveTo>
                    <a:pt x="1884580" y="666440"/>
                  </a:moveTo>
                  <a:lnTo>
                    <a:pt x="1836203" y="659842"/>
                  </a:lnTo>
                  <a:lnTo>
                    <a:pt x="1788943" y="645364"/>
                  </a:lnTo>
                  <a:lnTo>
                    <a:pt x="1743779" y="623307"/>
                  </a:lnTo>
                  <a:lnTo>
                    <a:pt x="1701691" y="593972"/>
                  </a:lnTo>
                  <a:lnTo>
                    <a:pt x="1663657" y="557659"/>
                  </a:lnTo>
                  <a:lnTo>
                    <a:pt x="1655619" y="547548"/>
                  </a:lnTo>
                  <a:lnTo>
                    <a:pt x="1640324" y="530564"/>
                  </a:lnTo>
                  <a:lnTo>
                    <a:pt x="1588355" y="486992"/>
                  </a:lnTo>
                  <a:lnTo>
                    <a:pt x="1525382" y="454372"/>
                  </a:lnTo>
                  <a:lnTo>
                    <a:pt x="1487010" y="442850"/>
                  </a:lnTo>
                  <a:lnTo>
                    <a:pt x="1444114" y="436440"/>
                  </a:lnTo>
                  <a:lnTo>
                    <a:pt x="1377453" y="439224"/>
                  </a:lnTo>
                  <a:lnTo>
                    <a:pt x="1320123" y="454389"/>
                  </a:lnTo>
                  <a:lnTo>
                    <a:pt x="1272928" y="476670"/>
                  </a:lnTo>
                  <a:lnTo>
                    <a:pt x="1236670" y="500804"/>
                  </a:lnTo>
                  <a:lnTo>
                    <a:pt x="1200178" y="533574"/>
                  </a:lnTo>
                  <a:lnTo>
                    <a:pt x="1180553" y="550789"/>
                  </a:lnTo>
                  <a:lnTo>
                    <a:pt x="1148175" y="574228"/>
                  </a:lnTo>
                  <a:lnTo>
                    <a:pt x="1103655" y="598747"/>
                  </a:lnTo>
                  <a:lnTo>
                    <a:pt x="1047605" y="619200"/>
                  </a:lnTo>
                  <a:lnTo>
                    <a:pt x="980635" y="630444"/>
                  </a:lnTo>
                  <a:lnTo>
                    <a:pt x="909736" y="627937"/>
                  </a:lnTo>
                  <a:lnTo>
                    <a:pt x="848022" y="613387"/>
                  </a:lnTo>
                  <a:lnTo>
                    <a:pt x="796456" y="591736"/>
                  </a:lnTo>
                  <a:lnTo>
                    <a:pt x="756005" y="567923"/>
                  </a:lnTo>
                  <a:lnTo>
                    <a:pt x="712305" y="533574"/>
                  </a:lnTo>
                  <a:lnTo>
                    <a:pt x="692489" y="512889"/>
                  </a:lnTo>
                  <a:lnTo>
                    <a:pt x="657386" y="484412"/>
                  </a:lnTo>
                  <a:lnTo>
                    <a:pt x="607120" y="456233"/>
                  </a:lnTo>
                  <a:lnTo>
                    <a:pt x="541815" y="436441"/>
                  </a:lnTo>
                  <a:lnTo>
                    <a:pt x="476117" y="432536"/>
                  </a:lnTo>
                  <a:lnTo>
                    <a:pt x="419367" y="441349"/>
                  </a:lnTo>
                  <a:lnTo>
                    <a:pt x="373511" y="456983"/>
                  </a:lnTo>
                  <a:lnTo>
                    <a:pt x="340497" y="473545"/>
                  </a:lnTo>
                  <a:lnTo>
                    <a:pt x="322272" y="485140"/>
                  </a:lnTo>
                  <a:lnTo>
                    <a:pt x="306866" y="492258"/>
                  </a:lnTo>
                  <a:lnTo>
                    <a:pt x="272267" y="504230"/>
                  </a:lnTo>
                  <a:lnTo>
                    <a:pt x="223020" y="513648"/>
                  </a:lnTo>
                  <a:lnTo>
                    <a:pt x="163667" y="513106"/>
                  </a:lnTo>
                  <a:lnTo>
                    <a:pt x="98752" y="495197"/>
                  </a:lnTo>
                  <a:lnTo>
                    <a:pt x="40908" y="456189"/>
                  </a:lnTo>
                  <a:lnTo>
                    <a:pt x="16763" y="422095"/>
                  </a:lnTo>
                  <a:lnTo>
                    <a:pt x="3092" y="383409"/>
                  </a:lnTo>
                  <a:lnTo>
                    <a:pt x="0" y="342532"/>
                  </a:lnTo>
                  <a:lnTo>
                    <a:pt x="7594" y="301868"/>
                  </a:lnTo>
                  <a:lnTo>
                    <a:pt x="25981" y="263821"/>
                  </a:lnTo>
                  <a:lnTo>
                    <a:pt x="55268" y="230792"/>
                  </a:lnTo>
                  <a:lnTo>
                    <a:pt x="325984" y="0"/>
                  </a:lnTo>
                  <a:lnTo>
                    <a:pt x="332953" y="15499"/>
                  </a:lnTo>
                  <a:lnTo>
                    <a:pt x="342954" y="29113"/>
                  </a:lnTo>
                  <a:lnTo>
                    <a:pt x="355739" y="40345"/>
                  </a:lnTo>
                  <a:lnTo>
                    <a:pt x="371059" y="48699"/>
                  </a:lnTo>
                  <a:lnTo>
                    <a:pt x="2644985" y="48699"/>
                  </a:lnTo>
                  <a:lnTo>
                    <a:pt x="2644985" y="546499"/>
                  </a:lnTo>
                  <a:lnTo>
                    <a:pt x="2605237" y="497047"/>
                  </a:lnTo>
                  <a:lnTo>
                    <a:pt x="2547396" y="443256"/>
                  </a:lnTo>
                  <a:lnTo>
                    <a:pt x="2500062" y="414845"/>
                  </a:lnTo>
                  <a:lnTo>
                    <a:pt x="2441120" y="394228"/>
                  </a:lnTo>
                  <a:lnTo>
                    <a:pt x="2371072" y="388006"/>
                  </a:lnTo>
                  <a:lnTo>
                    <a:pt x="2308854" y="397997"/>
                  </a:lnTo>
                  <a:lnTo>
                    <a:pt x="2256727" y="418707"/>
                  </a:lnTo>
                  <a:lnTo>
                    <a:pt x="2214842" y="445174"/>
                  </a:lnTo>
                  <a:lnTo>
                    <a:pt x="2183347" y="472435"/>
                  </a:lnTo>
                  <a:lnTo>
                    <a:pt x="2151579" y="511032"/>
                  </a:lnTo>
                  <a:lnTo>
                    <a:pt x="2142514" y="525105"/>
                  </a:lnTo>
                  <a:lnTo>
                    <a:pt x="2121083" y="555864"/>
                  </a:lnTo>
                  <a:lnTo>
                    <a:pt x="2087596" y="592331"/>
                  </a:lnTo>
                  <a:lnTo>
                    <a:pt x="2041133" y="627607"/>
                  </a:lnTo>
                  <a:lnTo>
                    <a:pt x="1980774" y="654793"/>
                  </a:lnTo>
                  <a:lnTo>
                    <a:pt x="1933097" y="664858"/>
                  </a:lnTo>
                  <a:lnTo>
                    <a:pt x="1884580" y="666440"/>
                  </a:lnTo>
                  <a:close/>
                </a:path>
              </a:pathLst>
            </a:custGeom>
            <a:solidFill>
              <a:srgbClr val="EF9D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867713" y="7245376"/>
              <a:ext cx="2420620" cy="485140"/>
            </a:xfrm>
            <a:custGeom>
              <a:avLst/>
              <a:gdLst/>
              <a:ahLst/>
              <a:cxnLst/>
              <a:rect l="l" t="t" r="r" b="b"/>
              <a:pathLst>
                <a:path w="2420619" h="485140">
                  <a:moveTo>
                    <a:pt x="2420287" y="484875"/>
                  </a:moveTo>
                  <a:lnTo>
                    <a:pt x="146361" y="484875"/>
                  </a:lnTo>
                  <a:lnTo>
                    <a:pt x="104217" y="457414"/>
                  </a:lnTo>
                  <a:lnTo>
                    <a:pt x="68349" y="423374"/>
                  </a:lnTo>
                  <a:lnTo>
                    <a:pt x="39374" y="383804"/>
                  </a:lnTo>
                  <a:lnTo>
                    <a:pt x="17912" y="339757"/>
                  </a:lnTo>
                  <a:lnTo>
                    <a:pt x="4581" y="292285"/>
                  </a:lnTo>
                  <a:lnTo>
                    <a:pt x="0" y="242437"/>
                  </a:lnTo>
                  <a:lnTo>
                    <a:pt x="4581" y="192590"/>
                  </a:lnTo>
                  <a:lnTo>
                    <a:pt x="17912" y="145117"/>
                  </a:lnTo>
                  <a:lnTo>
                    <a:pt x="39374" y="101070"/>
                  </a:lnTo>
                  <a:lnTo>
                    <a:pt x="68349" y="61501"/>
                  </a:lnTo>
                  <a:lnTo>
                    <a:pt x="104217" y="27460"/>
                  </a:lnTo>
                  <a:lnTo>
                    <a:pt x="146361" y="0"/>
                  </a:lnTo>
                  <a:lnTo>
                    <a:pt x="2420287" y="0"/>
                  </a:lnTo>
                  <a:lnTo>
                    <a:pt x="2420287" y="484875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60723" y="8845572"/>
              <a:ext cx="454025" cy="485140"/>
            </a:xfrm>
            <a:custGeom>
              <a:avLst/>
              <a:gdLst/>
              <a:ahLst/>
              <a:cxnLst/>
              <a:rect l="l" t="t" r="r" b="b"/>
              <a:pathLst>
                <a:path w="454025" h="485140">
                  <a:moveTo>
                    <a:pt x="187459" y="484875"/>
                  </a:moveTo>
                  <a:lnTo>
                    <a:pt x="144601" y="481736"/>
                  </a:lnTo>
                  <a:lnTo>
                    <a:pt x="103905" y="472667"/>
                  </a:lnTo>
                  <a:lnTo>
                    <a:pt x="65943" y="458189"/>
                  </a:lnTo>
                  <a:lnTo>
                    <a:pt x="31287" y="438823"/>
                  </a:lnTo>
                  <a:lnTo>
                    <a:pt x="35504" y="409014"/>
                  </a:lnTo>
                  <a:lnTo>
                    <a:pt x="38579" y="378412"/>
                  </a:lnTo>
                  <a:lnTo>
                    <a:pt x="40460" y="347114"/>
                  </a:lnTo>
                  <a:lnTo>
                    <a:pt x="41098" y="299077"/>
                  </a:lnTo>
                  <a:lnTo>
                    <a:pt x="38616" y="251006"/>
                  </a:lnTo>
                  <a:lnTo>
                    <a:pt x="34436" y="212133"/>
                  </a:lnTo>
                  <a:lnTo>
                    <a:pt x="28416" y="174450"/>
                  </a:lnTo>
                  <a:lnTo>
                    <a:pt x="11136" y="103254"/>
                  </a:lnTo>
                  <a:lnTo>
                    <a:pt x="0" y="70137"/>
                  </a:lnTo>
                  <a:lnTo>
                    <a:pt x="39357" y="40866"/>
                  </a:lnTo>
                  <a:lnTo>
                    <a:pt x="84383" y="18791"/>
                  </a:lnTo>
                  <a:lnTo>
                    <a:pt x="134082" y="4855"/>
                  </a:lnTo>
                  <a:lnTo>
                    <a:pt x="187459" y="0"/>
                  </a:lnTo>
                  <a:lnTo>
                    <a:pt x="235267" y="3905"/>
                  </a:lnTo>
                  <a:lnTo>
                    <a:pt x="280262" y="15164"/>
                  </a:lnTo>
                  <a:lnTo>
                    <a:pt x="321693" y="33093"/>
                  </a:lnTo>
                  <a:lnTo>
                    <a:pt x="358810" y="57008"/>
                  </a:lnTo>
                  <a:lnTo>
                    <a:pt x="390861" y="86226"/>
                  </a:lnTo>
                  <a:lnTo>
                    <a:pt x="417097" y="120062"/>
                  </a:lnTo>
                  <a:lnTo>
                    <a:pt x="436767" y="157831"/>
                  </a:lnTo>
                  <a:lnTo>
                    <a:pt x="449119" y="198851"/>
                  </a:lnTo>
                  <a:lnTo>
                    <a:pt x="453403" y="242437"/>
                  </a:lnTo>
                  <a:lnTo>
                    <a:pt x="449119" y="286023"/>
                  </a:lnTo>
                  <a:lnTo>
                    <a:pt x="436767" y="327043"/>
                  </a:lnTo>
                  <a:lnTo>
                    <a:pt x="417097" y="364813"/>
                  </a:lnTo>
                  <a:lnTo>
                    <a:pt x="390861" y="398649"/>
                  </a:lnTo>
                  <a:lnTo>
                    <a:pt x="358810" y="427866"/>
                  </a:lnTo>
                  <a:lnTo>
                    <a:pt x="321693" y="451782"/>
                  </a:lnTo>
                  <a:lnTo>
                    <a:pt x="280262" y="469711"/>
                  </a:lnTo>
                  <a:lnTo>
                    <a:pt x="235267" y="480970"/>
                  </a:lnTo>
                  <a:lnTo>
                    <a:pt x="187459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92736" y="9364325"/>
              <a:ext cx="481965" cy="257175"/>
            </a:xfrm>
            <a:custGeom>
              <a:avLst/>
              <a:gdLst/>
              <a:ahLst/>
              <a:cxnLst/>
              <a:rect l="l" t="t" r="r" b="b"/>
              <a:pathLst>
                <a:path w="481965" h="257175">
                  <a:moveTo>
                    <a:pt x="240754" y="256994"/>
                  </a:moveTo>
                  <a:lnTo>
                    <a:pt x="188031" y="248173"/>
                  </a:lnTo>
                  <a:lnTo>
                    <a:pt x="134808" y="219731"/>
                  </a:lnTo>
                  <a:lnTo>
                    <a:pt x="100952" y="189680"/>
                  </a:lnTo>
                  <a:lnTo>
                    <a:pt x="70131" y="151953"/>
                  </a:lnTo>
                  <a:lnTo>
                    <a:pt x="42757" y="107279"/>
                  </a:lnTo>
                  <a:lnTo>
                    <a:pt x="19242" y="56385"/>
                  </a:lnTo>
                  <a:lnTo>
                    <a:pt x="0" y="0"/>
                  </a:lnTo>
                  <a:lnTo>
                    <a:pt x="37612" y="11363"/>
                  </a:lnTo>
                  <a:lnTo>
                    <a:pt x="80851" y="21927"/>
                  </a:lnTo>
                  <a:lnTo>
                    <a:pt x="129358" y="30699"/>
                  </a:lnTo>
                  <a:lnTo>
                    <a:pt x="182778" y="36689"/>
                  </a:lnTo>
                  <a:lnTo>
                    <a:pt x="240754" y="38906"/>
                  </a:lnTo>
                  <a:lnTo>
                    <a:pt x="277909" y="37985"/>
                  </a:lnTo>
                  <a:lnTo>
                    <a:pt x="321376" y="34587"/>
                  </a:lnTo>
                  <a:lnTo>
                    <a:pt x="370341" y="27758"/>
                  </a:lnTo>
                  <a:lnTo>
                    <a:pt x="423990" y="16547"/>
                  </a:lnTo>
                  <a:lnTo>
                    <a:pt x="481509" y="0"/>
                  </a:lnTo>
                  <a:lnTo>
                    <a:pt x="462266" y="56385"/>
                  </a:lnTo>
                  <a:lnTo>
                    <a:pt x="438751" y="107279"/>
                  </a:lnTo>
                  <a:lnTo>
                    <a:pt x="411377" y="151953"/>
                  </a:lnTo>
                  <a:lnTo>
                    <a:pt x="380556" y="189680"/>
                  </a:lnTo>
                  <a:lnTo>
                    <a:pt x="346700" y="219731"/>
                  </a:lnTo>
                  <a:lnTo>
                    <a:pt x="310223" y="241379"/>
                  </a:lnTo>
                  <a:lnTo>
                    <a:pt x="258693" y="256006"/>
                  </a:lnTo>
                  <a:lnTo>
                    <a:pt x="240754" y="256994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550468" y="8845572"/>
              <a:ext cx="455930" cy="485140"/>
            </a:xfrm>
            <a:custGeom>
              <a:avLst/>
              <a:gdLst/>
              <a:ahLst/>
              <a:cxnLst/>
              <a:rect l="l" t="t" r="r" b="b"/>
              <a:pathLst>
                <a:path w="455930" h="485140">
                  <a:moveTo>
                    <a:pt x="266208" y="484875"/>
                  </a:moveTo>
                  <a:lnTo>
                    <a:pt x="218391" y="480970"/>
                  </a:lnTo>
                  <a:lnTo>
                    <a:pt x="173372" y="469711"/>
                  </a:lnTo>
                  <a:lnTo>
                    <a:pt x="131906" y="451781"/>
                  </a:lnTo>
                  <a:lnTo>
                    <a:pt x="94747" y="427866"/>
                  </a:lnTo>
                  <a:lnTo>
                    <a:pt x="62652" y="398649"/>
                  </a:lnTo>
                  <a:lnTo>
                    <a:pt x="36374" y="364813"/>
                  </a:lnTo>
                  <a:lnTo>
                    <a:pt x="16669" y="327043"/>
                  </a:lnTo>
                  <a:lnTo>
                    <a:pt x="4293" y="286023"/>
                  </a:lnTo>
                  <a:lnTo>
                    <a:pt x="0" y="242437"/>
                  </a:lnTo>
                  <a:lnTo>
                    <a:pt x="4293" y="198851"/>
                  </a:lnTo>
                  <a:lnTo>
                    <a:pt x="16669" y="157832"/>
                  </a:lnTo>
                  <a:lnTo>
                    <a:pt x="36374" y="120062"/>
                  </a:lnTo>
                  <a:lnTo>
                    <a:pt x="62652" y="86226"/>
                  </a:lnTo>
                  <a:lnTo>
                    <a:pt x="94747" y="57009"/>
                  </a:lnTo>
                  <a:lnTo>
                    <a:pt x="131906" y="33093"/>
                  </a:lnTo>
                  <a:lnTo>
                    <a:pt x="173372" y="15164"/>
                  </a:lnTo>
                  <a:lnTo>
                    <a:pt x="218391" y="3905"/>
                  </a:lnTo>
                  <a:lnTo>
                    <a:pt x="266208" y="0"/>
                  </a:lnTo>
                  <a:lnTo>
                    <a:pt x="319805" y="4896"/>
                  </a:lnTo>
                  <a:lnTo>
                    <a:pt x="370246" y="18924"/>
                  </a:lnTo>
                  <a:lnTo>
                    <a:pt x="416062" y="41090"/>
                  </a:lnTo>
                  <a:lnTo>
                    <a:pt x="455789" y="70402"/>
                  </a:lnTo>
                  <a:lnTo>
                    <a:pt x="444653" y="103486"/>
                  </a:lnTo>
                  <a:lnTo>
                    <a:pt x="435108" y="138157"/>
                  </a:lnTo>
                  <a:lnTo>
                    <a:pt x="427373" y="174450"/>
                  </a:lnTo>
                  <a:lnTo>
                    <a:pt x="421353" y="212133"/>
                  </a:lnTo>
                  <a:lnTo>
                    <a:pt x="417173" y="251006"/>
                  </a:lnTo>
                  <a:lnTo>
                    <a:pt x="414691" y="299077"/>
                  </a:lnTo>
                  <a:lnTo>
                    <a:pt x="415325" y="346875"/>
                  </a:lnTo>
                  <a:lnTo>
                    <a:pt x="417177" y="377882"/>
                  </a:lnTo>
                  <a:lnTo>
                    <a:pt x="420172" y="408195"/>
                  </a:lnTo>
                  <a:lnTo>
                    <a:pt x="424237" y="437764"/>
                  </a:lnTo>
                  <a:lnTo>
                    <a:pt x="389291" y="457407"/>
                  </a:lnTo>
                  <a:lnTo>
                    <a:pt x="350691" y="472237"/>
                  </a:lnTo>
                  <a:lnTo>
                    <a:pt x="309357" y="481608"/>
                  </a:lnTo>
                  <a:lnTo>
                    <a:pt x="266208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965287" y="7730252"/>
              <a:ext cx="2322830" cy="146050"/>
            </a:xfrm>
            <a:custGeom>
              <a:avLst/>
              <a:gdLst/>
              <a:ahLst/>
              <a:cxnLst/>
              <a:rect l="l" t="t" r="r" b="b"/>
              <a:pathLst>
                <a:path w="2322830" h="146050">
                  <a:moveTo>
                    <a:pt x="2322712" y="145568"/>
                  </a:moveTo>
                  <a:lnTo>
                    <a:pt x="48787" y="145568"/>
                  </a:lnTo>
                  <a:lnTo>
                    <a:pt x="33466" y="137214"/>
                  </a:lnTo>
                  <a:lnTo>
                    <a:pt x="3712" y="96869"/>
                  </a:lnTo>
                  <a:lnTo>
                    <a:pt x="0" y="80989"/>
                  </a:lnTo>
                  <a:lnTo>
                    <a:pt x="0" y="72784"/>
                  </a:lnTo>
                  <a:lnTo>
                    <a:pt x="3446" y="49724"/>
                  </a:lnTo>
                  <a:lnTo>
                    <a:pt x="13257" y="29047"/>
                  </a:lnTo>
                  <a:lnTo>
                    <a:pt x="28636" y="12042"/>
                  </a:lnTo>
                  <a:lnTo>
                    <a:pt x="48787" y="0"/>
                  </a:lnTo>
                  <a:lnTo>
                    <a:pt x="2322712" y="0"/>
                  </a:lnTo>
                  <a:lnTo>
                    <a:pt x="2322712" y="145568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587180" y="7218921"/>
              <a:ext cx="2701290" cy="3060700"/>
            </a:xfrm>
            <a:custGeom>
              <a:avLst/>
              <a:gdLst/>
              <a:ahLst/>
              <a:cxnLst/>
              <a:rect l="l" t="t" r="r" b="b"/>
              <a:pathLst>
                <a:path w="2701290" h="3060700">
                  <a:moveTo>
                    <a:pt x="2353475" y="1868551"/>
                  </a:moveTo>
                  <a:lnTo>
                    <a:pt x="2349639" y="1825371"/>
                  </a:lnTo>
                  <a:lnTo>
                    <a:pt x="2338540" y="1783461"/>
                  </a:lnTo>
                  <a:lnTo>
                    <a:pt x="2320785" y="1745361"/>
                  </a:lnTo>
                  <a:lnTo>
                    <a:pt x="2300528" y="1715122"/>
                  </a:lnTo>
                  <a:lnTo>
                    <a:pt x="2300528" y="1868551"/>
                  </a:lnTo>
                  <a:lnTo>
                    <a:pt x="2295639" y="1911731"/>
                  </a:lnTo>
                  <a:lnTo>
                    <a:pt x="2281656" y="1952371"/>
                  </a:lnTo>
                  <a:lnTo>
                    <a:pt x="2259533" y="1989201"/>
                  </a:lnTo>
                  <a:lnTo>
                    <a:pt x="2230259" y="2020951"/>
                  </a:lnTo>
                  <a:lnTo>
                    <a:pt x="2194776" y="2047621"/>
                  </a:lnTo>
                  <a:lnTo>
                    <a:pt x="2154097" y="2067941"/>
                  </a:lnTo>
                  <a:lnTo>
                    <a:pt x="2109152" y="2080641"/>
                  </a:lnTo>
                  <a:lnTo>
                    <a:pt x="2060943" y="2084451"/>
                  </a:lnTo>
                  <a:lnTo>
                    <a:pt x="2027174" y="2081911"/>
                  </a:lnTo>
                  <a:lnTo>
                    <a:pt x="1994522" y="2075561"/>
                  </a:lnTo>
                  <a:lnTo>
                    <a:pt x="1963254" y="2065401"/>
                  </a:lnTo>
                  <a:lnTo>
                    <a:pt x="1933702" y="2050161"/>
                  </a:lnTo>
                  <a:lnTo>
                    <a:pt x="1936851" y="2023491"/>
                  </a:lnTo>
                  <a:lnTo>
                    <a:pt x="1939175" y="1996821"/>
                  </a:lnTo>
                  <a:lnTo>
                    <a:pt x="1940623" y="1968881"/>
                  </a:lnTo>
                  <a:lnTo>
                    <a:pt x="1941118" y="1940941"/>
                  </a:lnTo>
                  <a:lnTo>
                    <a:pt x="1941118" y="1933321"/>
                  </a:lnTo>
                  <a:lnTo>
                    <a:pt x="1940648" y="1925701"/>
                  </a:lnTo>
                  <a:lnTo>
                    <a:pt x="1940534" y="1921891"/>
                  </a:lnTo>
                  <a:lnTo>
                    <a:pt x="1940433" y="1918081"/>
                  </a:lnTo>
                  <a:lnTo>
                    <a:pt x="1940331" y="1914271"/>
                  </a:lnTo>
                  <a:lnTo>
                    <a:pt x="1939086" y="1895221"/>
                  </a:lnTo>
                  <a:lnTo>
                    <a:pt x="1938007" y="1878711"/>
                  </a:lnTo>
                  <a:lnTo>
                    <a:pt x="1936686" y="1858391"/>
                  </a:lnTo>
                  <a:lnTo>
                    <a:pt x="1929511" y="1803781"/>
                  </a:lnTo>
                  <a:lnTo>
                    <a:pt x="1918957" y="1752981"/>
                  </a:lnTo>
                  <a:lnTo>
                    <a:pt x="1918233" y="1750441"/>
                  </a:lnTo>
                  <a:lnTo>
                    <a:pt x="1910956" y="1725041"/>
                  </a:lnTo>
                  <a:lnTo>
                    <a:pt x="1905139" y="1704721"/>
                  </a:lnTo>
                  <a:lnTo>
                    <a:pt x="1939671" y="1681861"/>
                  </a:lnTo>
                  <a:lnTo>
                    <a:pt x="1977644" y="1665351"/>
                  </a:lnTo>
                  <a:lnTo>
                    <a:pt x="2018334" y="1656461"/>
                  </a:lnTo>
                  <a:lnTo>
                    <a:pt x="2046757" y="1653921"/>
                  </a:lnTo>
                  <a:lnTo>
                    <a:pt x="2060968" y="1652651"/>
                  </a:lnTo>
                  <a:lnTo>
                    <a:pt x="2109190" y="1656461"/>
                  </a:lnTo>
                  <a:lnTo>
                    <a:pt x="2154123" y="1669161"/>
                  </a:lnTo>
                  <a:lnTo>
                    <a:pt x="2194814" y="1689481"/>
                  </a:lnTo>
                  <a:lnTo>
                    <a:pt x="2230285" y="1716151"/>
                  </a:lnTo>
                  <a:lnTo>
                    <a:pt x="2259558" y="1747901"/>
                  </a:lnTo>
                  <a:lnTo>
                    <a:pt x="2281669" y="1784731"/>
                  </a:lnTo>
                  <a:lnTo>
                    <a:pt x="2295652" y="1825371"/>
                  </a:lnTo>
                  <a:lnTo>
                    <a:pt x="2300528" y="1868551"/>
                  </a:lnTo>
                  <a:lnTo>
                    <a:pt x="2300528" y="1715122"/>
                  </a:lnTo>
                  <a:lnTo>
                    <a:pt x="2267712" y="1678051"/>
                  </a:lnTo>
                  <a:lnTo>
                    <a:pt x="2235225" y="1652651"/>
                  </a:lnTo>
                  <a:lnTo>
                    <a:pt x="2195271" y="1629791"/>
                  </a:lnTo>
                  <a:lnTo>
                    <a:pt x="2153310" y="1613281"/>
                  </a:lnTo>
                  <a:lnTo>
                    <a:pt x="2108339" y="1603121"/>
                  </a:lnTo>
                  <a:lnTo>
                    <a:pt x="2060943" y="1599311"/>
                  </a:lnTo>
                  <a:lnTo>
                    <a:pt x="2013534" y="1603121"/>
                  </a:lnTo>
                  <a:lnTo>
                    <a:pt x="1968017" y="1613281"/>
                  </a:lnTo>
                  <a:lnTo>
                    <a:pt x="1925066" y="1629791"/>
                  </a:lnTo>
                  <a:lnTo>
                    <a:pt x="1888045" y="1652308"/>
                  </a:lnTo>
                  <a:lnTo>
                    <a:pt x="1888045" y="1939671"/>
                  </a:lnTo>
                  <a:lnTo>
                    <a:pt x="1888045" y="1940941"/>
                  </a:lnTo>
                  <a:lnTo>
                    <a:pt x="1886458" y="1989201"/>
                  </a:lnTo>
                  <a:lnTo>
                    <a:pt x="1881847" y="2036191"/>
                  </a:lnTo>
                  <a:lnTo>
                    <a:pt x="1874443" y="2080641"/>
                  </a:lnTo>
                  <a:lnTo>
                    <a:pt x="1864474" y="2123821"/>
                  </a:lnTo>
                  <a:lnTo>
                    <a:pt x="1845144" y="2128977"/>
                  </a:lnTo>
                  <a:lnTo>
                    <a:pt x="1845144" y="2184781"/>
                  </a:lnTo>
                  <a:lnTo>
                    <a:pt x="1820748" y="2238121"/>
                  </a:lnTo>
                  <a:lnTo>
                    <a:pt x="1792058" y="2285111"/>
                  </a:lnTo>
                  <a:lnTo>
                    <a:pt x="1759686" y="2323211"/>
                  </a:lnTo>
                  <a:lnTo>
                    <a:pt x="1724202" y="2351151"/>
                  </a:lnTo>
                  <a:lnTo>
                    <a:pt x="1686204" y="2368931"/>
                  </a:lnTo>
                  <a:lnTo>
                    <a:pt x="1669554" y="2371585"/>
                  </a:lnTo>
                  <a:lnTo>
                    <a:pt x="1669554" y="2426081"/>
                  </a:lnTo>
                  <a:lnTo>
                    <a:pt x="1646301" y="2480691"/>
                  </a:lnTo>
                  <a:lnTo>
                    <a:pt x="1623047" y="2426081"/>
                  </a:lnTo>
                  <a:lnTo>
                    <a:pt x="1638427" y="2428621"/>
                  </a:lnTo>
                  <a:lnTo>
                    <a:pt x="1654175" y="2428621"/>
                  </a:lnTo>
                  <a:lnTo>
                    <a:pt x="1669554" y="2426081"/>
                  </a:lnTo>
                  <a:lnTo>
                    <a:pt x="1669554" y="2371585"/>
                  </a:lnTo>
                  <a:lnTo>
                    <a:pt x="1646301" y="2375281"/>
                  </a:lnTo>
                  <a:lnTo>
                    <a:pt x="1606397" y="2368931"/>
                  </a:lnTo>
                  <a:lnTo>
                    <a:pt x="1568399" y="2351151"/>
                  </a:lnTo>
                  <a:lnTo>
                    <a:pt x="1532915" y="2323211"/>
                  </a:lnTo>
                  <a:lnTo>
                    <a:pt x="1500530" y="2285111"/>
                  </a:lnTo>
                  <a:lnTo>
                    <a:pt x="1471853" y="2238121"/>
                  </a:lnTo>
                  <a:lnTo>
                    <a:pt x="1447469" y="2184781"/>
                  </a:lnTo>
                  <a:lnTo>
                    <a:pt x="1496453" y="2194941"/>
                  </a:lnTo>
                  <a:lnTo>
                    <a:pt x="1545983" y="2203831"/>
                  </a:lnTo>
                  <a:lnTo>
                    <a:pt x="1595958" y="2208911"/>
                  </a:lnTo>
                  <a:lnTo>
                    <a:pt x="1646301" y="2210181"/>
                  </a:lnTo>
                  <a:lnTo>
                    <a:pt x="1696631" y="2208911"/>
                  </a:lnTo>
                  <a:lnTo>
                    <a:pt x="1746618" y="2203831"/>
                  </a:lnTo>
                  <a:lnTo>
                    <a:pt x="1796148" y="2194941"/>
                  </a:lnTo>
                  <a:lnTo>
                    <a:pt x="1845144" y="2184781"/>
                  </a:lnTo>
                  <a:lnTo>
                    <a:pt x="1845144" y="2128977"/>
                  </a:lnTo>
                  <a:lnTo>
                    <a:pt x="1816849" y="2136521"/>
                  </a:lnTo>
                  <a:lnTo>
                    <a:pt x="1768576" y="2146681"/>
                  </a:lnTo>
                  <a:lnTo>
                    <a:pt x="1719834" y="2153031"/>
                  </a:lnTo>
                  <a:lnTo>
                    <a:pt x="1670812" y="2155571"/>
                  </a:lnTo>
                  <a:lnTo>
                    <a:pt x="1621701" y="2155571"/>
                  </a:lnTo>
                  <a:lnTo>
                    <a:pt x="1572679" y="2153031"/>
                  </a:lnTo>
                  <a:lnTo>
                    <a:pt x="1523936" y="2146681"/>
                  </a:lnTo>
                  <a:lnTo>
                    <a:pt x="1475663" y="2136521"/>
                  </a:lnTo>
                  <a:lnTo>
                    <a:pt x="1428064" y="2123821"/>
                  </a:lnTo>
                  <a:lnTo>
                    <a:pt x="1423670" y="2104771"/>
                  </a:lnTo>
                  <a:lnTo>
                    <a:pt x="1418971" y="2084451"/>
                  </a:lnTo>
                  <a:lnTo>
                    <a:pt x="1418094" y="2080641"/>
                  </a:lnTo>
                  <a:lnTo>
                    <a:pt x="1410703" y="2036191"/>
                  </a:lnTo>
                  <a:lnTo>
                    <a:pt x="1406093" y="1989201"/>
                  </a:lnTo>
                  <a:lnTo>
                    <a:pt x="1404518" y="1940941"/>
                  </a:lnTo>
                  <a:lnTo>
                    <a:pt x="1404518" y="1939671"/>
                  </a:lnTo>
                  <a:lnTo>
                    <a:pt x="1404645" y="1938401"/>
                  </a:lnTo>
                  <a:lnTo>
                    <a:pt x="1404645" y="1935861"/>
                  </a:lnTo>
                  <a:lnTo>
                    <a:pt x="1451927" y="1921891"/>
                  </a:lnTo>
                  <a:lnTo>
                    <a:pt x="1499920" y="1910461"/>
                  </a:lnTo>
                  <a:lnTo>
                    <a:pt x="1548434" y="1901571"/>
                  </a:lnTo>
                  <a:lnTo>
                    <a:pt x="1597291" y="1897761"/>
                  </a:lnTo>
                  <a:lnTo>
                    <a:pt x="1646326" y="1895221"/>
                  </a:lnTo>
                  <a:lnTo>
                    <a:pt x="1695361" y="1897761"/>
                  </a:lnTo>
                  <a:lnTo>
                    <a:pt x="1744205" y="1901571"/>
                  </a:lnTo>
                  <a:lnTo>
                    <a:pt x="1792693" y="1910461"/>
                  </a:lnTo>
                  <a:lnTo>
                    <a:pt x="1840661" y="1921891"/>
                  </a:lnTo>
                  <a:lnTo>
                    <a:pt x="1887905" y="1935861"/>
                  </a:lnTo>
                  <a:lnTo>
                    <a:pt x="1887905" y="1938401"/>
                  </a:lnTo>
                  <a:lnTo>
                    <a:pt x="1888045" y="1939671"/>
                  </a:lnTo>
                  <a:lnTo>
                    <a:pt x="1888045" y="1652308"/>
                  </a:lnTo>
                  <a:lnTo>
                    <a:pt x="1885391" y="1653921"/>
                  </a:lnTo>
                  <a:lnTo>
                    <a:pt x="1885149" y="1653438"/>
                  </a:lnTo>
                  <a:lnTo>
                    <a:pt x="1885149" y="1878711"/>
                  </a:lnTo>
                  <a:lnTo>
                    <a:pt x="1838299" y="1866011"/>
                  </a:lnTo>
                  <a:lnTo>
                    <a:pt x="1790839" y="1855851"/>
                  </a:lnTo>
                  <a:lnTo>
                    <a:pt x="1742922" y="1848231"/>
                  </a:lnTo>
                  <a:lnTo>
                    <a:pt x="1694700" y="1843151"/>
                  </a:lnTo>
                  <a:lnTo>
                    <a:pt x="1646326" y="1841881"/>
                  </a:lnTo>
                  <a:lnTo>
                    <a:pt x="1597952" y="1843151"/>
                  </a:lnTo>
                  <a:lnTo>
                    <a:pt x="1549717" y="1848231"/>
                  </a:lnTo>
                  <a:lnTo>
                    <a:pt x="1501787" y="1855851"/>
                  </a:lnTo>
                  <a:lnTo>
                    <a:pt x="1454302" y="1866011"/>
                  </a:lnTo>
                  <a:lnTo>
                    <a:pt x="1407401" y="1878711"/>
                  </a:lnTo>
                  <a:lnTo>
                    <a:pt x="1409839" y="1854581"/>
                  </a:lnTo>
                  <a:lnTo>
                    <a:pt x="1416939" y="1807591"/>
                  </a:lnTo>
                  <a:lnTo>
                    <a:pt x="1470571" y="1770761"/>
                  </a:lnTo>
                  <a:lnTo>
                    <a:pt x="1520278" y="1760601"/>
                  </a:lnTo>
                  <a:lnTo>
                    <a:pt x="1570482" y="1754251"/>
                  </a:lnTo>
                  <a:lnTo>
                    <a:pt x="1621002" y="1750441"/>
                  </a:lnTo>
                  <a:lnTo>
                    <a:pt x="1671612" y="1750441"/>
                  </a:lnTo>
                  <a:lnTo>
                    <a:pt x="1722120" y="1754251"/>
                  </a:lnTo>
                  <a:lnTo>
                    <a:pt x="1772323" y="1760601"/>
                  </a:lnTo>
                  <a:lnTo>
                    <a:pt x="1822005" y="1770761"/>
                  </a:lnTo>
                  <a:lnTo>
                    <a:pt x="1870964" y="1784731"/>
                  </a:lnTo>
                  <a:lnTo>
                    <a:pt x="1879536" y="1830451"/>
                  </a:lnTo>
                  <a:lnTo>
                    <a:pt x="1885149" y="1878711"/>
                  </a:lnTo>
                  <a:lnTo>
                    <a:pt x="1885149" y="1653438"/>
                  </a:lnTo>
                  <a:lnTo>
                    <a:pt x="1858797" y="1600581"/>
                  </a:lnTo>
                  <a:lnTo>
                    <a:pt x="1854530" y="1594256"/>
                  </a:lnTo>
                  <a:lnTo>
                    <a:pt x="1854530" y="1725041"/>
                  </a:lnTo>
                  <a:lnTo>
                    <a:pt x="1803184" y="1712341"/>
                  </a:lnTo>
                  <a:lnTo>
                    <a:pt x="1751228" y="1703451"/>
                  </a:lnTo>
                  <a:lnTo>
                    <a:pt x="1698891" y="1698371"/>
                  </a:lnTo>
                  <a:lnTo>
                    <a:pt x="1646339" y="1697101"/>
                  </a:lnTo>
                  <a:lnTo>
                    <a:pt x="1593773" y="1698371"/>
                  </a:lnTo>
                  <a:lnTo>
                    <a:pt x="1541424" y="1703451"/>
                  </a:lnTo>
                  <a:lnTo>
                    <a:pt x="1489456" y="1712341"/>
                  </a:lnTo>
                  <a:lnTo>
                    <a:pt x="1438084" y="1725041"/>
                  </a:lnTo>
                  <a:lnTo>
                    <a:pt x="1458404" y="1671701"/>
                  </a:lnTo>
                  <a:lnTo>
                    <a:pt x="1482623" y="1624711"/>
                  </a:lnTo>
                  <a:lnTo>
                    <a:pt x="1510309" y="1585341"/>
                  </a:lnTo>
                  <a:lnTo>
                    <a:pt x="1540979" y="1552321"/>
                  </a:lnTo>
                  <a:lnTo>
                    <a:pt x="1574177" y="1528191"/>
                  </a:lnTo>
                  <a:lnTo>
                    <a:pt x="1609445" y="1511681"/>
                  </a:lnTo>
                  <a:lnTo>
                    <a:pt x="1646301" y="1506601"/>
                  </a:lnTo>
                  <a:lnTo>
                    <a:pt x="1683156" y="1511681"/>
                  </a:lnTo>
                  <a:lnTo>
                    <a:pt x="1718424" y="1528191"/>
                  </a:lnTo>
                  <a:lnTo>
                    <a:pt x="1751622" y="1552321"/>
                  </a:lnTo>
                  <a:lnTo>
                    <a:pt x="1782292" y="1585341"/>
                  </a:lnTo>
                  <a:lnTo>
                    <a:pt x="1809978" y="1624711"/>
                  </a:lnTo>
                  <a:lnTo>
                    <a:pt x="1834210" y="1671701"/>
                  </a:lnTo>
                  <a:lnTo>
                    <a:pt x="1854530" y="1725041"/>
                  </a:lnTo>
                  <a:lnTo>
                    <a:pt x="1854530" y="1594256"/>
                  </a:lnTo>
                  <a:lnTo>
                    <a:pt x="1827987" y="1554861"/>
                  </a:lnTo>
                  <a:lnTo>
                    <a:pt x="1793367" y="1518031"/>
                  </a:lnTo>
                  <a:lnTo>
                    <a:pt x="1779104" y="1506601"/>
                  </a:lnTo>
                  <a:lnTo>
                    <a:pt x="1755330" y="1487551"/>
                  </a:lnTo>
                  <a:lnTo>
                    <a:pt x="1760639" y="1478661"/>
                  </a:lnTo>
                  <a:lnTo>
                    <a:pt x="1767141" y="1469771"/>
                  </a:lnTo>
                  <a:lnTo>
                    <a:pt x="1771662" y="1464691"/>
                  </a:lnTo>
                  <a:lnTo>
                    <a:pt x="1775040" y="1460881"/>
                  </a:lnTo>
                  <a:lnTo>
                    <a:pt x="1813344" y="1436751"/>
                  </a:lnTo>
                  <a:lnTo>
                    <a:pt x="1824037" y="1432941"/>
                  </a:lnTo>
                  <a:lnTo>
                    <a:pt x="1833435" y="1429131"/>
                  </a:lnTo>
                  <a:lnTo>
                    <a:pt x="1840064" y="1421511"/>
                  </a:lnTo>
                  <a:lnTo>
                    <a:pt x="1843316" y="1411351"/>
                  </a:lnTo>
                  <a:lnTo>
                    <a:pt x="1842592" y="1401191"/>
                  </a:lnTo>
                  <a:lnTo>
                    <a:pt x="1837842" y="1391031"/>
                  </a:lnTo>
                  <a:lnTo>
                    <a:pt x="1830133" y="1384681"/>
                  </a:lnTo>
                  <a:lnTo>
                    <a:pt x="1820494" y="1382141"/>
                  </a:lnTo>
                  <a:lnTo>
                    <a:pt x="1810004" y="1382141"/>
                  </a:lnTo>
                  <a:lnTo>
                    <a:pt x="1765274" y="1401191"/>
                  </a:lnTo>
                  <a:lnTo>
                    <a:pt x="1725307" y="1436751"/>
                  </a:lnTo>
                  <a:lnTo>
                    <a:pt x="1707527" y="1464691"/>
                  </a:lnTo>
                  <a:lnTo>
                    <a:pt x="1692605" y="1459611"/>
                  </a:lnTo>
                  <a:lnTo>
                    <a:pt x="1661985" y="1454531"/>
                  </a:lnTo>
                  <a:lnTo>
                    <a:pt x="1630273" y="1454531"/>
                  </a:lnTo>
                  <a:lnTo>
                    <a:pt x="1599006" y="1459611"/>
                  </a:lnTo>
                  <a:lnTo>
                    <a:pt x="1583778" y="1464691"/>
                  </a:lnTo>
                  <a:lnTo>
                    <a:pt x="1575854" y="1450721"/>
                  </a:lnTo>
                  <a:lnTo>
                    <a:pt x="1539316" y="1411351"/>
                  </a:lnTo>
                  <a:lnTo>
                    <a:pt x="1496923" y="1387221"/>
                  </a:lnTo>
                  <a:lnTo>
                    <a:pt x="1481277" y="1382141"/>
                  </a:lnTo>
                  <a:lnTo>
                    <a:pt x="1470761" y="1382141"/>
                  </a:lnTo>
                  <a:lnTo>
                    <a:pt x="1461135" y="1384681"/>
                  </a:lnTo>
                  <a:lnTo>
                    <a:pt x="1453426" y="1391031"/>
                  </a:lnTo>
                  <a:lnTo>
                    <a:pt x="1448689" y="1401191"/>
                  </a:lnTo>
                  <a:lnTo>
                    <a:pt x="1447965" y="1411351"/>
                  </a:lnTo>
                  <a:lnTo>
                    <a:pt x="1451216" y="1420241"/>
                  </a:lnTo>
                  <a:lnTo>
                    <a:pt x="1457845" y="1429131"/>
                  </a:lnTo>
                  <a:lnTo>
                    <a:pt x="1467243" y="1432941"/>
                  </a:lnTo>
                  <a:lnTo>
                    <a:pt x="1477937" y="1436751"/>
                  </a:lnTo>
                  <a:lnTo>
                    <a:pt x="1488109" y="1441831"/>
                  </a:lnTo>
                  <a:lnTo>
                    <a:pt x="1524190" y="1469771"/>
                  </a:lnTo>
                  <a:lnTo>
                    <a:pt x="1536077" y="1488821"/>
                  </a:lnTo>
                  <a:lnTo>
                    <a:pt x="1498384" y="1518031"/>
                  </a:lnTo>
                  <a:lnTo>
                    <a:pt x="1464056" y="1556131"/>
                  </a:lnTo>
                  <a:lnTo>
                    <a:pt x="1433499" y="1601851"/>
                  </a:lnTo>
                  <a:lnTo>
                    <a:pt x="1407109" y="1653921"/>
                  </a:lnTo>
                  <a:lnTo>
                    <a:pt x="1404886" y="1652651"/>
                  </a:lnTo>
                  <a:lnTo>
                    <a:pt x="1387436" y="1642706"/>
                  </a:lnTo>
                  <a:lnTo>
                    <a:pt x="1387436" y="1704721"/>
                  </a:lnTo>
                  <a:lnTo>
                    <a:pt x="1373644" y="1752981"/>
                  </a:lnTo>
                  <a:lnTo>
                    <a:pt x="1363091" y="1803781"/>
                  </a:lnTo>
                  <a:lnTo>
                    <a:pt x="1355928" y="1858391"/>
                  </a:lnTo>
                  <a:lnTo>
                    <a:pt x="1352308" y="1914271"/>
                  </a:lnTo>
                  <a:lnTo>
                    <a:pt x="1352207" y="1918081"/>
                  </a:lnTo>
                  <a:lnTo>
                    <a:pt x="1352092" y="1921891"/>
                  </a:lnTo>
                  <a:lnTo>
                    <a:pt x="1351991" y="1925701"/>
                  </a:lnTo>
                  <a:lnTo>
                    <a:pt x="1351508" y="1933321"/>
                  </a:lnTo>
                  <a:lnTo>
                    <a:pt x="1351508" y="1940941"/>
                  </a:lnTo>
                  <a:lnTo>
                    <a:pt x="1352003" y="1968881"/>
                  </a:lnTo>
                  <a:lnTo>
                    <a:pt x="1353413" y="1996821"/>
                  </a:lnTo>
                  <a:lnTo>
                    <a:pt x="1355712" y="2023491"/>
                  </a:lnTo>
                  <a:lnTo>
                    <a:pt x="1358798" y="2050161"/>
                  </a:lnTo>
                  <a:lnTo>
                    <a:pt x="1328610" y="2064131"/>
                  </a:lnTo>
                  <a:lnTo>
                    <a:pt x="1296619" y="2075561"/>
                  </a:lnTo>
                  <a:lnTo>
                    <a:pt x="1263383" y="2081911"/>
                  </a:lnTo>
                  <a:lnTo>
                    <a:pt x="1229461" y="2084451"/>
                  </a:lnTo>
                  <a:lnTo>
                    <a:pt x="1181239" y="2080641"/>
                  </a:lnTo>
                  <a:lnTo>
                    <a:pt x="1136307" y="2067941"/>
                  </a:lnTo>
                  <a:lnTo>
                    <a:pt x="1095616" y="2047621"/>
                  </a:lnTo>
                  <a:lnTo>
                    <a:pt x="1060145" y="2020951"/>
                  </a:lnTo>
                  <a:lnTo>
                    <a:pt x="1030871" y="1989201"/>
                  </a:lnTo>
                  <a:lnTo>
                    <a:pt x="1008761" y="1952371"/>
                  </a:lnTo>
                  <a:lnTo>
                    <a:pt x="994778" y="1911731"/>
                  </a:lnTo>
                  <a:lnTo>
                    <a:pt x="989901" y="1868551"/>
                  </a:lnTo>
                  <a:lnTo>
                    <a:pt x="994778" y="1825371"/>
                  </a:lnTo>
                  <a:lnTo>
                    <a:pt x="1008761" y="1784731"/>
                  </a:lnTo>
                  <a:lnTo>
                    <a:pt x="1030871" y="1747901"/>
                  </a:lnTo>
                  <a:lnTo>
                    <a:pt x="1060145" y="1716151"/>
                  </a:lnTo>
                  <a:lnTo>
                    <a:pt x="1095616" y="1689481"/>
                  </a:lnTo>
                  <a:lnTo>
                    <a:pt x="1136307" y="1669161"/>
                  </a:lnTo>
                  <a:lnTo>
                    <a:pt x="1181239" y="1656461"/>
                  </a:lnTo>
                  <a:lnTo>
                    <a:pt x="1229461" y="1652651"/>
                  </a:lnTo>
                  <a:lnTo>
                    <a:pt x="1272590" y="1656461"/>
                  </a:lnTo>
                  <a:lnTo>
                    <a:pt x="1314005" y="1666621"/>
                  </a:lnTo>
                  <a:lnTo>
                    <a:pt x="1352651" y="1683131"/>
                  </a:lnTo>
                  <a:lnTo>
                    <a:pt x="1387436" y="1704721"/>
                  </a:lnTo>
                  <a:lnTo>
                    <a:pt x="1387436" y="1642706"/>
                  </a:lnTo>
                  <a:lnTo>
                    <a:pt x="1367040" y="1631061"/>
                  </a:lnTo>
                  <a:lnTo>
                    <a:pt x="1323403" y="1613281"/>
                  </a:lnTo>
                  <a:lnTo>
                    <a:pt x="1277213" y="1603121"/>
                  </a:lnTo>
                  <a:lnTo>
                    <a:pt x="1229436" y="1599311"/>
                  </a:lnTo>
                  <a:lnTo>
                    <a:pt x="1182039" y="1603121"/>
                  </a:lnTo>
                  <a:lnTo>
                    <a:pt x="1137056" y="1613281"/>
                  </a:lnTo>
                  <a:lnTo>
                    <a:pt x="1095082" y="1629791"/>
                  </a:lnTo>
                  <a:lnTo>
                    <a:pt x="1056741" y="1651381"/>
                  </a:lnTo>
                  <a:lnTo>
                    <a:pt x="1022642" y="1678051"/>
                  </a:lnTo>
                  <a:lnTo>
                    <a:pt x="993368" y="1709801"/>
                  </a:lnTo>
                  <a:lnTo>
                    <a:pt x="969556" y="1745361"/>
                  </a:lnTo>
                  <a:lnTo>
                    <a:pt x="951788" y="1783461"/>
                  </a:lnTo>
                  <a:lnTo>
                    <a:pt x="940689" y="1825371"/>
                  </a:lnTo>
                  <a:lnTo>
                    <a:pt x="936840" y="1868551"/>
                  </a:lnTo>
                  <a:lnTo>
                    <a:pt x="940689" y="1911731"/>
                  </a:lnTo>
                  <a:lnTo>
                    <a:pt x="951788" y="1953641"/>
                  </a:lnTo>
                  <a:lnTo>
                    <a:pt x="969556" y="1991741"/>
                  </a:lnTo>
                  <a:lnTo>
                    <a:pt x="993368" y="2027301"/>
                  </a:lnTo>
                  <a:lnTo>
                    <a:pt x="1022642" y="2059051"/>
                  </a:lnTo>
                  <a:lnTo>
                    <a:pt x="1056741" y="2085721"/>
                  </a:lnTo>
                  <a:lnTo>
                    <a:pt x="1095082" y="2107311"/>
                  </a:lnTo>
                  <a:lnTo>
                    <a:pt x="1137056" y="2123821"/>
                  </a:lnTo>
                  <a:lnTo>
                    <a:pt x="1182039" y="2133981"/>
                  </a:lnTo>
                  <a:lnTo>
                    <a:pt x="1229436" y="2137791"/>
                  </a:lnTo>
                  <a:lnTo>
                    <a:pt x="1265402" y="2135251"/>
                  </a:lnTo>
                  <a:lnTo>
                    <a:pt x="1300873" y="2128901"/>
                  </a:lnTo>
                  <a:lnTo>
                    <a:pt x="1335354" y="2118741"/>
                  </a:lnTo>
                  <a:lnTo>
                    <a:pt x="1368323" y="2104771"/>
                  </a:lnTo>
                  <a:lnTo>
                    <a:pt x="1383639" y="2164461"/>
                  </a:lnTo>
                  <a:lnTo>
                    <a:pt x="1403375" y="2220341"/>
                  </a:lnTo>
                  <a:lnTo>
                    <a:pt x="1427187" y="2269871"/>
                  </a:lnTo>
                  <a:lnTo>
                    <a:pt x="1454759" y="2314321"/>
                  </a:lnTo>
                  <a:lnTo>
                    <a:pt x="1485722" y="2351151"/>
                  </a:lnTo>
                  <a:lnTo>
                    <a:pt x="1519758" y="2382901"/>
                  </a:lnTo>
                  <a:lnTo>
                    <a:pt x="1556524" y="2405761"/>
                  </a:lnTo>
                  <a:lnTo>
                    <a:pt x="1621942" y="2558161"/>
                  </a:lnTo>
                  <a:lnTo>
                    <a:pt x="1626019" y="2564511"/>
                  </a:lnTo>
                  <a:lnTo>
                    <a:pt x="1631708" y="2569591"/>
                  </a:lnTo>
                  <a:lnTo>
                    <a:pt x="1638604" y="2572131"/>
                  </a:lnTo>
                  <a:lnTo>
                    <a:pt x="1646275" y="2573401"/>
                  </a:lnTo>
                  <a:lnTo>
                    <a:pt x="1653959" y="2572131"/>
                  </a:lnTo>
                  <a:lnTo>
                    <a:pt x="1660855" y="2569591"/>
                  </a:lnTo>
                  <a:lnTo>
                    <a:pt x="1666544" y="2564511"/>
                  </a:lnTo>
                  <a:lnTo>
                    <a:pt x="1670621" y="2558161"/>
                  </a:lnTo>
                  <a:lnTo>
                    <a:pt x="1703870" y="2480691"/>
                  </a:lnTo>
                  <a:lnTo>
                    <a:pt x="1727314" y="2426081"/>
                  </a:lnTo>
                  <a:lnTo>
                    <a:pt x="1736026" y="2405761"/>
                  </a:lnTo>
                  <a:lnTo>
                    <a:pt x="1772704" y="2382901"/>
                  </a:lnTo>
                  <a:lnTo>
                    <a:pt x="1781200" y="2375281"/>
                  </a:lnTo>
                  <a:lnTo>
                    <a:pt x="1837601" y="2314321"/>
                  </a:lnTo>
                  <a:lnTo>
                    <a:pt x="1865134" y="2269871"/>
                  </a:lnTo>
                  <a:lnTo>
                    <a:pt x="1888934" y="2220341"/>
                  </a:lnTo>
                  <a:lnTo>
                    <a:pt x="1908683" y="2165731"/>
                  </a:lnTo>
                  <a:lnTo>
                    <a:pt x="1924024" y="2106041"/>
                  </a:lnTo>
                  <a:lnTo>
                    <a:pt x="1956320" y="2120011"/>
                  </a:lnTo>
                  <a:lnTo>
                    <a:pt x="1990077" y="2128901"/>
                  </a:lnTo>
                  <a:lnTo>
                    <a:pt x="2025027" y="2135251"/>
                  </a:lnTo>
                  <a:lnTo>
                    <a:pt x="2060892" y="2137791"/>
                  </a:lnTo>
                  <a:lnTo>
                    <a:pt x="2108289" y="2133981"/>
                  </a:lnTo>
                  <a:lnTo>
                    <a:pt x="2153272" y="2123821"/>
                  </a:lnTo>
                  <a:lnTo>
                    <a:pt x="2195245" y="2107311"/>
                  </a:lnTo>
                  <a:lnTo>
                    <a:pt x="2197493" y="2106041"/>
                  </a:lnTo>
                  <a:lnTo>
                    <a:pt x="2233587" y="2085721"/>
                  </a:lnTo>
                  <a:lnTo>
                    <a:pt x="2235200" y="2084451"/>
                  </a:lnTo>
                  <a:lnTo>
                    <a:pt x="2267686" y="2059051"/>
                  </a:lnTo>
                  <a:lnTo>
                    <a:pt x="2296960" y="2027301"/>
                  </a:lnTo>
                  <a:lnTo>
                    <a:pt x="2320772" y="1991741"/>
                  </a:lnTo>
                  <a:lnTo>
                    <a:pt x="2338540" y="1953641"/>
                  </a:lnTo>
                  <a:lnTo>
                    <a:pt x="2349639" y="1911731"/>
                  </a:lnTo>
                  <a:lnTo>
                    <a:pt x="2349754" y="1910461"/>
                  </a:lnTo>
                  <a:lnTo>
                    <a:pt x="2353475" y="1868551"/>
                  </a:lnTo>
                  <a:close/>
                </a:path>
                <a:path w="2701290" h="3060700">
                  <a:moveTo>
                    <a:pt x="2700820" y="0"/>
                  </a:moveTo>
                  <a:lnTo>
                    <a:pt x="414350" y="0"/>
                  </a:lnTo>
                  <a:lnTo>
                    <a:pt x="374307" y="25400"/>
                  </a:lnTo>
                  <a:lnTo>
                    <a:pt x="339280" y="50800"/>
                  </a:lnTo>
                  <a:lnTo>
                    <a:pt x="309676" y="88900"/>
                  </a:lnTo>
                  <a:lnTo>
                    <a:pt x="285915" y="127000"/>
                  </a:lnTo>
                  <a:lnTo>
                    <a:pt x="268427" y="165100"/>
                  </a:lnTo>
                  <a:lnTo>
                    <a:pt x="257632" y="215900"/>
                  </a:lnTo>
                  <a:lnTo>
                    <a:pt x="253936" y="266700"/>
                  </a:lnTo>
                  <a:lnTo>
                    <a:pt x="257784" y="304800"/>
                  </a:lnTo>
                  <a:lnTo>
                    <a:pt x="269062" y="355600"/>
                  </a:lnTo>
                  <a:lnTo>
                    <a:pt x="287286" y="406400"/>
                  </a:lnTo>
                  <a:lnTo>
                    <a:pt x="312039" y="444500"/>
                  </a:lnTo>
                  <a:lnTo>
                    <a:pt x="342861" y="469900"/>
                  </a:lnTo>
                  <a:lnTo>
                    <a:pt x="379298" y="508000"/>
                  </a:lnTo>
                  <a:lnTo>
                    <a:pt x="367550" y="520700"/>
                  </a:lnTo>
                  <a:lnTo>
                    <a:pt x="358813" y="533400"/>
                  </a:lnTo>
                  <a:lnTo>
                    <a:pt x="353364" y="558800"/>
                  </a:lnTo>
                  <a:lnTo>
                    <a:pt x="351485" y="571500"/>
                  </a:lnTo>
                  <a:lnTo>
                    <a:pt x="351485" y="584200"/>
                  </a:lnTo>
                  <a:lnTo>
                    <a:pt x="351904" y="584200"/>
                  </a:lnTo>
                  <a:lnTo>
                    <a:pt x="352564" y="596900"/>
                  </a:lnTo>
                  <a:lnTo>
                    <a:pt x="93941" y="812800"/>
                  </a:lnTo>
                  <a:lnTo>
                    <a:pt x="63957" y="850900"/>
                  </a:lnTo>
                  <a:lnTo>
                    <a:pt x="42799" y="889000"/>
                  </a:lnTo>
                  <a:lnTo>
                    <a:pt x="31203" y="927100"/>
                  </a:lnTo>
                  <a:lnTo>
                    <a:pt x="29908" y="965200"/>
                  </a:lnTo>
                  <a:lnTo>
                    <a:pt x="38823" y="1016000"/>
                  </a:lnTo>
                  <a:lnTo>
                    <a:pt x="56972" y="1054100"/>
                  </a:lnTo>
                  <a:lnTo>
                    <a:pt x="83591" y="1079500"/>
                  </a:lnTo>
                  <a:lnTo>
                    <a:pt x="117881" y="1104900"/>
                  </a:lnTo>
                  <a:lnTo>
                    <a:pt x="121272" y="1104900"/>
                  </a:lnTo>
                  <a:lnTo>
                    <a:pt x="108813" y="1143000"/>
                  </a:lnTo>
                  <a:lnTo>
                    <a:pt x="96481" y="1181100"/>
                  </a:lnTo>
                  <a:lnTo>
                    <a:pt x="84442" y="1219200"/>
                  </a:lnTo>
                  <a:lnTo>
                    <a:pt x="72783" y="1257300"/>
                  </a:lnTo>
                  <a:lnTo>
                    <a:pt x="61620" y="1295400"/>
                  </a:lnTo>
                  <a:lnTo>
                    <a:pt x="51054" y="1346200"/>
                  </a:lnTo>
                  <a:lnTo>
                    <a:pt x="41186" y="1384300"/>
                  </a:lnTo>
                  <a:lnTo>
                    <a:pt x="32131" y="1435100"/>
                  </a:lnTo>
                  <a:lnTo>
                    <a:pt x="23990" y="1473200"/>
                  </a:lnTo>
                  <a:lnTo>
                    <a:pt x="16852" y="1524000"/>
                  </a:lnTo>
                  <a:lnTo>
                    <a:pt x="10833" y="1574800"/>
                  </a:lnTo>
                  <a:lnTo>
                    <a:pt x="6032" y="1625600"/>
                  </a:lnTo>
                  <a:lnTo>
                    <a:pt x="2565" y="1676400"/>
                  </a:lnTo>
                  <a:lnTo>
                    <a:pt x="520" y="1727200"/>
                  </a:lnTo>
                  <a:lnTo>
                    <a:pt x="0" y="1790700"/>
                  </a:lnTo>
                  <a:lnTo>
                    <a:pt x="1130" y="1841500"/>
                  </a:lnTo>
                  <a:lnTo>
                    <a:pt x="3987" y="1892300"/>
                  </a:lnTo>
                  <a:lnTo>
                    <a:pt x="8699" y="1955800"/>
                  </a:lnTo>
                  <a:lnTo>
                    <a:pt x="15354" y="2019300"/>
                  </a:lnTo>
                  <a:lnTo>
                    <a:pt x="34925" y="2133600"/>
                  </a:lnTo>
                  <a:lnTo>
                    <a:pt x="47967" y="2197100"/>
                  </a:lnTo>
                  <a:lnTo>
                    <a:pt x="62725" y="2260600"/>
                  </a:lnTo>
                  <a:lnTo>
                    <a:pt x="79032" y="2311400"/>
                  </a:lnTo>
                  <a:lnTo>
                    <a:pt x="96761" y="2362200"/>
                  </a:lnTo>
                  <a:lnTo>
                    <a:pt x="115785" y="2425700"/>
                  </a:lnTo>
                  <a:lnTo>
                    <a:pt x="135940" y="2476500"/>
                  </a:lnTo>
                  <a:lnTo>
                    <a:pt x="157111" y="2527300"/>
                  </a:lnTo>
                  <a:lnTo>
                    <a:pt x="179146" y="2578100"/>
                  </a:lnTo>
                  <a:lnTo>
                    <a:pt x="201917" y="2616200"/>
                  </a:lnTo>
                  <a:lnTo>
                    <a:pt x="225272" y="2667000"/>
                  </a:lnTo>
                  <a:lnTo>
                    <a:pt x="249097" y="2705100"/>
                  </a:lnTo>
                  <a:lnTo>
                    <a:pt x="273227" y="2743200"/>
                  </a:lnTo>
                  <a:lnTo>
                    <a:pt x="346138" y="2857500"/>
                  </a:lnTo>
                  <a:lnTo>
                    <a:pt x="370154" y="2895600"/>
                  </a:lnTo>
                  <a:lnTo>
                    <a:pt x="393788" y="2921000"/>
                  </a:lnTo>
                  <a:lnTo>
                    <a:pt x="416915" y="2959100"/>
                  </a:lnTo>
                  <a:lnTo>
                    <a:pt x="402780" y="2971800"/>
                  </a:lnTo>
                  <a:lnTo>
                    <a:pt x="389521" y="2997200"/>
                  </a:lnTo>
                  <a:lnTo>
                    <a:pt x="379704" y="3035300"/>
                  </a:lnTo>
                  <a:lnTo>
                    <a:pt x="377177" y="3060700"/>
                  </a:lnTo>
                  <a:lnTo>
                    <a:pt x="430377" y="3060700"/>
                  </a:lnTo>
                  <a:lnTo>
                    <a:pt x="432447" y="3048000"/>
                  </a:lnTo>
                  <a:lnTo>
                    <a:pt x="441198" y="3022600"/>
                  </a:lnTo>
                  <a:lnTo>
                    <a:pt x="452399" y="2997200"/>
                  </a:lnTo>
                  <a:lnTo>
                    <a:pt x="463270" y="2984500"/>
                  </a:lnTo>
                  <a:lnTo>
                    <a:pt x="2700820" y="2984500"/>
                  </a:lnTo>
                  <a:lnTo>
                    <a:pt x="2700820" y="2921000"/>
                  </a:lnTo>
                  <a:lnTo>
                    <a:pt x="463765" y="2921000"/>
                  </a:lnTo>
                  <a:lnTo>
                    <a:pt x="441121" y="2895600"/>
                  </a:lnTo>
                  <a:lnTo>
                    <a:pt x="417931" y="2870200"/>
                  </a:lnTo>
                  <a:lnTo>
                    <a:pt x="394335" y="2832100"/>
                  </a:lnTo>
                  <a:lnTo>
                    <a:pt x="370471" y="2806700"/>
                  </a:lnTo>
                  <a:lnTo>
                    <a:pt x="322516" y="2730500"/>
                  </a:lnTo>
                  <a:lnTo>
                    <a:pt x="298691" y="2692400"/>
                  </a:lnTo>
                  <a:lnTo>
                    <a:pt x="275170" y="2641600"/>
                  </a:lnTo>
                  <a:lnTo>
                    <a:pt x="252082" y="2603500"/>
                  </a:lnTo>
                  <a:lnTo>
                    <a:pt x="229565" y="2552700"/>
                  </a:lnTo>
                  <a:lnTo>
                    <a:pt x="207772" y="2501900"/>
                  </a:lnTo>
                  <a:lnTo>
                    <a:pt x="186829" y="2463800"/>
                  </a:lnTo>
                  <a:lnTo>
                    <a:pt x="166878" y="2413000"/>
                  </a:lnTo>
                  <a:lnTo>
                    <a:pt x="148069" y="2349500"/>
                  </a:lnTo>
                  <a:lnTo>
                    <a:pt x="130530" y="2298700"/>
                  </a:lnTo>
                  <a:lnTo>
                    <a:pt x="114401" y="2247900"/>
                  </a:lnTo>
                  <a:lnTo>
                    <a:pt x="99834" y="2184400"/>
                  </a:lnTo>
                  <a:lnTo>
                    <a:pt x="86969" y="2120900"/>
                  </a:lnTo>
                  <a:lnTo>
                    <a:pt x="75971" y="2057400"/>
                  </a:lnTo>
                  <a:lnTo>
                    <a:pt x="67271" y="2006600"/>
                  </a:lnTo>
                  <a:lnTo>
                    <a:pt x="60744" y="1943100"/>
                  </a:lnTo>
                  <a:lnTo>
                    <a:pt x="56261" y="1879600"/>
                  </a:lnTo>
                  <a:lnTo>
                    <a:pt x="53733" y="1828800"/>
                  </a:lnTo>
                  <a:lnTo>
                    <a:pt x="53022" y="1765300"/>
                  </a:lnTo>
                  <a:lnTo>
                    <a:pt x="54025" y="1714500"/>
                  </a:lnTo>
                  <a:lnTo>
                    <a:pt x="56616" y="1663700"/>
                  </a:lnTo>
                  <a:lnTo>
                    <a:pt x="60693" y="1612900"/>
                  </a:lnTo>
                  <a:lnTo>
                    <a:pt x="66128" y="1562100"/>
                  </a:lnTo>
                  <a:lnTo>
                    <a:pt x="72821" y="1511300"/>
                  </a:lnTo>
                  <a:lnTo>
                    <a:pt x="80632" y="1460500"/>
                  </a:lnTo>
                  <a:lnTo>
                    <a:pt x="89458" y="1409700"/>
                  </a:lnTo>
                  <a:lnTo>
                    <a:pt x="99199" y="1371600"/>
                  </a:lnTo>
                  <a:lnTo>
                    <a:pt x="109715" y="1320800"/>
                  </a:lnTo>
                  <a:lnTo>
                    <a:pt x="120904" y="1282700"/>
                  </a:lnTo>
                  <a:lnTo>
                    <a:pt x="132651" y="1244600"/>
                  </a:lnTo>
                  <a:lnTo>
                    <a:pt x="144830" y="1206500"/>
                  </a:lnTo>
                  <a:lnTo>
                    <a:pt x="157327" y="1168400"/>
                  </a:lnTo>
                  <a:lnTo>
                    <a:pt x="170040" y="1130300"/>
                  </a:lnTo>
                  <a:lnTo>
                    <a:pt x="235953" y="1143000"/>
                  </a:lnTo>
                  <a:lnTo>
                    <a:pt x="295135" y="1143000"/>
                  </a:lnTo>
                  <a:lnTo>
                    <a:pt x="343408" y="1130300"/>
                  </a:lnTo>
                  <a:lnTo>
                    <a:pt x="376605" y="1117600"/>
                  </a:lnTo>
                  <a:lnTo>
                    <a:pt x="390563" y="1104900"/>
                  </a:lnTo>
                  <a:lnTo>
                    <a:pt x="393026" y="1104900"/>
                  </a:lnTo>
                  <a:lnTo>
                    <a:pt x="419239" y="1092200"/>
                  </a:lnTo>
                  <a:lnTo>
                    <a:pt x="463435" y="1079500"/>
                  </a:lnTo>
                  <a:lnTo>
                    <a:pt x="522389" y="1066800"/>
                  </a:lnTo>
                  <a:lnTo>
                    <a:pt x="592874" y="1066800"/>
                  </a:lnTo>
                  <a:lnTo>
                    <a:pt x="647890" y="1079500"/>
                  </a:lnTo>
                  <a:lnTo>
                    <a:pt x="692035" y="1104900"/>
                  </a:lnTo>
                  <a:lnTo>
                    <a:pt x="725424" y="1130300"/>
                  </a:lnTo>
                  <a:lnTo>
                    <a:pt x="748220" y="1155700"/>
                  </a:lnTo>
                  <a:lnTo>
                    <a:pt x="750074" y="1155700"/>
                  </a:lnTo>
                  <a:lnTo>
                    <a:pt x="767092" y="1168400"/>
                  </a:lnTo>
                  <a:lnTo>
                    <a:pt x="793026" y="1193800"/>
                  </a:lnTo>
                  <a:lnTo>
                    <a:pt x="827366" y="1206500"/>
                  </a:lnTo>
                  <a:lnTo>
                    <a:pt x="869581" y="1231900"/>
                  </a:lnTo>
                  <a:lnTo>
                    <a:pt x="919162" y="1244600"/>
                  </a:lnTo>
                  <a:lnTo>
                    <a:pt x="975588" y="1257300"/>
                  </a:lnTo>
                  <a:lnTo>
                    <a:pt x="1038352" y="1257300"/>
                  </a:lnTo>
                  <a:lnTo>
                    <a:pt x="1104620" y="1244600"/>
                  </a:lnTo>
                  <a:lnTo>
                    <a:pt x="1161669" y="1231900"/>
                  </a:lnTo>
                  <a:lnTo>
                    <a:pt x="1209319" y="1206500"/>
                  </a:lnTo>
                  <a:lnTo>
                    <a:pt x="1247355" y="1181100"/>
                  </a:lnTo>
                  <a:lnTo>
                    <a:pt x="1275600" y="1155700"/>
                  </a:lnTo>
                  <a:lnTo>
                    <a:pt x="1292440" y="1143000"/>
                  </a:lnTo>
                  <a:lnTo>
                    <a:pt x="1324165" y="1117600"/>
                  </a:lnTo>
                  <a:lnTo>
                    <a:pt x="1369720" y="1092200"/>
                  </a:lnTo>
                  <a:lnTo>
                    <a:pt x="1428026" y="1066800"/>
                  </a:lnTo>
                  <a:lnTo>
                    <a:pt x="1498003" y="1066800"/>
                  </a:lnTo>
                  <a:lnTo>
                    <a:pt x="1563395" y="1079500"/>
                  </a:lnTo>
                  <a:lnTo>
                    <a:pt x="1616430" y="1104900"/>
                  </a:lnTo>
                  <a:lnTo>
                    <a:pt x="1656956" y="1130300"/>
                  </a:lnTo>
                  <a:lnTo>
                    <a:pt x="1699755" y="1181100"/>
                  </a:lnTo>
                  <a:lnTo>
                    <a:pt x="1735937" y="1206500"/>
                  </a:lnTo>
                  <a:lnTo>
                    <a:pt x="1775675" y="1244600"/>
                  </a:lnTo>
                  <a:lnTo>
                    <a:pt x="1818246" y="1270000"/>
                  </a:lnTo>
                  <a:lnTo>
                    <a:pt x="1908898" y="1295400"/>
                  </a:lnTo>
                  <a:lnTo>
                    <a:pt x="2000338" y="1295400"/>
                  </a:lnTo>
                  <a:lnTo>
                    <a:pt x="2022500" y="1282700"/>
                  </a:lnTo>
                  <a:lnTo>
                    <a:pt x="2044395" y="1282700"/>
                  </a:lnTo>
                  <a:lnTo>
                    <a:pt x="2097544" y="1257300"/>
                  </a:lnTo>
                  <a:lnTo>
                    <a:pt x="2119401" y="1244600"/>
                  </a:lnTo>
                  <a:lnTo>
                    <a:pt x="2141270" y="1231900"/>
                  </a:lnTo>
                  <a:lnTo>
                    <a:pt x="2176068" y="1193800"/>
                  </a:lnTo>
                  <a:lnTo>
                    <a:pt x="2202446" y="1168400"/>
                  </a:lnTo>
                  <a:lnTo>
                    <a:pt x="2220887" y="1143000"/>
                  </a:lnTo>
                  <a:lnTo>
                    <a:pt x="2248217" y="1104900"/>
                  </a:lnTo>
                  <a:lnTo>
                    <a:pt x="2287397" y="1066800"/>
                  </a:lnTo>
                  <a:lnTo>
                    <a:pt x="2325662" y="1041400"/>
                  </a:lnTo>
                  <a:lnTo>
                    <a:pt x="2372525" y="1028700"/>
                  </a:lnTo>
                  <a:lnTo>
                    <a:pt x="2427935" y="1016000"/>
                  </a:lnTo>
                  <a:lnTo>
                    <a:pt x="2492006" y="1016000"/>
                  </a:lnTo>
                  <a:lnTo>
                    <a:pt x="2545842" y="1041400"/>
                  </a:lnTo>
                  <a:lnTo>
                    <a:pt x="2588933" y="1066800"/>
                  </a:lnTo>
                  <a:lnTo>
                    <a:pt x="2620772" y="1092200"/>
                  </a:lnTo>
                  <a:lnTo>
                    <a:pt x="2648623" y="1130300"/>
                  </a:lnTo>
                  <a:lnTo>
                    <a:pt x="2679750" y="1168400"/>
                  </a:lnTo>
                  <a:lnTo>
                    <a:pt x="2700820" y="1181100"/>
                  </a:lnTo>
                  <a:lnTo>
                    <a:pt x="2700820" y="1104900"/>
                  </a:lnTo>
                  <a:lnTo>
                    <a:pt x="2692362" y="1092200"/>
                  </a:lnTo>
                  <a:lnTo>
                    <a:pt x="2685059" y="1092200"/>
                  </a:lnTo>
                  <a:lnTo>
                    <a:pt x="2666822" y="1066800"/>
                  </a:lnTo>
                  <a:lnTo>
                    <a:pt x="2638069" y="1041400"/>
                  </a:lnTo>
                  <a:lnTo>
                    <a:pt x="2599182" y="1016000"/>
                  </a:lnTo>
                  <a:lnTo>
                    <a:pt x="2550541" y="990600"/>
                  </a:lnTo>
                  <a:lnTo>
                    <a:pt x="2492552" y="965200"/>
                  </a:lnTo>
                  <a:lnTo>
                    <a:pt x="2371115" y="965200"/>
                  </a:lnTo>
                  <a:lnTo>
                    <a:pt x="2323376" y="990600"/>
                  </a:lnTo>
                  <a:lnTo>
                    <a:pt x="2282367" y="1003300"/>
                  </a:lnTo>
                  <a:lnTo>
                    <a:pt x="2248090" y="1028700"/>
                  </a:lnTo>
                  <a:lnTo>
                    <a:pt x="2208707" y="1066800"/>
                  </a:lnTo>
                  <a:lnTo>
                    <a:pt x="2175573" y="1117600"/>
                  </a:lnTo>
                  <a:lnTo>
                    <a:pt x="2155228" y="1143000"/>
                  </a:lnTo>
                  <a:lnTo>
                    <a:pt x="2124456" y="1181100"/>
                  </a:lnTo>
                  <a:lnTo>
                    <a:pt x="2082520" y="1206500"/>
                  </a:lnTo>
                  <a:lnTo>
                    <a:pt x="2028672" y="1231900"/>
                  </a:lnTo>
                  <a:lnTo>
                    <a:pt x="1985352" y="1244600"/>
                  </a:lnTo>
                  <a:lnTo>
                    <a:pt x="1941207" y="1244600"/>
                  </a:lnTo>
                  <a:lnTo>
                    <a:pt x="1854200" y="1219200"/>
                  </a:lnTo>
                  <a:lnTo>
                    <a:pt x="1813179" y="1206500"/>
                  </a:lnTo>
                  <a:lnTo>
                    <a:pt x="1775066" y="1181100"/>
                  </a:lnTo>
                  <a:lnTo>
                    <a:pt x="1740776" y="1143000"/>
                  </a:lnTo>
                  <a:lnTo>
                    <a:pt x="1725422" y="1130300"/>
                  </a:lnTo>
                  <a:lnTo>
                    <a:pt x="1700326" y="1104900"/>
                  </a:lnTo>
                  <a:lnTo>
                    <a:pt x="1665465" y="1066800"/>
                  </a:lnTo>
                  <a:lnTo>
                    <a:pt x="1620799" y="1041400"/>
                  </a:lnTo>
                  <a:lnTo>
                    <a:pt x="1566278" y="1028700"/>
                  </a:lnTo>
                  <a:lnTo>
                    <a:pt x="1501876" y="1016000"/>
                  </a:lnTo>
                  <a:lnTo>
                    <a:pt x="1431302" y="1016000"/>
                  </a:lnTo>
                  <a:lnTo>
                    <a:pt x="1370330" y="1028700"/>
                  </a:lnTo>
                  <a:lnTo>
                    <a:pt x="1319720" y="1054100"/>
                  </a:lnTo>
                  <a:lnTo>
                    <a:pt x="1280261" y="1079500"/>
                  </a:lnTo>
                  <a:lnTo>
                    <a:pt x="1252689" y="1104900"/>
                  </a:lnTo>
                  <a:lnTo>
                    <a:pt x="1237792" y="1117600"/>
                  </a:lnTo>
                  <a:lnTo>
                    <a:pt x="1214005" y="1130300"/>
                  </a:lnTo>
                  <a:lnTo>
                    <a:pt x="1181569" y="1155700"/>
                  </a:lnTo>
                  <a:lnTo>
                    <a:pt x="1140726" y="1181100"/>
                  </a:lnTo>
                  <a:lnTo>
                    <a:pt x="1091692" y="1193800"/>
                  </a:lnTo>
                  <a:lnTo>
                    <a:pt x="1034719" y="1206500"/>
                  </a:lnTo>
                  <a:lnTo>
                    <a:pt x="972934" y="1206500"/>
                  </a:lnTo>
                  <a:lnTo>
                    <a:pt x="918451" y="1193800"/>
                  </a:lnTo>
                  <a:lnTo>
                    <a:pt x="871956" y="1168400"/>
                  </a:lnTo>
                  <a:lnTo>
                    <a:pt x="834136" y="1155700"/>
                  </a:lnTo>
                  <a:lnTo>
                    <a:pt x="805688" y="1130300"/>
                  </a:lnTo>
                  <a:lnTo>
                    <a:pt x="787298" y="1117600"/>
                  </a:lnTo>
                  <a:lnTo>
                    <a:pt x="759841" y="1092200"/>
                  </a:lnTo>
                  <a:lnTo>
                    <a:pt x="719937" y="1054100"/>
                  </a:lnTo>
                  <a:lnTo>
                    <a:pt x="667410" y="1028700"/>
                  </a:lnTo>
                  <a:lnTo>
                    <a:pt x="536384" y="1003300"/>
                  </a:lnTo>
                  <a:lnTo>
                    <a:pt x="478409" y="1016000"/>
                  </a:lnTo>
                  <a:lnTo>
                    <a:pt x="429501" y="1028700"/>
                  </a:lnTo>
                  <a:lnTo>
                    <a:pt x="390994" y="1054100"/>
                  </a:lnTo>
                  <a:lnTo>
                    <a:pt x="364261" y="1066800"/>
                  </a:lnTo>
                  <a:lnTo>
                    <a:pt x="346544" y="1066800"/>
                  </a:lnTo>
                  <a:lnTo>
                    <a:pt x="311492" y="1079500"/>
                  </a:lnTo>
                  <a:lnTo>
                    <a:pt x="263575" y="1092200"/>
                  </a:lnTo>
                  <a:lnTo>
                    <a:pt x="207264" y="1092200"/>
                  </a:lnTo>
                  <a:lnTo>
                    <a:pt x="147027" y="1066800"/>
                  </a:lnTo>
                  <a:lnTo>
                    <a:pt x="144449" y="1066800"/>
                  </a:lnTo>
                  <a:lnTo>
                    <a:pt x="120396" y="1041400"/>
                  </a:lnTo>
                  <a:lnTo>
                    <a:pt x="101727" y="1016000"/>
                  </a:lnTo>
                  <a:lnTo>
                    <a:pt x="88988" y="990600"/>
                  </a:lnTo>
                  <a:lnTo>
                    <a:pt x="82727" y="965200"/>
                  </a:lnTo>
                  <a:lnTo>
                    <a:pt x="83654" y="939800"/>
                  </a:lnTo>
                  <a:lnTo>
                    <a:pt x="91922" y="901700"/>
                  </a:lnTo>
                  <a:lnTo>
                    <a:pt x="106997" y="876300"/>
                  </a:lnTo>
                  <a:lnTo>
                    <a:pt x="128384" y="850900"/>
                  </a:lnTo>
                  <a:lnTo>
                    <a:pt x="374573" y="647700"/>
                  </a:lnTo>
                  <a:lnTo>
                    <a:pt x="383362" y="647700"/>
                  </a:lnTo>
                  <a:lnTo>
                    <a:pt x="393319" y="660400"/>
                  </a:lnTo>
                  <a:lnTo>
                    <a:pt x="404431" y="673100"/>
                  </a:lnTo>
                  <a:lnTo>
                    <a:pt x="576745" y="673100"/>
                  </a:lnTo>
                  <a:lnTo>
                    <a:pt x="476821" y="850900"/>
                  </a:lnTo>
                  <a:lnTo>
                    <a:pt x="473608" y="863600"/>
                  </a:lnTo>
                  <a:lnTo>
                    <a:pt x="474472" y="876300"/>
                  </a:lnTo>
                  <a:lnTo>
                    <a:pt x="479056" y="889000"/>
                  </a:lnTo>
                  <a:lnTo>
                    <a:pt x="518756" y="889000"/>
                  </a:lnTo>
                  <a:lnTo>
                    <a:pt x="523138" y="876300"/>
                  </a:lnTo>
                  <a:lnTo>
                    <a:pt x="637501" y="673100"/>
                  </a:lnTo>
                  <a:lnTo>
                    <a:pt x="1117625" y="673100"/>
                  </a:lnTo>
                  <a:lnTo>
                    <a:pt x="1036726" y="863600"/>
                  </a:lnTo>
                  <a:lnTo>
                    <a:pt x="1034427" y="863600"/>
                  </a:lnTo>
                  <a:lnTo>
                    <a:pt x="1036180" y="876300"/>
                  </a:lnTo>
                  <a:lnTo>
                    <a:pt x="1041552" y="889000"/>
                  </a:lnTo>
                  <a:lnTo>
                    <a:pt x="1080922" y="889000"/>
                  </a:lnTo>
                  <a:lnTo>
                    <a:pt x="1085151" y="876300"/>
                  </a:lnTo>
                  <a:lnTo>
                    <a:pt x="1175689" y="673100"/>
                  </a:lnTo>
                  <a:lnTo>
                    <a:pt x="1644180" y="673100"/>
                  </a:lnTo>
                  <a:lnTo>
                    <a:pt x="1644180" y="863600"/>
                  </a:lnTo>
                  <a:lnTo>
                    <a:pt x="1646262" y="876300"/>
                  </a:lnTo>
                  <a:lnTo>
                    <a:pt x="1651952" y="889000"/>
                  </a:lnTo>
                  <a:lnTo>
                    <a:pt x="1689442" y="889000"/>
                  </a:lnTo>
                  <a:lnTo>
                    <a:pt x="1695132" y="876300"/>
                  </a:lnTo>
                  <a:lnTo>
                    <a:pt x="1697215" y="863600"/>
                  </a:lnTo>
                  <a:lnTo>
                    <a:pt x="1697215" y="673100"/>
                  </a:lnTo>
                  <a:lnTo>
                    <a:pt x="2165705" y="673100"/>
                  </a:lnTo>
                  <a:lnTo>
                    <a:pt x="2256256" y="876300"/>
                  </a:lnTo>
                  <a:lnTo>
                    <a:pt x="2260473" y="889000"/>
                  </a:lnTo>
                  <a:lnTo>
                    <a:pt x="2299843" y="889000"/>
                  </a:lnTo>
                  <a:lnTo>
                    <a:pt x="2305227" y="876300"/>
                  </a:lnTo>
                  <a:lnTo>
                    <a:pt x="2306967" y="863600"/>
                  </a:lnTo>
                  <a:lnTo>
                    <a:pt x="2304669" y="863600"/>
                  </a:lnTo>
                  <a:lnTo>
                    <a:pt x="2223770" y="673100"/>
                  </a:lnTo>
                  <a:lnTo>
                    <a:pt x="2700820" y="673100"/>
                  </a:lnTo>
                  <a:lnTo>
                    <a:pt x="2700820" y="647700"/>
                  </a:lnTo>
                  <a:lnTo>
                    <a:pt x="2700820" y="622300"/>
                  </a:lnTo>
                  <a:lnTo>
                    <a:pt x="432612" y="622300"/>
                  </a:lnTo>
                  <a:lnTo>
                    <a:pt x="420966" y="609600"/>
                  </a:lnTo>
                  <a:lnTo>
                    <a:pt x="412115" y="609600"/>
                  </a:lnTo>
                  <a:lnTo>
                    <a:pt x="406476" y="596900"/>
                  </a:lnTo>
                  <a:lnTo>
                    <a:pt x="404507" y="571500"/>
                  </a:lnTo>
                  <a:lnTo>
                    <a:pt x="406577" y="558800"/>
                  </a:lnTo>
                  <a:lnTo>
                    <a:pt x="412432" y="546100"/>
                  </a:lnTo>
                  <a:lnTo>
                    <a:pt x="421601" y="533400"/>
                  </a:lnTo>
                  <a:lnTo>
                    <a:pt x="2700820" y="533400"/>
                  </a:lnTo>
                  <a:lnTo>
                    <a:pt x="2700820" y="482600"/>
                  </a:lnTo>
                  <a:lnTo>
                    <a:pt x="433565" y="482600"/>
                  </a:lnTo>
                  <a:lnTo>
                    <a:pt x="390347" y="444500"/>
                  </a:lnTo>
                  <a:lnTo>
                    <a:pt x="355193" y="406400"/>
                  </a:lnTo>
                  <a:lnTo>
                    <a:pt x="328980" y="368300"/>
                  </a:lnTo>
                  <a:lnTo>
                    <a:pt x="312610" y="317500"/>
                  </a:lnTo>
                  <a:lnTo>
                    <a:pt x="306959" y="266700"/>
                  </a:lnTo>
                  <a:lnTo>
                    <a:pt x="312610" y="215900"/>
                  </a:lnTo>
                  <a:lnTo>
                    <a:pt x="328980" y="165100"/>
                  </a:lnTo>
                  <a:lnTo>
                    <a:pt x="355193" y="114300"/>
                  </a:lnTo>
                  <a:lnTo>
                    <a:pt x="390347" y="76200"/>
                  </a:lnTo>
                  <a:lnTo>
                    <a:pt x="433565" y="50800"/>
                  </a:lnTo>
                  <a:lnTo>
                    <a:pt x="2700820" y="50800"/>
                  </a:lnTo>
                  <a:lnTo>
                    <a:pt x="2700820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8840081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7073" rIns="0" bIns="0" rtlCol="0">
            <a:spAutoFit/>
          </a:bodyPr>
          <a:lstStyle/>
          <a:p>
            <a:pPr marL="784225">
              <a:lnSpc>
                <a:spcPct val="100000"/>
              </a:lnSpc>
              <a:spcBef>
                <a:spcPts val="90"/>
              </a:spcBef>
            </a:pPr>
            <a:r>
              <a:rPr lang="uk-UA" sz="4400" b="1" dirty="0"/>
              <a:t>Актуальність дослідження</a:t>
            </a:r>
            <a:endParaRPr sz="4400" b="1" dirty="0"/>
          </a:p>
        </p:txBody>
      </p:sp>
      <p:sp>
        <p:nvSpPr>
          <p:cNvPr id="42" name="Текст 41"/>
          <p:cNvSpPr>
            <a:spLocks noGrp="1"/>
          </p:cNvSpPr>
          <p:nvPr>
            <p:ph type="body" idx="1"/>
          </p:nvPr>
        </p:nvSpPr>
        <p:spPr>
          <a:xfrm>
            <a:off x="8261421" y="3587313"/>
            <a:ext cx="7251028" cy="3447098"/>
          </a:xfrm>
        </p:spPr>
        <p:txBody>
          <a:bodyPr/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 час загроза зникнення бджіл стає реальністю. Смертність бджіл стає проблемою людства. Це загрожує не лише втратою продуктів бджільництва: меду, воску та прополісу, а й ставить під загрозу існування людства, оскільки зникнення бджіл може загострити продовольчу кризу, яка вже набирає обертів.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22557" y="2811072"/>
            <a:ext cx="7450455" cy="79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735" marR="31115" indent="-635" algn="ctr">
              <a:lnSpc>
                <a:spcPct val="116199"/>
              </a:lnSpc>
              <a:spcBef>
                <a:spcPts val="90"/>
              </a:spcBef>
            </a:pPr>
            <a:endParaRPr sz="4800" dirty="0">
              <a:latin typeface="Trebuchet MS"/>
              <a:cs typeface="Trebuchet MS"/>
            </a:endParaRPr>
          </a:p>
        </p:txBody>
      </p:sp>
      <p:pic>
        <p:nvPicPr>
          <p:cNvPr id="41" name="Рисунок 40" descr="Чому важливі бджоли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62" y="3898810"/>
            <a:ext cx="6152515" cy="4101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608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800600" y="183328"/>
            <a:ext cx="9771138" cy="1320166"/>
            <a:chOff x="5011662" y="856567"/>
            <a:chExt cx="8628138" cy="1320166"/>
          </a:xfrm>
        </p:grpSpPr>
        <p:sp>
          <p:nvSpPr>
            <p:cNvPr id="10" name="object 10"/>
            <p:cNvSpPr/>
            <p:nvPr/>
          </p:nvSpPr>
          <p:spPr>
            <a:xfrm>
              <a:off x="5011662" y="856567"/>
              <a:ext cx="8628137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8627742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-23033" y="-266704"/>
            <a:ext cx="18288470" cy="10209034"/>
            <a:chOff x="0" y="313693"/>
            <a:chExt cx="18288470" cy="10209034"/>
          </a:xfrm>
        </p:grpSpPr>
        <p:sp>
          <p:nvSpPr>
            <p:cNvPr id="13" name="object 13"/>
            <p:cNvSpPr/>
            <p:nvPr/>
          </p:nvSpPr>
          <p:spPr>
            <a:xfrm>
              <a:off x="344739" y="2363415"/>
              <a:ext cx="17356694" cy="8159312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376" y="313693"/>
              <a:ext cx="1710055" cy="203606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2696" y="1734530"/>
              <a:ext cx="823319" cy="69837"/>
            </a:xfrm>
            <a:custGeom>
              <a:avLst/>
              <a:gdLst/>
              <a:ahLst/>
              <a:cxnLst/>
              <a:rect l="l" t="t" r="r" b="b"/>
              <a:pathLst>
                <a:path w="499109" h="282575">
                  <a:moveTo>
                    <a:pt x="219952" y="270431"/>
                  </a:moveTo>
                  <a:lnTo>
                    <a:pt x="163561" y="253924"/>
                  </a:lnTo>
                  <a:lnTo>
                    <a:pt x="113304" y="232182"/>
                  </a:lnTo>
                  <a:lnTo>
                    <a:pt x="70500" y="206324"/>
                  </a:lnTo>
                  <a:lnTo>
                    <a:pt x="36468" y="177469"/>
                  </a:lnTo>
                  <a:lnTo>
                    <a:pt x="12529" y="146733"/>
                  </a:lnTo>
                  <a:lnTo>
                    <a:pt x="0" y="115237"/>
                  </a:lnTo>
                  <a:lnTo>
                    <a:pt x="200" y="84099"/>
                  </a:lnTo>
                  <a:lnTo>
                    <a:pt x="38559" y="33073"/>
                  </a:lnTo>
                  <a:lnTo>
                    <a:pt x="73489" y="15820"/>
                  </a:lnTo>
                  <a:lnTo>
                    <a:pt x="116687" y="4651"/>
                  </a:lnTo>
                  <a:lnTo>
                    <a:pt x="166478" y="0"/>
                  </a:lnTo>
                  <a:lnTo>
                    <a:pt x="221189" y="2298"/>
                  </a:lnTo>
                  <a:lnTo>
                    <a:pt x="279143" y="11979"/>
                  </a:lnTo>
                  <a:lnTo>
                    <a:pt x="335535" y="28485"/>
                  </a:lnTo>
                  <a:lnTo>
                    <a:pt x="385792" y="50227"/>
                  </a:lnTo>
                  <a:lnTo>
                    <a:pt x="428596" y="76085"/>
                  </a:lnTo>
                  <a:lnTo>
                    <a:pt x="462627" y="104941"/>
                  </a:lnTo>
                  <a:lnTo>
                    <a:pt x="486567" y="135676"/>
                  </a:lnTo>
                  <a:lnTo>
                    <a:pt x="499096" y="167172"/>
                  </a:lnTo>
                  <a:lnTo>
                    <a:pt x="499030" y="177469"/>
                  </a:lnTo>
                  <a:lnTo>
                    <a:pt x="498932" y="198319"/>
                  </a:lnTo>
                  <a:lnTo>
                    <a:pt x="460536" y="249337"/>
                  </a:lnTo>
                  <a:lnTo>
                    <a:pt x="425606" y="266590"/>
                  </a:lnTo>
                  <a:lnTo>
                    <a:pt x="382408" y="277758"/>
                  </a:lnTo>
                  <a:lnTo>
                    <a:pt x="332617" y="282410"/>
                  </a:lnTo>
                  <a:lnTo>
                    <a:pt x="277907" y="280112"/>
                  </a:lnTo>
                  <a:lnTo>
                    <a:pt x="219952" y="270431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12227" y="7319256"/>
              <a:ext cx="2675890" cy="3041650"/>
            </a:xfrm>
            <a:custGeom>
              <a:avLst/>
              <a:gdLst/>
              <a:ahLst/>
              <a:cxnLst/>
              <a:rect l="l" t="t" r="r" b="b"/>
              <a:pathLst>
                <a:path w="2675890" h="3041650">
                  <a:moveTo>
                    <a:pt x="2675813" y="3041622"/>
                  </a:moveTo>
                  <a:lnTo>
                    <a:pt x="377347" y="3041622"/>
                  </a:lnTo>
                  <a:lnTo>
                    <a:pt x="381924" y="3008339"/>
                  </a:lnTo>
                  <a:lnTo>
                    <a:pt x="396644" y="2971980"/>
                  </a:lnTo>
                  <a:lnTo>
                    <a:pt x="413004" y="2946737"/>
                  </a:lnTo>
                  <a:lnTo>
                    <a:pt x="424319" y="2933603"/>
                  </a:lnTo>
                  <a:lnTo>
                    <a:pt x="405301" y="2910094"/>
                  </a:lnTo>
                  <a:lnTo>
                    <a:pt x="363056" y="2854943"/>
                  </a:lnTo>
                  <a:lnTo>
                    <a:pt x="340264" y="2823336"/>
                  </a:lnTo>
                  <a:lnTo>
                    <a:pt x="316650" y="2789064"/>
                  </a:lnTo>
                  <a:lnTo>
                    <a:pt x="292432" y="2752147"/>
                  </a:lnTo>
                  <a:lnTo>
                    <a:pt x="267828" y="2712600"/>
                  </a:lnTo>
                  <a:lnTo>
                    <a:pt x="243055" y="2670443"/>
                  </a:lnTo>
                  <a:lnTo>
                    <a:pt x="218332" y="2625692"/>
                  </a:lnTo>
                  <a:lnTo>
                    <a:pt x="193876" y="2578366"/>
                  </a:lnTo>
                  <a:lnTo>
                    <a:pt x="169906" y="2528481"/>
                  </a:lnTo>
                  <a:lnTo>
                    <a:pt x="146640" y="2476057"/>
                  </a:lnTo>
                  <a:lnTo>
                    <a:pt x="124295" y="2421109"/>
                  </a:lnTo>
                  <a:lnTo>
                    <a:pt x="103089" y="2363657"/>
                  </a:lnTo>
                  <a:lnTo>
                    <a:pt x="83241" y="2303718"/>
                  </a:lnTo>
                  <a:lnTo>
                    <a:pt x="64968" y="2241310"/>
                  </a:lnTo>
                  <a:lnTo>
                    <a:pt x="48489" y="2176450"/>
                  </a:lnTo>
                  <a:lnTo>
                    <a:pt x="34021" y="2109155"/>
                  </a:lnTo>
                  <a:lnTo>
                    <a:pt x="22021" y="2041255"/>
                  </a:lnTo>
                  <a:lnTo>
                    <a:pt x="12798" y="1974708"/>
                  </a:lnTo>
                  <a:lnTo>
                    <a:pt x="6172" y="1909597"/>
                  </a:lnTo>
                  <a:lnTo>
                    <a:pt x="1966" y="1846004"/>
                  </a:lnTo>
                  <a:lnTo>
                    <a:pt x="0" y="1784011"/>
                  </a:lnTo>
                  <a:lnTo>
                    <a:pt x="95" y="1723702"/>
                  </a:lnTo>
                  <a:lnTo>
                    <a:pt x="2075" y="1665157"/>
                  </a:lnTo>
                  <a:lnTo>
                    <a:pt x="5760" y="1608459"/>
                  </a:lnTo>
                  <a:lnTo>
                    <a:pt x="10971" y="1553691"/>
                  </a:lnTo>
                  <a:lnTo>
                    <a:pt x="17531" y="1500935"/>
                  </a:lnTo>
                  <a:lnTo>
                    <a:pt x="25260" y="1450273"/>
                  </a:lnTo>
                  <a:lnTo>
                    <a:pt x="33980" y="1401787"/>
                  </a:lnTo>
                  <a:lnTo>
                    <a:pt x="43513" y="1355560"/>
                  </a:lnTo>
                  <a:lnTo>
                    <a:pt x="53681" y="1311675"/>
                  </a:lnTo>
                  <a:lnTo>
                    <a:pt x="64304" y="1270213"/>
                  </a:lnTo>
                  <a:lnTo>
                    <a:pt x="75204" y="1231257"/>
                  </a:lnTo>
                  <a:lnTo>
                    <a:pt x="97123" y="1161190"/>
                  </a:lnTo>
                  <a:lnTo>
                    <a:pt x="118008" y="1102135"/>
                  </a:lnTo>
                  <a:lnTo>
                    <a:pt x="127618" y="1076942"/>
                  </a:lnTo>
                  <a:lnTo>
                    <a:pt x="120724" y="1074031"/>
                  </a:lnTo>
                  <a:lnTo>
                    <a:pt x="114095" y="1070590"/>
                  </a:lnTo>
                  <a:lnTo>
                    <a:pt x="107201" y="1066884"/>
                  </a:lnTo>
                  <a:lnTo>
                    <a:pt x="106141" y="1066090"/>
                  </a:lnTo>
                  <a:lnTo>
                    <a:pt x="105080" y="1065561"/>
                  </a:lnTo>
                  <a:lnTo>
                    <a:pt x="69774" y="1037934"/>
                  </a:lnTo>
                  <a:lnTo>
                    <a:pt x="45629" y="1003840"/>
                  </a:lnTo>
                  <a:lnTo>
                    <a:pt x="31957" y="965153"/>
                  </a:lnTo>
                  <a:lnTo>
                    <a:pt x="28865" y="924277"/>
                  </a:lnTo>
                  <a:lnTo>
                    <a:pt x="36459" y="883613"/>
                  </a:lnTo>
                  <a:lnTo>
                    <a:pt x="54847" y="845565"/>
                  </a:lnTo>
                  <a:lnTo>
                    <a:pt x="84134" y="812536"/>
                  </a:lnTo>
                  <a:lnTo>
                    <a:pt x="354850" y="581744"/>
                  </a:lnTo>
                  <a:lnTo>
                    <a:pt x="352464" y="574069"/>
                  </a:lnTo>
                  <a:lnTo>
                    <a:pt x="351138" y="565864"/>
                  </a:lnTo>
                  <a:lnTo>
                    <a:pt x="351138" y="557659"/>
                  </a:lnTo>
                  <a:lnTo>
                    <a:pt x="354585" y="534600"/>
                  </a:lnTo>
                  <a:lnTo>
                    <a:pt x="364395" y="513923"/>
                  </a:lnTo>
                  <a:lnTo>
                    <a:pt x="379774" y="496918"/>
                  </a:lnTo>
                  <a:lnTo>
                    <a:pt x="399925" y="484875"/>
                  </a:lnTo>
                  <a:lnTo>
                    <a:pt x="357781" y="457414"/>
                  </a:lnTo>
                  <a:lnTo>
                    <a:pt x="321913" y="423374"/>
                  </a:lnTo>
                  <a:lnTo>
                    <a:pt x="292938" y="383804"/>
                  </a:lnTo>
                  <a:lnTo>
                    <a:pt x="271475" y="339757"/>
                  </a:lnTo>
                  <a:lnTo>
                    <a:pt x="258144" y="292285"/>
                  </a:lnTo>
                  <a:lnTo>
                    <a:pt x="253563" y="242437"/>
                  </a:lnTo>
                  <a:lnTo>
                    <a:pt x="258144" y="192590"/>
                  </a:lnTo>
                  <a:lnTo>
                    <a:pt x="271475" y="145117"/>
                  </a:lnTo>
                  <a:lnTo>
                    <a:pt x="292938" y="101070"/>
                  </a:lnTo>
                  <a:lnTo>
                    <a:pt x="321913" y="61501"/>
                  </a:lnTo>
                  <a:lnTo>
                    <a:pt x="357781" y="27460"/>
                  </a:lnTo>
                  <a:lnTo>
                    <a:pt x="399925" y="0"/>
                  </a:lnTo>
                  <a:lnTo>
                    <a:pt x="2675813" y="0"/>
                  </a:lnTo>
                  <a:lnTo>
                    <a:pt x="2675813" y="3041622"/>
                  </a:lnTo>
                  <a:close/>
                </a:path>
              </a:pathLst>
            </a:custGeom>
            <a:solidFill>
              <a:srgbClr val="F9B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64022" y="9605704"/>
              <a:ext cx="138937" cy="1611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985577" y="8700004"/>
              <a:ext cx="495934" cy="283845"/>
            </a:xfrm>
            <a:custGeom>
              <a:avLst/>
              <a:gdLst/>
              <a:ahLst/>
              <a:cxnLst/>
              <a:rect l="l" t="t" r="r" b="b"/>
              <a:pathLst>
                <a:path w="495934" h="283845">
                  <a:moveTo>
                    <a:pt x="495827" y="283726"/>
                  </a:moveTo>
                  <a:lnTo>
                    <a:pt x="436334" y="266118"/>
                  </a:lnTo>
                  <a:lnTo>
                    <a:pt x="381090" y="254214"/>
                  </a:lnTo>
                  <a:lnTo>
                    <a:pt x="330694" y="246985"/>
                  </a:lnTo>
                  <a:lnTo>
                    <a:pt x="286014" y="243403"/>
                  </a:lnTo>
                  <a:lnTo>
                    <a:pt x="247913" y="242437"/>
                  </a:lnTo>
                  <a:lnTo>
                    <a:pt x="187591" y="244826"/>
                  </a:lnTo>
                  <a:lnTo>
                    <a:pt x="132258" y="251254"/>
                  </a:lnTo>
                  <a:lnTo>
                    <a:pt x="82321" y="260617"/>
                  </a:lnTo>
                  <a:lnTo>
                    <a:pt x="38187" y="271809"/>
                  </a:lnTo>
                  <a:lnTo>
                    <a:pt x="0" y="283726"/>
                  </a:lnTo>
                  <a:lnTo>
                    <a:pt x="9545" y="249054"/>
                  </a:lnTo>
                  <a:lnTo>
                    <a:pt x="43448" y="162486"/>
                  </a:lnTo>
                  <a:lnTo>
                    <a:pt x="70389" y="115290"/>
                  </a:lnTo>
                  <a:lnTo>
                    <a:pt x="101034" y="75145"/>
                  </a:lnTo>
                  <a:lnTo>
                    <a:pt x="134911" y="42813"/>
                  </a:lnTo>
                  <a:lnTo>
                    <a:pt x="171550" y="19056"/>
                  </a:lnTo>
                  <a:lnTo>
                    <a:pt x="208837" y="4863"/>
                  </a:lnTo>
                  <a:lnTo>
                    <a:pt x="247913" y="0"/>
                  </a:lnTo>
                  <a:lnTo>
                    <a:pt x="267244" y="1178"/>
                  </a:lnTo>
                  <a:lnTo>
                    <a:pt x="304812" y="10384"/>
                  </a:lnTo>
                  <a:lnTo>
                    <a:pt x="359905" y="41921"/>
                  </a:lnTo>
                  <a:lnTo>
                    <a:pt x="394086" y="74270"/>
                  </a:lnTo>
                  <a:lnTo>
                    <a:pt x="425009" y="114534"/>
                  </a:lnTo>
                  <a:lnTo>
                    <a:pt x="452190" y="161937"/>
                  </a:lnTo>
                  <a:lnTo>
                    <a:pt x="475145" y="215706"/>
                  </a:lnTo>
                  <a:lnTo>
                    <a:pt x="486281" y="248822"/>
                  </a:lnTo>
                  <a:lnTo>
                    <a:pt x="495827" y="283726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65426" y="8942441"/>
              <a:ext cx="536575" cy="194310"/>
            </a:xfrm>
            <a:custGeom>
              <a:avLst/>
              <a:gdLst/>
              <a:ahLst/>
              <a:cxnLst/>
              <a:rect l="l" t="t" r="r" b="b"/>
              <a:pathLst>
                <a:path w="536575" h="194309">
                  <a:moveTo>
                    <a:pt x="536129" y="194003"/>
                  </a:moveTo>
                  <a:lnTo>
                    <a:pt x="471639" y="173212"/>
                  </a:lnTo>
                  <a:lnTo>
                    <a:pt x="411702" y="159231"/>
                  </a:lnTo>
                  <a:lnTo>
                    <a:pt x="357099" y="150802"/>
                  </a:lnTo>
                  <a:lnTo>
                    <a:pt x="308872" y="146667"/>
                  </a:lnTo>
                  <a:lnTo>
                    <a:pt x="268064" y="145568"/>
                  </a:lnTo>
                  <a:lnTo>
                    <a:pt x="200606" y="148547"/>
                  </a:lnTo>
                  <a:lnTo>
                    <a:pt x="139550" y="156443"/>
                  </a:lnTo>
                  <a:lnTo>
                    <a:pt x="85443" y="167692"/>
                  </a:lnTo>
                  <a:lnTo>
                    <a:pt x="38832" y="180733"/>
                  </a:lnTo>
                  <a:lnTo>
                    <a:pt x="0" y="194003"/>
                  </a:lnTo>
                  <a:lnTo>
                    <a:pt x="2216" y="154137"/>
                  </a:lnTo>
                  <a:lnTo>
                    <a:pt x="6396" y="115263"/>
                  </a:lnTo>
                  <a:lnTo>
                    <a:pt x="12416" y="77581"/>
                  </a:lnTo>
                  <a:lnTo>
                    <a:pt x="58338" y="29371"/>
                  </a:lnTo>
                  <a:lnTo>
                    <a:pt x="102472" y="18179"/>
                  </a:lnTo>
                  <a:lnTo>
                    <a:pt x="152409" y="8816"/>
                  </a:lnTo>
                  <a:lnTo>
                    <a:pt x="207742" y="2388"/>
                  </a:lnTo>
                  <a:lnTo>
                    <a:pt x="268064" y="0"/>
                  </a:lnTo>
                  <a:lnTo>
                    <a:pt x="306165" y="965"/>
                  </a:lnTo>
                  <a:lnTo>
                    <a:pt x="350846" y="4548"/>
                  </a:lnTo>
                  <a:lnTo>
                    <a:pt x="401241" y="11776"/>
                  </a:lnTo>
                  <a:lnTo>
                    <a:pt x="456485" y="23680"/>
                  </a:lnTo>
                  <a:lnTo>
                    <a:pt x="515978" y="41288"/>
                  </a:lnTo>
                  <a:lnTo>
                    <a:pt x="529733" y="115263"/>
                  </a:lnTo>
                  <a:lnTo>
                    <a:pt x="533913" y="154137"/>
                  </a:lnTo>
                  <a:lnTo>
                    <a:pt x="536129" y="194003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5161" y="9088010"/>
              <a:ext cx="537210" cy="315595"/>
            </a:xfrm>
            <a:custGeom>
              <a:avLst/>
              <a:gdLst/>
              <a:ahLst/>
              <a:cxnLst/>
              <a:rect l="l" t="t" r="r" b="b"/>
              <a:pathLst>
                <a:path w="537209" h="315595">
                  <a:moveTo>
                    <a:pt x="268330" y="315221"/>
                  </a:moveTo>
                  <a:lnTo>
                    <a:pt x="210353" y="313005"/>
                  </a:lnTo>
                  <a:lnTo>
                    <a:pt x="156933" y="307015"/>
                  </a:lnTo>
                  <a:lnTo>
                    <a:pt x="108426" y="298242"/>
                  </a:lnTo>
                  <a:lnTo>
                    <a:pt x="65188" y="287679"/>
                  </a:lnTo>
                  <a:lnTo>
                    <a:pt x="27575" y="276315"/>
                  </a:lnTo>
                  <a:lnTo>
                    <a:pt x="17466" y="236813"/>
                  </a:lnTo>
                  <a:lnTo>
                    <a:pt x="9545" y="195326"/>
                  </a:lnTo>
                  <a:lnTo>
                    <a:pt x="2485" y="135444"/>
                  </a:lnTo>
                  <a:lnTo>
                    <a:pt x="0" y="56639"/>
                  </a:lnTo>
                  <a:lnTo>
                    <a:pt x="530" y="48434"/>
                  </a:lnTo>
                  <a:lnTo>
                    <a:pt x="39097" y="35165"/>
                  </a:lnTo>
                  <a:lnTo>
                    <a:pt x="85708" y="22124"/>
                  </a:lnTo>
                  <a:lnTo>
                    <a:pt x="139815" y="10874"/>
                  </a:lnTo>
                  <a:lnTo>
                    <a:pt x="200871" y="2979"/>
                  </a:lnTo>
                  <a:lnTo>
                    <a:pt x="268329" y="0"/>
                  </a:lnTo>
                  <a:lnTo>
                    <a:pt x="309137" y="1098"/>
                  </a:lnTo>
                  <a:lnTo>
                    <a:pt x="357364" y="5234"/>
                  </a:lnTo>
                  <a:lnTo>
                    <a:pt x="411968" y="13663"/>
                  </a:lnTo>
                  <a:lnTo>
                    <a:pt x="471904" y="27644"/>
                  </a:lnTo>
                  <a:lnTo>
                    <a:pt x="536394" y="48434"/>
                  </a:lnTo>
                  <a:lnTo>
                    <a:pt x="536660" y="72784"/>
                  </a:lnTo>
                  <a:lnTo>
                    <a:pt x="536022" y="104677"/>
                  </a:lnTo>
                  <a:lnTo>
                    <a:pt x="531067" y="166576"/>
                  </a:lnTo>
                  <a:lnTo>
                    <a:pt x="523216" y="217025"/>
                  </a:lnTo>
                  <a:lnTo>
                    <a:pt x="514358" y="257015"/>
                  </a:lnTo>
                  <a:lnTo>
                    <a:pt x="451566" y="292862"/>
                  </a:lnTo>
                  <a:lnTo>
                    <a:pt x="397917" y="304074"/>
                  </a:lnTo>
                  <a:lnTo>
                    <a:pt x="348952" y="310902"/>
                  </a:lnTo>
                  <a:lnTo>
                    <a:pt x="305484" y="314300"/>
                  </a:lnTo>
                  <a:lnTo>
                    <a:pt x="268330" y="315221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867712" y="7827121"/>
              <a:ext cx="2420711" cy="557841"/>
            </a:xfrm>
            <a:custGeom>
              <a:avLst/>
              <a:gdLst/>
              <a:ahLst/>
              <a:cxnLst/>
              <a:rect l="l" t="t" r="r" b="b"/>
              <a:pathLst>
                <a:path w="2645409" h="666750">
                  <a:moveTo>
                    <a:pt x="1884580" y="666440"/>
                  </a:moveTo>
                  <a:lnTo>
                    <a:pt x="1836203" y="659842"/>
                  </a:lnTo>
                  <a:lnTo>
                    <a:pt x="1788943" y="645364"/>
                  </a:lnTo>
                  <a:lnTo>
                    <a:pt x="1743779" y="623307"/>
                  </a:lnTo>
                  <a:lnTo>
                    <a:pt x="1701691" y="593972"/>
                  </a:lnTo>
                  <a:lnTo>
                    <a:pt x="1663657" y="557659"/>
                  </a:lnTo>
                  <a:lnTo>
                    <a:pt x="1655619" y="547548"/>
                  </a:lnTo>
                  <a:lnTo>
                    <a:pt x="1640324" y="530564"/>
                  </a:lnTo>
                  <a:lnTo>
                    <a:pt x="1588355" y="486992"/>
                  </a:lnTo>
                  <a:lnTo>
                    <a:pt x="1525382" y="454372"/>
                  </a:lnTo>
                  <a:lnTo>
                    <a:pt x="1487010" y="442850"/>
                  </a:lnTo>
                  <a:lnTo>
                    <a:pt x="1444114" y="436440"/>
                  </a:lnTo>
                  <a:lnTo>
                    <a:pt x="1377453" y="439224"/>
                  </a:lnTo>
                  <a:lnTo>
                    <a:pt x="1320123" y="454389"/>
                  </a:lnTo>
                  <a:lnTo>
                    <a:pt x="1272928" y="476670"/>
                  </a:lnTo>
                  <a:lnTo>
                    <a:pt x="1236670" y="500804"/>
                  </a:lnTo>
                  <a:lnTo>
                    <a:pt x="1200178" y="533574"/>
                  </a:lnTo>
                  <a:lnTo>
                    <a:pt x="1180553" y="550789"/>
                  </a:lnTo>
                  <a:lnTo>
                    <a:pt x="1148175" y="574228"/>
                  </a:lnTo>
                  <a:lnTo>
                    <a:pt x="1103655" y="598747"/>
                  </a:lnTo>
                  <a:lnTo>
                    <a:pt x="1047605" y="619200"/>
                  </a:lnTo>
                  <a:lnTo>
                    <a:pt x="980635" y="630444"/>
                  </a:lnTo>
                  <a:lnTo>
                    <a:pt x="909736" y="627937"/>
                  </a:lnTo>
                  <a:lnTo>
                    <a:pt x="848022" y="613387"/>
                  </a:lnTo>
                  <a:lnTo>
                    <a:pt x="796456" y="591736"/>
                  </a:lnTo>
                  <a:lnTo>
                    <a:pt x="756005" y="567923"/>
                  </a:lnTo>
                  <a:lnTo>
                    <a:pt x="712305" y="533574"/>
                  </a:lnTo>
                  <a:lnTo>
                    <a:pt x="692489" y="512889"/>
                  </a:lnTo>
                  <a:lnTo>
                    <a:pt x="657386" y="484412"/>
                  </a:lnTo>
                  <a:lnTo>
                    <a:pt x="607120" y="456233"/>
                  </a:lnTo>
                  <a:lnTo>
                    <a:pt x="541815" y="436441"/>
                  </a:lnTo>
                  <a:lnTo>
                    <a:pt x="476117" y="432536"/>
                  </a:lnTo>
                  <a:lnTo>
                    <a:pt x="419367" y="441349"/>
                  </a:lnTo>
                  <a:lnTo>
                    <a:pt x="373511" y="456983"/>
                  </a:lnTo>
                  <a:lnTo>
                    <a:pt x="340497" y="473545"/>
                  </a:lnTo>
                  <a:lnTo>
                    <a:pt x="322272" y="485140"/>
                  </a:lnTo>
                  <a:lnTo>
                    <a:pt x="306866" y="492258"/>
                  </a:lnTo>
                  <a:lnTo>
                    <a:pt x="272267" y="504230"/>
                  </a:lnTo>
                  <a:lnTo>
                    <a:pt x="223020" y="513648"/>
                  </a:lnTo>
                  <a:lnTo>
                    <a:pt x="163667" y="513106"/>
                  </a:lnTo>
                  <a:lnTo>
                    <a:pt x="98752" y="495197"/>
                  </a:lnTo>
                  <a:lnTo>
                    <a:pt x="40908" y="456189"/>
                  </a:lnTo>
                  <a:lnTo>
                    <a:pt x="16763" y="422095"/>
                  </a:lnTo>
                  <a:lnTo>
                    <a:pt x="3092" y="383409"/>
                  </a:lnTo>
                  <a:lnTo>
                    <a:pt x="0" y="342532"/>
                  </a:lnTo>
                  <a:lnTo>
                    <a:pt x="7594" y="301868"/>
                  </a:lnTo>
                  <a:lnTo>
                    <a:pt x="25981" y="263821"/>
                  </a:lnTo>
                  <a:lnTo>
                    <a:pt x="55268" y="230792"/>
                  </a:lnTo>
                  <a:lnTo>
                    <a:pt x="325984" y="0"/>
                  </a:lnTo>
                  <a:lnTo>
                    <a:pt x="332953" y="15499"/>
                  </a:lnTo>
                  <a:lnTo>
                    <a:pt x="342954" y="29113"/>
                  </a:lnTo>
                  <a:lnTo>
                    <a:pt x="355739" y="40345"/>
                  </a:lnTo>
                  <a:lnTo>
                    <a:pt x="371059" y="48699"/>
                  </a:lnTo>
                  <a:lnTo>
                    <a:pt x="2644985" y="48699"/>
                  </a:lnTo>
                  <a:lnTo>
                    <a:pt x="2644985" y="546499"/>
                  </a:lnTo>
                  <a:lnTo>
                    <a:pt x="2605237" y="497047"/>
                  </a:lnTo>
                  <a:lnTo>
                    <a:pt x="2547396" y="443256"/>
                  </a:lnTo>
                  <a:lnTo>
                    <a:pt x="2500062" y="414845"/>
                  </a:lnTo>
                  <a:lnTo>
                    <a:pt x="2441120" y="394228"/>
                  </a:lnTo>
                  <a:lnTo>
                    <a:pt x="2371072" y="388006"/>
                  </a:lnTo>
                  <a:lnTo>
                    <a:pt x="2308854" y="397997"/>
                  </a:lnTo>
                  <a:lnTo>
                    <a:pt x="2256727" y="418707"/>
                  </a:lnTo>
                  <a:lnTo>
                    <a:pt x="2214842" y="445174"/>
                  </a:lnTo>
                  <a:lnTo>
                    <a:pt x="2183347" y="472435"/>
                  </a:lnTo>
                  <a:lnTo>
                    <a:pt x="2151579" y="511032"/>
                  </a:lnTo>
                  <a:lnTo>
                    <a:pt x="2142514" y="525105"/>
                  </a:lnTo>
                  <a:lnTo>
                    <a:pt x="2121083" y="555864"/>
                  </a:lnTo>
                  <a:lnTo>
                    <a:pt x="2087596" y="592331"/>
                  </a:lnTo>
                  <a:lnTo>
                    <a:pt x="2041133" y="627607"/>
                  </a:lnTo>
                  <a:lnTo>
                    <a:pt x="1980774" y="654793"/>
                  </a:lnTo>
                  <a:lnTo>
                    <a:pt x="1933097" y="664858"/>
                  </a:lnTo>
                  <a:lnTo>
                    <a:pt x="1884580" y="666440"/>
                  </a:lnTo>
                  <a:close/>
                </a:path>
              </a:pathLst>
            </a:custGeom>
            <a:solidFill>
              <a:srgbClr val="EF9D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867713" y="7245376"/>
              <a:ext cx="2420620" cy="485140"/>
            </a:xfrm>
            <a:custGeom>
              <a:avLst/>
              <a:gdLst/>
              <a:ahLst/>
              <a:cxnLst/>
              <a:rect l="l" t="t" r="r" b="b"/>
              <a:pathLst>
                <a:path w="2420619" h="485140">
                  <a:moveTo>
                    <a:pt x="2420287" y="484875"/>
                  </a:moveTo>
                  <a:lnTo>
                    <a:pt x="146361" y="484875"/>
                  </a:lnTo>
                  <a:lnTo>
                    <a:pt x="104217" y="457414"/>
                  </a:lnTo>
                  <a:lnTo>
                    <a:pt x="68349" y="423374"/>
                  </a:lnTo>
                  <a:lnTo>
                    <a:pt x="39374" y="383804"/>
                  </a:lnTo>
                  <a:lnTo>
                    <a:pt x="17912" y="339757"/>
                  </a:lnTo>
                  <a:lnTo>
                    <a:pt x="4581" y="292285"/>
                  </a:lnTo>
                  <a:lnTo>
                    <a:pt x="0" y="242437"/>
                  </a:lnTo>
                  <a:lnTo>
                    <a:pt x="4581" y="192590"/>
                  </a:lnTo>
                  <a:lnTo>
                    <a:pt x="17912" y="145117"/>
                  </a:lnTo>
                  <a:lnTo>
                    <a:pt x="39374" y="101070"/>
                  </a:lnTo>
                  <a:lnTo>
                    <a:pt x="68349" y="61501"/>
                  </a:lnTo>
                  <a:lnTo>
                    <a:pt x="104217" y="27460"/>
                  </a:lnTo>
                  <a:lnTo>
                    <a:pt x="146361" y="0"/>
                  </a:lnTo>
                  <a:lnTo>
                    <a:pt x="2420287" y="0"/>
                  </a:lnTo>
                  <a:lnTo>
                    <a:pt x="2420287" y="484875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60723" y="8845572"/>
              <a:ext cx="454025" cy="485140"/>
            </a:xfrm>
            <a:custGeom>
              <a:avLst/>
              <a:gdLst/>
              <a:ahLst/>
              <a:cxnLst/>
              <a:rect l="l" t="t" r="r" b="b"/>
              <a:pathLst>
                <a:path w="454025" h="485140">
                  <a:moveTo>
                    <a:pt x="187459" y="484875"/>
                  </a:moveTo>
                  <a:lnTo>
                    <a:pt x="144601" y="481736"/>
                  </a:lnTo>
                  <a:lnTo>
                    <a:pt x="103905" y="472667"/>
                  </a:lnTo>
                  <a:lnTo>
                    <a:pt x="65943" y="458189"/>
                  </a:lnTo>
                  <a:lnTo>
                    <a:pt x="31287" y="438823"/>
                  </a:lnTo>
                  <a:lnTo>
                    <a:pt x="35504" y="409014"/>
                  </a:lnTo>
                  <a:lnTo>
                    <a:pt x="38579" y="378412"/>
                  </a:lnTo>
                  <a:lnTo>
                    <a:pt x="40460" y="347114"/>
                  </a:lnTo>
                  <a:lnTo>
                    <a:pt x="41098" y="299077"/>
                  </a:lnTo>
                  <a:lnTo>
                    <a:pt x="38616" y="251006"/>
                  </a:lnTo>
                  <a:lnTo>
                    <a:pt x="34436" y="212133"/>
                  </a:lnTo>
                  <a:lnTo>
                    <a:pt x="28416" y="174450"/>
                  </a:lnTo>
                  <a:lnTo>
                    <a:pt x="11136" y="103254"/>
                  </a:lnTo>
                  <a:lnTo>
                    <a:pt x="0" y="70137"/>
                  </a:lnTo>
                  <a:lnTo>
                    <a:pt x="39357" y="40866"/>
                  </a:lnTo>
                  <a:lnTo>
                    <a:pt x="84383" y="18791"/>
                  </a:lnTo>
                  <a:lnTo>
                    <a:pt x="134082" y="4855"/>
                  </a:lnTo>
                  <a:lnTo>
                    <a:pt x="187459" y="0"/>
                  </a:lnTo>
                  <a:lnTo>
                    <a:pt x="235267" y="3905"/>
                  </a:lnTo>
                  <a:lnTo>
                    <a:pt x="280262" y="15164"/>
                  </a:lnTo>
                  <a:lnTo>
                    <a:pt x="321693" y="33093"/>
                  </a:lnTo>
                  <a:lnTo>
                    <a:pt x="358810" y="57008"/>
                  </a:lnTo>
                  <a:lnTo>
                    <a:pt x="390861" y="86226"/>
                  </a:lnTo>
                  <a:lnTo>
                    <a:pt x="417097" y="120062"/>
                  </a:lnTo>
                  <a:lnTo>
                    <a:pt x="436767" y="157831"/>
                  </a:lnTo>
                  <a:lnTo>
                    <a:pt x="449119" y="198851"/>
                  </a:lnTo>
                  <a:lnTo>
                    <a:pt x="453403" y="242437"/>
                  </a:lnTo>
                  <a:lnTo>
                    <a:pt x="449119" y="286023"/>
                  </a:lnTo>
                  <a:lnTo>
                    <a:pt x="436767" y="327043"/>
                  </a:lnTo>
                  <a:lnTo>
                    <a:pt x="417097" y="364813"/>
                  </a:lnTo>
                  <a:lnTo>
                    <a:pt x="390861" y="398649"/>
                  </a:lnTo>
                  <a:lnTo>
                    <a:pt x="358810" y="427866"/>
                  </a:lnTo>
                  <a:lnTo>
                    <a:pt x="321693" y="451782"/>
                  </a:lnTo>
                  <a:lnTo>
                    <a:pt x="280262" y="469711"/>
                  </a:lnTo>
                  <a:lnTo>
                    <a:pt x="235267" y="480970"/>
                  </a:lnTo>
                  <a:lnTo>
                    <a:pt x="187459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92736" y="9364325"/>
              <a:ext cx="481965" cy="257175"/>
            </a:xfrm>
            <a:custGeom>
              <a:avLst/>
              <a:gdLst/>
              <a:ahLst/>
              <a:cxnLst/>
              <a:rect l="l" t="t" r="r" b="b"/>
              <a:pathLst>
                <a:path w="481965" h="257175">
                  <a:moveTo>
                    <a:pt x="240754" y="256994"/>
                  </a:moveTo>
                  <a:lnTo>
                    <a:pt x="188031" y="248173"/>
                  </a:lnTo>
                  <a:lnTo>
                    <a:pt x="134808" y="219731"/>
                  </a:lnTo>
                  <a:lnTo>
                    <a:pt x="100952" y="189680"/>
                  </a:lnTo>
                  <a:lnTo>
                    <a:pt x="70131" y="151953"/>
                  </a:lnTo>
                  <a:lnTo>
                    <a:pt x="42757" y="107279"/>
                  </a:lnTo>
                  <a:lnTo>
                    <a:pt x="19242" y="56385"/>
                  </a:lnTo>
                  <a:lnTo>
                    <a:pt x="0" y="0"/>
                  </a:lnTo>
                  <a:lnTo>
                    <a:pt x="37612" y="11363"/>
                  </a:lnTo>
                  <a:lnTo>
                    <a:pt x="80851" y="21927"/>
                  </a:lnTo>
                  <a:lnTo>
                    <a:pt x="129358" y="30699"/>
                  </a:lnTo>
                  <a:lnTo>
                    <a:pt x="182778" y="36689"/>
                  </a:lnTo>
                  <a:lnTo>
                    <a:pt x="240754" y="38906"/>
                  </a:lnTo>
                  <a:lnTo>
                    <a:pt x="277909" y="37985"/>
                  </a:lnTo>
                  <a:lnTo>
                    <a:pt x="321376" y="34587"/>
                  </a:lnTo>
                  <a:lnTo>
                    <a:pt x="370341" y="27758"/>
                  </a:lnTo>
                  <a:lnTo>
                    <a:pt x="423990" y="16547"/>
                  </a:lnTo>
                  <a:lnTo>
                    <a:pt x="481509" y="0"/>
                  </a:lnTo>
                  <a:lnTo>
                    <a:pt x="462266" y="56385"/>
                  </a:lnTo>
                  <a:lnTo>
                    <a:pt x="438751" y="107279"/>
                  </a:lnTo>
                  <a:lnTo>
                    <a:pt x="411377" y="151953"/>
                  </a:lnTo>
                  <a:lnTo>
                    <a:pt x="380556" y="189680"/>
                  </a:lnTo>
                  <a:lnTo>
                    <a:pt x="346700" y="219731"/>
                  </a:lnTo>
                  <a:lnTo>
                    <a:pt x="310223" y="241379"/>
                  </a:lnTo>
                  <a:lnTo>
                    <a:pt x="258693" y="256006"/>
                  </a:lnTo>
                  <a:lnTo>
                    <a:pt x="240754" y="256994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550468" y="8845572"/>
              <a:ext cx="455930" cy="485140"/>
            </a:xfrm>
            <a:custGeom>
              <a:avLst/>
              <a:gdLst/>
              <a:ahLst/>
              <a:cxnLst/>
              <a:rect l="l" t="t" r="r" b="b"/>
              <a:pathLst>
                <a:path w="455930" h="485140">
                  <a:moveTo>
                    <a:pt x="266208" y="484875"/>
                  </a:moveTo>
                  <a:lnTo>
                    <a:pt x="218391" y="480970"/>
                  </a:lnTo>
                  <a:lnTo>
                    <a:pt x="173372" y="469711"/>
                  </a:lnTo>
                  <a:lnTo>
                    <a:pt x="131906" y="451781"/>
                  </a:lnTo>
                  <a:lnTo>
                    <a:pt x="94747" y="427866"/>
                  </a:lnTo>
                  <a:lnTo>
                    <a:pt x="62652" y="398649"/>
                  </a:lnTo>
                  <a:lnTo>
                    <a:pt x="36374" y="364813"/>
                  </a:lnTo>
                  <a:lnTo>
                    <a:pt x="16669" y="327043"/>
                  </a:lnTo>
                  <a:lnTo>
                    <a:pt x="4293" y="286023"/>
                  </a:lnTo>
                  <a:lnTo>
                    <a:pt x="0" y="242437"/>
                  </a:lnTo>
                  <a:lnTo>
                    <a:pt x="4293" y="198851"/>
                  </a:lnTo>
                  <a:lnTo>
                    <a:pt x="16669" y="157832"/>
                  </a:lnTo>
                  <a:lnTo>
                    <a:pt x="36374" y="120062"/>
                  </a:lnTo>
                  <a:lnTo>
                    <a:pt x="62652" y="86226"/>
                  </a:lnTo>
                  <a:lnTo>
                    <a:pt x="94747" y="57009"/>
                  </a:lnTo>
                  <a:lnTo>
                    <a:pt x="131906" y="33093"/>
                  </a:lnTo>
                  <a:lnTo>
                    <a:pt x="173372" y="15164"/>
                  </a:lnTo>
                  <a:lnTo>
                    <a:pt x="218391" y="3905"/>
                  </a:lnTo>
                  <a:lnTo>
                    <a:pt x="266208" y="0"/>
                  </a:lnTo>
                  <a:lnTo>
                    <a:pt x="319805" y="4896"/>
                  </a:lnTo>
                  <a:lnTo>
                    <a:pt x="370246" y="18924"/>
                  </a:lnTo>
                  <a:lnTo>
                    <a:pt x="416062" y="41090"/>
                  </a:lnTo>
                  <a:lnTo>
                    <a:pt x="455789" y="70402"/>
                  </a:lnTo>
                  <a:lnTo>
                    <a:pt x="444653" y="103486"/>
                  </a:lnTo>
                  <a:lnTo>
                    <a:pt x="435108" y="138157"/>
                  </a:lnTo>
                  <a:lnTo>
                    <a:pt x="427373" y="174450"/>
                  </a:lnTo>
                  <a:lnTo>
                    <a:pt x="421353" y="212133"/>
                  </a:lnTo>
                  <a:lnTo>
                    <a:pt x="417173" y="251006"/>
                  </a:lnTo>
                  <a:lnTo>
                    <a:pt x="414691" y="299077"/>
                  </a:lnTo>
                  <a:lnTo>
                    <a:pt x="415325" y="346875"/>
                  </a:lnTo>
                  <a:lnTo>
                    <a:pt x="417177" y="377882"/>
                  </a:lnTo>
                  <a:lnTo>
                    <a:pt x="420172" y="408195"/>
                  </a:lnTo>
                  <a:lnTo>
                    <a:pt x="424237" y="437764"/>
                  </a:lnTo>
                  <a:lnTo>
                    <a:pt x="389291" y="457407"/>
                  </a:lnTo>
                  <a:lnTo>
                    <a:pt x="350691" y="472237"/>
                  </a:lnTo>
                  <a:lnTo>
                    <a:pt x="309357" y="481608"/>
                  </a:lnTo>
                  <a:lnTo>
                    <a:pt x="266208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965287" y="7730252"/>
              <a:ext cx="2322830" cy="146050"/>
            </a:xfrm>
            <a:custGeom>
              <a:avLst/>
              <a:gdLst/>
              <a:ahLst/>
              <a:cxnLst/>
              <a:rect l="l" t="t" r="r" b="b"/>
              <a:pathLst>
                <a:path w="2322830" h="146050">
                  <a:moveTo>
                    <a:pt x="2322712" y="145568"/>
                  </a:moveTo>
                  <a:lnTo>
                    <a:pt x="48787" y="145568"/>
                  </a:lnTo>
                  <a:lnTo>
                    <a:pt x="33466" y="137214"/>
                  </a:lnTo>
                  <a:lnTo>
                    <a:pt x="3712" y="96869"/>
                  </a:lnTo>
                  <a:lnTo>
                    <a:pt x="0" y="80989"/>
                  </a:lnTo>
                  <a:lnTo>
                    <a:pt x="0" y="72784"/>
                  </a:lnTo>
                  <a:lnTo>
                    <a:pt x="3446" y="49724"/>
                  </a:lnTo>
                  <a:lnTo>
                    <a:pt x="13257" y="29047"/>
                  </a:lnTo>
                  <a:lnTo>
                    <a:pt x="28636" y="12042"/>
                  </a:lnTo>
                  <a:lnTo>
                    <a:pt x="48787" y="0"/>
                  </a:lnTo>
                  <a:lnTo>
                    <a:pt x="2322712" y="0"/>
                  </a:lnTo>
                  <a:lnTo>
                    <a:pt x="2322712" y="145568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587180" y="7218921"/>
              <a:ext cx="2701290" cy="3060700"/>
            </a:xfrm>
            <a:custGeom>
              <a:avLst/>
              <a:gdLst/>
              <a:ahLst/>
              <a:cxnLst/>
              <a:rect l="l" t="t" r="r" b="b"/>
              <a:pathLst>
                <a:path w="2701290" h="3060700">
                  <a:moveTo>
                    <a:pt x="2353475" y="1868551"/>
                  </a:moveTo>
                  <a:lnTo>
                    <a:pt x="2349639" y="1825371"/>
                  </a:lnTo>
                  <a:lnTo>
                    <a:pt x="2338540" y="1783461"/>
                  </a:lnTo>
                  <a:lnTo>
                    <a:pt x="2320785" y="1745361"/>
                  </a:lnTo>
                  <a:lnTo>
                    <a:pt x="2300528" y="1715122"/>
                  </a:lnTo>
                  <a:lnTo>
                    <a:pt x="2300528" y="1868551"/>
                  </a:lnTo>
                  <a:lnTo>
                    <a:pt x="2295639" y="1911731"/>
                  </a:lnTo>
                  <a:lnTo>
                    <a:pt x="2281656" y="1952371"/>
                  </a:lnTo>
                  <a:lnTo>
                    <a:pt x="2259533" y="1989201"/>
                  </a:lnTo>
                  <a:lnTo>
                    <a:pt x="2230259" y="2020951"/>
                  </a:lnTo>
                  <a:lnTo>
                    <a:pt x="2194776" y="2047621"/>
                  </a:lnTo>
                  <a:lnTo>
                    <a:pt x="2154097" y="2067941"/>
                  </a:lnTo>
                  <a:lnTo>
                    <a:pt x="2109152" y="2080641"/>
                  </a:lnTo>
                  <a:lnTo>
                    <a:pt x="2060943" y="2084451"/>
                  </a:lnTo>
                  <a:lnTo>
                    <a:pt x="2027174" y="2081911"/>
                  </a:lnTo>
                  <a:lnTo>
                    <a:pt x="1994522" y="2075561"/>
                  </a:lnTo>
                  <a:lnTo>
                    <a:pt x="1963254" y="2065401"/>
                  </a:lnTo>
                  <a:lnTo>
                    <a:pt x="1933702" y="2050161"/>
                  </a:lnTo>
                  <a:lnTo>
                    <a:pt x="1936851" y="2023491"/>
                  </a:lnTo>
                  <a:lnTo>
                    <a:pt x="1939175" y="1996821"/>
                  </a:lnTo>
                  <a:lnTo>
                    <a:pt x="1940623" y="1968881"/>
                  </a:lnTo>
                  <a:lnTo>
                    <a:pt x="1941118" y="1940941"/>
                  </a:lnTo>
                  <a:lnTo>
                    <a:pt x="1941118" y="1933321"/>
                  </a:lnTo>
                  <a:lnTo>
                    <a:pt x="1940648" y="1925701"/>
                  </a:lnTo>
                  <a:lnTo>
                    <a:pt x="1940534" y="1921891"/>
                  </a:lnTo>
                  <a:lnTo>
                    <a:pt x="1940433" y="1918081"/>
                  </a:lnTo>
                  <a:lnTo>
                    <a:pt x="1940331" y="1914271"/>
                  </a:lnTo>
                  <a:lnTo>
                    <a:pt x="1939086" y="1895221"/>
                  </a:lnTo>
                  <a:lnTo>
                    <a:pt x="1938007" y="1878711"/>
                  </a:lnTo>
                  <a:lnTo>
                    <a:pt x="1936686" y="1858391"/>
                  </a:lnTo>
                  <a:lnTo>
                    <a:pt x="1929511" y="1803781"/>
                  </a:lnTo>
                  <a:lnTo>
                    <a:pt x="1918957" y="1752981"/>
                  </a:lnTo>
                  <a:lnTo>
                    <a:pt x="1918233" y="1750441"/>
                  </a:lnTo>
                  <a:lnTo>
                    <a:pt x="1910956" y="1725041"/>
                  </a:lnTo>
                  <a:lnTo>
                    <a:pt x="1905139" y="1704721"/>
                  </a:lnTo>
                  <a:lnTo>
                    <a:pt x="1939671" y="1681861"/>
                  </a:lnTo>
                  <a:lnTo>
                    <a:pt x="1977644" y="1665351"/>
                  </a:lnTo>
                  <a:lnTo>
                    <a:pt x="2018334" y="1656461"/>
                  </a:lnTo>
                  <a:lnTo>
                    <a:pt x="2046757" y="1653921"/>
                  </a:lnTo>
                  <a:lnTo>
                    <a:pt x="2060968" y="1652651"/>
                  </a:lnTo>
                  <a:lnTo>
                    <a:pt x="2109190" y="1656461"/>
                  </a:lnTo>
                  <a:lnTo>
                    <a:pt x="2154123" y="1669161"/>
                  </a:lnTo>
                  <a:lnTo>
                    <a:pt x="2194814" y="1689481"/>
                  </a:lnTo>
                  <a:lnTo>
                    <a:pt x="2230285" y="1716151"/>
                  </a:lnTo>
                  <a:lnTo>
                    <a:pt x="2259558" y="1747901"/>
                  </a:lnTo>
                  <a:lnTo>
                    <a:pt x="2281669" y="1784731"/>
                  </a:lnTo>
                  <a:lnTo>
                    <a:pt x="2295652" y="1825371"/>
                  </a:lnTo>
                  <a:lnTo>
                    <a:pt x="2300528" y="1868551"/>
                  </a:lnTo>
                  <a:lnTo>
                    <a:pt x="2300528" y="1715122"/>
                  </a:lnTo>
                  <a:lnTo>
                    <a:pt x="2267712" y="1678051"/>
                  </a:lnTo>
                  <a:lnTo>
                    <a:pt x="2235225" y="1652651"/>
                  </a:lnTo>
                  <a:lnTo>
                    <a:pt x="2195271" y="1629791"/>
                  </a:lnTo>
                  <a:lnTo>
                    <a:pt x="2153310" y="1613281"/>
                  </a:lnTo>
                  <a:lnTo>
                    <a:pt x="2108339" y="1603121"/>
                  </a:lnTo>
                  <a:lnTo>
                    <a:pt x="2060943" y="1599311"/>
                  </a:lnTo>
                  <a:lnTo>
                    <a:pt x="2013534" y="1603121"/>
                  </a:lnTo>
                  <a:lnTo>
                    <a:pt x="1968017" y="1613281"/>
                  </a:lnTo>
                  <a:lnTo>
                    <a:pt x="1925066" y="1629791"/>
                  </a:lnTo>
                  <a:lnTo>
                    <a:pt x="1888045" y="1652308"/>
                  </a:lnTo>
                  <a:lnTo>
                    <a:pt x="1888045" y="1939671"/>
                  </a:lnTo>
                  <a:lnTo>
                    <a:pt x="1888045" y="1940941"/>
                  </a:lnTo>
                  <a:lnTo>
                    <a:pt x="1886458" y="1989201"/>
                  </a:lnTo>
                  <a:lnTo>
                    <a:pt x="1881847" y="2036191"/>
                  </a:lnTo>
                  <a:lnTo>
                    <a:pt x="1874443" y="2080641"/>
                  </a:lnTo>
                  <a:lnTo>
                    <a:pt x="1864474" y="2123821"/>
                  </a:lnTo>
                  <a:lnTo>
                    <a:pt x="1845144" y="2128977"/>
                  </a:lnTo>
                  <a:lnTo>
                    <a:pt x="1845144" y="2184781"/>
                  </a:lnTo>
                  <a:lnTo>
                    <a:pt x="1820748" y="2238121"/>
                  </a:lnTo>
                  <a:lnTo>
                    <a:pt x="1792058" y="2285111"/>
                  </a:lnTo>
                  <a:lnTo>
                    <a:pt x="1759686" y="2323211"/>
                  </a:lnTo>
                  <a:lnTo>
                    <a:pt x="1724202" y="2351151"/>
                  </a:lnTo>
                  <a:lnTo>
                    <a:pt x="1686204" y="2368931"/>
                  </a:lnTo>
                  <a:lnTo>
                    <a:pt x="1669554" y="2371585"/>
                  </a:lnTo>
                  <a:lnTo>
                    <a:pt x="1669554" y="2426081"/>
                  </a:lnTo>
                  <a:lnTo>
                    <a:pt x="1646301" y="2480691"/>
                  </a:lnTo>
                  <a:lnTo>
                    <a:pt x="1623047" y="2426081"/>
                  </a:lnTo>
                  <a:lnTo>
                    <a:pt x="1638427" y="2428621"/>
                  </a:lnTo>
                  <a:lnTo>
                    <a:pt x="1654175" y="2428621"/>
                  </a:lnTo>
                  <a:lnTo>
                    <a:pt x="1669554" y="2426081"/>
                  </a:lnTo>
                  <a:lnTo>
                    <a:pt x="1669554" y="2371585"/>
                  </a:lnTo>
                  <a:lnTo>
                    <a:pt x="1646301" y="2375281"/>
                  </a:lnTo>
                  <a:lnTo>
                    <a:pt x="1606397" y="2368931"/>
                  </a:lnTo>
                  <a:lnTo>
                    <a:pt x="1568399" y="2351151"/>
                  </a:lnTo>
                  <a:lnTo>
                    <a:pt x="1532915" y="2323211"/>
                  </a:lnTo>
                  <a:lnTo>
                    <a:pt x="1500530" y="2285111"/>
                  </a:lnTo>
                  <a:lnTo>
                    <a:pt x="1471853" y="2238121"/>
                  </a:lnTo>
                  <a:lnTo>
                    <a:pt x="1447469" y="2184781"/>
                  </a:lnTo>
                  <a:lnTo>
                    <a:pt x="1496453" y="2194941"/>
                  </a:lnTo>
                  <a:lnTo>
                    <a:pt x="1545983" y="2203831"/>
                  </a:lnTo>
                  <a:lnTo>
                    <a:pt x="1595958" y="2208911"/>
                  </a:lnTo>
                  <a:lnTo>
                    <a:pt x="1646301" y="2210181"/>
                  </a:lnTo>
                  <a:lnTo>
                    <a:pt x="1696631" y="2208911"/>
                  </a:lnTo>
                  <a:lnTo>
                    <a:pt x="1746618" y="2203831"/>
                  </a:lnTo>
                  <a:lnTo>
                    <a:pt x="1796148" y="2194941"/>
                  </a:lnTo>
                  <a:lnTo>
                    <a:pt x="1845144" y="2184781"/>
                  </a:lnTo>
                  <a:lnTo>
                    <a:pt x="1845144" y="2128977"/>
                  </a:lnTo>
                  <a:lnTo>
                    <a:pt x="1816849" y="2136521"/>
                  </a:lnTo>
                  <a:lnTo>
                    <a:pt x="1768576" y="2146681"/>
                  </a:lnTo>
                  <a:lnTo>
                    <a:pt x="1719834" y="2153031"/>
                  </a:lnTo>
                  <a:lnTo>
                    <a:pt x="1670812" y="2155571"/>
                  </a:lnTo>
                  <a:lnTo>
                    <a:pt x="1621701" y="2155571"/>
                  </a:lnTo>
                  <a:lnTo>
                    <a:pt x="1572679" y="2153031"/>
                  </a:lnTo>
                  <a:lnTo>
                    <a:pt x="1523936" y="2146681"/>
                  </a:lnTo>
                  <a:lnTo>
                    <a:pt x="1475663" y="2136521"/>
                  </a:lnTo>
                  <a:lnTo>
                    <a:pt x="1428064" y="2123821"/>
                  </a:lnTo>
                  <a:lnTo>
                    <a:pt x="1423670" y="2104771"/>
                  </a:lnTo>
                  <a:lnTo>
                    <a:pt x="1418971" y="2084451"/>
                  </a:lnTo>
                  <a:lnTo>
                    <a:pt x="1418094" y="2080641"/>
                  </a:lnTo>
                  <a:lnTo>
                    <a:pt x="1410703" y="2036191"/>
                  </a:lnTo>
                  <a:lnTo>
                    <a:pt x="1406093" y="1989201"/>
                  </a:lnTo>
                  <a:lnTo>
                    <a:pt x="1404518" y="1940941"/>
                  </a:lnTo>
                  <a:lnTo>
                    <a:pt x="1404518" y="1939671"/>
                  </a:lnTo>
                  <a:lnTo>
                    <a:pt x="1404645" y="1938401"/>
                  </a:lnTo>
                  <a:lnTo>
                    <a:pt x="1404645" y="1935861"/>
                  </a:lnTo>
                  <a:lnTo>
                    <a:pt x="1451927" y="1921891"/>
                  </a:lnTo>
                  <a:lnTo>
                    <a:pt x="1499920" y="1910461"/>
                  </a:lnTo>
                  <a:lnTo>
                    <a:pt x="1548434" y="1901571"/>
                  </a:lnTo>
                  <a:lnTo>
                    <a:pt x="1597291" y="1897761"/>
                  </a:lnTo>
                  <a:lnTo>
                    <a:pt x="1646326" y="1895221"/>
                  </a:lnTo>
                  <a:lnTo>
                    <a:pt x="1695361" y="1897761"/>
                  </a:lnTo>
                  <a:lnTo>
                    <a:pt x="1744205" y="1901571"/>
                  </a:lnTo>
                  <a:lnTo>
                    <a:pt x="1792693" y="1910461"/>
                  </a:lnTo>
                  <a:lnTo>
                    <a:pt x="1840661" y="1921891"/>
                  </a:lnTo>
                  <a:lnTo>
                    <a:pt x="1887905" y="1935861"/>
                  </a:lnTo>
                  <a:lnTo>
                    <a:pt x="1887905" y="1938401"/>
                  </a:lnTo>
                  <a:lnTo>
                    <a:pt x="1888045" y="1939671"/>
                  </a:lnTo>
                  <a:lnTo>
                    <a:pt x="1888045" y="1652308"/>
                  </a:lnTo>
                  <a:lnTo>
                    <a:pt x="1885391" y="1653921"/>
                  </a:lnTo>
                  <a:lnTo>
                    <a:pt x="1885149" y="1653438"/>
                  </a:lnTo>
                  <a:lnTo>
                    <a:pt x="1885149" y="1878711"/>
                  </a:lnTo>
                  <a:lnTo>
                    <a:pt x="1838299" y="1866011"/>
                  </a:lnTo>
                  <a:lnTo>
                    <a:pt x="1790839" y="1855851"/>
                  </a:lnTo>
                  <a:lnTo>
                    <a:pt x="1742922" y="1848231"/>
                  </a:lnTo>
                  <a:lnTo>
                    <a:pt x="1694700" y="1843151"/>
                  </a:lnTo>
                  <a:lnTo>
                    <a:pt x="1646326" y="1841881"/>
                  </a:lnTo>
                  <a:lnTo>
                    <a:pt x="1597952" y="1843151"/>
                  </a:lnTo>
                  <a:lnTo>
                    <a:pt x="1549717" y="1848231"/>
                  </a:lnTo>
                  <a:lnTo>
                    <a:pt x="1501787" y="1855851"/>
                  </a:lnTo>
                  <a:lnTo>
                    <a:pt x="1454302" y="1866011"/>
                  </a:lnTo>
                  <a:lnTo>
                    <a:pt x="1407401" y="1878711"/>
                  </a:lnTo>
                  <a:lnTo>
                    <a:pt x="1409839" y="1854581"/>
                  </a:lnTo>
                  <a:lnTo>
                    <a:pt x="1416939" y="1807591"/>
                  </a:lnTo>
                  <a:lnTo>
                    <a:pt x="1470571" y="1770761"/>
                  </a:lnTo>
                  <a:lnTo>
                    <a:pt x="1520278" y="1760601"/>
                  </a:lnTo>
                  <a:lnTo>
                    <a:pt x="1570482" y="1754251"/>
                  </a:lnTo>
                  <a:lnTo>
                    <a:pt x="1621002" y="1750441"/>
                  </a:lnTo>
                  <a:lnTo>
                    <a:pt x="1671612" y="1750441"/>
                  </a:lnTo>
                  <a:lnTo>
                    <a:pt x="1722120" y="1754251"/>
                  </a:lnTo>
                  <a:lnTo>
                    <a:pt x="1772323" y="1760601"/>
                  </a:lnTo>
                  <a:lnTo>
                    <a:pt x="1822005" y="1770761"/>
                  </a:lnTo>
                  <a:lnTo>
                    <a:pt x="1870964" y="1784731"/>
                  </a:lnTo>
                  <a:lnTo>
                    <a:pt x="1879536" y="1830451"/>
                  </a:lnTo>
                  <a:lnTo>
                    <a:pt x="1885149" y="1878711"/>
                  </a:lnTo>
                  <a:lnTo>
                    <a:pt x="1885149" y="1653438"/>
                  </a:lnTo>
                  <a:lnTo>
                    <a:pt x="1858797" y="1600581"/>
                  </a:lnTo>
                  <a:lnTo>
                    <a:pt x="1854530" y="1594256"/>
                  </a:lnTo>
                  <a:lnTo>
                    <a:pt x="1854530" y="1725041"/>
                  </a:lnTo>
                  <a:lnTo>
                    <a:pt x="1803184" y="1712341"/>
                  </a:lnTo>
                  <a:lnTo>
                    <a:pt x="1751228" y="1703451"/>
                  </a:lnTo>
                  <a:lnTo>
                    <a:pt x="1698891" y="1698371"/>
                  </a:lnTo>
                  <a:lnTo>
                    <a:pt x="1646339" y="1697101"/>
                  </a:lnTo>
                  <a:lnTo>
                    <a:pt x="1593773" y="1698371"/>
                  </a:lnTo>
                  <a:lnTo>
                    <a:pt x="1541424" y="1703451"/>
                  </a:lnTo>
                  <a:lnTo>
                    <a:pt x="1489456" y="1712341"/>
                  </a:lnTo>
                  <a:lnTo>
                    <a:pt x="1438084" y="1725041"/>
                  </a:lnTo>
                  <a:lnTo>
                    <a:pt x="1458404" y="1671701"/>
                  </a:lnTo>
                  <a:lnTo>
                    <a:pt x="1482623" y="1624711"/>
                  </a:lnTo>
                  <a:lnTo>
                    <a:pt x="1510309" y="1585341"/>
                  </a:lnTo>
                  <a:lnTo>
                    <a:pt x="1540979" y="1552321"/>
                  </a:lnTo>
                  <a:lnTo>
                    <a:pt x="1574177" y="1528191"/>
                  </a:lnTo>
                  <a:lnTo>
                    <a:pt x="1609445" y="1511681"/>
                  </a:lnTo>
                  <a:lnTo>
                    <a:pt x="1646301" y="1506601"/>
                  </a:lnTo>
                  <a:lnTo>
                    <a:pt x="1683156" y="1511681"/>
                  </a:lnTo>
                  <a:lnTo>
                    <a:pt x="1718424" y="1528191"/>
                  </a:lnTo>
                  <a:lnTo>
                    <a:pt x="1751622" y="1552321"/>
                  </a:lnTo>
                  <a:lnTo>
                    <a:pt x="1782292" y="1585341"/>
                  </a:lnTo>
                  <a:lnTo>
                    <a:pt x="1809978" y="1624711"/>
                  </a:lnTo>
                  <a:lnTo>
                    <a:pt x="1834210" y="1671701"/>
                  </a:lnTo>
                  <a:lnTo>
                    <a:pt x="1854530" y="1725041"/>
                  </a:lnTo>
                  <a:lnTo>
                    <a:pt x="1854530" y="1594256"/>
                  </a:lnTo>
                  <a:lnTo>
                    <a:pt x="1827987" y="1554861"/>
                  </a:lnTo>
                  <a:lnTo>
                    <a:pt x="1793367" y="1518031"/>
                  </a:lnTo>
                  <a:lnTo>
                    <a:pt x="1779104" y="1506601"/>
                  </a:lnTo>
                  <a:lnTo>
                    <a:pt x="1755330" y="1487551"/>
                  </a:lnTo>
                  <a:lnTo>
                    <a:pt x="1760639" y="1478661"/>
                  </a:lnTo>
                  <a:lnTo>
                    <a:pt x="1767141" y="1469771"/>
                  </a:lnTo>
                  <a:lnTo>
                    <a:pt x="1771662" y="1464691"/>
                  </a:lnTo>
                  <a:lnTo>
                    <a:pt x="1775040" y="1460881"/>
                  </a:lnTo>
                  <a:lnTo>
                    <a:pt x="1813344" y="1436751"/>
                  </a:lnTo>
                  <a:lnTo>
                    <a:pt x="1824037" y="1432941"/>
                  </a:lnTo>
                  <a:lnTo>
                    <a:pt x="1833435" y="1429131"/>
                  </a:lnTo>
                  <a:lnTo>
                    <a:pt x="1840064" y="1421511"/>
                  </a:lnTo>
                  <a:lnTo>
                    <a:pt x="1843316" y="1411351"/>
                  </a:lnTo>
                  <a:lnTo>
                    <a:pt x="1842592" y="1401191"/>
                  </a:lnTo>
                  <a:lnTo>
                    <a:pt x="1837842" y="1391031"/>
                  </a:lnTo>
                  <a:lnTo>
                    <a:pt x="1830133" y="1384681"/>
                  </a:lnTo>
                  <a:lnTo>
                    <a:pt x="1820494" y="1382141"/>
                  </a:lnTo>
                  <a:lnTo>
                    <a:pt x="1810004" y="1382141"/>
                  </a:lnTo>
                  <a:lnTo>
                    <a:pt x="1765274" y="1401191"/>
                  </a:lnTo>
                  <a:lnTo>
                    <a:pt x="1725307" y="1436751"/>
                  </a:lnTo>
                  <a:lnTo>
                    <a:pt x="1707527" y="1464691"/>
                  </a:lnTo>
                  <a:lnTo>
                    <a:pt x="1692605" y="1459611"/>
                  </a:lnTo>
                  <a:lnTo>
                    <a:pt x="1661985" y="1454531"/>
                  </a:lnTo>
                  <a:lnTo>
                    <a:pt x="1630273" y="1454531"/>
                  </a:lnTo>
                  <a:lnTo>
                    <a:pt x="1599006" y="1459611"/>
                  </a:lnTo>
                  <a:lnTo>
                    <a:pt x="1583778" y="1464691"/>
                  </a:lnTo>
                  <a:lnTo>
                    <a:pt x="1575854" y="1450721"/>
                  </a:lnTo>
                  <a:lnTo>
                    <a:pt x="1539316" y="1411351"/>
                  </a:lnTo>
                  <a:lnTo>
                    <a:pt x="1496923" y="1387221"/>
                  </a:lnTo>
                  <a:lnTo>
                    <a:pt x="1481277" y="1382141"/>
                  </a:lnTo>
                  <a:lnTo>
                    <a:pt x="1470761" y="1382141"/>
                  </a:lnTo>
                  <a:lnTo>
                    <a:pt x="1461135" y="1384681"/>
                  </a:lnTo>
                  <a:lnTo>
                    <a:pt x="1453426" y="1391031"/>
                  </a:lnTo>
                  <a:lnTo>
                    <a:pt x="1448689" y="1401191"/>
                  </a:lnTo>
                  <a:lnTo>
                    <a:pt x="1447965" y="1411351"/>
                  </a:lnTo>
                  <a:lnTo>
                    <a:pt x="1451216" y="1420241"/>
                  </a:lnTo>
                  <a:lnTo>
                    <a:pt x="1457845" y="1429131"/>
                  </a:lnTo>
                  <a:lnTo>
                    <a:pt x="1467243" y="1432941"/>
                  </a:lnTo>
                  <a:lnTo>
                    <a:pt x="1477937" y="1436751"/>
                  </a:lnTo>
                  <a:lnTo>
                    <a:pt x="1488109" y="1441831"/>
                  </a:lnTo>
                  <a:lnTo>
                    <a:pt x="1524190" y="1469771"/>
                  </a:lnTo>
                  <a:lnTo>
                    <a:pt x="1536077" y="1488821"/>
                  </a:lnTo>
                  <a:lnTo>
                    <a:pt x="1498384" y="1518031"/>
                  </a:lnTo>
                  <a:lnTo>
                    <a:pt x="1464056" y="1556131"/>
                  </a:lnTo>
                  <a:lnTo>
                    <a:pt x="1433499" y="1601851"/>
                  </a:lnTo>
                  <a:lnTo>
                    <a:pt x="1407109" y="1653921"/>
                  </a:lnTo>
                  <a:lnTo>
                    <a:pt x="1404886" y="1652651"/>
                  </a:lnTo>
                  <a:lnTo>
                    <a:pt x="1387436" y="1642706"/>
                  </a:lnTo>
                  <a:lnTo>
                    <a:pt x="1387436" y="1704721"/>
                  </a:lnTo>
                  <a:lnTo>
                    <a:pt x="1373644" y="1752981"/>
                  </a:lnTo>
                  <a:lnTo>
                    <a:pt x="1363091" y="1803781"/>
                  </a:lnTo>
                  <a:lnTo>
                    <a:pt x="1355928" y="1858391"/>
                  </a:lnTo>
                  <a:lnTo>
                    <a:pt x="1352308" y="1914271"/>
                  </a:lnTo>
                  <a:lnTo>
                    <a:pt x="1352207" y="1918081"/>
                  </a:lnTo>
                  <a:lnTo>
                    <a:pt x="1352092" y="1921891"/>
                  </a:lnTo>
                  <a:lnTo>
                    <a:pt x="1351991" y="1925701"/>
                  </a:lnTo>
                  <a:lnTo>
                    <a:pt x="1351508" y="1933321"/>
                  </a:lnTo>
                  <a:lnTo>
                    <a:pt x="1351508" y="1940941"/>
                  </a:lnTo>
                  <a:lnTo>
                    <a:pt x="1352003" y="1968881"/>
                  </a:lnTo>
                  <a:lnTo>
                    <a:pt x="1353413" y="1996821"/>
                  </a:lnTo>
                  <a:lnTo>
                    <a:pt x="1355712" y="2023491"/>
                  </a:lnTo>
                  <a:lnTo>
                    <a:pt x="1358798" y="2050161"/>
                  </a:lnTo>
                  <a:lnTo>
                    <a:pt x="1328610" y="2064131"/>
                  </a:lnTo>
                  <a:lnTo>
                    <a:pt x="1296619" y="2075561"/>
                  </a:lnTo>
                  <a:lnTo>
                    <a:pt x="1263383" y="2081911"/>
                  </a:lnTo>
                  <a:lnTo>
                    <a:pt x="1229461" y="2084451"/>
                  </a:lnTo>
                  <a:lnTo>
                    <a:pt x="1181239" y="2080641"/>
                  </a:lnTo>
                  <a:lnTo>
                    <a:pt x="1136307" y="2067941"/>
                  </a:lnTo>
                  <a:lnTo>
                    <a:pt x="1095616" y="2047621"/>
                  </a:lnTo>
                  <a:lnTo>
                    <a:pt x="1060145" y="2020951"/>
                  </a:lnTo>
                  <a:lnTo>
                    <a:pt x="1030871" y="1989201"/>
                  </a:lnTo>
                  <a:lnTo>
                    <a:pt x="1008761" y="1952371"/>
                  </a:lnTo>
                  <a:lnTo>
                    <a:pt x="994778" y="1911731"/>
                  </a:lnTo>
                  <a:lnTo>
                    <a:pt x="989901" y="1868551"/>
                  </a:lnTo>
                  <a:lnTo>
                    <a:pt x="994778" y="1825371"/>
                  </a:lnTo>
                  <a:lnTo>
                    <a:pt x="1008761" y="1784731"/>
                  </a:lnTo>
                  <a:lnTo>
                    <a:pt x="1030871" y="1747901"/>
                  </a:lnTo>
                  <a:lnTo>
                    <a:pt x="1060145" y="1716151"/>
                  </a:lnTo>
                  <a:lnTo>
                    <a:pt x="1095616" y="1689481"/>
                  </a:lnTo>
                  <a:lnTo>
                    <a:pt x="1136307" y="1669161"/>
                  </a:lnTo>
                  <a:lnTo>
                    <a:pt x="1181239" y="1656461"/>
                  </a:lnTo>
                  <a:lnTo>
                    <a:pt x="1229461" y="1652651"/>
                  </a:lnTo>
                  <a:lnTo>
                    <a:pt x="1272590" y="1656461"/>
                  </a:lnTo>
                  <a:lnTo>
                    <a:pt x="1314005" y="1666621"/>
                  </a:lnTo>
                  <a:lnTo>
                    <a:pt x="1352651" y="1683131"/>
                  </a:lnTo>
                  <a:lnTo>
                    <a:pt x="1387436" y="1704721"/>
                  </a:lnTo>
                  <a:lnTo>
                    <a:pt x="1387436" y="1642706"/>
                  </a:lnTo>
                  <a:lnTo>
                    <a:pt x="1367040" y="1631061"/>
                  </a:lnTo>
                  <a:lnTo>
                    <a:pt x="1323403" y="1613281"/>
                  </a:lnTo>
                  <a:lnTo>
                    <a:pt x="1277213" y="1603121"/>
                  </a:lnTo>
                  <a:lnTo>
                    <a:pt x="1229436" y="1599311"/>
                  </a:lnTo>
                  <a:lnTo>
                    <a:pt x="1182039" y="1603121"/>
                  </a:lnTo>
                  <a:lnTo>
                    <a:pt x="1137056" y="1613281"/>
                  </a:lnTo>
                  <a:lnTo>
                    <a:pt x="1095082" y="1629791"/>
                  </a:lnTo>
                  <a:lnTo>
                    <a:pt x="1056741" y="1651381"/>
                  </a:lnTo>
                  <a:lnTo>
                    <a:pt x="1022642" y="1678051"/>
                  </a:lnTo>
                  <a:lnTo>
                    <a:pt x="993368" y="1709801"/>
                  </a:lnTo>
                  <a:lnTo>
                    <a:pt x="969556" y="1745361"/>
                  </a:lnTo>
                  <a:lnTo>
                    <a:pt x="951788" y="1783461"/>
                  </a:lnTo>
                  <a:lnTo>
                    <a:pt x="940689" y="1825371"/>
                  </a:lnTo>
                  <a:lnTo>
                    <a:pt x="936840" y="1868551"/>
                  </a:lnTo>
                  <a:lnTo>
                    <a:pt x="940689" y="1911731"/>
                  </a:lnTo>
                  <a:lnTo>
                    <a:pt x="951788" y="1953641"/>
                  </a:lnTo>
                  <a:lnTo>
                    <a:pt x="969556" y="1991741"/>
                  </a:lnTo>
                  <a:lnTo>
                    <a:pt x="993368" y="2027301"/>
                  </a:lnTo>
                  <a:lnTo>
                    <a:pt x="1022642" y="2059051"/>
                  </a:lnTo>
                  <a:lnTo>
                    <a:pt x="1056741" y="2085721"/>
                  </a:lnTo>
                  <a:lnTo>
                    <a:pt x="1095082" y="2107311"/>
                  </a:lnTo>
                  <a:lnTo>
                    <a:pt x="1137056" y="2123821"/>
                  </a:lnTo>
                  <a:lnTo>
                    <a:pt x="1182039" y="2133981"/>
                  </a:lnTo>
                  <a:lnTo>
                    <a:pt x="1229436" y="2137791"/>
                  </a:lnTo>
                  <a:lnTo>
                    <a:pt x="1265402" y="2135251"/>
                  </a:lnTo>
                  <a:lnTo>
                    <a:pt x="1300873" y="2128901"/>
                  </a:lnTo>
                  <a:lnTo>
                    <a:pt x="1335354" y="2118741"/>
                  </a:lnTo>
                  <a:lnTo>
                    <a:pt x="1368323" y="2104771"/>
                  </a:lnTo>
                  <a:lnTo>
                    <a:pt x="1383639" y="2164461"/>
                  </a:lnTo>
                  <a:lnTo>
                    <a:pt x="1403375" y="2220341"/>
                  </a:lnTo>
                  <a:lnTo>
                    <a:pt x="1427187" y="2269871"/>
                  </a:lnTo>
                  <a:lnTo>
                    <a:pt x="1454759" y="2314321"/>
                  </a:lnTo>
                  <a:lnTo>
                    <a:pt x="1485722" y="2351151"/>
                  </a:lnTo>
                  <a:lnTo>
                    <a:pt x="1519758" y="2382901"/>
                  </a:lnTo>
                  <a:lnTo>
                    <a:pt x="1556524" y="2405761"/>
                  </a:lnTo>
                  <a:lnTo>
                    <a:pt x="1621942" y="2558161"/>
                  </a:lnTo>
                  <a:lnTo>
                    <a:pt x="1626019" y="2564511"/>
                  </a:lnTo>
                  <a:lnTo>
                    <a:pt x="1631708" y="2569591"/>
                  </a:lnTo>
                  <a:lnTo>
                    <a:pt x="1638604" y="2572131"/>
                  </a:lnTo>
                  <a:lnTo>
                    <a:pt x="1646275" y="2573401"/>
                  </a:lnTo>
                  <a:lnTo>
                    <a:pt x="1653959" y="2572131"/>
                  </a:lnTo>
                  <a:lnTo>
                    <a:pt x="1660855" y="2569591"/>
                  </a:lnTo>
                  <a:lnTo>
                    <a:pt x="1666544" y="2564511"/>
                  </a:lnTo>
                  <a:lnTo>
                    <a:pt x="1670621" y="2558161"/>
                  </a:lnTo>
                  <a:lnTo>
                    <a:pt x="1703870" y="2480691"/>
                  </a:lnTo>
                  <a:lnTo>
                    <a:pt x="1727314" y="2426081"/>
                  </a:lnTo>
                  <a:lnTo>
                    <a:pt x="1736026" y="2405761"/>
                  </a:lnTo>
                  <a:lnTo>
                    <a:pt x="1772704" y="2382901"/>
                  </a:lnTo>
                  <a:lnTo>
                    <a:pt x="1781200" y="2375281"/>
                  </a:lnTo>
                  <a:lnTo>
                    <a:pt x="1837601" y="2314321"/>
                  </a:lnTo>
                  <a:lnTo>
                    <a:pt x="1865134" y="2269871"/>
                  </a:lnTo>
                  <a:lnTo>
                    <a:pt x="1888934" y="2220341"/>
                  </a:lnTo>
                  <a:lnTo>
                    <a:pt x="1908683" y="2165731"/>
                  </a:lnTo>
                  <a:lnTo>
                    <a:pt x="1924024" y="2106041"/>
                  </a:lnTo>
                  <a:lnTo>
                    <a:pt x="1956320" y="2120011"/>
                  </a:lnTo>
                  <a:lnTo>
                    <a:pt x="1990077" y="2128901"/>
                  </a:lnTo>
                  <a:lnTo>
                    <a:pt x="2025027" y="2135251"/>
                  </a:lnTo>
                  <a:lnTo>
                    <a:pt x="2060892" y="2137791"/>
                  </a:lnTo>
                  <a:lnTo>
                    <a:pt x="2108289" y="2133981"/>
                  </a:lnTo>
                  <a:lnTo>
                    <a:pt x="2153272" y="2123821"/>
                  </a:lnTo>
                  <a:lnTo>
                    <a:pt x="2195245" y="2107311"/>
                  </a:lnTo>
                  <a:lnTo>
                    <a:pt x="2197493" y="2106041"/>
                  </a:lnTo>
                  <a:lnTo>
                    <a:pt x="2233587" y="2085721"/>
                  </a:lnTo>
                  <a:lnTo>
                    <a:pt x="2235200" y="2084451"/>
                  </a:lnTo>
                  <a:lnTo>
                    <a:pt x="2267686" y="2059051"/>
                  </a:lnTo>
                  <a:lnTo>
                    <a:pt x="2296960" y="2027301"/>
                  </a:lnTo>
                  <a:lnTo>
                    <a:pt x="2320772" y="1991741"/>
                  </a:lnTo>
                  <a:lnTo>
                    <a:pt x="2338540" y="1953641"/>
                  </a:lnTo>
                  <a:lnTo>
                    <a:pt x="2349639" y="1911731"/>
                  </a:lnTo>
                  <a:lnTo>
                    <a:pt x="2349754" y="1910461"/>
                  </a:lnTo>
                  <a:lnTo>
                    <a:pt x="2353475" y="1868551"/>
                  </a:lnTo>
                  <a:close/>
                </a:path>
                <a:path w="2701290" h="3060700">
                  <a:moveTo>
                    <a:pt x="2700820" y="0"/>
                  </a:moveTo>
                  <a:lnTo>
                    <a:pt x="414350" y="0"/>
                  </a:lnTo>
                  <a:lnTo>
                    <a:pt x="374307" y="25400"/>
                  </a:lnTo>
                  <a:lnTo>
                    <a:pt x="339280" y="50800"/>
                  </a:lnTo>
                  <a:lnTo>
                    <a:pt x="309676" y="88900"/>
                  </a:lnTo>
                  <a:lnTo>
                    <a:pt x="285915" y="127000"/>
                  </a:lnTo>
                  <a:lnTo>
                    <a:pt x="268427" y="165100"/>
                  </a:lnTo>
                  <a:lnTo>
                    <a:pt x="257632" y="215900"/>
                  </a:lnTo>
                  <a:lnTo>
                    <a:pt x="253936" y="266700"/>
                  </a:lnTo>
                  <a:lnTo>
                    <a:pt x="257784" y="304800"/>
                  </a:lnTo>
                  <a:lnTo>
                    <a:pt x="269062" y="355600"/>
                  </a:lnTo>
                  <a:lnTo>
                    <a:pt x="287286" y="406400"/>
                  </a:lnTo>
                  <a:lnTo>
                    <a:pt x="312039" y="444500"/>
                  </a:lnTo>
                  <a:lnTo>
                    <a:pt x="342861" y="469900"/>
                  </a:lnTo>
                  <a:lnTo>
                    <a:pt x="379298" y="508000"/>
                  </a:lnTo>
                  <a:lnTo>
                    <a:pt x="367550" y="520700"/>
                  </a:lnTo>
                  <a:lnTo>
                    <a:pt x="358813" y="533400"/>
                  </a:lnTo>
                  <a:lnTo>
                    <a:pt x="353364" y="558800"/>
                  </a:lnTo>
                  <a:lnTo>
                    <a:pt x="351485" y="571500"/>
                  </a:lnTo>
                  <a:lnTo>
                    <a:pt x="351485" y="584200"/>
                  </a:lnTo>
                  <a:lnTo>
                    <a:pt x="351904" y="584200"/>
                  </a:lnTo>
                  <a:lnTo>
                    <a:pt x="352564" y="596900"/>
                  </a:lnTo>
                  <a:lnTo>
                    <a:pt x="93941" y="812800"/>
                  </a:lnTo>
                  <a:lnTo>
                    <a:pt x="63957" y="850900"/>
                  </a:lnTo>
                  <a:lnTo>
                    <a:pt x="42799" y="889000"/>
                  </a:lnTo>
                  <a:lnTo>
                    <a:pt x="31203" y="927100"/>
                  </a:lnTo>
                  <a:lnTo>
                    <a:pt x="29908" y="965200"/>
                  </a:lnTo>
                  <a:lnTo>
                    <a:pt x="38823" y="1016000"/>
                  </a:lnTo>
                  <a:lnTo>
                    <a:pt x="56972" y="1054100"/>
                  </a:lnTo>
                  <a:lnTo>
                    <a:pt x="83591" y="1079500"/>
                  </a:lnTo>
                  <a:lnTo>
                    <a:pt x="117881" y="1104900"/>
                  </a:lnTo>
                  <a:lnTo>
                    <a:pt x="121272" y="1104900"/>
                  </a:lnTo>
                  <a:lnTo>
                    <a:pt x="108813" y="1143000"/>
                  </a:lnTo>
                  <a:lnTo>
                    <a:pt x="96481" y="1181100"/>
                  </a:lnTo>
                  <a:lnTo>
                    <a:pt x="84442" y="1219200"/>
                  </a:lnTo>
                  <a:lnTo>
                    <a:pt x="72783" y="1257300"/>
                  </a:lnTo>
                  <a:lnTo>
                    <a:pt x="61620" y="1295400"/>
                  </a:lnTo>
                  <a:lnTo>
                    <a:pt x="51054" y="1346200"/>
                  </a:lnTo>
                  <a:lnTo>
                    <a:pt x="41186" y="1384300"/>
                  </a:lnTo>
                  <a:lnTo>
                    <a:pt x="32131" y="1435100"/>
                  </a:lnTo>
                  <a:lnTo>
                    <a:pt x="23990" y="1473200"/>
                  </a:lnTo>
                  <a:lnTo>
                    <a:pt x="16852" y="1524000"/>
                  </a:lnTo>
                  <a:lnTo>
                    <a:pt x="10833" y="1574800"/>
                  </a:lnTo>
                  <a:lnTo>
                    <a:pt x="6032" y="1625600"/>
                  </a:lnTo>
                  <a:lnTo>
                    <a:pt x="2565" y="1676400"/>
                  </a:lnTo>
                  <a:lnTo>
                    <a:pt x="520" y="1727200"/>
                  </a:lnTo>
                  <a:lnTo>
                    <a:pt x="0" y="1790700"/>
                  </a:lnTo>
                  <a:lnTo>
                    <a:pt x="1130" y="1841500"/>
                  </a:lnTo>
                  <a:lnTo>
                    <a:pt x="3987" y="1892300"/>
                  </a:lnTo>
                  <a:lnTo>
                    <a:pt x="8699" y="1955800"/>
                  </a:lnTo>
                  <a:lnTo>
                    <a:pt x="15354" y="2019300"/>
                  </a:lnTo>
                  <a:lnTo>
                    <a:pt x="34925" y="2133600"/>
                  </a:lnTo>
                  <a:lnTo>
                    <a:pt x="47967" y="2197100"/>
                  </a:lnTo>
                  <a:lnTo>
                    <a:pt x="62725" y="2260600"/>
                  </a:lnTo>
                  <a:lnTo>
                    <a:pt x="79032" y="2311400"/>
                  </a:lnTo>
                  <a:lnTo>
                    <a:pt x="96761" y="2362200"/>
                  </a:lnTo>
                  <a:lnTo>
                    <a:pt x="115785" y="2425700"/>
                  </a:lnTo>
                  <a:lnTo>
                    <a:pt x="135940" y="2476500"/>
                  </a:lnTo>
                  <a:lnTo>
                    <a:pt x="157111" y="2527300"/>
                  </a:lnTo>
                  <a:lnTo>
                    <a:pt x="179146" y="2578100"/>
                  </a:lnTo>
                  <a:lnTo>
                    <a:pt x="201917" y="2616200"/>
                  </a:lnTo>
                  <a:lnTo>
                    <a:pt x="225272" y="2667000"/>
                  </a:lnTo>
                  <a:lnTo>
                    <a:pt x="249097" y="2705100"/>
                  </a:lnTo>
                  <a:lnTo>
                    <a:pt x="273227" y="2743200"/>
                  </a:lnTo>
                  <a:lnTo>
                    <a:pt x="346138" y="2857500"/>
                  </a:lnTo>
                  <a:lnTo>
                    <a:pt x="370154" y="2895600"/>
                  </a:lnTo>
                  <a:lnTo>
                    <a:pt x="393788" y="2921000"/>
                  </a:lnTo>
                  <a:lnTo>
                    <a:pt x="416915" y="2959100"/>
                  </a:lnTo>
                  <a:lnTo>
                    <a:pt x="402780" y="2971800"/>
                  </a:lnTo>
                  <a:lnTo>
                    <a:pt x="389521" y="2997200"/>
                  </a:lnTo>
                  <a:lnTo>
                    <a:pt x="379704" y="3035300"/>
                  </a:lnTo>
                  <a:lnTo>
                    <a:pt x="377177" y="3060700"/>
                  </a:lnTo>
                  <a:lnTo>
                    <a:pt x="430377" y="3060700"/>
                  </a:lnTo>
                  <a:lnTo>
                    <a:pt x="432447" y="3048000"/>
                  </a:lnTo>
                  <a:lnTo>
                    <a:pt x="441198" y="3022600"/>
                  </a:lnTo>
                  <a:lnTo>
                    <a:pt x="452399" y="2997200"/>
                  </a:lnTo>
                  <a:lnTo>
                    <a:pt x="463270" y="2984500"/>
                  </a:lnTo>
                  <a:lnTo>
                    <a:pt x="2700820" y="2984500"/>
                  </a:lnTo>
                  <a:lnTo>
                    <a:pt x="2700820" y="2921000"/>
                  </a:lnTo>
                  <a:lnTo>
                    <a:pt x="463765" y="2921000"/>
                  </a:lnTo>
                  <a:lnTo>
                    <a:pt x="441121" y="2895600"/>
                  </a:lnTo>
                  <a:lnTo>
                    <a:pt x="417931" y="2870200"/>
                  </a:lnTo>
                  <a:lnTo>
                    <a:pt x="394335" y="2832100"/>
                  </a:lnTo>
                  <a:lnTo>
                    <a:pt x="370471" y="2806700"/>
                  </a:lnTo>
                  <a:lnTo>
                    <a:pt x="322516" y="2730500"/>
                  </a:lnTo>
                  <a:lnTo>
                    <a:pt x="298691" y="2692400"/>
                  </a:lnTo>
                  <a:lnTo>
                    <a:pt x="275170" y="2641600"/>
                  </a:lnTo>
                  <a:lnTo>
                    <a:pt x="252082" y="2603500"/>
                  </a:lnTo>
                  <a:lnTo>
                    <a:pt x="229565" y="2552700"/>
                  </a:lnTo>
                  <a:lnTo>
                    <a:pt x="207772" y="2501900"/>
                  </a:lnTo>
                  <a:lnTo>
                    <a:pt x="186829" y="2463800"/>
                  </a:lnTo>
                  <a:lnTo>
                    <a:pt x="166878" y="2413000"/>
                  </a:lnTo>
                  <a:lnTo>
                    <a:pt x="148069" y="2349500"/>
                  </a:lnTo>
                  <a:lnTo>
                    <a:pt x="130530" y="2298700"/>
                  </a:lnTo>
                  <a:lnTo>
                    <a:pt x="114401" y="2247900"/>
                  </a:lnTo>
                  <a:lnTo>
                    <a:pt x="99834" y="2184400"/>
                  </a:lnTo>
                  <a:lnTo>
                    <a:pt x="86969" y="2120900"/>
                  </a:lnTo>
                  <a:lnTo>
                    <a:pt x="75971" y="2057400"/>
                  </a:lnTo>
                  <a:lnTo>
                    <a:pt x="67271" y="2006600"/>
                  </a:lnTo>
                  <a:lnTo>
                    <a:pt x="60744" y="1943100"/>
                  </a:lnTo>
                  <a:lnTo>
                    <a:pt x="56261" y="1879600"/>
                  </a:lnTo>
                  <a:lnTo>
                    <a:pt x="53733" y="1828800"/>
                  </a:lnTo>
                  <a:lnTo>
                    <a:pt x="53022" y="1765300"/>
                  </a:lnTo>
                  <a:lnTo>
                    <a:pt x="54025" y="1714500"/>
                  </a:lnTo>
                  <a:lnTo>
                    <a:pt x="56616" y="1663700"/>
                  </a:lnTo>
                  <a:lnTo>
                    <a:pt x="60693" y="1612900"/>
                  </a:lnTo>
                  <a:lnTo>
                    <a:pt x="66128" y="1562100"/>
                  </a:lnTo>
                  <a:lnTo>
                    <a:pt x="72821" y="1511300"/>
                  </a:lnTo>
                  <a:lnTo>
                    <a:pt x="80632" y="1460500"/>
                  </a:lnTo>
                  <a:lnTo>
                    <a:pt x="89458" y="1409700"/>
                  </a:lnTo>
                  <a:lnTo>
                    <a:pt x="99199" y="1371600"/>
                  </a:lnTo>
                  <a:lnTo>
                    <a:pt x="109715" y="1320800"/>
                  </a:lnTo>
                  <a:lnTo>
                    <a:pt x="120904" y="1282700"/>
                  </a:lnTo>
                  <a:lnTo>
                    <a:pt x="132651" y="1244600"/>
                  </a:lnTo>
                  <a:lnTo>
                    <a:pt x="144830" y="1206500"/>
                  </a:lnTo>
                  <a:lnTo>
                    <a:pt x="157327" y="1168400"/>
                  </a:lnTo>
                  <a:lnTo>
                    <a:pt x="170040" y="1130300"/>
                  </a:lnTo>
                  <a:lnTo>
                    <a:pt x="235953" y="1143000"/>
                  </a:lnTo>
                  <a:lnTo>
                    <a:pt x="295135" y="1143000"/>
                  </a:lnTo>
                  <a:lnTo>
                    <a:pt x="343408" y="1130300"/>
                  </a:lnTo>
                  <a:lnTo>
                    <a:pt x="376605" y="1117600"/>
                  </a:lnTo>
                  <a:lnTo>
                    <a:pt x="390563" y="1104900"/>
                  </a:lnTo>
                  <a:lnTo>
                    <a:pt x="393026" y="1104900"/>
                  </a:lnTo>
                  <a:lnTo>
                    <a:pt x="419239" y="1092200"/>
                  </a:lnTo>
                  <a:lnTo>
                    <a:pt x="463435" y="1079500"/>
                  </a:lnTo>
                  <a:lnTo>
                    <a:pt x="522389" y="1066800"/>
                  </a:lnTo>
                  <a:lnTo>
                    <a:pt x="592874" y="1066800"/>
                  </a:lnTo>
                  <a:lnTo>
                    <a:pt x="647890" y="1079500"/>
                  </a:lnTo>
                  <a:lnTo>
                    <a:pt x="692035" y="1104900"/>
                  </a:lnTo>
                  <a:lnTo>
                    <a:pt x="725424" y="1130300"/>
                  </a:lnTo>
                  <a:lnTo>
                    <a:pt x="748220" y="1155700"/>
                  </a:lnTo>
                  <a:lnTo>
                    <a:pt x="750074" y="1155700"/>
                  </a:lnTo>
                  <a:lnTo>
                    <a:pt x="767092" y="1168400"/>
                  </a:lnTo>
                  <a:lnTo>
                    <a:pt x="793026" y="1193800"/>
                  </a:lnTo>
                  <a:lnTo>
                    <a:pt x="827366" y="1206500"/>
                  </a:lnTo>
                  <a:lnTo>
                    <a:pt x="869581" y="1231900"/>
                  </a:lnTo>
                  <a:lnTo>
                    <a:pt x="919162" y="1244600"/>
                  </a:lnTo>
                  <a:lnTo>
                    <a:pt x="975588" y="1257300"/>
                  </a:lnTo>
                  <a:lnTo>
                    <a:pt x="1038352" y="1257300"/>
                  </a:lnTo>
                  <a:lnTo>
                    <a:pt x="1104620" y="1244600"/>
                  </a:lnTo>
                  <a:lnTo>
                    <a:pt x="1161669" y="1231900"/>
                  </a:lnTo>
                  <a:lnTo>
                    <a:pt x="1209319" y="1206500"/>
                  </a:lnTo>
                  <a:lnTo>
                    <a:pt x="1247355" y="1181100"/>
                  </a:lnTo>
                  <a:lnTo>
                    <a:pt x="1275600" y="1155700"/>
                  </a:lnTo>
                  <a:lnTo>
                    <a:pt x="1292440" y="1143000"/>
                  </a:lnTo>
                  <a:lnTo>
                    <a:pt x="1324165" y="1117600"/>
                  </a:lnTo>
                  <a:lnTo>
                    <a:pt x="1369720" y="1092200"/>
                  </a:lnTo>
                  <a:lnTo>
                    <a:pt x="1428026" y="1066800"/>
                  </a:lnTo>
                  <a:lnTo>
                    <a:pt x="1498003" y="1066800"/>
                  </a:lnTo>
                  <a:lnTo>
                    <a:pt x="1563395" y="1079500"/>
                  </a:lnTo>
                  <a:lnTo>
                    <a:pt x="1616430" y="1104900"/>
                  </a:lnTo>
                  <a:lnTo>
                    <a:pt x="1656956" y="1130300"/>
                  </a:lnTo>
                  <a:lnTo>
                    <a:pt x="1699755" y="1181100"/>
                  </a:lnTo>
                  <a:lnTo>
                    <a:pt x="1735937" y="1206500"/>
                  </a:lnTo>
                  <a:lnTo>
                    <a:pt x="1775675" y="1244600"/>
                  </a:lnTo>
                  <a:lnTo>
                    <a:pt x="1818246" y="1270000"/>
                  </a:lnTo>
                  <a:lnTo>
                    <a:pt x="1908898" y="1295400"/>
                  </a:lnTo>
                  <a:lnTo>
                    <a:pt x="2000338" y="1295400"/>
                  </a:lnTo>
                  <a:lnTo>
                    <a:pt x="2022500" y="1282700"/>
                  </a:lnTo>
                  <a:lnTo>
                    <a:pt x="2044395" y="1282700"/>
                  </a:lnTo>
                  <a:lnTo>
                    <a:pt x="2097544" y="1257300"/>
                  </a:lnTo>
                  <a:lnTo>
                    <a:pt x="2119401" y="1244600"/>
                  </a:lnTo>
                  <a:lnTo>
                    <a:pt x="2141270" y="1231900"/>
                  </a:lnTo>
                  <a:lnTo>
                    <a:pt x="2176068" y="1193800"/>
                  </a:lnTo>
                  <a:lnTo>
                    <a:pt x="2202446" y="1168400"/>
                  </a:lnTo>
                  <a:lnTo>
                    <a:pt x="2220887" y="1143000"/>
                  </a:lnTo>
                  <a:lnTo>
                    <a:pt x="2248217" y="1104900"/>
                  </a:lnTo>
                  <a:lnTo>
                    <a:pt x="2287397" y="1066800"/>
                  </a:lnTo>
                  <a:lnTo>
                    <a:pt x="2325662" y="1041400"/>
                  </a:lnTo>
                  <a:lnTo>
                    <a:pt x="2372525" y="1028700"/>
                  </a:lnTo>
                  <a:lnTo>
                    <a:pt x="2427935" y="1016000"/>
                  </a:lnTo>
                  <a:lnTo>
                    <a:pt x="2492006" y="1016000"/>
                  </a:lnTo>
                  <a:lnTo>
                    <a:pt x="2545842" y="1041400"/>
                  </a:lnTo>
                  <a:lnTo>
                    <a:pt x="2588933" y="1066800"/>
                  </a:lnTo>
                  <a:lnTo>
                    <a:pt x="2620772" y="1092200"/>
                  </a:lnTo>
                  <a:lnTo>
                    <a:pt x="2648623" y="1130300"/>
                  </a:lnTo>
                  <a:lnTo>
                    <a:pt x="2679750" y="1168400"/>
                  </a:lnTo>
                  <a:lnTo>
                    <a:pt x="2700820" y="1181100"/>
                  </a:lnTo>
                  <a:lnTo>
                    <a:pt x="2700820" y="1104900"/>
                  </a:lnTo>
                  <a:lnTo>
                    <a:pt x="2692362" y="1092200"/>
                  </a:lnTo>
                  <a:lnTo>
                    <a:pt x="2685059" y="1092200"/>
                  </a:lnTo>
                  <a:lnTo>
                    <a:pt x="2666822" y="1066800"/>
                  </a:lnTo>
                  <a:lnTo>
                    <a:pt x="2638069" y="1041400"/>
                  </a:lnTo>
                  <a:lnTo>
                    <a:pt x="2599182" y="1016000"/>
                  </a:lnTo>
                  <a:lnTo>
                    <a:pt x="2550541" y="990600"/>
                  </a:lnTo>
                  <a:lnTo>
                    <a:pt x="2492552" y="965200"/>
                  </a:lnTo>
                  <a:lnTo>
                    <a:pt x="2371115" y="965200"/>
                  </a:lnTo>
                  <a:lnTo>
                    <a:pt x="2323376" y="990600"/>
                  </a:lnTo>
                  <a:lnTo>
                    <a:pt x="2282367" y="1003300"/>
                  </a:lnTo>
                  <a:lnTo>
                    <a:pt x="2248090" y="1028700"/>
                  </a:lnTo>
                  <a:lnTo>
                    <a:pt x="2208707" y="1066800"/>
                  </a:lnTo>
                  <a:lnTo>
                    <a:pt x="2175573" y="1117600"/>
                  </a:lnTo>
                  <a:lnTo>
                    <a:pt x="2155228" y="1143000"/>
                  </a:lnTo>
                  <a:lnTo>
                    <a:pt x="2124456" y="1181100"/>
                  </a:lnTo>
                  <a:lnTo>
                    <a:pt x="2082520" y="1206500"/>
                  </a:lnTo>
                  <a:lnTo>
                    <a:pt x="2028672" y="1231900"/>
                  </a:lnTo>
                  <a:lnTo>
                    <a:pt x="1985352" y="1244600"/>
                  </a:lnTo>
                  <a:lnTo>
                    <a:pt x="1941207" y="1244600"/>
                  </a:lnTo>
                  <a:lnTo>
                    <a:pt x="1854200" y="1219200"/>
                  </a:lnTo>
                  <a:lnTo>
                    <a:pt x="1813179" y="1206500"/>
                  </a:lnTo>
                  <a:lnTo>
                    <a:pt x="1775066" y="1181100"/>
                  </a:lnTo>
                  <a:lnTo>
                    <a:pt x="1740776" y="1143000"/>
                  </a:lnTo>
                  <a:lnTo>
                    <a:pt x="1725422" y="1130300"/>
                  </a:lnTo>
                  <a:lnTo>
                    <a:pt x="1700326" y="1104900"/>
                  </a:lnTo>
                  <a:lnTo>
                    <a:pt x="1665465" y="1066800"/>
                  </a:lnTo>
                  <a:lnTo>
                    <a:pt x="1620799" y="1041400"/>
                  </a:lnTo>
                  <a:lnTo>
                    <a:pt x="1566278" y="1028700"/>
                  </a:lnTo>
                  <a:lnTo>
                    <a:pt x="1501876" y="1016000"/>
                  </a:lnTo>
                  <a:lnTo>
                    <a:pt x="1431302" y="1016000"/>
                  </a:lnTo>
                  <a:lnTo>
                    <a:pt x="1370330" y="1028700"/>
                  </a:lnTo>
                  <a:lnTo>
                    <a:pt x="1319720" y="1054100"/>
                  </a:lnTo>
                  <a:lnTo>
                    <a:pt x="1280261" y="1079500"/>
                  </a:lnTo>
                  <a:lnTo>
                    <a:pt x="1252689" y="1104900"/>
                  </a:lnTo>
                  <a:lnTo>
                    <a:pt x="1237792" y="1117600"/>
                  </a:lnTo>
                  <a:lnTo>
                    <a:pt x="1214005" y="1130300"/>
                  </a:lnTo>
                  <a:lnTo>
                    <a:pt x="1181569" y="1155700"/>
                  </a:lnTo>
                  <a:lnTo>
                    <a:pt x="1140726" y="1181100"/>
                  </a:lnTo>
                  <a:lnTo>
                    <a:pt x="1091692" y="1193800"/>
                  </a:lnTo>
                  <a:lnTo>
                    <a:pt x="1034719" y="1206500"/>
                  </a:lnTo>
                  <a:lnTo>
                    <a:pt x="972934" y="1206500"/>
                  </a:lnTo>
                  <a:lnTo>
                    <a:pt x="918451" y="1193800"/>
                  </a:lnTo>
                  <a:lnTo>
                    <a:pt x="871956" y="1168400"/>
                  </a:lnTo>
                  <a:lnTo>
                    <a:pt x="834136" y="1155700"/>
                  </a:lnTo>
                  <a:lnTo>
                    <a:pt x="805688" y="1130300"/>
                  </a:lnTo>
                  <a:lnTo>
                    <a:pt x="787298" y="1117600"/>
                  </a:lnTo>
                  <a:lnTo>
                    <a:pt x="759841" y="1092200"/>
                  </a:lnTo>
                  <a:lnTo>
                    <a:pt x="719937" y="1054100"/>
                  </a:lnTo>
                  <a:lnTo>
                    <a:pt x="667410" y="1028700"/>
                  </a:lnTo>
                  <a:lnTo>
                    <a:pt x="536384" y="1003300"/>
                  </a:lnTo>
                  <a:lnTo>
                    <a:pt x="478409" y="1016000"/>
                  </a:lnTo>
                  <a:lnTo>
                    <a:pt x="429501" y="1028700"/>
                  </a:lnTo>
                  <a:lnTo>
                    <a:pt x="390994" y="1054100"/>
                  </a:lnTo>
                  <a:lnTo>
                    <a:pt x="364261" y="1066800"/>
                  </a:lnTo>
                  <a:lnTo>
                    <a:pt x="346544" y="1066800"/>
                  </a:lnTo>
                  <a:lnTo>
                    <a:pt x="311492" y="1079500"/>
                  </a:lnTo>
                  <a:lnTo>
                    <a:pt x="263575" y="1092200"/>
                  </a:lnTo>
                  <a:lnTo>
                    <a:pt x="207264" y="1092200"/>
                  </a:lnTo>
                  <a:lnTo>
                    <a:pt x="147027" y="1066800"/>
                  </a:lnTo>
                  <a:lnTo>
                    <a:pt x="144449" y="1066800"/>
                  </a:lnTo>
                  <a:lnTo>
                    <a:pt x="120396" y="1041400"/>
                  </a:lnTo>
                  <a:lnTo>
                    <a:pt x="101727" y="1016000"/>
                  </a:lnTo>
                  <a:lnTo>
                    <a:pt x="88988" y="990600"/>
                  </a:lnTo>
                  <a:lnTo>
                    <a:pt x="82727" y="965200"/>
                  </a:lnTo>
                  <a:lnTo>
                    <a:pt x="83654" y="939800"/>
                  </a:lnTo>
                  <a:lnTo>
                    <a:pt x="91922" y="901700"/>
                  </a:lnTo>
                  <a:lnTo>
                    <a:pt x="106997" y="876300"/>
                  </a:lnTo>
                  <a:lnTo>
                    <a:pt x="128384" y="850900"/>
                  </a:lnTo>
                  <a:lnTo>
                    <a:pt x="374573" y="647700"/>
                  </a:lnTo>
                  <a:lnTo>
                    <a:pt x="383362" y="647700"/>
                  </a:lnTo>
                  <a:lnTo>
                    <a:pt x="393319" y="660400"/>
                  </a:lnTo>
                  <a:lnTo>
                    <a:pt x="404431" y="673100"/>
                  </a:lnTo>
                  <a:lnTo>
                    <a:pt x="576745" y="673100"/>
                  </a:lnTo>
                  <a:lnTo>
                    <a:pt x="476821" y="850900"/>
                  </a:lnTo>
                  <a:lnTo>
                    <a:pt x="473608" y="863600"/>
                  </a:lnTo>
                  <a:lnTo>
                    <a:pt x="474472" y="876300"/>
                  </a:lnTo>
                  <a:lnTo>
                    <a:pt x="479056" y="889000"/>
                  </a:lnTo>
                  <a:lnTo>
                    <a:pt x="518756" y="889000"/>
                  </a:lnTo>
                  <a:lnTo>
                    <a:pt x="523138" y="876300"/>
                  </a:lnTo>
                  <a:lnTo>
                    <a:pt x="637501" y="673100"/>
                  </a:lnTo>
                  <a:lnTo>
                    <a:pt x="1117625" y="673100"/>
                  </a:lnTo>
                  <a:lnTo>
                    <a:pt x="1036726" y="863600"/>
                  </a:lnTo>
                  <a:lnTo>
                    <a:pt x="1034427" y="863600"/>
                  </a:lnTo>
                  <a:lnTo>
                    <a:pt x="1036180" y="876300"/>
                  </a:lnTo>
                  <a:lnTo>
                    <a:pt x="1041552" y="889000"/>
                  </a:lnTo>
                  <a:lnTo>
                    <a:pt x="1080922" y="889000"/>
                  </a:lnTo>
                  <a:lnTo>
                    <a:pt x="1085151" y="876300"/>
                  </a:lnTo>
                  <a:lnTo>
                    <a:pt x="1175689" y="673100"/>
                  </a:lnTo>
                  <a:lnTo>
                    <a:pt x="1644180" y="673100"/>
                  </a:lnTo>
                  <a:lnTo>
                    <a:pt x="1644180" y="863600"/>
                  </a:lnTo>
                  <a:lnTo>
                    <a:pt x="1646262" y="876300"/>
                  </a:lnTo>
                  <a:lnTo>
                    <a:pt x="1651952" y="889000"/>
                  </a:lnTo>
                  <a:lnTo>
                    <a:pt x="1689442" y="889000"/>
                  </a:lnTo>
                  <a:lnTo>
                    <a:pt x="1695132" y="876300"/>
                  </a:lnTo>
                  <a:lnTo>
                    <a:pt x="1697215" y="863600"/>
                  </a:lnTo>
                  <a:lnTo>
                    <a:pt x="1697215" y="673100"/>
                  </a:lnTo>
                  <a:lnTo>
                    <a:pt x="2165705" y="673100"/>
                  </a:lnTo>
                  <a:lnTo>
                    <a:pt x="2256256" y="876300"/>
                  </a:lnTo>
                  <a:lnTo>
                    <a:pt x="2260473" y="889000"/>
                  </a:lnTo>
                  <a:lnTo>
                    <a:pt x="2299843" y="889000"/>
                  </a:lnTo>
                  <a:lnTo>
                    <a:pt x="2305227" y="876300"/>
                  </a:lnTo>
                  <a:lnTo>
                    <a:pt x="2306967" y="863600"/>
                  </a:lnTo>
                  <a:lnTo>
                    <a:pt x="2304669" y="863600"/>
                  </a:lnTo>
                  <a:lnTo>
                    <a:pt x="2223770" y="673100"/>
                  </a:lnTo>
                  <a:lnTo>
                    <a:pt x="2700820" y="673100"/>
                  </a:lnTo>
                  <a:lnTo>
                    <a:pt x="2700820" y="647700"/>
                  </a:lnTo>
                  <a:lnTo>
                    <a:pt x="2700820" y="622300"/>
                  </a:lnTo>
                  <a:lnTo>
                    <a:pt x="432612" y="622300"/>
                  </a:lnTo>
                  <a:lnTo>
                    <a:pt x="420966" y="609600"/>
                  </a:lnTo>
                  <a:lnTo>
                    <a:pt x="412115" y="609600"/>
                  </a:lnTo>
                  <a:lnTo>
                    <a:pt x="406476" y="596900"/>
                  </a:lnTo>
                  <a:lnTo>
                    <a:pt x="404507" y="571500"/>
                  </a:lnTo>
                  <a:lnTo>
                    <a:pt x="406577" y="558800"/>
                  </a:lnTo>
                  <a:lnTo>
                    <a:pt x="412432" y="546100"/>
                  </a:lnTo>
                  <a:lnTo>
                    <a:pt x="421601" y="533400"/>
                  </a:lnTo>
                  <a:lnTo>
                    <a:pt x="2700820" y="533400"/>
                  </a:lnTo>
                  <a:lnTo>
                    <a:pt x="2700820" y="482600"/>
                  </a:lnTo>
                  <a:lnTo>
                    <a:pt x="433565" y="482600"/>
                  </a:lnTo>
                  <a:lnTo>
                    <a:pt x="390347" y="444500"/>
                  </a:lnTo>
                  <a:lnTo>
                    <a:pt x="355193" y="406400"/>
                  </a:lnTo>
                  <a:lnTo>
                    <a:pt x="328980" y="368300"/>
                  </a:lnTo>
                  <a:lnTo>
                    <a:pt x="312610" y="317500"/>
                  </a:lnTo>
                  <a:lnTo>
                    <a:pt x="306959" y="266700"/>
                  </a:lnTo>
                  <a:lnTo>
                    <a:pt x="312610" y="215900"/>
                  </a:lnTo>
                  <a:lnTo>
                    <a:pt x="328980" y="165100"/>
                  </a:lnTo>
                  <a:lnTo>
                    <a:pt x="355193" y="114300"/>
                  </a:lnTo>
                  <a:lnTo>
                    <a:pt x="390347" y="76200"/>
                  </a:lnTo>
                  <a:lnTo>
                    <a:pt x="433565" y="50800"/>
                  </a:lnTo>
                  <a:lnTo>
                    <a:pt x="2700820" y="50800"/>
                  </a:lnTo>
                  <a:lnTo>
                    <a:pt x="2700820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334" y="3266938"/>
              <a:ext cx="4890618" cy="431005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18932" y="2865130"/>
              <a:ext cx="1238250" cy="5057775"/>
            </a:xfrm>
            <a:custGeom>
              <a:avLst/>
              <a:gdLst/>
              <a:ahLst/>
              <a:cxnLst/>
              <a:rect l="l" t="t" r="r" b="b"/>
              <a:pathLst>
                <a:path w="1238250" h="5057775">
                  <a:moveTo>
                    <a:pt x="1238237" y="4547133"/>
                  </a:moveTo>
                  <a:lnTo>
                    <a:pt x="1231404" y="4469803"/>
                  </a:lnTo>
                  <a:lnTo>
                    <a:pt x="1222806" y="4429315"/>
                  </a:lnTo>
                  <a:lnTo>
                    <a:pt x="1211122" y="4390250"/>
                  </a:lnTo>
                  <a:lnTo>
                    <a:pt x="1210576" y="4389158"/>
                  </a:lnTo>
                  <a:lnTo>
                    <a:pt x="1210576" y="4388066"/>
                  </a:lnTo>
                  <a:lnTo>
                    <a:pt x="1210030" y="4386986"/>
                  </a:lnTo>
                  <a:lnTo>
                    <a:pt x="1191831" y="4343679"/>
                  </a:lnTo>
                  <a:lnTo>
                    <a:pt x="1169771" y="4302417"/>
                  </a:lnTo>
                  <a:lnTo>
                    <a:pt x="1144079" y="4263415"/>
                  </a:lnTo>
                  <a:lnTo>
                    <a:pt x="1114983" y="4226941"/>
                  </a:lnTo>
                  <a:lnTo>
                    <a:pt x="1082725" y="4193209"/>
                  </a:lnTo>
                  <a:lnTo>
                    <a:pt x="1047521" y="4162475"/>
                  </a:lnTo>
                  <a:lnTo>
                    <a:pt x="1009611" y="4134980"/>
                  </a:lnTo>
                  <a:lnTo>
                    <a:pt x="969213" y="4110952"/>
                  </a:lnTo>
                  <a:lnTo>
                    <a:pt x="926553" y="4090644"/>
                  </a:lnTo>
                  <a:lnTo>
                    <a:pt x="881875" y="4074287"/>
                  </a:lnTo>
                  <a:lnTo>
                    <a:pt x="835393" y="4062133"/>
                  </a:lnTo>
                  <a:lnTo>
                    <a:pt x="787349" y="4054411"/>
                  </a:lnTo>
                  <a:lnTo>
                    <a:pt x="737971" y="4051363"/>
                  </a:lnTo>
                  <a:lnTo>
                    <a:pt x="0" y="4051363"/>
                  </a:lnTo>
                  <a:lnTo>
                    <a:pt x="0" y="5057686"/>
                  </a:lnTo>
                  <a:lnTo>
                    <a:pt x="737971" y="5057648"/>
                  </a:lnTo>
                  <a:lnTo>
                    <a:pt x="787158" y="5054676"/>
                  </a:lnTo>
                  <a:lnTo>
                    <a:pt x="787349" y="5054638"/>
                  </a:lnTo>
                  <a:lnTo>
                    <a:pt x="835393" y="5047056"/>
                  </a:lnTo>
                  <a:lnTo>
                    <a:pt x="882205" y="5035029"/>
                  </a:lnTo>
                  <a:lnTo>
                    <a:pt x="927061" y="5018837"/>
                  </a:lnTo>
                  <a:lnTo>
                    <a:pt x="969835" y="4998694"/>
                  </a:lnTo>
                  <a:lnTo>
                    <a:pt x="1010285" y="4974818"/>
                  </a:lnTo>
                  <a:lnTo>
                    <a:pt x="1048207" y="4947450"/>
                  </a:lnTo>
                  <a:lnTo>
                    <a:pt x="1083348" y="4916792"/>
                  </a:lnTo>
                  <a:lnTo>
                    <a:pt x="1115491" y="4883074"/>
                  </a:lnTo>
                  <a:lnTo>
                    <a:pt x="1144409" y="4846523"/>
                  </a:lnTo>
                  <a:lnTo>
                    <a:pt x="1169771" y="4807496"/>
                  </a:lnTo>
                  <a:lnTo>
                    <a:pt x="1191628" y="4765789"/>
                  </a:lnTo>
                  <a:lnTo>
                    <a:pt x="1209484" y="4722063"/>
                  </a:lnTo>
                  <a:lnTo>
                    <a:pt x="1221422" y="4682172"/>
                  </a:lnTo>
                  <a:lnTo>
                    <a:pt x="1230591" y="4640402"/>
                  </a:lnTo>
                  <a:lnTo>
                    <a:pt x="1236459" y="4597501"/>
                  </a:lnTo>
                  <a:lnTo>
                    <a:pt x="1238237" y="4560570"/>
                  </a:lnTo>
                  <a:lnTo>
                    <a:pt x="1238237" y="4547133"/>
                  </a:lnTo>
                  <a:close/>
                </a:path>
                <a:path w="1238250" h="5057775">
                  <a:moveTo>
                    <a:pt x="1238237" y="495769"/>
                  </a:moveTo>
                  <a:lnTo>
                    <a:pt x="1231404" y="418439"/>
                  </a:lnTo>
                  <a:lnTo>
                    <a:pt x="1222806" y="377952"/>
                  </a:lnTo>
                  <a:lnTo>
                    <a:pt x="1211122" y="338886"/>
                  </a:lnTo>
                  <a:lnTo>
                    <a:pt x="1210576" y="337794"/>
                  </a:lnTo>
                  <a:lnTo>
                    <a:pt x="1210576" y="336715"/>
                  </a:lnTo>
                  <a:lnTo>
                    <a:pt x="1210030" y="335622"/>
                  </a:lnTo>
                  <a:lnTo>
                    <a:pt x="1191831" y="292315"/>
                  </a:lnTo>
                  <a:lnTo>
                    <a:pt x="1169771" y="251053"/>
                  </a:lnTo>
                  <a:lnTo>
                    <a:pt x="1144079" y="212051"/>
                  </a:lnTo>
                  <a:lnTo>
                    <a:pt x="1114983" y="175577"/>
                  </a:lnTo>
                  <a:lnTo>
                    <a:pt x="1082725" y="141846"/>
                  </a:lnTo>
                  <a:lnTo>
                    <a:pt x="1047521" y="111112"/>
                  </a:lnTo>
                  <a:lnTo>
                    <a:pt x="1009611" y="83616"/>
                  </a:lnTo>
                  <a:lnTo>
                    <a:pt x="969213" y="59588"/>
                  </a:lnTo>
                  <a:lnTo>
                    <a:pt x="926553" y="39281"/>
                  </a:lnTo>
                  <a:lnTo>
                    <a:pt x="881875" y="22923"/>
                  </a:lnTo>
                  <a:lnTo>
                    <a:pt x="835393" y="10769"/>
                  </a:lnTo>
                  <a:lnTo>
                    <a:pt x="787349" y="3048"/>
                  </a:lnTo>
                  <a:lnTo>
                    <a:pt x="737971" y="0"/>
                  </a:lnTo>
                  <a:lnTo>
                    <a:pt x="0" y="0"/>
                  </a:lnTo>
                  <a:lnTo>
                    <a:pt x="0" y="1006322"/>
                  </a:lnTo>
                  <a:lnTo>
                    <a:pt x="737971" y="1006284"/>
                  </a:lnTo>
                  <a:lnTo>
                    <a:pt x="787158" y="1003312"/>
                  </a:lnTo>
                  <a:lnTo>
                    <a:pt x="787349" y="1003274"/>
                  </a:lnTo>
                  <a:lnTo>
                    <a:pt x="835393" y="995692"/>
                  </a:lnTo>
                  <a:lnTo>
                    <a:pt x="882205" y="983665"/>
                  </a:lnTo>
                  <a:lnTo>
                    <a:pt x="927061" y="967473"/>
                  </a:lnTo>
                  <a:lnTo>
                    <a:pt x="969835" y="947331"/>
                  </a:lnTo>
                  <a:lnTo>
                    <a:pt x="1010285" y="923455"/>
                  </a:lnTo>
                  <a:lnTo>
                    <a:pt x="1048207" y="896086"/>
                  </a:lnTo>
                  <a:lnTo>
                    <a:pt x="1083348" y="865428"/>
                  </a:lnTo>
                  <a:lnTo>
                    <a:pt x="1115491" y="831710"/>
                  </a:lnTo>
                  <a:lnTo>
                    <a:pt x="1144409" y="795159"/>
                  </a:lnTo>
                  <a:lnTo>
                    <a:pt x="1169771" y="756132"/>
                  </a:lnTo>
                  <a:lnTo>
                    <a:pt x="1191628" y="714425"/>
                  </a:lnTo>
                  <a:lnTo>
                    <a:pt x="1209484" y="670699"/>
                  </a:lnTo>
                  <a:lnTo>
                    <a:pt x="1221422" y="630809"/>
                  </a:lnTo>
                  <a:lnTo>
                    <a:pt x="1230591" y="589038"/>
                  </a:lnTo>
                  <a:lnTo>
                    <a:pt x="1236459" y="546138"/>
                  </a:lnTo>
                  <a:lnTo>
                    <a:pt x="1238237" y="509206"/>
                  </a:lnTo>
                  <a:lnTo>
                    <a:pt x="1238237" y="495769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8840081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4953000" y="115618"/>
            <a:ext cx="9058439" cy="1108352"/>
          </a:xfrm>
          <a:prstGeom prst="rect">
            <a:avLst/>
          </a:prstGeom>
        </p:spPr>
        <p:txBody>
          <a:bodyPr vert="horz" wrap="square" lIns="0" tIns="427073" rIns="0" bIns="0" rtlCol="0">
            <a:spAutoFit/>
          </a:bodyPr>
          <a:lstStyle/>
          <a:p>
            <a:pPr marL="784225">
              <a:lnSpc>
                <a:spcPct val="100000"/>
              </a:lnSpc>
              <a:spcBef>
                <a:spcPts val="90"/>
              </a:spcBef>
            </a:pPr>
            <a:r>
              <a:rPr lang="uk-UA" sz="4400" dirty="0"/>
              <a:t>Мета та завдання дослідження</a:t>
            </a:r>
            <a:endParaRPr sz="4400" dirty="0"/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5459017" y="2000842"/>
            <a:ext cx="10256505" cy="752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8735" marR="31115" indent="-635" algn="l">
              <a:lnSpc>
                <a:spcPct val="116199"/>
              </a:lnSpc>
              <a:spcBef>
                <a:spcPts val="90"/>
              </a:spcBef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</a:t>
            </a:r>
          </a:p>
          <a:p>
            <a:pPr marL="38735" marR="31115" indent="-635" algn="l">
              <a:lnSpc>
                <a:spcPct val="116199"/>
              </a:lnSpc>
              <a:spcBef>
                <a:spcPts val="90"/>
              </a:spcBef>
            </a:pP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медоносної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mellifera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зникнення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8735" marR="31115" indent="-635" algn="l">
              <a:lnSpc>
                <a:spcPct val="116199"/>
              </a:lnSpc>
              <a:spcBef>
                <a:spcPts val="90"/>
              </a:spcBef>
            </a:pP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735" marR="31115" indent="-635" algn="l">
              <a:lnSpc>
                <a:spcPct val="116199"/>
              </a:lnSpc>
              <a:spcBef>
                <a:spcPts val="90"/>
              </a:spcBef>
            </a:pP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</a:t>
            </a: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з’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ясувати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будови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життєвого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циклу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бджолиної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сім’ї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членами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підтриманні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</a:t>
            </a:r>
            <a:r>
              <a:rPr kumimoji="0" lang="uk-UA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механізми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орієнтація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kumimoji="0" lang="en-US" altLang="en-US" sz="26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клімат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хімікати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,)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популяцій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обґрунтувати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kumimoji="0" lang="en-US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uk-UA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uk-U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проаналізувати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розкриває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узагальнити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остереження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688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334000" y="849566"/>
            <a:ext cx="7334250" cy="1453515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0" y="867129"/>
            <a:ext cx="18288291" cy="9547725"/>
            <a:chOff x="0" y="739839"/>
            <a:chExt cx="18288291" cy="9547725"/>
          </a:xfrm>
        </p:grpSpPr>
        <p:sp>
          <p:nvSpPr>
            <p:cNvPr id="13" name="object 13"/>
            <p:cNvSpPr/>
            <p:nvPr/>
          </p:nvSpPr>
          <p:spPr>
            <a:xfrm>
              <a:off x="1883577" y="2337807"/>
              <a:ext cx="16272495" cy="7695445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9839"/>
              <a:ext cx="1959949" cy="26138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2696" y="1734530"/>
              <a:ext cx="499109" cy="282575"/>
            </a:xfrm>
            <a:custGeom>
              <a:avLst/>
              <a:gdLst/>
              <a:ahLst/>
              <a:cxnLst/>
              <a:rect l="l" t="t" r="r" b="b"/>
              <a:pathLst>
                <a:path w="499109" h="282575">
                  <a:moveTo>
                    <a:pt x="219952" y="270431"/>
                  </a:moveTo>
                  <a:lnTo>
                    <a:pt x="163561" y="253924"/>
                  </a:lnTo>
                  <a:lnTo>
                    <a:pt x="113304" y="232182"/>
                  </a:lnTo>
                  <a:lnTo>
                    <a:pt x="70500" y="206324"/>
                  </a:lnTo>
                  <a:lnTo>
                    <a:pt x="36468" y="177469"/>
                  </a:lnTo>
                  <a:lnTo>
                    <a:pt x="12529" y="146733"/>
                  </a:lnTo>
                  <a:lnTo>
                    <a:pt x="0" y="115237"/>
                  </a:lnTo>
                  <a:lnTo>
                    <a:pt x="200" y="84099"/>
                  </a:lnTo>
                  <a:lnTo>
                    <a:pt x="38559" y="33073"/>
                  </a:lnTo>
                  <a:lnTo>
                    <a:pt x="73489" y="15820"/>
                  </a:lnTo>
                  <a:lnTo>
                    <a:pt x="116687" y="4651"/>
                  </a:lnTo>
                  <a:lnTo>
                    <a:pt x="166478" y="0"/>
                  </a:lnTo>
                  <a:lnTo>
                    <a:pt x="221189" y="2298"/>
                  </a:lnTo>
                  <a:lnTo>
                    <a:pt x="279143" y="11979"/>
                  </a:lnTo>
                  <a:lnTo>
                    <a:pt x="335535" y="28485"/>
                  </a:lnTo>
                  <a:lnTo>
                    <a:pt x="385792" y="50227"/>
                  </a:lnTo>
                  <a:lnTo>
                    <a:pt x="428596" y="76085"/>
                  </a:lnTo>
                  <a:lnTo>
                    <a:pt x="462627" y="104941"/>
                  </a:lnTo>
                  <a:lnTo>
                    <a:pt x="486567" y="135676"/>
                  </a:lnTo>
                  <a:lnTo>
                    <a:pt x="499096" y="167172"/>
                  </a:lnTo>
                  <a:lnTo>
                    <a:pt x="499030" y="177469"/>
                  </a:lnTo>
                  <a:lnTo>
                    <a:pt x="498932" y="198319"/>
                  </a:lnTo>
                  <a:lnTo>
                    <a:pt x="460536" y="249337"/>
                  </a:lnTo>
                  <a:lnTo>
                    <a:pt x="425606" y="266590"/>
                  </a:lnTo>
                  <a:lnTo>
                    <a:pt x="382408" y="277758"/>
                  </a:lnTo>
                  <a:lnTo>
                    <a:pt x="332617" y="282410"/>
                  </a:lnTo>
                  <a:lnTo>
                    <a:pt x="277907" y="280112"/>
                  </a:lnTo>
                  <a:lnTo>
                    <a:pt x="219952" y="270431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64022" y="9605704"/>
              <a:ext cx="138937" cy="16118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8840081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5150139" y="654977"/>
            <a:ext cx="8379329" cy="1262240"/>
          </a:xfrm>
          <a:prstGeom prst="rect">
            <a:avLst/>
          </a:prstGeom>
        </p:spPr>
        <p:txBody>
          <a:bodyPr vert="horz" wrap="square" lIns="0" tIns="427073" rIns="0" bIns="0" rtlCol="0">
            <a:spAutoFit/>
          </a:bodyPr>
          <a:lstStyle/>
          <a:p>
            <a:pPr marL="784225">
              <a:lnSpc>
                <a:spcPct val="100000"/>
              </a:lnSpc>
              <a:spcBef>
                <a:spcPts val="90"/>
              </a:spcBef>
            </a:pPr>
            <a:r>
              <a:rPr lang="uk-UA" sz="5400" dirty="0"/>
              <a:t>Об’єкт дослідження</a:t>
            </a:r>
            <a:endParaRPr sz="5400" dirty="0"/>
          </a:p>
        </p:txBody>
      </p:sp>
      <p:sp>
        <p:nvSpPr>
          <p:cNvPr id="37" name="object 37"/>
          <p:cNvSpPr txBox="1"/>
          <p:nvPr/>
        </p:nvSpPr>
        <p:spPr>
          <a:xfrm>
            <a:off x="8422557" y="2811072"/>
            <a:ext cx="7450455" cy="46891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735" marR="31115" indent="-635" algn="ctr">
              <a:lnSpc>
                <a:spcPct val="116199"/>
              </a:lnSpc>
              <a:spcBef>
                <a:spcPts val="90"/>
              </a:spcBef>
            </a:pPr>
            <a:endParaRPr sz="2800" dirty="0">
              <a:latin typeface="Trebuchet MS"/>
              <a:cs typeface="Trebuchet MS"/>
            </a:endParaRPr>
          </a:p>
        </p:txBody>
      </p:sp>
      <p:pic>
        <p:nvPicPr>
          <p:cNvPr id="2052" name="Picture 4" descr="https://studfile.net/html/2706/1279/html_re19GWyrwf.HgCF/htmlconvd-feJwLC_html_b6ed5a3ef18e78f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628" y="2530641"/>
            <a:ext cx="4674936" cy="667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6956837" y="2649654"/>
            <a:ext cx="430291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едоносна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бджола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Арі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mellifica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хоботок;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ноги;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ноги;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ноги;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черевце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– голова;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вусики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Рисунок 38"/>
          <p:cNvPicPr/>
          <p:nvPr/>
        </p:nvPicPr>
        <p:blipFill>
          <a:blip r:embed="rId7"/>
          <a:stretch>
            <a:fillRect/>
          </a:stretch>
        </p:blipFill>
        <p:spPr>
          <a:xfrm>
            <a:off x="11625002" y="2437948"/>
            <a:ext cx="5713730" cy="2571115"/>
          </a:xfrm>
          <a:prstGeom prst="rect">
            <a:avLst/>
          </a:prstGeom>
        </p:spPr>
      </p:pic>
      <p:pic>
        <p:nvPicPr>
          <p:cNvPr id="40" name="Рисунок 39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9014" y="5932653"/>
            <a:ext cx="5245900" cy="251031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Прямоугольник 28"/>
          <p:cNvSpPr/>
          <p:nvPr/>
        </p:nvSpPr>
        <p:spPr>
          <a:xfrm>
            <a:off x="11259748" y="8446567"/>
            <a:ext cx="6682188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Дорослі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особини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бджолиної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сім’ї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Трутень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2.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Матка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3.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Робоча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бджола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1259749" y="5022894"/>
            <a:ext cx="6896323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Яйце – личинка –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передлялечка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лялечка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доросла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особина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978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984050" y="254424"/>
            <a:ext cx="8020050" cy="1314557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0" y="-402808"/>
            <a:ext cx="18288291" cy="10718809"/>
            <a:chOff x="0" y="-431245"/>
            <a:chExt cx="18288291" cy="10718809"/>
          </a:xfrm>
        </p:grpSpPr>
        <p:sp>
          <p:nvSpPr>
            <p:cNvPr id="13" name="object 13"/>
            <p:cNvSpPr/>
            <p:nvPr/>
          </p:nvSpPr>
          <p:spPr>
            <a:xfrm>
              <a:off x="370363" y="1786503"/>
              <a:ext cx="17384237" cy="8146517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39" y="-431245"/>
              <a:ext cx="1332068" cy="190391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239" y="8799688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4826799" y="69259"/>
            <a:ext cx="8805068" cy="1262240"/>
          </a:xfrm>
          <a:prstGeom prst="rect">
            <a:avLst/>
          </a:prstGeom>
        </p:spPr>
        <p:txBody>
          <a:bodyPr vert="horz" wrap="square" lIns="0" tIns="427073" rIns="0" bIns="0" rtlCol="0">
            <a:spAutoFit/>
          </a:bodyPr>
          <a:lstStyle/>
          <a:p>
            <a:pPr marL="784225">
              <a:lnSpc>
                <a:spcPct val="100000"/>
              </a:lnSpc>
              <a:spcBef>
                <a:spcPts val="90"/>
              </a:spcBef>
            </a:pPr>
            <a:r>
              <a:rPr lang="uk-UA" sz="5400" dirty="0"/>
              <a:t>Методика досліджень</a:t>
            </a:r>
            <a:endParaRPr sz="5400" dirty="0"/>
          </a:p>
        </p:txBody>
      </p:sp>
      <p:sp>
        <p:nvSpPr>
          <p:cNvPr id="37" name="object 37"/>
          <p:cNvSpPr txBox="1"/>
          <p:nvPr/>
        </p:nvSpPr>
        <p:spPr>
          <a:xfrm>
            <a:off x="8422557" y="2811072"/>
            <a:ext cx="7450455" cy="46891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735" marR="31115" indent="-635" algn="just">
              <a:lnSpc>
                <a:spcPct val="116199"/>
              </a:lnSpc>
              <a:spcBef>
                <a:spcPts val="90"/>
              </a:spcBef>
            </a:pPr>
            <a:endParaRPr sz="2800" dirty="0">
              <a:latin typeface="Trebuchet MS"/>
              <a:cs typeface="Trebuchet MS"/>
            </a:endParaRPr>
          </a:p>
        </p:txBody>
      </p:sp>
      <p:pic>
        <p:nvPicPr>
          <p:cNvPr id="38" name="Рисунок 37"/>
          <p:cNvPicPr/>
          <p:nvPr/>
        </p:nvPicPr>
        <p:blipFill>
          <a:blip r:embed="rId5"/>
          <a:stretch>
            <a:fillRect/>
          </a:stretch>
        </p:blipFill>
        <p:spPr>
          <a:xfrm>
            <a:off x="115806" y="1887986"/>
            <a:ext cx="3678003" cy="3723987"/>
          </a:xfrm>
          <a:prstGeom prst="rect">
            <a:avLst/>
          </a:prstGeom>
        </p:spPr>
      </p:pic>
      <p:pic>
        <p:nvPicPr>
          <p:cNvPr id="39" name="Рисунок 38"/>
          <p:cNvPicPr/>
          <p:nvPr/>
        </p:nvPicPr>
        <p:blipFill>
          <a:blip r:embed="rId6"/>
          <a:stretch>
            <a:fillRect/>
          </a:stretch>
        </p:blipFill>
        <p:spPr>
          <a:xfrm>
            <a:off x="3919387" y="1952523"/>
            <a:ext cx="3979863" cy="3594912"/>
          </a:xfrm>
          <a:prstGeom prst="rect">
            <a:avLst/>
          </a:prstGeom>
        </p:spPr>
      </p:pic>
      <p:pic>
        <p:nvPicPr>
          <p:cNvPr id="40" name="Рисунок 39"/>
          <p:cNvPicPr/>
          <p:nvPr/>
        </p:nvPicPr>
        <p:blipFill>
          <a:blip r:embed="rId7"/>
          <a:stretch>
            <a:fillRect/>
          </a:stretch>
        </p:blipFill>
        <p:spPr>
          <a:xfrm>
            <a:off x="13901787" y="106276"/>
            <a:ext cx="4230655" cy="3015265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7968574" y="2806768"/>
            <a:ext cx="9171319" cy="7139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проводилося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пасіці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mellifera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проводилося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обкурювання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задимлення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льотків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самих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+13 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кормів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(меду та перги);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підмору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загиблих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зимовий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30%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пасічника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-практика,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погодні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минулорічна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зима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теплішою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весна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затяжною,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виживанню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US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79886"/>
              </p:ext>
            </p:extLst>
          </p:nvPr>
        </p:nvGraphicFramePr>
        <p:xfrm>
          <a:off x="1640810" y="6231377"/>
          <a:ext cx="564161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415">
                  <a:extLst>
                    <a:ext uri="{9D8B030D-6E8A-4147-A177-3AD203B41FA5}">
                      <a16:colId xmlns:a16="http://schemas.microsoft.com/office/drawing/2014/main" val="359299199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25398178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793871663"/>
                    </a:ext>
                  </a:extLst>
                </a:gridCol>
              </a:tblGrid>
              <a:tr h="143618">
                <a:tc>
                  <a:txBody>
                    <a:bodyPr/>
                    <a:lstStyle/>
                    <a:p>
                      <a:r>
                        <a:rPr lang="uk-UA" sz="2800" dirty="0"/>
                        <a:t>місяць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2025 рік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2026рік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70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/>
                        <a:t>грудень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+2,5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-5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24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/>
                        <a:t>січень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+3,0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-5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57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/>
                        <a:t>лютий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-1,5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-2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1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/>
                        <a:t>березень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+8,5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+4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008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/>
                        <a:t>квітень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+12,5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+9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801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703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518591" y="326822"/>
            <a:ext cx="10751784" cy="2009827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0" y="739839"/>
            <a:ext cx="18288470" cy="9547725"/>
            <a:chOff x="0" y="739839"/>
            <a:chExt cx="18288470" cy="9547725"/>
          </a:xfrm>
        </p:grpSpPr>
        <p:sp>
          <p:nvSpPr>
            <p:cNvPr id="13" name="object 13"/>
            <p:cNvSpPr/>
            <p:nvPr/>
          </p:nvSpPr>
          <p:spPr>
            <a:xfrm>
              <a:off x="1826199" y="2355134"/>
              <a:ext cx="14144625" cy="7512765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9839"/>
              <a:ext cx="1959949" cy="26138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2696" y="1734530"/>
              <a:ext cx="499109" cy="282575"/>
            </a:xfrm>
            <a:custGeom>
              <a:avLst/>
              <a:gdLst/>
              <a:ahLst/>
              <a:cxnLst/>
              <a:rect l="l" t="t" r="r" b="b"/>
              <a:pathLst>
                <a:path w="499109" h="282575">
                  <a:moveTo>
                    <a:pt x="219952" y="270431"/>
                  </a:moveTo>
                  <a:lnTo>
                    <a:pt x="163561" y="253924"/>
                  </a:lnTo>
                  <a:lnTo>
                    <a:pt x="113304" y="232182"/>
                  </a:lnTo>
                  <a:lnTo>
                    <a:pt x="70500" y="206324"/>
                  </a:lnTo>
                  <a:lnTo>
                    <a:pt x="36468" y="177469"/>
                  </a:lnTo>
                  <a:lnTo>
                    <a:pt x="12529" y="146733"/>
                  </a:lnTo>
                  <a:lnTo>
                    <a:pt x="0" y="115237"/>
                  </a:lnTo>
                  <a:lnTo>
                    <a:pt x="200" y="84099"/>
                  </a:lnTo>
                  <a:lnTo>
                    <a:pt x="38559" y="33073"/>
                  </a:lnTo>
                  <a:lnTo>
                    <a:pt x="73489" y="15820"/>
                  </a:lnTo>
                  <a:lnTo>
                    <a:pt x="116687" y="4651"/>
                  </a:lnTo>
                  <a:lnTo>
                    <a:pt x="166478" y="0"/>
                  </a:lnTo>
                  <a:lnTo>
                    <a:pt x="221189" y="2298"/>
                  </a:lnTo>
                  <a:lnTo>
                    <a:pt x="279143" y="11979"/>
                  </a:lnTo>
                  <a:lnTo>
                    <a:pt x="335535" y="28485"/>
                  </a:lnTo>
                  <a:lnTo>
                    <a:pt x="385792" y="50227"/>
                  </a:lnTo>
                  <a:lnTo>
                    <a:pt x="428596" y="76085"/>
                  </a:lnTo>
                  <a:lnTo>
                    <a:pt x="462627" y="104941"/>
                  </a:lnTo>
                  <a:lnTo>
                    <a:pt x="486567" y="135676"/>
                  </a:lnTo>
                  <a:lnTo>
                    <a:pt x="499096" y="167172"/>
                  </a:lnTo>
                  <a:lnTo>
                    <a:pt x="499030" y="177469"/>
                  </a:lnTo>
                  <a:lnTo>
                    <a:pt x="498932" y="198319"/>
                  </a:lnTo>
                  <a:lnTo>
                    <a:pt x="460536" y="249337"/>
                  </a:lnTo>
                  <a:lnTo>
                    <a:pt x="425606" y="266590"/>
                  </a:lnTo>
                  <a:lnTo>
                    <a:pt x="382408" y="277758"/>
                  </a:lnTo>
                  <a:lnTo>
                    <a:pt x="332617" y="282410"/>
                  </a:lnTo>
                  <a:lnTo>
                    <a:pt x="277907" y="280112"/>
                  </a:lnTo>
                  <a:lnTo>
                    <a:pt x="219952" y="270431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12186" y="7245376"/>
              <a:ext cx="2675890" cy="3041650"/>
            </a:xfrm>
            <a:custGeom>
              <a:avLst/>
              <a:gdLst/>
              <a:ahLst/>
              <a:cxnLst/>
              <a:rect l="l" t="t" r="r" b="b"/>
              <a:pathLst>
                <a:path w="2675890" h="3041650">
                  <a:moveTo>
                    <a:pt x="2675813" y="3041622"/>
                  </a:moveTo>
                  <a:lnTo>
                    <a:pt x="377347" y="3041622"/>
                  </a:lnTo>
                  <a:lnTo>
                    <a:pt x="381924" y="3008339"/>
                  </a:lnTo>
                  <a:lnTo>
                    <a:pt x="396644" y="2971980"/>
                  </a:lnTo>
                  <a:lnTo>
                    <a:pt x="413004" y="2946737"/>
                  </a:lnTo>
                  <a:lnTo>
                    <a:pt x="424319" y="2933603"/>
                  </a:lnTo>
                  <a:lnTo>
                    <a:pt x="405301" y="2910094"/>
                  </a:lnTo>
                  <a:lnTo>
                    <a:pt x="363056" y="2854943"/>
                  </a:lnTo>
                  <a:lnTo>
                    <a:pt x="340264" y="2823336"/>
                  </a:lnTo>
                  <a:lnTo>
                    <a:pt x="316650" y="2789064"/>
                  </a:lnTo>
                  <a:lnTo>
                    <a:pt x="292432" y="2752147"/>
                  </a:lnTo>
                  <a:lnTo>
                    <a:pt x="267828" y="2712600"/>
                  </a:lnTo>
                  <a:lnTo>
                    <a:pt x="243055" y="2670443"/>
                  </a:lnTo>
                  <a:lnTo>
                    <a:pt x="218332" y="2625692"/>
                  </a:lnTo>
                  <a:lnTo>
                    <a:pt x="193876" y="2578366"/>
                  </a:lnTo>
                  <a:lnTo>
                    <a:pt x="169906" y="2528481"/>
                  </a:lnTo>
                  <a:lnTo>
                    <a:pt x="146640" y="2476057"/>
                  </a:lnTo>
                  <a:lnTo>
                    <a:pt x="124295" y="2421109"/>
                  </a:lnTo>
                  <a:lnTo>
                    <a:pt x="103089" y="2363657"/>
                  </a:lnTo>
                  <a:lnTo>
                    <a:pt x="83241" y="2303718"/>
                  </a:lnTo>
                  <a:lnTo>
                    <a:pt x="64968" y="2241310"/>
                  </a:lnTo>
                  <a:lnTo>
                    <a:pt x="48489" y="2176450"/>
                  </a:lnTo>
                  <a:lnTo>
                    <a:pt x="34021" y="2109155"/>
                  </a:lnTo>
                  <a:lnTo>
                    <a:pt x="22021" y="2041255"/>
                  </a:lnTo>
                  <a:lnTo>
                    <a:pt x="12798" y="1974708"/>
                  </a:lnTo>
                  <a:lnTo>
                    <a:pt x="6172" y="1909597"/>
                  </a:lnTo>
                  <a:lnTo>
                    <a:pt x="1966" y="1846004"/>
                  </a:lnTo>
                  <a:lnTo>
                    <a:pt x="0" y="1784011"/>
                  </a:lnTo>
                  <a:lnTo>
                    <a:pt x="95" y="1723702"/>
                  </a:lnTo>
                  <a:lnTo>
                    <a:pt x="2075" y="1665157"/>
                  </a:lnTo>
                  <a:lnTo>
                    <a:pt x="5760" y="1608459"/>
                  </a:lnTo>
                  <a:lnTo>
                    <a:pt x="10971" y="1553691"/>
                  </a:lnTo>
                  <a:lnTo>
                    <a:pt x="17531" y="1500935"/>
                  </a:lnTo>
                  <a:lnTo>
                    <a:pt x="25260" y="1450273"/>
                  </a:lnTo>
                  <a:lnTo>
                    <a:pt x="33980" y="1401787"/>
                  </a:lnTo>
                  <a:lnTo>
                    <a:pt x="43513" y="1355560"/>
                  </a:lnTo>
                  <a:lnTo>
                    <a:pt x="53681" y="1311675"/>
                  </a:lnTo>
                  <a:lnTo>
                    <a:pt x="64304" y="1270213"/>
                  </a:lnTo>
                  <a:lnTo>
                    <a:pt x="75204" y="1231257"/>
                  </a:lnTo>
                  <a:lnTo>
                    <a:pt x="97123" y="1161190"/>
                  </a:lnTo>
                  <a:lnTo>
                    <a:pt x="118008" y="1102135"/>
                  </a:lnTo>
                  <a:lnTo>
                    <a:pt x="127618" y="1076942"/>
                  </a:lnTo>
                  <a:lnTo>
                    <a:pt x="120724" y="1074031"/>
                  </a:lnTo>
                  <a:lnTo>
                    <a:pt x="114095" y="1070590"/>
                  </a:lnTo>
                  <a:lnTo>
                    <a:pt x="107201" y="1066884"/>
                  </a:lnTo>
                  <a:lnTo>
                    <a:pt x="106141" y="1066090"/>
                  </a:lnTo>
                  <a:lnTo>
                    <a:pt x="105080" y="1065561"/>
                  </a:lnTo>
                  <a:lnTo>
                    <a:pt x="69774" y="1037934"/>
                  </a:lnTo>
                  <a:lnTo>
                    <a:pt x="45629" y="1003840"/>
                  </a:lnTo>
                  <a:lnTo>
                    <a:pt x="31957" y="965153"/>
                  </a:lnTo>
                  <a:lnTo>
                    <a:pt x="28865" y="924277"/>
                  </a:lnTo>
                  <a:lnTo>
                    <a:pt x="36459" y="883613"/>
                  </a:lnTo>
                  <a:lnTo>
                    <a:pt x="54847" y="845565"/>
                  </a:lnTo>
                  <a:lnTo>
                    <a:pt x="84134" y="812536"/>
                  </a:lnTo>
                  <a:lnTo>
                    <a:pt x="354850" y="581744"/>
                  </a:lnTo>
                  <a:lnTo>
                    <a:pt x="352464" y="574069"/>
                  </a:lnTo>
                  <a:lnTo>
                    <a:pt x="351138" y="565864"/>
                  </a:lnTo>
                  <a:lnTo>
                    <a:pt x="351138" y="557659"/>
                  </a:lnTo>
                  <a:lnTo>
                    <a:pt x="354585" y="534600"/>
                  </a:lnTo>
                  <a:lnTo>
                    <a:pt x="364395" y="513923"/>
                  </a:lnTo>
                  <a:lnTo>
                    <a:pt x="379774" y="496918"/>
                  </a:lnTo>
                  <a:lnTo>
                    <a:pt x="399925" y="484875"/>
                  </a:lnTo>
                  <a:lnTo>
                    <a:pt x="357781" y="457414"/>
                  </a:lnTo>
                  <a:lnTo>
                    <a:pt x="321913" y="423374"/>
                  </a:lnTo>
                  <a:lnTo>
                    <a:pt x="292938" y="383804"/>
                  </a:lnTo>
                  <a:lnTo>
                    <a:pt x="271475" y="339757"/>
                  </a:lnTo>
                  <a:lnTo>
                    <a:pt x="258144" y="292285"/>
                  </a:lnTo>
                  <a:lnTo>
                    <a:pt x="253563" y="242437"/>
                  </a:lnTo>
                  <a:lnTo>
                    <a:pt x="258144" y="192590"/>
                  </a:lnTo>
                  <a:lnTo>
                    <a:pt x="271475" y="145117"/>
                  </a:lnTo>
                  <a:lnTo>
                    <a:pt x="292938" y="101070"/>
                  </a:lnTo>
                  <a:lnTo>
                    <a:pt x="321913" y="61501"/>
                  </a:lnTo>
                  <a:lnTo>
                    <a:pt x="357781" y="27460"/>
                  </a:lnTo>
                  <a:lnTo>
                    <a:pt x="399925" y="0"/>
                  </a:lnTo>
                  <a:lnTo>
                    <a:pt x="2675813" y="0"/>
                  </a:lnTo>
                  <a:lnTo>
                    <a:pt x="2675813" y="3041622"/>
                  </a:lnTo>
                  <a:close/>
                </a:path>
              </a:pathLst>
            </a:custGeom>
            <a:solidFill>
              <a:srgbClr val="F9B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64022" y="9605704"/>
              <a:ext cx="138937" cy="1611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985577" y="8700004"/>
              <a:ext cx="495934" cy="283845"/>
            </a:xfrm>
            <a:custGeom>
              <a:avLst/>
              <a:gdLst/>
              <a:ahLst/>
              <a:cxnLst/>
              <a:rect l="l" t="t" r="r" b="b"/>
              <a:pathLst>
                <a:path w="495934" h="283845">
                  <a:moveTo>
                    <a:pt x="495827" y="283726"/>
                  </a:moveTo>
                  <a:lnTo>
                    <a:pt x="436334" y="266118"/>
                  </a:lnTo>
                  <a:lnTo>
                    <a:pt x="381090" y="254214"/>
                  </a:lnTo>
                  <a:lnTo>
                    <a:pt x="330694" y="246985"/>
                  </a:lnTo>
                  <a:lnTo>
                    <a:pt x="286014" y="243403"/>
                  </a:lnTo>
                  <a:lnTo>
                    <a:pt x="247913" y="242437"/>
                  </a:lnTo>
                  <a:lnTo>
                    <a:pt x="187591" y="244826"/>
                  </a:lnTo>
                  <a:lnTo>
                    <a:pt x="132258" y="251254"/>
                  </a:lnTo>
                  <a:lnTo>
                    <a:pt x="82321" y="260617"/>
                  </a:lnTo>
                  <a:lnTo>
                    <a:pt x="38187" y="271809"/>
                  </a:lnTo>
                  <a:lnTo>
                    <a:pt x="0" y="283726"/>
                  </a:lnTo>
                  <a:lnTo>
                    <a:pt x="9545" y="249054"/>
                  </a:lnTo>
                  <a:lnTo>
                    <a:pt x="43448" y="162486"/>
                  </a:lnTo>
                  <a:lnTo>
                    <a:pt x="70389" y="115290"/>
                  </a:lnTo>
                  <a:lnTo>
                    <a:pt x="101034" y="75145"/>
                  </a:lnTo>
                  <a:lnTo>
                    <a:pt x="134911" y="42813"/>
                  </a:lnTo>
                  <a:lnTo>
                    <a:pt x="171550" y="19056"/>
                  </a:lnTo>
                  <a:lnTo>
                    <a:pt x="208837" y="4863"/>
                  </a:lnTo>
                  <a:lnTo>
                    <a:pt x="247913" y="0"/>
                  </a:lnTo>
                  <a:lnTo>
                    <a:pt x="267244" y="1178"/>
                  </a:lnTo>
                  <a:lnTo>
                    <a:pt x="304812" y="10384"/>
                  </a:lnTo>
                  <a:lnTo>
                    <a:pt x="359905" y="41921"/>
                  </a:lnTo>
                  <a:lnTo>
                    <a:pt x="394086" y="74270"/>
                  </a:lnTo>
                  <a:lnTo>
                    <a:pt x="425009" y="114534"/>
                  </a:lnTo>
                  <a:lnTo>
                    <a:pt x="452190" y="161937"/>
                  </a:lnTo>
                  <a:lnTo>
                    <a:pt x="475145" y="215706"/>
                  </a:lnTo>
                  <a:lnTo>
                    <a:pt x="486281" y="248822"/>
                  </a:lnTo>
                  <a:lnTo>
                    <a:pt x="495827" y="283726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65426" y="8942441"/>
              <a:ext cx="536575" cy="194310"/>
            </a:xfrm>
            <a:custGeom>
              <a:avLst/>
              <a:gdLst/>
              <a:ahLst/>
              <a:cxnLst/>
              <a:rect l="l" t="t" r="r" b="b"/>
              <a:pathLst>
                <a:path w="536575" h="194309">
                  <a:moveTo>
                    <a:pt x="536129" y="194003"/>
                  </a:moveTo>
                  <a:lnTo>
                    <a:pt x="471639" y="173212"/>
                  </a:lnTo>
                  <a:lnTo>
                    <a:pt x="411702" y="159231"/>
                  </a:lnTo>
                  <a:lnTo>
                    <a:pt x="357099" y="150802"/>
                  </a:lnTo>
                  <a:lnTo>
                    <a:pt x="308872" y="146667"/>
                  </a:lnTo>
                  <a:lnTo>
                    <a:pt x="268064" y="145568"/>
                  </a:lnTo>
                  <a:lnTo>
                    <a:pt x="200606" y="148547"/>
                  </a:lnTo>
                  <a:lnTo>
                    <a:pt x="139550" y="156443"/>
                  </a:lnTo>
                  <a:lnTo>
                    <a:pt x="85443" y="167692"/>
                  </a:lnTo>
                  <a:lnTo>
                    <a:pt x="38832" y="180733"/>
                  </a:lnTo>
                  <a:lnTo>
                    <a:pt x="0" y="194003"/>
                  </a:lnTo>
                  <a:lnTo>
                    <a:pt x="2216" y="154137"/>
                  </a:lnTo>
                  <a:lnTo>
                    <a:pt x="6396" y="115263"/>
                  </a:lnTo>
                  <a:lnTo>
                    <a:pt x="12416" y="77581"/>
                  </a:lnTo>
                  <a:lnTo>
                    <a:pt x="58338" y="29371"/>
                  </a:lnTo>
                  <a:lnTo>
                    <a:pt x="102472" y="18179"/>
                  </a:lnTo>
                  <a:lnTo>
                    <a:pt x="152409" y="8816"/>
                  </a:lnTo>
                  <a:lnTo>
                    <a:pt x="207742" y="2388"/>
                  </a:lnTo>
                  <a:lnTo>
                    <a:pt x="268064" y="0"/>
                  </a:lnTo>
                  <a:lnTo>
                    <a:pt x="306165" y="965"/>
                  </a:lnTo>
                  <a:lnTo>
                    <a:pt x="350846" y="4548"/>
                  </a:lnTo>
                  <a:lnTo>
                    <a:pt x="401241" y="11776"/>
                  </a:lnTo>
                  <a:lnTo>
                    <a:pt x="456485" y="23680"/>
                  </a:lnTo>
                  <a:lnTo>
                    <a:pt x="515978" y="41288"/>
                  </a:lnTo>
                  <a:lnTo>
                    <a:pt x="529733" y="115263"/>
                  </a:lnTo>
                  <a:lnTo>
                    <a:pt x="533913" y="154137"/>
                  </a:lnTo>
                  <a:lnTo>
                    <a:pt x="536129" y="194003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5161" y="9088010"/>
              <a:ext cx="537210" cy="315595"/>
            </a:xfrm>
            <a:custGeom>
              <a:avLst/>
              <a:gdLst/>
              <a:ahLst/>
              <a:cxnLst/>
              <a:rect l="l" t="t" r="r" b="b"/>
              <a:pathLst>
                <a:path w="537209" h="315595">
                  <a:moveTo>
                    <a:pt x="268330" y="315221"/>
                  </a:moveTo>
                  <a:lnTo>
                    <a:pt x="210353" y="313005"/>
                  </a:lnTo>
                  <a:lnTo>
                    <a:pt x="156933" y="307015"/>
                  </a:lnTo>
                  <a:lnTo>
                    <a:pt x="108426" y="298242"/>
                  </a:lnTo>
                  <a:lnTo>
                    <a:pt x="65188" y="287679"/>
                  </a:lnTo>
                  <a:lnTo>
                    <a:pt x="27575" y="276315"/>
                  </a:lnTo>
                  <a:lnTo>
                    <a:pt x="17466" y="236813"/>
                  </a:lnTo>
                  <a:lnTo>
                    <a:pt x="9545" y="195326"/>
                  </a:lnTo>
                  <a:lnTo>
                    <a:pt x="2485" y="135444"/>
                  </a:lnTo>
                  <a:lnTo>
                    <a:pt x="0" y="56639"/>
                  </a:lnTo>
                  <a:lnTo>
                    <a:pt x="530" y="48434"/>
                  </a:lnTo>
                  <a:lnTo>
                    <a:pt x="39097" y="35165"/>
                  </a:lnTo>
                  <a:lnTo>
                    <a:pt x="85708" y="22124"/>
                  </a:lnTo>
                  <a:lnTo>
                    <a:pt x="139815" y="10874"/>
                  </a:lnTo>
                  <a:lnTo>
                    <a:pt x="200871" y="2979"/>
                  </a:lnTo>
                  <a:lnTo>
                    <a:pt x="268329" y="0"/>
                  </a:lnTo>
                  <a:lnTo>
                    <a:pt x="309137" y="1098"/>
                  </a:lnTo>
                  <a:lnTo>
                    <a:pt x="357364" y="5234"/>
                  </a:lnTo>
                  <a:lnTo>
                    <a:pt x="411968" y="13663"/>
                  </a:lnTo>
                  <a:lnTo>
                    <a:pt x="471904" y="27644"/>
                  </a:lnTo>
                  <a:lnTo>
                    <a:pt x="536394" y="48434"/>
                  </a:lnTo>
                  <a:lnTo>
                    <a:pt x="536660" y="72784"/>
                  </a:lnTo>
                  <a:lnTo>
                    <a:pt x="536022" y="104677"/>
                  </a:lnTo>
                  <a:lnTo>
                    <a:pt x="531067" y="166576"/>
                  </a:lnTo>
                  <a:lnTo>
                    <a:pt x="523216" y="217025"/>
                  </a:lnTo>
                  <a:lnTo>
                    <a:pt x="514358" y="257015"/>
                  </a:lnTo>
                  <a:lnTo>
                    <a:pt x="451566" y="292862"/>
                  </a:lnTo>
                  <a:lnTo>
                    <a:pt x="397917" y="304074"/>
                  </a:lnTo>
                  <a:lnTo>
                    <a:pt x="348952" y="310902"/>
                  </a:lnTo>
                  <a:lnTo>
                    <a:pt x="305484" y="314300"/>
                  </a:lnTo>
                  <a:lnTo>
                    <a:pt x="268330" y="315221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43014" y="7827121"/>
              <a:ext cx="2645410" cy="666750"/>
            </a:xfrm>
            <a:custGeom>
              <a:avLst/>
              <a:gdLst/>
              <a:ahLst/>
              <a:cxnLst/>
              <a:rect l="l" t="t" r="r" b="b"/>
              <a:pathLst>
                <a:path w="2645409" h="666750">
                  <a:moveTo>
                    <a:pt x="1884580" y="666440"/>
                  </a:moveTo>
                  <a:lnTo>
                    <a:pt x="1836203" y="659842"/>
                  </a:lnTo>
                  <a:lnTo>
                    <a:pt x="1788943" y="645364"/>
                  </a:lnTo>
                  <a:lnTo>
                    <a:pt x="1743779" y="623307"/>
                  </a:lnTo>
                  <a:lnTo>
                    <a:pt x="1701691" y="593972"/>
                  </a:lnTo>
                  <a:lnTo>
                    <a:pt x="1663657" y="557659"/>
                  </a:lnTo>
                  <a:lnTo>
                    <a:pt x="1655619" y="547548"/>
                  </a:lnTo>
                  <a:lnTo>
                    <a:pt x="1640324" y="530564"/>
                  </a:lnTo>
                  <a:lnTo>
                    <a:pt x="1588355" y="486992"/>
                  </a:lnTo>
                  <a:lnTo>
                    <a:pt x="1525382" y="454372"/>
                  </a:lnTo>
                  <a:lnTo>
                    <a:pt x="1487010" y="442850"/>
                  </a:lnTo>
                  <a:lnTo>
                    <a:pt x="1444114" y="436440"/>
                  </a:lnTo>
                  <a:lnTo>
                    <a:pt x="1377453" y="439224"/>
                  </a:lnTo>
                  <a:lnTo>
                    <a:pt x="1320123" y="454389"/>
                  </a:lnTo>
                  <a:lnTo>
                    <a:pt x="1272928" y="476670"/>
                  </a:lnTo>
                  <a:lnTo>
                    <a:pt x="1236670" y="500804"/>
                  </a:lnTo>
                  <a:lnTo>
                    <a:pt x="1200178" y="533574"/>
                  </a:lnTo>
                  <a:lnTo>
                    <a:pt x="1180553" y="550789"/>
                  </a:lnTo>
                  <a:lnTo>
                    <a:pt x="1148175" y="574228"/>
                  </a:lnTo>
                  <a:lnTo>
                    <a:pt x="1103655" y="598747"/>
                  </a:lnTo>
                  <a:lnTo>
                    <a:pt x="1047605" y="619200"/>
                  </a:lnTo>
                  <a:lnTo>
                    <a:pt x="980635" y="630444"/>
                  </a:lnTo>
                  <a:lnTo>
                    <a:pt x="909736" y="627937"/>
                  </a:lnTo>
                  <a:lnTo>
                    <a:pt x="848022" y="613387"/>
                  </a:lnTo>
                  <a:lnTo>
                    <a:pt x="796456" y="591736"/>
                  </a:lnTo>
                  <a:lnTo>
                    <a:pt x="756005" y="567923"/>
                  </a:lnTo>
                  <a:lnTo>
                    <a:pt x="712305" y="533574"/>
                  </a:lnTo>
                  <a:lnTo>
                    <a:pt x="692489" y="512889"/>
                  </a:lnTo>
                  <a:lnTo>
                    <a:pt x="657386" y="484412"/>
                  </a:lnTo>
                  <a:lnTo>
                    <a:pt x="607120" y="456233"/>
                  </a:lnTo>
                  <a:lnTo>
                    <a:pt x="541815" y="436441"/>
                  </a:lnTo>
                  <a:lnTo>
                    <a:pt x="476117" y="432536"/>
                  </a:lnTo>
                  <a:lnTo>
                    <a:pt x="419367" y="441349"/>
                  </a:lnTo>
                  <a:lnTo>
                    <a:pt x="373511" y="456983"/>
                  </a:lnTo>
                  <a:lnTo>
                    <a:pt x="340497" y="473545"/>
                  </a:lnTo>
                  <a:lnTo>
                    <a:pt x="322272" y="485140"/>
                  </a:lnTo>
                  <a:lnTo>
                    <a:pt x="306866" y="492258"/>
                  </a:lnTo>
                  <a:lnTo>
                    <a:pt x="272267" y="504230"/>
                  </a:lnTo>
                  <a:lnTo>
                    <a:pt x="223020" y="513648"/>
                  </a:lnTo>
                  <a:lnTo>
                    <a:pt x="163667" y="513106"/>
                  </a:lnTo>
                  <a:lnTo>
                    <a:pt x="98752" y="495197"/>
                  </a:lnTo>
                  <a:lnTo>
                    <a:pt x="40908" y="456189"/>
                  </a:lnTo>
                  <a:lnTo>
                    <a:pt x="16763" y="422095"/>
                  </a:lnTo>
                  <a:lnTo>
                    <a:pt x="3092" y="383409"/>
                  </a:lnTo>
                  <a:lnTo>
                    <a:pt x="0" y="342532"/>
                  </a:lnTo>
                  <a:lnTo>
                    <a:pt x="7594" y="301868"/>
                  </a:lnTo>
                  <a:lnTo>
                    <a:pt x="25981" y="263821"/>
                  </a:lnTo>
                  <a:lnTo>
                    <a:pt x="55268" y="230792"/>
                  </a:lnTo>
                  <a:lnTo>
                    <a:pt x="325984" y="0"/>
                  </a:lnTo>
                  <a:lnTo>
                    <a:pt x="332953" y="15499"/>
                  </a:lnTo>
                  <a:lnTo>
                    <a:pt x="342954" y="29113"/>
                  </a:lnTo>
                  <a:lnTo>
                    <a:pt x="355739" y="40345"/>
                  </a:lnTo>
                  <a:lnTo>
                    <a:pt x="371059" y="48699"/>
                  </a:lnTo>
                  <a:lnTo>
                    <a:pt x="2644985" y="48699"/>
                  </a:lnTo>
                  <a:lnTo>
                    <a:pt x="2644985" y="546499"/>
                  </a:lnTo>
                  <a:lnTo>
                    <a:pt x="2605237" y="497047"/>
                  </a:lnTo>
                  <a:lnTo>
                    <a:pt x="2547396" y="443256"/>
                  </a:lnTo>
                  <a:lnTo>
                    <a:pt x="2500062" y="414845"/>
                  </a:lnTo>
                  <a:lnTo>
                    <a:pt x="2441120" y="394228"/>
                  </a:lnTo>
                  <a:lnTo>
                    <a:pt x="2371072" y="388006"/>
                  </a:lnTo>
                  <a:lnTo>
                    <a:pt x="2308854" y="397997"/>
                  </a:lnTo>
                  <a:lnTo>
                    <a:pt x="2256727" y="418707"/>
                  </a:lnTo>
                  <a:lnTo>
                    <a:pt x="2214842" y="445174"/>
                  </a:lnTo>
                  <a:lnTo>
                    <a:pt x="2183347" y="472435"/>
                  </a:lnTo>
                  <a:lnTo>
                    <a:pt x="2151579" y="511032"/>
                  </a:lnTo>
                  <a:lnTo>
                    <a:pt x="2142514" y="525105"/>
                  </a:lnTo>
                  <a:lnTo>
                    <a:pt x="2121083" y="555864"/>
                  </a:lnTo>
                  <a:lnTo>
                    <a:pt x="2087596" y="592331"/>
                  </a:lnTo>
                  <a:lnTo>
                    <a:pt x="2041133" y="627607"/>
                  </a:lnTo>
                  <a:lnTo>
                    <a:pt x="1980774" y="654793"/>
                  </a:lnTo>
                  <a:lnTo>
                    <a:pt x="1933097" y="664858"/>
                  </a:lnTo>
                  <a:lnTo>
                    <a:pt x="1884580" y="666440"/>
                  </a:lnTo>
                  <a:close/>
                </a:path>
              </a:pathLst>
            </a:custGeom>
            <a:solidFill>
              <a:srgbClr val="EF9D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867713" y="7245376"/>
              <a:ext cx="2420620" cy="485140"/>
            </a:xfrm>
            <a:custGeom>
              <a:avLst/>
              <a:gdLst/>
              <a:ahLst/>
              <a:cxnLst/>
              <a:rect l="l" t="t" r="r" b="b"/>
              <a:pathLst>
                <a:path w="2420619" h="485140">
                  <a:moveTo>
                    <a:pt x="2420287" y="484875"/>
                  </a:moveTo>
                  <a:lnTo>
                    <a:pt x="146361" y="484875"/>
                  </a:lnTo>
                  <a:lnTo>
                    <a:pt x="104217" y="457414"/>
                  </a:lnTo>
                  <a:lnTo>
                    <a:pt x="68349" y="423374"/>
                  </a:lnTo>
                  <a:lnTo>
                    <a:pt x="39374" y="383804"/>
                  </a:lnTo>
                  <a:lnTo>
                    <a:pt x="17912" y="339757"/>
                  </a:lnTo>
                  <a:lnTo>
                    <a:pt x="4581" y="292285"/>
                  </a:lnTo>
                  <a:lnTo>
                    <a:pt x="0" y="242437"/>
                  </a:lnTo>
                  <a:lnTo>
                    <a:pt x="4581" y="192590"/>
                  </a:lnTo>
                  <a:lnTo>
                    <a:pt x="17912" y="145117"/>
                  </a:lnTo>
                  <a:lnTo>
                    <a:pt x="39374" y="101070"/>
                  </a:lnTo>
                  <a:lnTo>
                    <a:pt x="68349" y="61501"/>
                  </a:lnTo>
                  <a:lnTo>
                    <a:pt x="104217" y="27460"/>
                  </a:lnTo>
                  <a:lnTo>
                    <a:pt x="146361" y="0"/>
                  </a:lnTo>
                  <a:lnTo>
                    <a:pt x="2420287" y="0"/>
                  </a:lnTo>
                  <a:lnTo>
                    <a:pt x="2420287" y="484875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60723" y="8845572"/>
              <a:ext cx="454025" cy="485140"/>
            </a:xfrm>
            <a:custGeom>
              <a:avLst/>
              <a:gdLst/>
              <a:ahLst/>
              <a:cxnLst/>
              <a:rect l="l" t="t" r="r" b="b"/>
              <a:pathLst>
                <a:path w="454025" h="485140">
                  <a:moveTo>
                    <a:pt x="187459" y="484875"/>
                  </a:moveTo>
                  <a:lnTo>
                    <a:pt x="144601" y="481736"/>
                  </a:lnTo>
                  <a:lnTo>
                    <a:pt x="103905" y="472667"/>
                  </a:lnTo>
                  <a:lnTo>
                    <a:pt x="65943" y="458189"/>
                  </a:lnTo>
                  <a:lnTo>
                    <a:pt x="31287" y="438823"/>
                  </a:lnTo>
                  <a:lnTo>
                    <a:pt x="35504" y="409014"/>
                  </a:lnTo>
                  <a:lnTo>
                    <a:pt x="38579" y="378412"/>
                  </a:lnTo>
                  <a:lnTo>
                    <a:pt x="40460" y="347114"/>
                  </a:lnTo>
                  <a:lnTo>
                    <a:pt x="41098" y="299077"/>
                  </a:lnTo>
                  <a:lnTo>
                    <a:pt x="38616" y="251006"/>
                  </a:lnTo>
                  <a:lnTo>
                    <a:pt x="34436" y="212133"/>
                  </a:lnTo>
                  <a:lnTo>
                    <a:pt x="28416" y="174450"/>
                  </a:lnTo>
                  <a:lnTo>
                    <a:pt x="11136" y="103254"/>
                  </a:lnTo>
                  <a:lnTo>
                    <a:pt x="0" y="70137"/>
                  </a:lnTo>
                  <a:lnTo>
                    <a:pt x="39357" y="40866"/>
                  </a:lnTo>
                  <a:lnTo>
                    <a:pt x="84383" y="18791"/>
                  </a:lnTo>
                  <a:lnTo>
                    <a:pt x="134082" y="4855"/>
                  </a:lnTo>
                  <a:lnTo>
                    <a:pt x="187459" y="0"/>
                  </a:lnTo>
                  <a:lnTo>
                    <a:pt x="235267" y="3905"/>
                  </a:lnTo>
                  <a:lnTo>
                    <a:pt x="280262" y="15164"/>
                  </a:lnTo>
                  <a:lnTo>
                    <a:pt x="321693" y="33093"/>
                  </a:lnTo>
                  <a:lnTo>
                    <a:pt x="358810" y="57008"/>
                  </a:lnTo>
                  <a:lnTo>
                    <a:pt x="390861" y="86226"/>
                  </a:lnTo>
                  <a:lnTo>
                    <a:pt x="417097" y="120062"/>
                  </a:lnTo>
                  <a:lnTo>
                    <a:pt x="436767" y="157831"/>
                  </a:lnTo>
                  <a:lnTo>
                    <a:pt x="449119" y="198851"/>
                  </a:lnTo>
                  <a:lnTo>
                    <a:pt x="453403" y="242437"/>
                  </a:lnTo>
                  <a:lnTo>
                    <a:pt x="449119" y="286023"/>
                  </a:lnTo>
                  <a:lnTo>
                    <a:pt x="436767" y="327043"/>
                  </a:lnTo>
                  <a:lnTo>
                    <a:pt x="417097" y="364813"/>
                  </a:lnTo>
                  <a:lnTo>
                    <a:pt x="390861" y="398649"/>
                  </a:lnTo>
                  <a:lnTo>
                    <a:pt x="358810" y="427866"/>
                  </a:lnTo>
                  <a:lnTo>
                    <a:pt x="321693" y="451782"/>
                  </a:lnTo>
                  <a:lnTo>
                    <a:pt x="280262" y="469711"/>
                  </a:lnTo>
                  <a:lnTo>
                    <a:pt x="235267" y="480970"/>
                  </a:lnTo>
                  <a:lnTo>
                    <a:pt x="187459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92736" y="9364325"/>
              <a:ext cx="481965" cy="257175"/>
            </a:xfrm>
            <a:custGeom>
              <a:avLst/>
              <a:gdLst/>
              <a:ahLst/>
              <a:cxnLst/>
              <a:rect l="l" t="t" r="r" b="b"/>
              <a:pathLst>
                <a:path w="481965" h="257175">
                  <a:moveTo>
                    <a:pt x="240754" y="256994"/>
                  </a:moveTo>
                  <a:lnTo>
                    <a:pt x="188031" y="248173"/>
                  </a:lnTo>
                  <a:lnTo>
                    <a:pt x="134808" y="219731"/>
                  </a:lnTo>
                  <a:lnTo>
                    <a:pt x="100952" y="189680"/>
                  </a:lnTo>
                  <a:lnTo>
                    <a:pt x="70131" y="151953"/>
                  </a:lnTo>
                  <a:lnTo>
                    <a:pt x="42757" y="107279"/>
                  </a:lnTo>
                  <a:lnTo>
                    <a:pt x="19242" y="56385"/>
                  </a:lnTo>
                  <a:lnTo>
                    <a:pt x="0" y="0"/>
                  </a:lnTo>
                  <a:lnTo>
                    <a:pt x="37612" y="11363"/>
                  </a:lnTo>
                  <a:lnTo>
                    <a:pt x="80851" y="21927"/>
                  </a:lnTo>
                  <a:lnTo>
                    <a:pt x="129358" y="30699"/>
                  </a:lnTo>
                  <a:lnTo>
                    <a:pt x="182778" y="36689"/>
                  </a:lnTo>
                  <a:lnTo>
                    <a:pt x="240754" y="38906"/>
                  </a:lnTo>
                  <a:lnTo>
                    <a:pt x="277909" y="37985"/>
                  </a:lnTo>
                  <a:lnTo>
                    <a:pt x="321376" y="34587"/>
                  </a:lnTo>
                  <a:lnTo>
                    <a:pt x="370341" y="27758"/>
                  </a:lnTo>
                  <a:lnTo>
                    <a:pt x="423990" y="16547"/>
                  </a:lnTo>
                  <a:lnTo>
                    <a:pt x="481509" y="0"/>
                  </a:lnTo>
                  <a:lnTo>
                    <a:pt x="462266" y="56385"/>
                  </a:lnTo>
                  <a:lnTo>
                    <a:pt x="438751" y="107279"/>
                  </a:lnTo>
                  <a:lnTo>
                    <a:pt x="411377" y="151953"/>
                  </a:lnTo>
                  <a:lnTo>
                    <a:pt x="380556" y="189680"/>
                  </a:lnTo>
                  <a:lnTo>
                    <a:pt x="346700" y="219731"/>
                  </a:lnTo>
                  <a:lnTo>
                    <a:pt x="310223" y="241379"/>
                  </a:lnTo>
                  <a:lnTo>
                    <a:pt x="258693" y="256006"/>
                  </a:lnTo>
                  <a:lnTo>
                    <a:pt x="240754" y="256994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550468" y="8845572"/>
              <a:ext cx="455930" cy="485140"/>
            </a:xfrm>
            <a:custGeom>
              <a:avLst/>
              <a:gdLst/>
              <a:ahLst/>
              <a:cxnLst/>
              <a:rect l="l" t="t" r="r" b="b"/>
              <a:pathLst>
                <a:path w="455930" h="485140">
                  <a:moveTo>
                    <a:pt x="266208" y="484875"/>
                  </a:moveTo>
                  <a:lnTo>
                    <a:pt x="218391" y="480970"/>
                  </a:lnTo>
                  <a:lnTo>
                    <a:pt x="173372" y="469711"/>
                  </a:lnTo>
                  <a:lnTo>
                    <a:pt x="131906" y="451781"/>
                  </a:lnTo>
                  <a:lnTo>
                    <a:pt x="94747" y="427866"/>
                  </a:lnTo>
                  <a:lnTo>
                    <a:pt x="62652" y="398649"/>
                  </a:lnTo>
                  <a:lnTo>
                    <a:pt x="36374" y="364813"/>
                  </a:lnTo>
                  <a:lnTo>
                    <a:pt x="16669" y="327043"/>
                  </a:lnTo>
                  <a:lnTo>
                    <a:pt x="4293" y="286023"/>
                  </a:lnTo>
                  <a:lnTo>
                    <a:pt x="0" y="242437"/>
                  </a:lnTo>
                  <a:lnTo>
                    <a:pt x="4293" y="198851"/>
                  </a:lnTo>
                  <a:lnTo>
                    <a:pt x="16669" y="157832"/>
                  </a:lnTo>
                  <a:lnTo>
                    <a:pt x="36374" y="120062"/>
                  </a:lnTo>
                  <a:lnTo>
                    <a:pt x="62652" y="86226"/>
                  </a:lnTo>
                  <a:lnTo>
                    <a:pt x="94747" y="57009"/>
                  </a:lnTo>
                  <a:lnTo>
                    <a:pt x="131906" y="33093"/>
                  </a:lnTo>
                  <a:lnTo>
                    <a:pt x="173372" y="15164"/>
                  </a:lnTo>
                  <a:lnTo>
                    <a:pt x="218391" y="3905"/>
                  </a:lnTo>
                  <a:lnTo>
                    <a:pt x="266208" y="0"/>
                  </a:lnTo>
                  <a:lnTo>
                    <a:pt x="319805" y="4896"/>
                  </a:lnTo>
                  <a:lnTo>
                    <a:pt x="370246" y="18924"/>
                  </a:lnTo>
                  <a:lnTo>
                    <a:pt x="416062" y="41090"/>
                  </a:lnTo>
                  <a:lnTo>
                    <a:pt x="455789" y="70402"/>
                  </a:lnTo>
                  <a:lnTo>
                    <a:pt x="444653" y="103486"/>
                  </a:lnTo>
                  <a:lnTo>
                    <a:pt x="435108" y="138157"/>
                  </a:lnTo>
                  <a:lnTo>
                    <a:pt x="427373" y="174450"/>
                  </a:lnTo>
                  <a:lnTo>
                    <a:pt x="421353" y="212133"/>
                  </a:lnTo>
                  <a:lnTo>
                    <a:pt x="417173" y="251006"/>
                  </a:lnTo>
                  <a:lnTo>
                    <a:pt x="414691" y="299077"/>
                  </a:lnTo>
                  <a:lnTo>
                    <a:pt x="415325" y="346875"/>
                  </a:lnTo>
                  <a:lnTo>
                    <a:pt x="417177" y="377882"/>
                  </a:lnTo>
                  <a:lnTo>
                    <a:pt x="420172" y="408195"/>
                  </a:lnTo>
                  <a:lnTo>
                    <a:pt x="424237" y="437764"/>
                  </a:lnTo>
                  <a:lnTo>
                    <a:pt x="389291" y="457407"/>
                  </a:lnTo>
                  <a:lnTo>
                    <a:pt x="350691" y="472237"/>
                  </a:lnTo>
                  <a:lnTo>
                    <a:pt x="309357" y="481608"/>
                  </a:lnTo>
                  <a:lnTo>
                    <a:pt x="266208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965287" y="7730252"/>
              <a:ext cx="2322830" cy="146050"/>
            </a:xfrm>
            <a:custGeom>
              <a:avLst/>
              <a:gdLst/>
              <a:ahLst/>
              <a:cxnLst/>
              <a:rect l="l" t="t" r="r" b="b"/>
              <a:pathLst>
                <a:path w="2322830" h="146050">
                  <a:moveTo>
                    <a:pt x="2322712" y="145568"/>
                  </a:moveTo>
                  <a:lnTo>
                    <a:pt x="48787" y="145568"/>
                  </a:lnTo>
                  <a:lnTo>
                    <a:pt x="33466" y="137214"/>
                  </a:lnTo>
                  <a:lnTo>
                    <a:pt x="3712" y="96869"/>
                  </a:lnTo>
                  <a:lnTo>
                    <a:pt x="0" y="80989"/>
                  </a:lnTo>
                  <a:lnTo>
                    <a:pt x="0" y="72784"/>
                  </a:lnTo>
                  <a:lnTo>
                    <a:pt x="3446" y="49724"/>
                  </a:lnTo>
                  <a:lnTo>
                    <a:pt x="13257" y="29047"/>
                  </a:lnTo>
                  <a:lnTo>
                    <a:pt x="28636" y="12042"/>
                  </a:lnTo>
                  <a:lnTo>
                    <a:pt x="48787" y="0"/>
                  </a:lnTo>
                  <a:lnTo>
                    <a:pt x="2322712" y="0"/>
                  </a:lnTo>
                  <a:lnTo>
                    <a:pt x="2322712" y="145568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587180" y="7218921"/>
              <a:ext cx="2701290" cy="3060700"/>
            </a:xfrm>
            <a:custGeom>
              <a:avLst/>
              <a:gdLst/>
              <a:ahLst/>
              <a:cxnLst/>
              <a:rect l="l" t="t" r="r" b="b"/>
              <a:pathLst>
                <a:path w="2701290" h="3060700">
                  <a:moveTo>
                    <a:pt x="2353475" y="1868551"/>
                  </a:moveTo>
                  <a:lnTo>
                    <a:pt x="2349639" y="1825371"/>
                  </a:lnTo>
                  <a:lnTo>
                    <a:pt x="2338540" y="1783461"/>
                  </a:lnTo>
                  <a:lnTo>
                    <a:pt x="2320785" y="1745361"/>
                  </a:lnTo>
                  <a:lnTo>
                    <a:pt x="2300528" y="1715122"/>
                  </a:lnTo>
                  <a:lnTo>
                    <a:pt x="2300528" y="1868551"/>
                  </a:lnTo>
                  <a:lnTo>
                    <a:pt x="2295639" y="1911731"/>
                  </a:lnTo>
                  <a:lnTo>
                    <a:pt x="2281656" y="1952371"/>
                  </a:lnTo>
                  <a:lnTo>
                    <a:pt x="2259533" y="1989201"/>
                  </a:lnTo>
                  <a:lnTo>
                    <a:pt x="2230259" y="2020951"/>
                  </a:lnTo>
                  <a:lnTo>
                    <a:pt x="2194776" y="2047621"/>
                  </a:lnTo>
                  <a:lnTo>
                    <a:pt x="2154097" y="2067941"/>
                  </a:lnTo>
                  <a:lnTo>
                    <a:pt x="2109152" y="2080641"/>
                  </a:lnTo>
                  <a:lnTo>
                    <a:pt x="2060943" y="2084451"/>
                  </a:lnTo>
                  <a:lnTo>
                    <a:pt x="2027174" y="2081911"/>
                  </a:lnTo>
                  <a:lnTo>
                    <a:pt x="1994522" y="2075561"/>
                  </a:lnTo>
                  <a:lnTo>
                    <a:pt x="1963254" y="2065401"/>
                  </a:lnTo>
                  <a:lnTo>
                    <a:pt x="1933702" y="2050161"/>
                  </a:lnTo>
                  <a:lnTo>
                    <a:pt x="1936851" y="2023491"/>
                  </a:lnTo>
                  <a:lnTo>
                    <a:pt x="1939175" y="1996821"/>
                  </a:lnTo>
                  <a:lnTo>
                    <a:pt x="1940623" y="1968881"/>
                  </a:lnTo>
                  <a:lnTo>
                    <a:pt x="1941118" y="1940941"/>
                  </a:lnTo>
                  <a:lnTo>
                    <a:pt x="1941118" y="1933321"/>
                  </a:lnTo>
                  <a:lnTo>
                    <a:pt x="1940648" y="1925701"/>
                  </a:lnTo>
                  <a:lnTo>
                    <a:pt x="1940534" y="1921891"/>
                  </a:lnTo>
                  <a:lnTo>
                    <a:pt x="1940433" y="1918081"/>
                  </a:lnTo>
                  <a:lnTo>
                    <a:pt x="1940331" y="1914271"/>
                  </a:lnTo>
                  <a:lnTo>
                    <a:pt x="1939086" y="1895221"/>
                  </a:lnTo>
                  <a:lnTo>
                    <a:pt x="1938007" y="1878711"/>
                  </a:lnTo>
                  <a:lnTo>
                    <a:pt x="1936686" y="1858391"/>
                  </a:lnTo>
                  <a:lnTo>
                    <a:pt x="1929511" y="1803781"/>
                  </a:lnTo>
                  <a:lnTo>
                    <a:pt x="1918957" y="1752981"/>
                  </a:lnTo>
                  <a:lnTo>
                    <a:pt x="1918233" y="1750441"/>
                  </a:lnTo>
                  <a:lnTo>
                    <a:pt x="1910956" y="1725041"/>
                  </a:lnTo>
                  <a:lnTo>
                    <a:pt x="1905139" y="1704721"/>
                  </a:lnTo>
                  <a:lnTo>
                    <a:pt x="1939671" y="1681861"/>
                  </a:lnTo>
                  <a:lnTo>
                    <a:pt x="1977644" y="1665351"/>
                  </a:lnTo>
                  <a:lnTo>
                    <a:pt x="2018334" y="1656461"/>
                  </a:lnTo>
                  <a:lnTo>
                    <a:pt x="2046757" y="1653921"/>
                  </a:lnTo>
                  <a:lnTo>
                    <a:pt x="2060968" y="1652651"/>
                  </a:lnTo>
                  <a:lnTo>
                    <a:pt x="2109190" y="1656461"/>
                  </a:lnTo>
                  <a:lnTo>
                    <a:pt x="2154123" y="1669161"/>
                  </a:lnTo>
                  <a:lnTo>
                    <a:pt x="2194814" y="1689481"/>
                  </a:lnTo>
                  <a:lnTo>
                    <a:pt x="2230285" y="1716151"/>
                  </a:lnTo>
                  <a:lnTo>
                    <a:pt x="2259558" y="1747901"/>
                  </a:lnTo>
                  <a:lnTo>
                    <a:pt x="2281669" y="1784731"/>
                  </a:lnTo>
                  <a:lnTo>
                    <a:pt x="2295652" y="1825371"/>
                  </a:lnTo>
                  <a:lnTo>
                    <a:pt x="2300528" y="1868551"/>
                  </a:lnTo>
                  <a:lnTo>
                    <a:pt x="2300528" y="1715122"/>
                  </a:lnTo>
                  <a:lnTo>
                    <a:pt x="2267712" y="1678051"/>
                  </a:lnTo>
                  <a:lnTo>
                    <a:pt x="2235225" y="1652651"/>
                  </a:lnTo>
                  <a:lnTo>
                    <a:pt x="2195271" y="1629791"/>
                  </a:lnTo>
                  <a:lnTo>
                    <a:pt x="2153310" y="1613281"/>
                  </a:lnTo>
                  <a:lnTo>
                    <a:pt x="2108339" y="1603121"/>
                  </a:lnTo>
                  <a:lnTo>
                    <a:pt x="2060943" y="1599311"/>
                  </a:lnTo>
                  <a:lnTo>
                    <a:pt x="2013534" y="1603121"/>
                  </a:lnTo>
                  <a:lnTo>
                    <a:pt x="1968017" y="1613281"/>
                  </a:lnTo>
                  <a:lnTo>
                    <a:pt x="1925066" y="1629791"/>
                  </a:lnTo>
                  <a:lnTo>
                    <a:pt x="1888045" y="1652308"/>
                  </a:lnTo>
                  <a:lnTo>
                    <a:pt x="1888045" y="1939671"/>
                  </a:lnTo>
                  <a:lnTo>
                    <a:pt x="1888045" y="1940941"/>
                  </a:lnTo>
                  <a:lnTo>
                    <a:pt x="1886458" y="1989201"/>
                  </a:lnTo>
                  <a:lnTo>
                    <a:pt x="1881847" y="2036191"/>
                  </a:lnTo>
                  <a:lnTo>
                    <a:pt x="1874443" y="2080641"/>
                  </a:lnTo>
                  <a:lnTo>
                    <a:pt x="1864474" y="2123821"/>
                  </a:lnTo>
                  <a:lnTo>
                    <a:pt x="1845144" y="2128977"/>
                  </a:lnTo>
                  <a:lnTo>
                    <a:pt x="1845144" y="2184781"/>
                  </a:lnTo>
                  <a:lnTo>
                    <a:pt x="1820748" y="2238121"/>
                  </a:lnTo>
                  <a:lnTo>
                    <a:pt x="1792058" y="2285111"/>
                  </a:lnTo>
                  <a:lnTo>
                    <a:pt x="1759686" y="2323211"/>
                  </a:lnTo>
                  <a:lnTo>
                    <a:pt x="1724202" y="2351151"/>
                  </a:lnTo>
                  <a:lnTo>
                    <a:pt x="1686204" y="2368931"/>
                  </a:lnTo>
                  <a:lnTo>
                    <a:pt x="1669554" y="2371585"/>
                  </a:lnTo>
                  <a:lnTo>
                    <a:pt x="1669554" y="2426081"/>
                  </a:lnTo>
                  <a:lnTo>
                    <a:pt x="1646301" y="2480691"/>
                  </a:lnTo>
                  <a:lnTo>
                    <a:pt x="1623047" y="2426081"/>
                  </a:lnTo>
                  <a:lnTo>
                    <a:pt x="1638427" y="2428621"/>
                  </a:lnTo>
                  <a:lnTo>
                    <a:pt x="1654175" y="2428621"/>
                  </a:lnTo>
                  <a:lnTo>
                    <a:pt x="1669554" y="2426081"/>
                  </a:lnTo>
                  <a:lnTo>
                    <a:pt x="1669554" y="2371585"/>
                  </a:lnTo>
                  <a:lnTo>
                    <a:pt x="1646301" y="2375281"/>
                  </a:lnTo>
                  <a:lnTo>
                    <a:pt x="1606397" y="2368931"/>
                  </a:lnTo>
                  <a:lnTo>
                    <a:pt x="1568399" y="2351151"/>
                  </a:lnTo>
                  <a:lnTo>
                    <a:pt x="1532915" y="2323211"/>
                  </a:lnTo>
                  <a:lnTo>
                    <a:pt x="1500530" y="2285111"/>
                  </a:lnTo>
                  <a:lnTo>
                    <a:pt x="1471853" y="2238121"/>
                  </a:lnTo>
                  <a:lnTo>
                    <a:pt x="1447469" y="2184781"/>
                  </a:lnTo>
                  <a:lnTo>
                    <a:pt x="1496453" y="2194941"/>
                  </a:lnTo>
                  <a:lnTo>
                    <a:pt x="1545983" y="2203831"/>
                  </a:lnTo>
                  <a:lnTo>
                    <a:pt x="1595958" y="2208911"/>
                  </a:lnTo>
                  <a:lnTo>
                    <a:pt x="1646301" y="2210181"/>
                  </a:lnTo>
                  <a:lnTo>
                    <a:pt x="1696631" y="2208911"/>
                  </a:lnTo>
                  <a:lnTo>
                    <a:pt x="1746618" y="2203831"/>
                  </a:lnTo>
                  <a:lnTo>
                    <a:pt x="1796148" y="2194941"/>
                  </a:lnTo>
                  <a:lnTo>
                    <a:pt x="1845144" y="2184781"/>
                  </a:lnTo>
                  <a:lnTo>
                    <a:pt x="1845144" y="2128977"/>
                  </a:lnTo>
                  <a:lnTo>
                    <a:pt x="1816849" y="2136521"/>
                  </a:lnTo>
                  <a:lnTo>
                    <a:pt x="1768576" y="2146681"/>
                  </a:lnTo>
                  <a:lnTo>
                    <a:pt x="1719834" y="2153031"/>
                  </a:lnTo>
                  <a:lnTo>
                    <a:pt x="1670812" y="2155571"/>
                  </a:lnTo>
                  <a:lnTo>
                    <a:pt x="1621701" y="2155571"/>
                  </a:lnTo>
                  <a:lnTo>
                    <a:pt x="1572679" y="2153031"/>
                  </a:lnTo>
                  <a:lnTo>
                    <a:pt x="1523936" y="2146681"/>
                  </a:lnTo>
                  <a:lnTo>
                    <a:pt x="1475663" y="2136521"/>
                  </a:lnTo>
                  <a:lnTo>
                    <a:pt x="1428064" y="2123821"/>
                  </a:lnTo>
                  <a:lnTo>
                    <a:pt x="1423670" y="2104771"/>
                  </a:lnTo>
                  <a:lnTo>
                    <a:pt x="1418971" y="2084451"/>
                  </a:lnTo>
                  <a:lnTo>
                    <a:pt x="1418094" y="2080641"/>
                  </a:lnTo>
                  <a:lnTo>
                    <a:pt x="1410703" y="2036191"/>
                  </a:lnTo>
                  <a:lnTo>
                    <a:pt x="1406093" y="1989201"/>
                  </a:lnTo>
                  <a:lnTo>
                    <a:pt x="1404518" y="1940941"/>
                  </a:lnTo>
                  <a:lnTo>
                    <a:pt x="1404518" y="1939671"/>
                  </a:lnTo>
                  <a:lnTo>
                    <a:pt x="1404645" y="1938401"/>
                  </a:lnTo>
                  <a:lnTo>
                    <a:pt x="1404645" y="1935861"/>
                  </a:lnTo>
                  <a:lnTo>
                    <a:pt x="1451927" y="1921891"/>
                  </a:lnTo>
                  <a:lnTo>
                    <a:pt x="1499920" y="1910461"/>
                  </a:lnTo>
                  <a:lnTo>
                    <a:pt x="1548434" y="1901571"/>
                  </a:lnTo>
                  <a:lnTo>
                    <a:pt x="1597291" y="1897761"/>
                  </a:lnTo>
                  <a:lnTo>
                    <a:pt x="1646326" y="1895221"/>
                  </a:lnTo>
                  <a:lnTo>
                    <a:pt x="1695361" y="1897761"/>
                  </a:lnTo>
                  <a:lnTo>
                    <a:pt x="1744205" y="1901571"/>
                  </a:lnTo>
                  <a:lnTo>
                    <a:pt x="1792693" y="1910461"/>
                  </a:lnTo>
                  <a:lnTo>
                    <a:pt x="1840661" y="1921891"/>
                  </a:lnTo>
                  <a:lnTo>
                    <a:pt x="1887905" y="1935861"/>
                  </a:lnTo>
                  <a:lnTo>
                    <a:pt x="1887905" y="1938401"/>
                  </a:lnTo>
                  <a:lnTo>
                    <a:pt x="1888045" y="1939671"/>
                  </a:lnTo>
                  <a:lnTo>
                    <a:pt x="1888045" y="1652308"/>
                  </a:lnTo>
                  <a:lnTo>
                    <a:pt x="1885391" y="1653921"/>
                  </a:lnTo>
                  <a:lnTo>
                    <a:pt x="1885149" y="1653438"/>
                  </a:lnTo>
                  <a:lnTo>
                    <a:pt x="1885149" y="1878711"/>
                  </a:lnTo>
                  <a:lnTo>
                    <a:pt x="1838299" y="1866011"/>
                  </a:lnTo>
                  <a:lnTo>
                    <a:pt x="1790839" y="1855851"/>
                  </a:lnTo>
                  <a:lnTo>
                    <a:pt x="1742922" y="1848231"/>
                  </a:lnTo>
                  <a:lnTo>
                    <a:pt x="1694700" y="1843151"/>
                  </a:lnTo>
                  <a:lnTo>
                    <a:pt x="1646326" y="1841881"/>
                  </a:lnTo>
                  <a:lnTo>
                    <a:pt x="1597952" y="1843151"/>
                  </a:lnTo>
                  <a:lnTo>
                    <a:pt x="1549717" y="1848231"/>
                  </a:lnTo>
                  <a:lnTo>
                    <a:pt x="1501787" y="1855851"/>
                  </a:lnTo>
                  <a:lnTo>
                    <a:pt x="1454302" y="1866011"/>
                  </a:lnTo>
                  <a:lnTo>
                    <a:pt x="1407401" y="1878711"/>
                  </a:lnTo>
                  <a:lnTo>
                    <a:pt x="1409839" y="1854581"/>
                  </a:lnTo>
                  <a:lnTo>
                    <a:pt x="1416939" y="1807591"/>
                  </a:lnTo>
                  <a:lnTo>
                    <a:pt x="1470571" y="1770761"/>
                  </a:lnTo>
                  <a:lnTo>
                    <a:pt x="1520278" y="1760601"/>
                  </a:lnTo>
                  <a:lnTo>
                    <a:pt x="1570482" y="1754251"/>
                  </a:lnTo>
                  <a:lnTo>
                    <a:pt x="1621002" y="1750441"/>
                  </a:lnTo>
                  <a:lnTo>
                    <a:pt x="1671612" y="1750441"/>
                  </a:lnTo>
                  <a:lnTo>
                    <a:pt x="1722120" y="1754251"/>
                  </a:lnTo>
                  <a:lnTo>
                    <a:pt x="1772323" y="1760601"/>
                  </a:lnTo>
                  <a:lnTo>
                    <a:pt x="1822005" y="1770761"/>
                  </a:lnTo>
                  <a:lnTo>
                    <a:pt x="1870964" y="1784731"/>
                  </a:lnTo>
                  <a:lnTo>
                    <a:pt x="1879536" y="1830451"/>
                  </a:lnTo>
                  <a:lnTo>
                    <a:pt x="1885149" y="1878711"/>
                  </a:lnTo>
                  <a:lnTo>
                    <a:pt x="1885149" y="1653438"/>
                  </a:lnTo>
                  <a:lnTo>
                    <a:pt x="1858797" y="1600581"/>
                  </a:lnTo>
                  <a:lnTo>
                    <a:pt x="1854530" y="1594256"/>
                  </a:lnTo>
                  <a:lnTo>
                    <a:pt x="1854530" y="1725041"/>
                  </a:lnTo>
                  <a:lnTo>
                    <a:pt x="1803184" y="1712341"/>
                  </a:lnTo>
                  <a:lnTo>
                    <a:pt x="1751228" y="1703451"/>
                  </a:lnTo>
                  <a:lnTo>
                    <a:pt x="1698891" y="1698371"/>
                  </a:lnTo>
                  <a:lnTo>
                    <a:pt x="1646339" y="1697101"/>
                  </a:lnTo>
                  <a:lnTo>
                    <a:pt x="1593773" y="1698371"/>
                  </a:lnTo>
                  <a:lnTo>
                    <a:pt x="1541424" y="1703451"/>
                  </a:lnTo>
                  <a:lnTo>
                    <a:pt x="1489456" y="1712341"/>
                  </a:lnTo>
                  <a:lnTo>
                    <a:pt x="1438084" y="1725041"/>
                  </a:lnTo>
                  <a:lnTo>
                    <a:pt x="1458404" y="1671701"/>
                  </a:lnTo>
                  <a:lnTo>
                    <a:pt x="1482623" y="1624711"/>
                  </a:lnTo>
                  <a:lnTo>
                    <a:pt x="1510309" y="1585341"/>
                  </a:lnTo>
                  <a:lnTo>
                    <a:pt x="1540979" y="1552321"/>
                  </a:lnTo>
                  <a:lnTo>
                    <a:pt x="1574177" y="1528191"/>
                  </a:lnTo>
                  <a:lnTo>
                    <a:pt x="1609445" y="1511681"/>
                  </a:lnTo>
                  <a:lnTo>
                    <a:pt x="1646301" y="1506601"/>
                  </a:lnTo>
                  <a:lnTo>
                    <a:pt x="1683156" y="1511681"/>
                  </a:lnTo>
                  <a:lnTo>
                    <a:pt x="1718424" y="1528191"/>
                  </a:lnTo>
                  <a:lnTo>
                    <a:pt x="1751622" y="1552321"/>
                  </a:lnTo>
                  <a:lnTo>
                    <a:pt x="1782292" y="1585341"/>
                  </a:lnTo>
                  <a:lnTo>
                    <a:pt x="1809978" y="1624711"/>
                  </a:lnTo>
                  <a:lnTo>
                    <a:pt x="1834210" y="1671701"/>
                  </a:lnTo>
                  <a:lnTo>
                    <a:pt x="1854530" y="1725041"/>
                  </a:lnTo>
                  <a:lnTo>
                    <a:pt x="1854530" y="1594256"/>
                  </a:lnTo>
                  <a:lnTo>
                    <a:pt x="1827987" y="1554861"/>
                  </a:lnTo>
                  <a:lnTo>
                    <a:pt x="1793367" y="1518031"/>
                  </a:lnTo>
                  <a:lnTo>
                    <a:pt x="1779104" y="1506601"/>
                  </a:lnTo>
                  <a:lnTo>
                    <a:pt x="1755330" y="1487551"/>
                  </a:lnTo>
                  <a:lnTo>
                    <a:pt x="1760639" y="1478661"/>
                  </a:lnTo>
                  <a:lnTo>
                    <a:pt x="1767141" y="1469771"/>
                  </a:lnTo>
                  <a:lnTo>
                    <a:pt x="1771662" y="1464691"/>
                  </a:lnTo>
                  <a:lnTo>
                    <a:pt x="1775040" y="1460881"/>
                  </a:lnTo>
                  <a:lnTo>
                    <a:pt x="1813344" y="1436751"/>
                  </a:lnTo>
                  <a:lnTo>
                    <a:pt x="1824037" y="1432941"/>
                  </a:lnTo>
                  <a:lnTo>
                    <a:pt x="1833435" y="1429131"/>
                  </a:lnTo>
                  <a:lnTo>
                    <a:pt x="1840064" y="1421511"/>
                  </a:lnTo>
                  <a:lnTo>
                    <a:pt x="1843316" y="1411351"/>
                  </a:lnTo>
                  <a:lnTo>
                    <a:pt x="1842592" y="1401191"/>
                  </a:lnTo>
                  <a:lnTo>
                    <a:pt x="1837842" y="1391031"/>
                  </a:lnTo>
                  <a:lnTo>
                    <a:pt x="1830133" y="1384681"/>
                  </a:lnTo>
                  <a:lnTo>
                    <a:pt x="1820494" y="1382141"/>
                  </a:lnTo>
                  <a:lnTo>
                    <a:pt x="1810004" y="1382141"/>
                  </a:lnTo>
                  <a:lnTo>
                    <a:pt x="1765274" y="1401191"/>
                  </a:lnTo>
                  <a:lnTo>
                    <a:pt x="1725307" y="1436751"/>
                  </a:lnTo>
                  <a:lnTo>
                    <a:pt x="1707527" y="1464691"/>
                  </a:lnTo>
                  <a:lnTo>
                    <a:pt x="1692605" y="1459611"/>
                  </a:lnTo>
                  <a:lnTo>
                    <a:pt x="1661985" y="1454531"/>
                  </a:lnTo>
                  <a:lnTo>
                    <a:pt x="1630273" y="1454531"/>
                  </a:lnTo>
                  <a:lnTo>
                    <a:pt x="1599006" y="1459611"/>
                  </a:lnTo>
                  <a:lnTo>
                    <a:pt x="1583778" y="1464691"/>
                  </a:lnTo>
                  <a:lnTo>
                    <a:pt x="1575854" y="1450721"/>
                  </a:lnTo>
                  <a:lnTo>
                    <a:pt x="1539316" y="1411351"/>
                  </a:lnTo>
                  <a:lnTo>
                    <a:pt x="1496923" y="1387221"/>
                  </a:lnTo>
                  <a:lnTo>
                    <a:pt x="1481277" y="1382141"/>
                  </a:lnTo>
                  <a:lnTo>
                    <a:pt x="1470761" y="1382141"/>
                  </a:lnTo>
                  <a:lnTo>
                    <a:pt x="1461135" y="1384681"/>
                  </a:lnTo>
                  <a:lnTo>
                    <a:pt x="1453426" y="1391031"/>
                  </a:lnTo>
                  <a:lnTo>
                    <a:pt x="1448689" y="1401191"/>
                  </a:lnTo>
                  <a:lnTo>
                    <a:pt x="1447965" y="1411351"/>
                  </a:lnTo>
                  <a:lnTo>
                    <a:pt x="1451216" y="1420241"/>
                  </a:lnTo>
                  <a:lnTo>
                    <a:pt x="1457845" y="1429131"/>
                  </a:lnTo>
                  <a:lnTo>
                    <a:pt x="1467243" y="1432941"/>
                  </a:lnTo>
                  <a:lnTo>
                    <a:pt x="1477937" y="1436751"/>
                  </a:lnTo>
                  <a:lnTo>
                    <a:pt x="1488109" y="1441831"/>
                  </a:lnTo>
                  <a:lnTo>
                    <a:pt x="1524190" y="1469771"/>
                  </a:lnTo>
                  <a:lnTo>
                    <a:pt x="1536077" y="1488821"/>
                  </a:lnTo>
                  <a:lnTo>
                    <a:pt x="1498384" y="1518031"/>
                  </a:lnTo>
                  <a:lnTo>
                    <a:pt x="1464056" y="1556131"/>
                  </a:lnTo>
                  <a:lnTo>
                    <a:pt x="1433499" y="1601851"/>
                  </a:lnTo>
                  <a:lnTo>
                    <a:pt x="1407109" y="1653921"/>
                  </a:lnTo>
                  <a:lnTo>
                    <a:pt x="1404886" y="1652651"/>
                  </a:lnTo>
                  <a:lnTo>
                    <a:pt x="1387436" y="1642706"/>
                  </a:lnTo>
                  <a:lnTo>
                    <a:pt x="1387436" y="1704721"/>
                  </a:lnTo>
                  <a:lnTo>
                    <a:pt x="1373644" y="1752981"/>
                  </a:lnTo>
                  <a:lnTo>
                    <a:pt x="1363091" y="1803781"/>
                  </a:lnTo>
                  <a:lnTo>
                    <a:pt x="1355928" y="1858391"/>
                  </a:lnTo>
                  <a:lnTo>
                    <a:pt x="1352308" y="1914271"/>
                  </a:lnTo>
                  <a:lnTo>
                    <a:pt x="1352207" y="1918081"/>
                  </a:lnTo>
                  <a:lnTo>
                    <a:pt x="1352092" y="1921891"/>
                  </a:lnTo>
                  <a:lnTo>
                    <a:pt x="1351991" y="1925701"/>
                  </a:lnTo>
                  <a:lnTo>
                    <a:pt x="1351508" y="1933321"/>
                  </a:lnTo>
                  <a:lnTo>
                    <a:pt x="1351508" y="1940941"/>
                  </a:lnTo>
                  <a:lnTo>
                    <a:pt x="1352003" y="1968881"/>
                  </a:lnTo>
                  <a:lnTo>
                    <a:pt x="1353413" y="1996821"/>
                  </a:lnTo>
                  <a:lnTo>
                    <a:pt x="1355712" y="2023491"/>
                  </a:lnTo>
                  <a:lnTo>
                    <a:pt x="1358798" y="2050161"/>
                  </a:lnTo>
                  <a:lnTo>
                    <a:pt x="1328610" y="2064131"/>
                  </a:lnTo>
                  <a:lnTo>
                    <a:pt x="1296619" y="2075561"/>
                  </a:lnTo>
                  <a:lnTo>
                    <a:pt x="1263383" y="2081911"/>
                  </a:lnTo>
                  <a:lnTo>
                    <a:pt x="1229461" y="2084451"/>
                  </a:lnTo>
                  <a:lnTo>
                    <a:pt x="1181239" y="2080641"/>
                  </a:lnTo>
                  <a:lnTo>
                    <a:pt x="1136307" y="2067941"/>
                  </a:lnTo>
                  <a:lnTo>
                    <a:pt x="1095616" y="2047621"/>
                  </a:lnTo>
                  <a:lnTo>
                    <a:pt x="1060145" y="2020951"/>
                  </a:lnTo>
                  <a:lnTo>
                    <a:pt x="1030871" y="1989201"/>
                  </a:lnTo>
                  <a:lnTo>
                    <a:pt x="1008761" y="1952371"/>
                  </a:lnTo>
                  <a:lnTo>
                    <a:pt x="994778" y="1911731"/>
                  </a:lnTo>
                  <a:lnTo>
                    <a:pt x="989901" y="1868551"/>
                  </a:lnTo>
                  <a:lnTo>
                    <a:pt x="994778" y="1825371"/>
                  </a:lnTo>
                  <a:lnTo>
                    <a:pt x="1008761" y="1784731"/>
                  </a:lnTo>
                  <a:lnTo>
                    <a:pt x="1030871" y="1747901"/>
                  </a:lnTo>
                  <a:lnTo>
                    <a:pt x="1060145" y="1716151"/>
                  </a:lnTo>
                  <a:lnTo>
                    <a:pt x="1095616" y="1689481"/>
                  </a:lnTo>
                  <a:lnTo>
                    <a:pt x="1136307" y="1669161"/>
                  </a:lnTo>
                  <a:lnTo>
                    <a:pt x="1181239" y="1656461"/>
                  </a:lnTo>
                  <a:lnTo>
                    <a:pt x="1229461" y="1652651"/>
                  </a:lnTo>
                  <a:lnTo>
                    <a:pt x="1272590" y="1656461"/>
                  </a:lnTo>
                  <a:lnTo>
                    <a:pt x="1314005" y="1666621"/>
                  </a:lnTo>
                  <a:lnTo>
                    <a:pt x="1352651" y="1683131"/>
                  </a:lnTo>
                  <a:lnTo>
                    <a:pt x="1387436" y="1704721"/>
                  </a:lnTo>
                  <a:lnTo>
                    <a:pt x="1387436" y="1642706"/>
                  </a:lnTo>
                  <a:lnTo>
                    <a:pt x="1367040" y="1631061"/>
                  </a:lnTo>
                  <a:lnTo>
                    <a:pt x="1323403" y="1613281"/>
                  </a:lnTo>
                  <a:lnTo>
                    <a:pt x="1277213" y="1603121"/>
                  </a:lnTo>
                  <a:lnTo>
                    <a:pt x="1229436" y="1599311"/>
                  </a:lnTo>
                  <a:lnTo>
                    <a:pt x="1182039" y="1603121"/>
                  </a:lnTo>
                  <a:lnTo>
                    <a:pt x="1137056" y="1613281"/>
                  </a:lnTo>
                  <a:lnTo>
                    <a:pt x="1095082" y="1629791"/>
                  </a:lnTo>
                  <a:lnTo>
                    <a:pt x="1056741" y="1651381"/>
                  </a:lnTo>
                  <a:lnTo>
                    <a:pt x="1022642" y="1678051"/>
                  </a:lnTo>
                  <a:lnTo>
                    <a:pt x="993368" y="1709801"/>
                  </a:lnTo>
                  <a:lnTo>
                    <a:pt x="969556" y="1745361"/>
                  </a:lnTo>
                  <a:lnTo>
                    <a:pt x="951788" y="1783461"/>
                  </a:lnTo>
                  <a:lnTo>
                    <a:pt x="940689" y="1825371"/>
                  </a:lnTo>
                  <a:lnTo>
                    <a:pt x="936840" y="1868551"/>
                  </a:lnTo>
                  <a:lnTo>
                    <a:pt x="940689" y="1911731"/>
                  </a:lnTo>
                  <a:lnTo>
                    <a:pt x="951788" y="1953641"/>
                  </a:lnTo>
                  <a:lnTo>
                    <a:pt x="969556" y="1991741"/>
                  </a:lnTo>
                  <a:lnTo>
                    <a:pt x="993368" y="2027301"/>
                  </a:lnTo>
                  <a:lnTo>
                    <a:pt x="1022642" y="2059051"/>
                  </a:lnTo>
                  <a:lnTo>
                    <a:pt x="1056741" y="2085721"/>
                  </a:lnTo>
                  <a:lnTo>
                    <a:pt x="1095082" y="2107311"/>
                  </a:lnTo>
                  <a:lnTo>
                    <a:pt x="1137056" y="2123821"/>
                  </a:lnTo>
                  <a:lnTo>
                    <a:pt x="1182039" y="2133981"/>
                  </a:lnTo>
                  <a:lnTo>
                    <a:pt x="1229436" y="2137791"/>
                  </a:lnTo>
                  <a:lnTo>
                    <a:pt x="1265402" y="2135251"/>
                  </a:lnTo>
                  <a:lnTo>
                    <a:pt x="1300873" y="2128901"/>
                  </a:lnTo>
                  <a:lnTo>
                    <a:pt x="1335354" y="2118741"/>
                  </a:lnTo>
                  <a:lnTo>
                    <a:pt x="1368323" y="2104771"/>
                  </a:lnTo>
                  <a:lnTo>
                    <a:pt x="1383639" y="2164461"/>
                  </a:lnTo>
                  <a:lnTo>
                    <a:pt x="1403375" y="2220341"/>
                  </a:lnTo>
                  <a:lnTo>
                    <a:pt x="1427187" y="2269871"/>
                  </a:lnTo>
                  <a:lnTo>
                    <a:pt x="1454759" y="2314321"/>
                  </a:lnTo>
                  <a:lnTo>
                    <a:pt x="1485722" y="2351151"/>
                  </a:lnTo>
                  <a:lnTo>
                    <a:pt x="1519758" y="2382901"/>
                  </a:lnTo>
                  <a:lnTo>
                    <a:pt x="1556524" y="2405761"/>
                  </a:lnTo>
                  <a:lnTo>
                    <a:pt x="1621942" y="2558161"/>
                  </a:lnTo>
                  <a:lnTo>
                    <a:pt x="1626019" y="2564511"/>
                  </a:lnTo>
                  <a:lnTo>
                    <a:pt x="1631708" y="2569591"/>
                  </a:lnTo>
                  <a:lnTo>
                    <a:pt x="1638604" y="2572131"/>
                  </a:lnTo>
                  <a:lnTo>
                    <a:pt x="1646275" y="2573401"/>
                  </a:lnTo>
                  <a:lnTo>
                    <a:pt x="1653959" y="2572131"/>
                  </a:lnTo>
                  <a:lnTo>
                    <a:pt x="1660855" y="2569591"/>
                  </a:lnTo>
                  <a:lnTo>
                    <a:pt x="1666544" y="2564511"/>
                  </a:lnTo>
                  <a:lnTo>
                    <a:pt x="1670621" y="2558161"/>
                  </a:lnTo>
                  <a:lnTo>
                    <a:pt x="1703870" y="2480691"/>
                  </a:lnTo>
                  <a:lnTo>
                    <a:pt x="1727314" y="2426081"/>
                  </a:lnTo>
                  <a:lnTo>
                    <a:pt x="1736026" y="2405761"/>
                  </a:lnTo>
                  <a:lnTo>
                    <a:pt x="1772704" y="2382901"/>
                  </a:lnTo>
                  <a:lnTo>
                    <a:pt x="1781200" y="2375281"/>
                  </a:lnTo>
                  <a:lnTo>
                    <a:pt x="1837601" y="2314321"/>
                  </a:lnTo>
                  <a:lnTo>
                    <a:pt x="1865134" y="2269871"/>
                  </a:lnTo>
                  <a:lnTo>
                    <a:pt x="1888934" y="2220341"/>
                  </a:lnTo>
                  <a:lnTo>
                    <a:pt x="1908683" y="2165731"/>
                  </a:lnTo>
                  <a:lnTo>
                    <a:pt x="1924024" y="2106041"/>
                  </a:lnTo>
                  <a:lnTo>
                    <a:pt x="1956320" y="2120011"/>
                  </a:lnTo>
                  <a:lnTo>
                    <a:pt x="1990077" y="2128901"/>
                  </a:lnTo>
                  <a:lnTo>
                    <a:pt x="2025027" y="2135251"/>
                  </a:lnTo>
                  <a:lnTo>
                    <a:pt x="2060892" y="2137791"/>
                  </a:lnTo>
                  <a:lnTo>
                    <a:pt x="2108289" y="2133981"/>
                  </a:lnTo>
                  <a:lnTo>
                    <a:pt x="2153272" y="2123821"/>
                  </a:lnTo>
                  <a:lnTo>
                    <a:pt x="2195245" y="2107311"/>
                  </a:lnTo>
                  <a:lnTo>
                    <a:pt x="2197493" y="2106041"/>
                  </a:lnTo>
                  <a:lnTo>
                    <a:pt x="2233587" y="2085721"/>
                  </a:lnTo>
                  <a:lnTo>
                    <a:pt x="2235200" y="2084451"/>
                  </a:lnTo>
                  <a:lnTo>
                    <a:pt x="2267686" y="2059051"/>
                  </a:lnTo>
                  <a:lnTo>
                    <a:pt x="2296960" y="2027301"/>
                  </a:lnTo>
                  <a:lnTo>
                    <a:pt x="2320772" y="1991741"/>
                  </a:lnTo>
                  <a:lnTo>
                    <a:pt x="2338540" y="1953641"/>
                  </a:lnTo>
                  <a:lnTo>
                    <a:pt x="2349639" y="1911731"/>
                  </a:lnTo>
                  <a:lnTo>
                    <a:pt x="2349754" y="1910461"/>
                  </a:lnTo>
                  <a:lnTo>
                    <a:pt x="2353475" y="1868551"/>
                  </a:lnTo>
                  <a:close/>
                </a:path>
                <a:path w="2701290" h="3060700">
                  <a:moveTo>
                    <a:pt x="2700820" y="0"/>
                  </a:moveTo>
                  <a:lnTo>
                    <a:pt x="414350" y="0"/>
                  </a:lnTo>
                  <a:lnTo>
                    <a:pt x="374307" y="25400"/>
                  </a:lnTo>
                  <a:lnTo>
                    <a:pt x="339280" y="50800"/>
                  </a:lnTo>
                  <a:lnTo>
                    <a:pt x="309676" y="88900"/>
                  </a:lnTo>
                  <a:lnTo>
                    <a:pt x="285915" y="127000"/>
                  </a:lnTo>
                  <a:lnTo>
                    <a:pt x="268427" y="165100"/>
                  </a:lnTo>
                  <a:lnTo>
                    <a:pt x="257632" y="215900"/>
                  </a:lnTo>
                  <a:lnTo>
                    <a:pt x="253936" y="266700"/>
                  </a:lnTo>
                  <a:lnTo>
                    <a:pt x="257784" y="304800"/>
                  </a:lnTo>
                  <a:lnTo>
                    <a:pt x="269062" y="355600"/>
                  </a:lnTo>
                  <a:lnTo>
                    <a:pt x="287286" y="406400"/>
                  </a:lnTo>
                  <a:lnTo>
                    <a:pt x="312039" y="444500"/>
                  </a:lnTo>
                  <a:lnTo>
                    <a:pt x="342861" y="469900"/>
                  </a:lnTo>
                  <a:lnTo>
                    <a:pt x="379298" y="508000"/>
                  </a:lnTo>
                  <a:lnTo>
                    <a:pt x="367550" y="520700"/>
                  </a:lnTo>
                  <a:lnTo>
                    <a:pt x="358813" y="533400"/>
                  </a:lnTo>
                  <a:lnTo>
                    <a:pt x="353364" y="558800"/>
                  </a:lnTo>
                  <a:lnTo>
                    <a:pt x="351485" y="571500"/>
                  </a:lnTo>
                  <a:lnTo>
                    <a:pt x="351485" y="584200"/>
                  </a:lnTo>
                  <a:lnTo>
                    <a:pt x="351904" y="584200"/>
                  </a:lnTo>
                  <a:lnTo>
                    <a:pt x="352564" y="596900"/>
                  </a:lnTo>
                  <a:lnTo>
                    <a:pt x="93941" y="812800"/>
                  </a:lnTo>
                  <a:lnTo>
                    <a:pt x="63957" y="850900"/>
                  </a:lnTo>
                  <a:lnTo>
                    <a:pt x="42799" y="889000"/>
                  </a:lnTo>
                  <a:lnTo>
                    <a:pt x="31203" y="927100"/>
                  </a:lnTo>
                  <a:lnTo>
                    <a:pt x="29908" y="965200"/>
                  </a:lnTo>
                  <a:lnTo>
                    <a:pt x="38823" y="1016000"/>
                  </a:lnTo>
                  <a:lnTo>
                    <a:pt x="56972" y="1054100"/>
                  </a:lnTo>
                  <a:lnTo>
                    <a:pt x="83591" y="1079500"/>
                  </a:lnTo>
                  <a:lnTo>
                    <a:pt x="117881" y="1104900"/>
                  </a:lnTo>
                  <a:lnTo>
                    <a:pt x="121272" y="1104900"/>
                  </a:lnTo>
                  <a:lnTo>
                    <a:pt x="108813" y="1143000"/>
                  </a:lnTo>
                  <a:lnTo>
                    <a:pt x="96481" y="1181100"/>
                  </a:lnTo>
                  <a:lnTo>
                    <a:pt x="84442" y="1219200"/>
                  </a:lnTo>
                  <a:lnTo>
                    <a:pt x="72783" y="1257300"/>
                  </a:lnTo>
                  <a:lnTo>
                    <a:pt x="61620" y="1295400"/>
                  </a:lnTo>
                  <a:lnTo>
                    <a:pt x="51054" y="1346200"/>
                  </a:lnTo>
                  <a:lnTo>
                    <a:pt x="41186" y="1384300"/>
                  </a:lnTo>
                  <a:lnTo>
                    <a:pt x="32131" y="1435100"/>
                  </a:lnTo>
                  <a:lnTo>
                    <a:pt x="23990" y="1473200"/>
                  </a:lnTo>
                  <a:lnTo>
                    <a:pt x="16852" y="1524000"/>
                  </a:lnTo>
                  <a:lnTo>
                    <a:pt x="10833" y="1574800"/>
                  </a:lnTo>
                  <a:lnTo>
                    <a:pt x="6032" y="1625600"/>
                  </a:lnTo>
                  <a:lnTo>
                    <a:pt x="2565" y="1676400"/>
                  </a:lnTo>
                  <a:lnTo>
                    <a:pt x="520" y="1727200"/>
                  </a:lnTo>
                  <a:lnTo>
                    <a:pt x="0" y="1790700"/>
                  </a:lnTo>
                  <a:lnTo>
                    <a:pt x="1130" y="1841500"/>
                  </a:lnTo>
                  <a:lnTo>
                    <a:pt x="3987" y="1892300"/>
                  </a:lnTo>
                  <a:lnTo>
                    <a:pt x="8699" y="1955800"/>
                  </a:lnTo>
                  <a:lnTo>
                    <a:pt x="15354" y="2019300"/>
                  </a:lnTo>
                  <a:lnTo>
                    <a:pt x="34925" y="2133600"/>
                  </a:lnTo>
                  <a:lnTo>
                    <a:pt x="47967" y="2197100"/>
                  </a:lnTo>
                  <a:lnTo>
                    <a:pt x="62725" y="2260600"/>
                  </a:lnTo>
                  <a:lnTo>
                    <a:pt x="79032" y="2311400"/>
                  </a:lnTo>
                  <a:lnTo>
                    <a:pt x="96761" y="2362200"/>
                  </a:lnTo>
                  <a:lnTo>
                    <a:pt x="115785" y="2425700"/>
                  </a:lnTo>
                  <a:lnTo>
                    <a:pt x="135940" y="2476500"/>
                  </a:lnTo>
                  <a:lnTo>
                    <a:pt x="157111" y="2527300"/>
                  </a:lnTo>
                  <a:lnTo>
                    <a:pt x="179146" y="2578100"/>
                  </a:lnTo>
                  <a:lnTo>
                    <a:pt x="201917" y="2616200"/>
                  </a:lnTo>
                  <a:lnTo>
                    <a:pt x="225272" y="2667000"/>
                  </a:lnTo>
                  <a:lnTo>
                    <a:pt x="249097" y="2705100"/>
                  </a:lnTo>
                  <a:lnTo>
                    <a:pt x="273227" y="2743200"/>
                  </a:lnTo>
                  <a:lnTo>
                    <a:pt x="346138" y="2857500"/>
                  </a:lnTo>
                  <a:lnTo>
                    <a:pt x="370154" y="2895600"/>
                  </a:lnTo>
                  <a:lnTo>
                    <a:pt x="393788" y="2921000"/>
                  </a:lnTo>
                  <a:lnTo>
                    <a:pt x="416915" y="2959100"/>
                  </a:lnTo>
                  <a:lnTo>
                    <a:pt x="402780" y="2971800"/>
                  </a:lnTo>
                  <a:lnTo>
                    <a:pt x="389521" y="2997200"/>
                  </a:lnTo>
                  <a:lnTo>
                    <a:pt x="379704" y="3035300"/>
                  </a:lnTo>
                  <a:lnTo>
                    <a:pt x="377177" y="3060700"/>
                  </a:lnTo>
                  <a:lnTo>
                    <a:pt x="430377" y="3060700"/>
                  </a:lnTo>
                  <a:lnTo>
                    <a:pt x="432447" y="3048000"/>
                  </a:lnTo>
                  <a:lnTo>
                    <a:pt x="441198" y="3022600"/>
                  </a:lnTo>
                  <a:lnTo>
                    <a:pt x="452399" y="2997200"/>
                  </a:lnTo>
                  <a:lnTo>
                    <a:pt x="463270" y="2984500"/>
                  </a:lnTo>
                  <a:lnTo>
                    <a:pt x="2700820" y="2984500"/>
                  </a:lnTo>
                  <a:lnTo>
                    <a:pt x="2700820" y="2921000"/>
                  </a:lnTo>
                  <a:lnTo>
                    <a:pt x="463765" y="2921000"/>
                  </a:lnTo>
                  <a:lnTo>
                    <a:pt x="441121" y="2895600"/>
                  </a:lnTo>
                  <a:lnTo>
                    <a:pt x="417931" y="2870200"/>
                  </a:lnTo>
                  <a:lnTo>
                    <a:pt x="394335" y="2832100"/>
                  </a:lnTo>
                  <a:lnTo>
                    <a:pt x="370471" y="2806700"/>
                  </a:lnTo>
                  <a:lnTo>
                    <a:pt x="322516" y="2730500"/>
                  </a:lnTo>
                  <a:lnTo>
                    <a:pt x="298691" y="2692400"/>
                  </a:lnTo>
                  <a:lnTo>
                    <a:pt x="275170" y="2641600"/>
                  </a:lnTo>
                  <a:lnTo>
                    <a:pt x="252082" y="2603500"/>
                  </a:lnTo>
                  <a:lnTo>
                    <a:pt x="229565" y="2552700"/>
                  </a:lnTo>
                  <a:lnTo>
                    <a:pt x="207772" y="2501900"/>
                  </a:lnTo>
                  <a:lnTo>
                    <a:pt x="186829" y="2463800"/>
                  </a:lnTo>
                  <a:lnTo>
                    <a:pt x="166878" y="2413000"/>
                  </a:lnTo>
                  <a:lnTo>
                    <a:pt x="148069" y="2349500"/>
                  </a:lnTo>
                  <a:lnTo>
                    <a:pt x="130530" y="2298700"/>
                  </a:lnTo>
                  <a:lnTo>
                    <a:pt x="114401" y="2247900"/>
                  </a:lnTo>
                  <a:lnTo>
                    <a:pt x="99834" y="2184400"/>
                  </a:lnTo>
                  <a:lnTo>
                    <a:pt x="86969" y="2120900"/>
                  </a:lnTo>
                  <a:lnTo>
                    <a:pt x="75971" y="2057400"/>
                  </a:lnTo>
                  <a:lnTo>
                    <a:pt x="67271" y="2006600"/>
                  </a:lnTo>
                  <a:lnTo>
                    <a:pt x="60744" y="1943100"/>
                  </a:lnTo>
                  <a:lnTo>
                    <a:pt x="56261" y="1879600"/>
                  </a:lnTo>
                  <a:lnTo>
                    <a:pt x="53733" y="1828800"/>
                  </a:lnTo>
                  <a:lnTo>
                    <a:pt x="53022" y="1765300"/>
                  </a:lnTo>
                  <a:lnTo>
                    <a:pt x="54025" y="1714500"/>
                  </a:lnTo>
                  <a:lnTo>
                    <a:pt x="56616" y="1663700"/>
                  </a:lnTo>
                  <a:lnTo>
                    <a:pt x="60693" y="1612900"/>
                  </a:lnTo>
                  <a:lnTo>
                    <a:pt x="66128" y="1562100"/>
                  </a:lnTo>
                  <a:lnTo>
                    <a:pt x="72821" y="1511300"/>
                  </a:lnTo>
                  <a:lnTo>
                    <a:pt x="80632" y="1460500"/>
                  </a:lnTo>
                  <a:lnTo>
                    <a:pt x="89458" y="1409700"/>
                  </a:lnTo>
                  <a:lnTo>
                    <a:pt x="99199" y="1371600"/>
                  </a:lnTo>
                  <a:lnTo>
                    <a:pt x="109715" y="1320800"/>
                  </a:lnTo>
                  <a:lnTo>
                    <a:pt x="120904" y="1282700"/>
                  </a:lnTo>
                  <a:lnTo>
                    <a:pt x="132651" y="1244600"/>
                  </a:lnTo>
                  <a:lnTo>
                    <a:pt x="144830" y="1206500"/>
                  </a:lnTo>
                  <a:lnTo>
                    <a:pt x="157327" y="1168400"/>
                  </a:lnTo>
                  <a:lnTo>
                    <a:pt x="170040" y="1130300"/>
                  </a:lnTo>
                  <a:lnTo>
                    <a:pt x="235953" y="1143000"/>
                  </a:lnTo>
                  <a:lnTo>
                    <a:pt x="295135" y="1143000"/>
                  </a:lnTo>
                  <a:lnTo>
                    <a:pt x="343408" y="1130300"/>
                  </a:lnTo>
                  <a:lnTo>
                    <a:pt x="376605" y="1117600"/>
                  </a:lnTo>
                  <a:lnTo>
                    <a:pt x="390563" y="1104900"/>
                  </a:lnTo>
                  <a:lnTo>
                    <a:pt x="393026" y="1104900"/>
                  </a:lnTo>
                  <a:lnTo>
                    <a:pt x="419239" y="1092200"/>
                  </a:lnTo>
                  <a:lnTo>
                    <a:pt x="463435" y="1079500"/>
                  </a:lnTo>
                  <a:lnTo>
                    <a:pt x="522389" y="1066800"/>
                  </a:lnTo>
                  <a:lnTo>
                    <a:pt x="592874" y="1066800"/>
                  </a:lnTo>
                  <a:lnTo>
                    <a:pt x="647890" y="1079500"/>
                  </a:lnTo>
                  <a:lnTo>
                    <a:pt x="692035" y="1104900"/>
                  </a:lnTo>
                  <a:lnTo>
                    <a:pt x="725424" y="1130300"/>
                  </a:lnTo>
                  <a:lnTo>
                    <a:pt x="748220" y="1155700"/>
                  </a:lnTo>
                  <a:lnTo>
                    <a:pt x="750074" y="1155700"/>
                  </a:lnTo>
                  <a:lnTo>
                    <a:pt x="767092" y="1168400"/>
                  </a:lnTo>
                  <a:lnTo>
                    <a:pt x="793026" y="1193800"/>
                  </a:lnTo>
                  <a:lnTo>
                    <a:pt x="827366" y="1206500"/>
                  </a:lnTo>
                  <a:lnTo>
                    <a:pt x="869581" y="1231900"/>
                  </a:lnTo>
                  <a:lnTo>
                    <a:pt x="919162" y="1244600"/>
                  </a:lnTo>
                  <a:lnTo>
                    <a:pt x="975588" y="1257300"/>
                  </a:lnTo>
                  <a:lnTo>
                    <a:pt x="1038352" y="1257300"/>
                  </a:lnTo>
                  <a:lnTo>
                    <a:pt x="1104620" y="1244600"/>
                  </a:lnTo>
                  <a:lnTo>
                    <a:pt x="1161669" y="1231900"/>
                  </a:lnTo>
                  <a:lnTo>
                    <a:pt x="1209319" y="1206500"/>
                  </a:lnTo>
                  <a:lnTo>
                    <a:pt x="1247355" y="1181100"/>
                  </a:lnTo>
                  <a:lnTo>
                    <a:pt x="1275600" y="1155700"/>
                  </a:lnTo>
                  <a:lnTo>
                    <a:pt x="1292440" y="1143000"/>
                  </a:lnTo>
                  <a:lnTo>
                    <a:pt x="1324165" y="1117600"/>
                  </a:lnTo>
                  <a:lnTo>
                    <a:pt x="1369720" y="1092200"/>
                  </a:lnTo>
                  <a:lnTo>
                    <a:pt x="1428026" y="1066800"/>
                  </a:lnTo>
                  <a:lnTo>
                    <a:pt x="1498003" y="1066800"/>
                  </a:lnTo>
                  <a:lnTo>
                    <a:pt x="1563395" y="1079500"/>
                  </a:lnTo>
                  <a:lnTo>
                    <a:pt x="1616430" y="1104900"/>
                  </a:lnTo>
                  <a:lnTo>
                    <a:pt x="1656956" y="1130300"/>
                  </a:lnTo>
                  <a:lnTo>
                    <a:pt x="1699755" y="1181100"/>
                  </a:lnTo>
                  <a:lnTo>
                    <a:pt x="1735937" y="1206500"/>
                  </a:lnTo>
                  <a:lnTo>
                    <a:pt x="1775675" y="1244600"/>
                  </a:lnTo>
                  <a:lnTo>
                    <a:pt x="1818246" y="1270000"/>
                  </a:lnTo>
                  <a:lnTo>
                    <a:pt x="1908898" y="1295400"/>
                  </a:lnTo>
                  <a:lnTo>
                    <a:pt x="2000338" y="1295400"/>
                  </a:lnTo>
                  <a:lnTo>
                    <a:pt x="2022500" y="1282700"/>
                  </a:lnTo>
                  <a:lnTo>
                    <a:pt x="2044395" y="1282700"/>
                  </a:lnTo>
                  <a:lnTo>
                    <a:pt x="2097544" y="1257300"/>
                  </a:lnTo>
                  <a:lnTo>
                    <a:pt x="2119401" y="1244600"/>
                  </a:lnTo>
                  <a:lnTo>
                    <a:pt x="2141270" y="1231900"/>
                  </a:lnTo>
                  <a:lnTo>
                    <a:pt x="2176068" y="1193800"/>
                  </a:lnTo>
                  <a:lnTo>
                    <a:pt x="2202446" y="1168400"/>
                  </a:lnTo>
                  <a:lnTo>
                    <a:pt x="2220887" y="1143000"/>
                  </a:lnTo>
                  <a:lnTo>
                    <a:pt x="2248217" y="1104900"/>
                  </a:lnTo>
                  <a:lnTo>
                    <a:pt x="2287397" y="1066800"/>
                  </a:lnTo>
                  <a:lnTo>
                    <a:pt x="2325662" y="1041400"/>
                  </a:lnTo>
                  <a:lnTo>
                    <a:pt x="2372525" y="1028700"/>
                  </a:lnTo>
                  <a:lnTo>
                    <a:pt x="2427935" y="1016000"/>
                  </a:lnTo>
                  <a:lnTo>
                    <a:pt x="2492006" y="1016000"/>
                  </a:lnTo>
                  <a:lnTo>
                    <a:pt x="2545842" y="1041400"/>
                  </a:lnTo>
                  <a:lnTo>
                    <a:pt x="2588933" y="1066800"/>
                  </a:lnTo>
                  <a:lnTo>
                    <a:pt x="2620772" y="1092200"/>
                  </a:lnTo>
                  <a:lnTo>
                    <a:pt x="2648623" y="1130300"/>
                  </a:lnTo>
                  <a:lnTo>
                    <a:pt x="2679750" y="1168400"/>
                  </a:lnTo>
                  <a:lnTo>
                    <a:pt x="2700820" y="1181100"/>
                  </a:lnTo>
                  <a:lnTo>
                    <a:pt x="2700820" y="1104900"/>
                  </a:lnTo>
                  <a:lnTo>
                    <a:pt x="2692362" y="1092200"/>
                  </a:lnTo>
                  <a:lnTo>
                    <a:pt x="2685059" y="1092200"/>
                  </a:lnTo>
                  <a:lnTo>
                    <a:pt x="2666822" y="1066800"/>
                  </a:lnTo>
                  <a:lnTo>
                    <a:pt x="2638069" y="1041400"/>
                  </a:lnTo>
                  <a:lnTo>
                    <a:pt x="2599182" y="1016000"/>
                  </a:lnTo>
                  <a:lnTo>
                    <a:pt x="2550541" y="990600"/>
                  </a:lnTo>
                  <a:lnTo>
                    <a:pt x="2492552" y="965200"/>
                  </a:lnTo>
                  <a:lnTo>
                    <a:pt x="2371115" y="965200"/>
                  </a:lnTo>
                  <a:lnTo>
                    <a:pt x="2323376" y="990600"/>
                  </a:lnTo>
                  <a:lnTo>
                    <a:pt x="2282367" y="1003300"/>
                  </a:lnTo>
                  <a:lnTo>
                    <a:pt x="2248090" y="1028700"/>
                  </a:lnTo>
                  <a:lnTo>
                    <a:pt x="2208707" y="1066800"/>
                  </a:lnTo>
                  <a:lnTo>
                    <a:pt x="2175573" y="1117600"/>
                  </a:lnTo>
                  <a:lnTo>
                    <a:pt x="2155228" y="1143000"/>
                  </a:lnTo>
                  <a:lnTo>
                    <a:pt x="2124456" y="1181100"/>
                  </a:lnTo>
                  <a:lnTo>
                    <a:pt x="2082520" y="1206500"/>
                  </a:lnTo>
                  <a:lnTo>
                    <a:pt x="2028672" y="1231900"/>
                  </a:lnTo>
                  <a:lnTo>
                    <a:pt x="1985352" y="1244600"/>
                  </a:lnTo>
                  <a:lnTo>
                    <a:pt x="1941207" y="1244600"/>
                  </a:lnTo>
                  <a:lnTo>
                    <a:pt x="1854200" y="1219200"/>
                  </a:lnTo>
                  <a:lnTo>
                    <a:pt x="1813179" y="1206500"/>
                  </a:lnTo>
                  <a:lnTo>
                    <a:pt x="1775066" y="1181100"/>
                  </a:lnTo>
                  <a:lnTo>
                    <a:pt x="1740776" y="1143000"/>
                  </a:lnTo>
                  <a:lnTo>
                    <a:pt x="1725422" y="1130300"/>
                  </a:lnTo>
                  <a:lnTo>
                    <a:pt x="1700326" y="1104900"/>
                  </a:lnTo>
                  <a:lnTo>
                    <a:pt x="1665465" y="1066800"/>
                  </a:lnTo>
                  <a:lnTo>
                    <a:pt x="1620799" y="1041400"/>
                  </a:lnTo>
                  <a:lnTo>
                    <a:pt x="1566278" y="1028700"/>
                  </a:lnTo>
                  <a:lnTo>
                    <a:pt x="1501876" y="1016000"/>
                  </a:lnTo>
                  <a:lnTo>
                    <a:pt x="1431302" y="1016000"/>
                  </a:lnTo>
                  <a:lnTo>
                    <a:pt x="1370330" y="1028700"/>
                  </a:lnTo>
                  <a:lnTo>
                    <a:pt x="1319720" y="1054100"/>
                  </a:lnTo>
                  <a:lnTo>
                    <a:pt x="1280261" y="1079500"/>
                  </a:lnTo>
                  <a:lnTo>
                    <a:pt x="1252689" y="1104900"/>
                  </a:lnTo>
                  <a:lnTo>
                    <a:pt x="1237792" y="1117600"/>
                  </a:lnTo>
                  <a:lnTo>
                    <a:pt x="1214005" y="1130300"/>
                  </a:lnTo>
                  <a:lnTo>
                    <a:pt x="1181569" y="1155700"/>
                  </a:lnTo>
                  <a:lnTo>
                    <a:pt x="1140726" y="1181100"/>
                  </a:lnTo>
                  <a:lnTo>
                    <a:pt x="1091692" y="1193800"/>
                  </a:lnTo>
                  <a:lnTo>
                    <a:pt x="1034719" y="1206500"/>
                  </a:lnTo>
                  <a:lnTo>
                    <a:pt x="972934" y="1206500"/>
                  </a:lnTo>
                  <a:lnTo>
                    <a:pt x="918451" y="1193800"/>
                  </a:lnTo>
                  <a:lnTo>
                    <a:pt x="871956" y="1168400"/>
                  </a:lnTo>
                  <a:lnTo>
                    <a:pt x="834136" y="1155700"/>
                  </a:lnTo>
                  <a:lnTo>
                    <a:pt x="805688" y="1130300"/>
                  </a:lnTo>
                  <a:lnTo>
                    <a:pt x="787298" y="1117600"/>
                  </a:lnTo>
                  <a:lnTo>
                    <a:pt x="759841" y="1092200"/>
                  </a:lnTo>
                  <a:lnTo>
                    <a:pt x="719937" y="1054100"/>
                  </a:lnTo>
                  <a:lnTo>
                    <a:pt x="667410" y="1028700"/>
                  </a:lnTo>
                  <a:lnTo>
                    <a:pt x="536384" y="1003300"/>
                  </a:lnTo>
                  <a:lnTo>
                    <a:pt x="478409" y="1016000"/>
                  </a:lnTo>
                  <a:lnTo>
                    <a:pt x="429501" y="1028700"/>
                  </a:lnTo>
                  <a:lnTo>
                    <a:pt x="390994" y="1054100"/>
                  </a:lnTo>
                  <a:lnTo>
                    <a:pt x="364261" y="1066800"/>
                  </a:lnTo>
                  <a:lnTo>
                    <a:pt x="346544" y="1066800"/>
                  </a:lnTo>
                  <a:lnTo>
                    <a:pt x="311492" y="1079500"/>
                  </a:lnTo>
                  <a:lnTo>
                    <a:pt x="263575" y="1092200"/>
                  </a:lnTo>
                  <a:lnTo>
                    <a:pt x="207264" y="1092200"/>
                  </a:lnTo>
                  <a:lnTo>
                    <a:pt x="147027" y="1066800"/>
                  </a:lnTo>
                  <a:lnTo>
                    <a:pt x="144449" y="1066800"/>
                  </a:lnTo>
                  <a:lnTo>
                    <a:pt x="120396" y="1041400"/>
                  </a:lnTo>
                  <a:lnTo>
                    <a:pt x="101727" y="1016000"/>
                  </a:lnTo>
                  <a:lnTo>
                    <a:pt x="88988" y="990600"/>
                  </a:lnTo>
                  <a:lnTo>
                    <a:pt x="82727" y="965200"/>
                  </a:lnTo>
                  <a:lnTo>
                    <a:pt x="83654" y="939800"/>
                  </a:lnTo>
                  <a:lnTo>
                    <a:pt x="91922" y="901700"/>
                  </a:lnTo>
                  <a:lnTo>
                    <a:pt x="106997" y="876300"/>
                  </a:lnTo>
                  <a:lnTo>
                    <a:pt x="128384" y="850900"/>
                  </a:lnTo>
                  <a:lnTo>
                    <a:pt x="374573" y="647700"/>
                  </a:lnTo>
                  <a:lnTo>
                    <a:pt x="383362" y="647700"/>
                  </a:lnTo>
                  <a:lnTo>
                    <a:pt x="393319" y="660400"/>
                  </a:lnTo>
                  <a:lnTo>
                    <a:pt x="404431" y="673100"/>
                  </a:lnTo>
                  <a:lnTo>
                    <a:pt x="576745" y="673100"/>
                  </a:lnTo>
                  <a:lnTo>
                    <a:pt x="476821" y="850900"/>
                  </a:lnTo>
                  <a:lnTo>
                    <a:pt x="473608" y="863600"/>
                  </a:lnTo>
                  <a:lnTo>
                    <a:pt x="474472" y="876300"/>
                  </a:lnTo>
                  <a:lnTo>
                    <a:pt x="479056" y="889000"/>
                  </a:lnTo>
                  <a:lnTo>
                    <a:pt x="518756" y="889000"/>
                  </a:lnTo>
                  <a:lnTo>
                    <a:pt x="523138" y="876300"/>
                  </a:lnTo>
                  <a:lnTo>
                    <a:pt x="637501" y="673100"/>
                  </a:lnTo>
                  <a:lnTo>
                    <a:pt x="1117625" y="673100"/>
                  </a:lnTo>
                  <a:lnTo>
                    <a:pt x="1036726" y="863600"/>
                  </a:lnTo>
                  <a:lnTo>
                    <a:pt x="1034427" y="863600"/>
                  </a:lnTo>
                  <a:lnTo>
                    <a:pt x="1036180" y="876300"/>
                  </a:lnTo>
                  <a:lnTo>
                    <a:pt x="1041552" y="889000"/>
                  </a:lnTo>
                  <a:lnTo>
                    <a:pt x="1080922" y="889000"/>
                  </a:lnTo>
                  <a:lnTo>
                    <a:pt x="1085151" y="876300"/>
                  </a:lnTo>
                  <a:lnTo>
                    <a:pt x="1175689" y="673100"/>
                  </a:lnTo>
                  <a:lnTo>
                    <a:pt x="1644180" y="673100"/>
                  </a:lnTo>
                  <a:lnTo>
                    <a:pt x="1644180" y="863600"/>
                  </a:lnTo>
                  <a:lnTo>
                    <a:pt x="1646262" y="876300"/>
                  </a:lnTo>
                  <a:lnTo>
                    <a:pt x="1651952" y="889000"/>
                  </a:lnTo>
                  <a:lnTo>
                    <a:pt x="1689442" y="889000"/>
                  </a:lnTo>
                  <a:lnTo>
                    <a:pt x="1695132" y="876300"/>
                  </a:lnTo>
                  <a:lnTo>
                    <a:pt x="1697215" y="863600"/>
                  </a:lnTo>
                  <a:lnTo>
                    <a:pt x="1697215" y="673100"/>
                  </a:lnTo>
                  <a:lnTo>
                    <a:pt x="2165705" y="673100"/>
                  </a:lnTo>
                  <a:lnTo>
                    <a:pt x="2256256" y="876300"/>
                  </a:lnTo>
                  <a:lnTo>
                    <a:pt x="2260473" y="889000"/>
                  </a:lnTo>
                  <a:lnTo>
                    <a:pt x="2299843" y="889000"/>
                  </a:lnTo>
                  <a:lnTo>
                    <a:pt x="2305227" y="876300"/>
                  </a:lnTo>
                  <a:lnTo>
                    <a:pt x="2306967" y="863600"/>
                  </a:lnTo>
                  <a:lnTo>
                    <a:pt x="2304669" y="863600"/>
                  </a:lnTo>
                  <a:lnTo>
                    <a:pt x="2223770" y="673100"/>
                  </a:lnTo>
                  <a:lnTo>
                    <a:pt x="2700820" y="673100"/>
                  </a:lnTo>
                  <a:lnTo>
                    <a:pt x="2700820" y="647700"/>
                  </a:lnTo>
                  <a:lnTo>
                    <a:pt x="2700820" y="622300"/>
                  </a:lnTo>
                  <a:lnTo>
                    <a:pt x="432612" y="622300"/>
                  </a:lnTo>
                  <a:lnTo>
                    <a:pt x="420966" y="609600"/>
                  </a:lnTo>
                  <a:lnTo>
                    <a:pt x="412115" y="609600"/>
                  </a:lnTo>
                  <a:lnTo>
                    <a:pt x="406476" y="596900"/>
                  </a:lnTo>
                  <a:lnTo>
                    <a:pt x="404507" y="571500"/>
                  </a:lnTo>
                  <a:lnTo>
                    <a:pt x="406577" y="558800"/>
                  </a:lnTo>
                  <a:lnTo>
                    <a:pt x="412432" y="546100"/>
                  </a:lnTo>
                  <a:lnTo>
                    <a:pt x="421601" y="533400"/>
                  </a:lnTo>
                  <a:lnTo>
                    <a:pt x="2700820" y="533400"/>
                  </a:lnTo>
                  <a:lnTo>
                    <a:pt x="2700820" y="482600"/>
                  </a:lnTo>
                  <a:lnTo>
                    <a:pt x="433565" y="482600"/>
                  </a:lnTo>
                  <a:lnTo>
                    <a:pt x="390347" y="444500"/>
                  </a:lnTo>
                  <a:lnTo>
                    <a:pt x="355193" y="406400"/>
                  </a:lnTo>
                  <a:lnTo>
                    <a:pt x="328980" y="368300"/>
                  </a:lnTo>
                  <a:lnTo>
                    <a:pt x="312610" y="317500"/>
                  </a:lnTo>
                  <a:lnTo>
                    <a:pt x="306959" y="266700"/>
                  </a:lnTo>
                  <a:lnTo>
                    <a:pt x="312610" y="215900"/>
                  </a:lnTo>
                  <a:lnTo>
                    <a:pt x="328980" y="165100"/>
                  </a:lnTo>
                  <a:lnTo>
                    <a:pt x="355193" y="114300"/>
                  </a:lnTo>
                  <a:lnTo>
                    <a:pt x="390347" y="76200"/>
                  </a:lnTo>
                  <a:lnTo>
                    <a:pt x="433565" y="50800"/>
                  </a:lnTo>
                  <a:lnTo>
                    <a:pt x="2700820" y="50800"/>
                  </a:lnTo>
                  <a:lnTo>
                    <a:pt x="2700820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83600" y="3165766"/>
              <a:ext cx="1238250" cy="5057775"/>
            </a:xfrm>
            <a:custGeom>
              <a:avLst/>
              <a:gdLst/>
              <a:ahLst/>
              <a:cxnLst/>
              <a:rect l="l" t="t" r="r" b="b"/>
              <a:pathLst>
                <a:path w="1238250" h="5057775">
                  <a:moveTo>
                    <a:pt x="1238237" y="4547133"/>
                  </a:moveTo>
                  <a:lnTo>
                    <a:pt x="1231404" y="4469803"/>
                  </a:lnTo>
                  <a:lnTo>
                    <a:pt x="1222806" y="4429315"/>
                  </a:lnTo>
                  <a:lnTo>
                    <a:pt x="1211122" y="4390250"/>
                  </a:lnTo>
                  <a:lnTo>
                    <a:pt x="1210576" y="4389158"/>
                  </a:lnTo>
                  <a:lnTo>
                    <a:pt x="1210576" y="4388066"/>
                  </a:lnTo>
                  <a:lnTo>
                    <a:pt x="1210030" y="4386986"/>
                  </a:lnTo>
                  <a:lnTo>
                    <a:pt x="1191831" y="4343679"/>
                  </a:lnTo>
                  <a:lnTo>
                    <a:pt x="1169771" y="4302417"/>
                  </a:lnTo>
                  <a:lnTo>
                    <a:pt x="1144079" y="4263415"/>
                  </a:lnTo>
                  <a:lnTo>
                    <a:pt x="1114983" y="4226941"/>
                  </a:lnTo>
                  <a:lnTo>
                    <a:pt x="1082725" y="4193209"/>
                  </a:lnTo>
                  <a:lnTo>
                    <a:pt x="1047521" y="4162475"/>
                  </a:lnTo>
                  <a:lnTo>
                    <a:pt x="1009611" y="4134980"/>
                  </a:lnTo>
                  <a:lnTo>
                    <a:pt x="969213" y="4110952"/>
                  </a:lnTo>
                  <a:lnTo>
                    <a:pt x="926553" y="4090644"/>
                  </a:lnTo>
                  <a:lnTo>
                    <a:pt x="881875" y="4074287"/>
                  </a:lnTo>
                  <a:lnTo>
                    <a:pt x="835393" y="4062133"/>
                  </a:lnTo>
                  <a:lnTo>
                    <a:pt x="787349" y="4054411"/>
                  </a:lnTo>
                  <a:lnTo>
                    <a:pt x="737971" y="4051363"/>
                  </a:lnTo>
                  <a:lnTo>
                    <a:pt x="0" y="4051363"/>
                  </a:lnTo>
                  <a:lnTo>
                    <a:pt x="0" y="5057686"/>
                  </a:lnTo>
                  <a:lnTo>
                    <a:pt x="737971" y="5057648"/>
                  </a:lnTo>
                  <a:lnTo>
                    <a:pt x="787158" y="5054676"/>
                  </a:lnTo>
                  <a:lnTo>
                    <a:pt x="787349" y="5054638"/>
                  </a:lnTo>
                  <a:lnTo>
                    <a:pt x="835393" y="5047056"/>
                  </a:lnTo>
                  <a:lnTo>
                    <a:pt x="882205" y="5035029"/>
                  </a:lnTo>
                  <a:lnTo>
                    <a:pt x="927061" y="5018837"/>
                  </a:lnTo>
                  <a:lnTo>
                    <a:pt x="969835" y="4998694"/>
                  </a:lnTo>
                  <a:lnTo>
                    <a:pt x="1010285" y="4974818"/>
                  </a:lnTo>
                  <a:lnTo>
                    <a:pt x="1048207" y="4947450"/>
                  </a:lnTo>
                  <a:lnTo>
                    <a:pt x="1083348" y="4916792"/>
                  </a:lnTo>
                  <a:lnTo>
                    <a:pt x="1115491" y="4883074"/>
                  </a:lnTo>
                  <a:lnTo>
                    <a:pt x="1144409" y="4846523"/>
                  </a:lnTo>
                  <a:lnTo>
                    <a:pt x="1169771" y="4807496"/>
                  </a:lnTo>
                  <a:lnTo>
                    <a:pt x="1191628" y="4765789"/>
                  </a:lnTo>
                  <a:lnTo>
                    <a:pt x="1209484" y="4722063"/>
                  </a:lnTo>
                  <a:lnTo>
                    <a:pt x="1221422" y="4682172"/>
                  </a:lnTo>
                  <a:lnTo>
                    <a:pt x="1230591" y="4640402"/>
                  </a:lnTo>
                  <a:lnTo>
                    <a:pt x="1236459" y="4597501"/>
                  </a:lnTo>
                  <a:lnTo>
                    <a:pt x="1238237" y="4560570"/>
                  </a:lnTo>
                  <a:lnTo>
                    <a:pt x="1238237" y="4547133"/>
                  </a:lnTo>
                  <a:close/>
                </a:path>
                <a:path w="1238250" h="5057775">
                  <a:moveTo>
                    <a:pt x="1238237" y="495769"/>
                  </a:moveTo>
                  <a:lnTo>
                    <a:pt x="1231404" y="418439"/>
                  </a:lnTo>
                  <a:lnTo>
                    <a:pt x="1222806" y="377952"/>
                  </a:lnTo>
                  <a:lnTo>
                    <a:pt x="1211122" y="338886"/>
                  </a:lnTo>
                  <a:lnTo>
                    <a:pt x="1210576" y="337794"/>
                  </a:lnTo>
                  <a:lnTo>
                    <a:pt x="1210576" y="336715"/>
                  </a:lnTo>
                  <a:lnTo>
                    <a:pt x="1210030" y="335622"/>
                  </a:lnTo>
                  <a:lnTo>
                    <a:pt x="1191831" y="292315"/>
                  </a:lnTo>
                  <a:lnTo>
                    <a:pt x="1169771" y="251053"/>
                  </a:lnTo>
                  <a:lnTo>
                    <a:pt x="1144079" y="212051"/>
                  </a:lnTo>
                  <a:lnTo>
                    <a:pt x="1114983" y="175577"/>
                  </a:lnTo>
                  <a:lnTo>
                    <a:pt x="1082725" y="141846"/>
                  </a:lnTo>
                  <a:lnTo>
                    <a:pt x="1047521" y="111112"/>
                  </a:lnTo>
                  <a:lnTo>
                    <a:pt x="1009611" y="83616"/>
                  </a:lnTo>
                  <a:lnTo>
                    <a:pt x="969213" y="59588"/>
                  </a:lnTo>
                  <a:lnTo>
                    <a:pt x="926553" y="39281"/>
                  </a:lnTo>
                  <a:lnTo>
                    <a:pt x="881875" y="22923"/>
                  </a:lnTo>
                  <a:lnTo>
                    <a:pt x="835393" y="10769"/>
                  </a:lnTo>
                  <a:lnTo>
                    <a:pt x="787349" y="3048"/>
                  </a:lnTo>
                  <a:lnTo>
                    <a:pt x="737971" y="0"/>
                  </a:lnTo>
                  <a:lnTo>
                    <a:pt x="0" y="0"/>
                  </a:lnTo>
                  <a:lnTo>
                    <a:pt x="0" y="1006322"/>
                  </a:lnTo>
                  <a:lnTo>
                    <a:pt x="737971" y="1006284"/>
                  </a:lnTo>
                  <a:lnTo>
                    <a:pt x="787158" y="1003312"/>
                  </a:lnTo>
                  <a:lnTo>
                    <a:pt x="787349" y="1003274"/>
                  </a:lnTo>
                  <a:lnTo>
                    <a:pt x="835393" y="995692"/>
                  </a:lnTo>
                  <a:lnTo>
                    <a:pt x="882205" y="983665"/>
                  </a:lnTo>
                  <a:lnTo>
                    <a:pt x="927061" y="967473"/>
                  </a:lnTo>
                  <a:lnTo>
                    <a:pt x="969835" y="947331"/>
                  </a:lnTo>
                  <a:lnTo>
                    <a:pt x="1010285" y="923455"/>
                  </a:lnTo>
                  <a:lnTo>
                    <a:pt x="1048207" y="896086"/>
                  </a:lnTo>
                  <a:lnTo>
                    <a:pt x="1083348" y="865428"/>
                  </a:lnTo>
                  <a:lnTo>
                    <a:pt x="1115491" y="831710"/>
                  </a:lnTo>
                  <a:lnTo>
                    <a:pt x="1144409" y="795159"/>
                  </a:lnTo>
                  <a:lnTo>
                    <a:pt x="1169771" y="756132"/>
                  </a:lnTo>
                  <a:lnTo>
                    <a:pt x="1191628" y="714425"/>
                  </a:lnTo>
                  <a:lnTo>
                    <a:pt x="1209484" y="670699"/>
                  </a:lnTo>
                  <a:lnTo>
                    <a:pt x="1221422" y="630809"/>
                  </a:lnTo>
                  <a:lnTo>
                    <a:pt x="1230591" y="589038"/>
                  </a:lnTo>
                  <a:lnTo>
                    <a:pt x="1236459" y="546138"/>
                  </a:lnTo>
                  <a:lnTo>
                    <a:pt x="1238237" y="509206"/>
                  </a:lnTo>
                  <a:lnTo>
                    <a:pt x="1238237" y="495769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8840081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4518590" y="159272"/>
            <a:ext cx="10373090" cy="3609037"/>
          </a:xfrm>
          <a:prstGeom prst="rect">
            <a:avLst/>
          </a:prstGeom>
        </p:spPr>
        <p:txBody>
          <a:bodyPr vert="horz" wrap="square" lIns="0" tIns="427073" rIns="0" bIns="0" rtlCol="0">
            <a:spAutoFit/>
          </a:bodyPr>
          <a:lstStyle/>
          <a:p>
            <a:pPr marL="784225">
              <a:spcBef>
                <a:spcPts val="90"/>
              </a:spcBef>
            </a:pPr>
            <a:r>
              <a:rPr lang="ru-RU" sz="3200" b="1" i="1" dirty="0"/>
              <a:t>Альберт </a:t>
            </a:r>
            <a:r>
              <a:rPr lang="ru-RU" sz="3200" b="1" i="1" dirty="0" err="1"/>
              <a:t>Ейнштейн</a:t>
            </a:r>
            <a:r>
              <a:rPr lang="ru-RU" sz="3200" b="1" i="1" dirty="0"/>
              <a:t> колись сказав: «Через 4 роки </a:t>
            </a:r>
            <a:r>
              <a:rPr lang="ru-RU" sz="3200" b="1" i="1" dirty="0" err="1"/>
              <a:t>після</a:t>
            </a:r>
            <a:r>
              <a:rPr lang="ru-RU" sz="3200" b="1" i="1" dirty="0"/>
              <a:t> </a:t>
            </a:r>
            <a:r>
              <a:rPr lang="ru-RU" sz="3200" b="1" i="1" dirty="0" err="1"/>
              <a:t>загибелі</a:t>
            </a:r>
            <a:r>
              <a:rPr lang="ru-RU" sz="3200" b="1" i="1" dirty="0"/>
              <a:t> </a:t>
            </a:r>
            <a:r>
              <a:rPr lang="ru-RU" sz="3200" b="1" i="1" dirty="0" err="1"/>
              <a:t>останньої</a:t>
            </a:r>
            <a:r>
              <a:rPr lang="ru-RU" sz="3200" b="1" i="1" dirty="0"/>
              <a:t> </a:t>
            </a:r>
            <a:r>
              <a:rPr lang="ru-RU" sz="3200" b="1" i="1" dirty="0" err="1"/>
              <a:t>бджоли</a:t>
            </a:r>
            <a:r>
              <a:rPr lang="ru-RU" sz="3200" b="1" i="1" dirty="0"/>
              <a:t> </a:t>
            </a:r>
            <a:r>
              <a:rPr lang="ru-RU" sz="3200" b="1" i="1" dirty="0" err="1"/>
              <a:t>загине</a:t>
            </a:r>
            <a:r>
              <a:rPr lang="ru-RU" sz="3200" b="1" i="1" dirty="0"/>
              <a:t> </a:t>
            </a:r>
            <a:r>
              <a:rPr lang="ru-RU" sz="3200" b="1" i="1" dirty="0" err="1"/>
              <a:t>людство</a:t>
            </a:r>
            <a:r>
              <a:rPr lang="ru-RU" sz="3200" b="1" i="1" dirty="0"/>
              <a:t>»….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dirty="0"/>
              <a:t/>
            </a:r>
            <a:br>
              <a:rPr lang="en-US" dirty="0"/>
            </a:br>
            <a:endParaRPr sz="3600" dirty="0"/>
          </a:p>
        </p:txBody>
      </p:sp>
      <p:pic>
        <p:nvPicPr>
          <p:cNvPr id="38" name="Рисунок 37" descr="https://www.bsmu.edu.ua/wp-content/uploads/2021/05/bdzhola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091" y="3856450"/>
            <a:ext cx="6152515" cy="364617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Прямоугольник 38"/>
          <p:cNvSpPr/>
          <p:nvPr/>
        </p:nvSpPr>
        <p:spPr>
          <a:xfrm>
            <a:off x="8373816" y="2465001"/>
            <a:ext cx="7211089" cy="7499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ru-RU" sz="2600" b="1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600" b="1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sz="2600" b="1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600" b="1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Всесвітній</a:t>
            </a:r>
            <a:r>
              <a:rPr lang="ru-RU" sz="2600" b="1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2600" b="1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свято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запроваджене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ООН у 2017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обізнаності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загрози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90%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диких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квітучих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75%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світових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продовольчих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культур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залежать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6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750"/>
              </a:spcAft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соняшник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гречка,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насінники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еспарцету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люцерни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конюшини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буркун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гірчиця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ріпак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коріандр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до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диких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липа,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верб і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кленів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акація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крушина,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іван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-чай, верес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Добрими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медоносами,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висівають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фацелія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огіркова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трава,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меліса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синяк,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змієголовник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330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518591" y="326822"/>
            <a:ext cx="10751784" cy="2009827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0" y="739839"/>
            <a:ext cx="18288470" cy="9547725"/>
            <a:chOff x="0" y="739839"/>
            <a:chExt cx="18288470" cy="9547725"/>
          </a:xfrm>
        </p:grpSpPr>
        <p:sp>
          <p:nvSpPr>
            <p:cNvPr id="13" name="object 13"/>
            <p:cNvSpPr/>
            <p:nvPr/>
          </p:nvSpPr>
          <p:spPr>
            <a:xfrm>
              <a:off x="1883577" y="2337808"/>
              <a:ext cx="14144625" cy="6993890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9839"/>
              <a:ext cx="1959949" cy="26138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2696" y="1734530"/>
              <a:ext cx="499109" cy="282575"/>
            </a:xfrm>
            <a:custGeom>
              <a:avLst/>
              <a:gdLst/>
              <a:ahLst/>
              <a:cxnLst/>
              <a:rect l="l" t="t" r="r" b="b"/>
              <a:pathLst>
                <a:path w="499109" h="282575">
                  <a:moveTo>
                    <a:pt x="219952" y="270431"/>
                  </a:moveTo>
                  <a:lnTo>
                    <a:pt x="163561" y="253924"/>
                  </a:lnTo>
                  <a:lnTo>
                    <a:pt x="113304" y="232182"/>
                  </a:lnTo>
                  <a:lnTo>
                    <a:pt x="70500" y="206324"/>
                  </a:lnTo>
                  <a:lnTo>
                    <a:pt x="36468" y="177469"/>
                  </a:lnTo>
                  <a:lnTo>
                    <a:pt x="12529" y="146733"/>
                  </a:lnTo>
                  <a:lnTo>
                    <a:pt x="0" y="115237"/>
                  </a:lnTo>
                  <a:lnTo>
                    <a:pt x="200" y="84099"/>
                  </a:lnTo>
                  <a:lnTo>
                    <a:pt x="38559" y="33073"/>
                  </a:lnTo>
                  <a:lnTo>
                    <a:pt x="73489" y="15820"/>
                  </a:lnTo>
                  <a:lnTo>
                    <a:pt x="116687" y="4651"/>
                  </a:lnTo>
                  <a:lnTo>
                    <a:pt x="166478" y="0"/>
                  </a:lnTo>
                  <a:lnTo>
                    <a:pt x="221189" y="2298"/>
                  </a:lnTo>
                  <a:lnTo>
                    <a:pt x="279143" y="11979"/>
                  </a:lnTo>
                  <a:lnTo>
                    <a:pt x="335535" y="28485"/>
                  </a:lnTo>
                  <a:lnTo>
                    <a:pt x="385792" y="50227"/>
                  </a:lnTo>
                  <a:lnTo>
                    <a:pt x="428596" y="76085"/>
                  </a:lnTo>
                  <a:lnTo>
                    <a:pt x="462627" y="104941"/>
                  </a:lnTo>
                  <a:lnTo>
                    <a:pt x="486567" y="135676"/>
                  </a:lnTo>
                  <a:lnTo>
                    <a:pt x="499096" y="167172"/>
                  </a:lnTo>
                  <a:lnTo>
                    <a:pt x="499030" y="177469"/>
                  </a:lnTo>
                  <a:lnTo>
                    <a:pt x="498932" y="198319"/>
                  </a:lnTo>
                  <a:lnTo>
                    <a:pt x="460536" y="249337"/>
                  </a:lnTo>
                  <a:lnTo>
                    <a:pt x="425606" y="266590"/>
                  </a:lnTo>
                  <a:lnTo>
                    <a:pt x="382408" y="277758"/>
                  </a:lnTo>
                  <a:lnTo>
                    <a:pt x="332617" y="282410"/>
                  </a:lnTo>
                  <a:lnTo>
                    <a:pt x="277907" y="280112"/>
                  </a:lnTo>
                  <a:lnTo>
                    <a:pt x="219952" y="270431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12186" y="7245376"/>
              <a:ext cx="2675890" cy="3041650"/>
            </a:xfrm>
            <a:custGeom>
              <a:avLst/>
              <a:gdLst/>
              <a:ahLst/>
              <a:cxnLst/>
              <a:rect l="l" t="t" r="r" b="b"/>
              <a:pathLst>
                <a:path w="2675890" h="3041650">
                  <a:moveTo>
                    <a:pt x="2675813" y="3041622"/>
                  </a:moveTo>
                  <a:lnTo>
                    <a:pt x="377347" y="3041622"/>
                  </a:lnTo>
                  <a:lnTo>
                    <a:pt x="381924" y="3008339"/>
                  </a:lnTo>
                  <a:lnTo>
                    <a:pt x="396644" y="2971980"/>
                  </a:lnTo>
                  <a:lnTo>
                    <a:pt x="413004" y="2946737"/>
                  </a:lnTo>
                  <a:lnTo>
                    <a:pt x="424319" y="2933603"/>
                  </a:lnTo>
                  <a:lnTo>
                    <a:pt x="405301" y="2910094"/>
                  </a:lnTo>
                  <a:lnTo>
                    <a:pt x="363056" y="2854943"/>
                  </a:lnTo>
                  <a:lnTo>
                    <a:pt x="340264" y="2823336"/>
                  </a:lnTo>
                  <a:lnTo>
                    <a:pt x="316650" y="2789064"/>
                  </a:lnTo>
                  <a:lnTo>
                    <a:pt x="292432" y="2752147"/>
                  </a:lnTo>
                  <a:lnTo>
                    <a:pt x="267828" y="2712600"/>
                  </a:lnTo>
                  <a:lnTo>
                    <a:pt x="243055" y="2670443"/>
                  </a:lnTo>
                  <a:lnTo>
                    <a:pt x="218332" y="2625692"/>
                  </a:lnTo>
                  <a:lnTo>
                    <a:pt x="193876" y="2578366"/>
                  </a:lnTo>
                  <a:lnTo>
                    <a:pt x="169906" y="2528481"/>
                  </a:lnTo>
                  <a:lnTo>
                    <a:pt x="146640" y="2476057"/>
                  </a:lnTo>
                  <a:lnTo>
                    <a:pt x="124295" y="2421109"/>
                  </a:lnTo>
                  <a:lnTo>
                    <a:pt x="103089" y="2363657"/>
                  </a:lnTo>
                  <a:lnTo>
                    <a:pt x="83241" y="2303718"/>
                  </a:lnTo>
                  <a:lnTo>
                    <a:pt x="64968" y="2241310"/>
                  </a:lnTo>
                  <a:lnTo>
                    <a:pt x="48489" y="2176450"/>
                  </a:lnTo>
                  <a:lnTo>
                    <a:pt x="34021" y="2109155"/>
                  </a:lnTo>
                  <a:lnTo>
                    <a:pt x="22021" y="2041255"/>
                  </a:lnTo>
                  <a:lnTo>
                    <a:pt x="12798" y="1974708"/>
                  </a:lnTo>
                  <a:lnTo>
                    <a:pt x="6172" y="1909597"/>
                  </a:lnTo>
                  <a:lnTo>
                    <a:pt x="1966" y="1846004"/>
                  </a:lnTo>
                  <a:lnTo>
                    <a:pt x="0" y="1784011"/>
                  </a:lnTo>
                  <a:lnTo>
                    <a:pt x="95" y="1723702"/>
                  </a:lnTo>
                  <a:lnTo>
                    <a:pt x="2075" y="1665157"/>
                  </a:lnTo>
                  <a:lnTo>
                    <a:pt x="5760" y="1608459"/>
                  </a:lnTo>
                  <a:lnTo>
                    <a:pt x="10971" y="1553691"/>
                  </a:lnTo>
                  <a:lnTo>
                    <a:pt x="17531" y="1500935"/>
                  </a:lnTo>
                  <a:lnTo>
                    <a:pt x="25260" y="1450273"/>
                  </a:lnTo>
                  <a:lnTo>
                    <a:pt x="33980" y="1401787"/>
                  </a:lnTo>
                  <a:lnTo>
                    <a:pt x="43513" y="1355560"/>
                  </a:lnTo>
                  <a:lnTo>
                    <a:pt x="53681" y="1311675"/>
                  </a:lnTo>
                  <a:lnTo>
                    <a:pt x="64304" y="1270213"/>
                  </a:lnTo>
                  <a:lnTo>
                    <a:pt x="75204" y="1231257"/>
                  </a:lnTo>
                  <a:lnTo>
                    <a:pt x="97123" y="1161190"/>
                  </a:lnTo>
                  <a:lnTo>
                    <a:pt x="118008" y="1102135"/>
                  </a:lnTo>
                  <a:lnTo>
                    <a:pt x="127618" y="1076942"/>
                  </a:lnTo>
                  <a:lnTo>
                    <a:pt x="120724" y="1074031"/>
                  </a:lnTo>
                  <a:lnTo>
                    <a:pt x="114095" y="1070590"/>
                  </a:lnTo>
                  <a:lnTo>
                    <a:pt x="107201" y="1066884"/>
                  </a:lnTo>
                  <a:lnTo>
                    <a:pt x="106141" y="1066090"/>
                  </a:lnTo>
                  <a:lnTo>
                    <a:pt x="105080" y="1065561"/>
                  </a:lnTo>
                  <a:lnTo>
                    <a:pt x="69774" y="1037934"/>
                  </a:lnTo>
                  <a:lnTo>
                    <a:pt x="45629" y="1003840"/>
                  </a:lnTo>
                  <a:lnTo>
                    <a:pt x="31957" y="965153"/>
                  </a:lnTo>
                  <a:lnTo>
                    <a:pt x="28865" y="924277"/>
                  </a:lnTo>
                  <a:lnTo>
                    <a:pt x="36459" y="883613"/>
                  </a:lnTo>
                  <a:lnTo>
                    <a:pt x="54847" y="845565"/>
                  </a:lnTo>
                  <a:lnTo>
                    <a:pt x="84134" y="812536"/>
                  </a:lnTo>
                  <a:lnTo>
                    <a:pt x="354850" y="581744"/>
                  </a:lnTo>
                  <a:lnTo>
                    <a:pt x="352464" y="574069"/>
                  </a:lnTo>
                  <a:lnTo>
                    <a:pt x="351138" y="565864"/>
                  </a:lnTo>
                  <a:lnTo>
                    <a:pt x="351138" y="557659"/>
                  </a:lnTo>
                  <a:lnTo>
                    <a:pt x="354585" y="534600"/>
                  </a:lnTo>
                  <a:lnTo>
                    <a:pt x="364395" y="513923"/>
                  </a:lnTo>
                  <a:lnTo>
                    <a:pt x="379774" y="496918"/>
                  </a:lnTo>
                  <a:lnTo>
                    <a:pt x="399925" y="484875"/>
                  </a:lnTo>
                  <a:lnTo>
                    <a:pt x="357781" y="457414"/>
                  </a:lnTo>
                  <a:lnTo>
                    <a:pt x="321913" y="423374"/>
                  </a:lnTo>
                  <a:lnTo>
                    <a:pt x="292938" y="383804"/>
                  </a:lnTo>
                  <a:lnTo>
                    <a:pt x="271475" y="339757"/>
                  </a:lnTo>
                  <a:lnTo>
                    <a:pt x="258144" y="292285"/>
                  </a:lnTo>
                  <a:lnTo>
                    <a:pt x="253563" y="242437"/>
                  </a:lnTo>
                  <a:lnTo>
                    <a:pt x="258144" y="192590"/>
                  </a:lnTo>
                  <a:lnTo>
                    <a:pt x="271475" y="145117"/>
                  </a:lnTo>
                  <a:lnTo>
                    <a:pt x="292938" y="101070"/>
                  </a:lnTo>
                  <a:lnTo>
                    <a:pt x="321913" y="61501"/>
                  </a:lnTo>
                  <a:lnTo>
                    <a:pt x="357781" y="27460"/>
                  </a:lnTo>
                  <a:lnTo>
                    <a:pt x="399925" y="0"/>
                  </a:lnTo>
                  <a:lnTo>
                    <a:pt x="2675813" y="0"/>
                  </a:lnTo>
                  <a:lnTo>
                    <a:pt x="2675813" y="3041622"/>
                  </a:lnTo>
                  <a:close/>
                </a:path>
              </a:pathLst>
            </a:custGeom>
            <a:solidFill>
              <a:srgbClr val="F9B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64022" y="9605704"/>
              <a:ext cx="138937" cy="1611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985577" y="8700004"/>
              <a:ext cx="495934" cy="283845"/>
            </a:xfrm>
            <a:custGeom>
              <a:avLst/>
              <a:gdLst/>
              <a:ahLst/>
              <a:cxnLst/>
              <a:rect l="l" t="t" r="r" b="b"/>
              <a:pathLst>
                <a:path w="495934" h="283845">
                  <a:moveTo>
                    <a:pt x="495827" y="283726"/>
                  </a:moveTo>
                  <a:lnTo>
                    <a:pt x="436334" y="266118"/>
                  </a:lnTo>
                  <a:lnTo>
                    <a:pt x="381090" y="254214"/>
                  </a:lnTo>
                  <a:lnTo>
                    <a:pt x="330694" y="246985"/>
                  </a:lnTo>
                  <a:lnTo>
                    <a:pt x="286014" y="243403"/>
                  </a:lnTo>
                  <a:lnTo>
                    <a:pt x="247913" y="242437"/>
                  </a:lnTo>
                  <a:lnTo>
                    <a:pt x="187591" y="244826"/>
                  </a:lnTo>
                  <a:lnTo>
                    <a:pt x="132258" y="251254"/>
                  </a:lnTo>
                  <a:lnTo>
                    <a:pt x="82321" y="260617"/>
                  </a:lnTo>
                  <a:lnTo>
                    <a:pt x="38187" y="271809"/>
                  </a:lnTo>
                  <a:lnTo>
                    <a:pt x="0" y="283726"/>
                  </a:lnTo>
                  <a:lnTo>
                    <a:pt x="9545" y="249054"/>
                  </a:lnTo>
                  <a:lnTo>
                    <a:pt x="43448" y="162486"/>
                  </a:lnTo>
                  <a:lnTo>
                    <a:pt x="70389" y="115290"/>
                  </a:lnTo>
                  <a:lnTo>
                    <a:pt x="101034" y="75145"/>
                  </a:lnTo>
                  <a:lnTo>
                    <a:pt x="134911" y="42813"/>
                  </a:lnTo>
                  <a:lnTo>
                    <a:pt x="171550" y="19056"/>
                  </a:lnTo>
                  <a:lnTo>
                    <a:pt x="208837" y="4863"/>
                  </a:lnTo>
                  <a:lnTo>
                    <a:pt x="247913" y="0"/>
                  </a:lnTo>
                  <a:lnTo>
                    <a:pt x="267244" y="1178"/>
                  </a:lnTo>
                  <a:lnTo>
                    <a:pt x="304812" y="10384"/>
                  </a:lnTo>
                  <a:lnTo>
                    <a:pt x="359905" y="41921"/>
                  </a:lnTo>
                  <a:lnTo>
                    <a:pt x="394086" y="74270"/>
                  </a:lnTo>
                  <a:lnTo>
                    <a:pt x="425009" y="114534"/>
                  </a:lnTo>
                  <a:lnTo>
                    <a:pt x="452190" y="161937"/>
                  </a:lnTo>
                  <a:lnTo>
                    <a:pt x="475145" y="215706"/>
                  </a:lnTo>
                  <a:lnTo>
                    <a:pt x="486281" y="248822"/>
                  </a:lnTo>
                  <a:lnTo>
                    <a:pt x="495827" y="283726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65426" y="8942441"/>
              <a:ext cx="536575" cy="194310"/>
            </a:xfrm>
            <a:custGeom>
              <a:avLst/>
              <a:gdLst/>
              <a:ahLst/>
              <a:cxnLst/>
              <a:rect l="l" t="t" r="r" b="b"/>
              <a:pathLst>
                <a:path w="536575" h="194309">
                  <a:moveTo>
                    <a:pt x="536129" y="194003"/>
                  </a:moveTo>
                  <a:lnTo>
                    <a:pt x="471639" y="173212"/>
                  </a:lnTo>
                  <a:lnTo>
                    <a:pt x="411702" y="159231"/>
                  </a:lnTo>
                  <a:lnTo>
                    <a:pt x="357099" y="150802"/>
                  </a:lnTo>
                  <a:lnTo>
                    <a:pt x="308872" y="146667"/>
                  </a:lnTo>
                  <a:lnTo>
                    <a:pt x="268064" y="145568"/>
                  </a:lnTo>
                  <a:lnTo>
                    <a:pt x="200606" y="148547"/>
                  </a:lnTo>
                  <a:lnTo>
                    <a:pt x="139550" y="156443"/>
                  </a:lnTo>
                  <a:lnTo>
                    <a:pt x="85443" y="167692"/>
                  </a:lnTo>
                  <a:lnTo>
                    <a:pt x="38832" y="180733"/>
                  </a:lnTo>
                  <a:lnTo>
                    <a:pt x="0" y="194003"/>
                  </a:lnTo>
                  <a:lnTo>
                    <a:pt x="2216" y="154137"/>
                  </a:lnTo>
                  <a:lnTo>
                    <a:pt x="6396" y="115263"/>
                  </a:lnTo>
                  <a:lnTo>
                    <a:pt x="12416" y="77581"/>
                  </a:lnTo>
                  <a:lnTo>
                    <a:pt x="58338" y="29371"/>
                  </a:lnTo>
                  <a:lnTo>
                    <a:pt x="102472" y="18179"/>
                  </a:lnTo>
                  <a:lnTo>
                    <a:pt x="152409" y="8816"/>
                  </a:lnTo>
                  <a:lnTo>
                    <a:pt x="207742" y="2388"/>
                  </a:lnTo>
                  <a:lnTo>
                    <a:pt x="268064" y="0"/>
                  </a:lnTo>
                  <a:lnTo>
                    <a:pt x="306165" y="965"/>
                  </a:lnTo>
                  <a:lnTo>
                    <a:pt x="350846" y="4548"/>
                  </a:lnTo>
                  <a:lnTo>
                    <a:pt x="401241" y="11776"/>
                  </a:lnTo>
                  <a:lnTo>
                    <a:pt x="456485" y="23680"/>
                  </a:lnTo>
                  <a:lnTo>
                    <a:pt x="515978" y="41288"/>
                  </a:lnTo>
                  <a:lnTo>
                    <a:pt x="529733" y="115263"/>
                  </a:lnTo>
                  <a:lnTo>
                    <a:pt x="533913" y="154137"/>
                  </a:lnTo>
                  <a:lnTo>
                    <a:pt x="536129" y="194003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5161" y="9088010"/>
              <a:ext cx="537210" cy="315595"/>
            </a:xfrm>
            <a:custGeom>
              <a:avLst/>
              <a:gdLst/>
              <a:ahLst/>
              <a:cxnLst/>
              <a:rect l="l" t="t" r="r" b="b"/>
              <a:pathLst>
                <a:path w="537209" h="315595">
                  <a:moveTo>
                    <a:pt x="268330" y="315221"/>
                  </a:moveTo>
                  <a:lnTo>
                    <a:pt x="210353" y="313005"/>
                  </a:lnTo>
                  <a:lnTo>
                    <a:pt x="156933" y="307015"/>
                  </a:lnTo>
                  <a:lnTo>
                    <a:pt x="108426" y="298242"/>
                  </a:lnTo>
                  <a:lnTo>
                    <a:pt x="65188" y="287679"/>
                  </a:lnTo>
                  <a:lnTo>
                    <a:pt x="27575" y="276315"/>
                  </a:lnTo>
                  <a:lnTo>
                    <a:pt x="17466" y="236813"/>
                  </a:lnTo>
                  <a:lnTo>
                    <a:pt x="9545" y="195326"/>
                  </a:lnTo>
                  <a:lnTo>
                    <a:pt x="2485" y="135444"/>
                  </a:lnTo>
                  <a:lnTo>
                    <a:pt x="0" y="56639"/>
                  </a:lnTo>
                  <a:lnTo>
                    <a:pt x="530" y="48434"/>
                  </a:lnTo>
                  <a:lnTo>
                    <a:pt x="39097" y="35165"/>
                  </a:lnTo>
                  <a:lnTo>
                    <a:pt x="85708" y="22124"/>
                  </a:lnTo>
                  <a:lnTo>
                    <a:pt x="139815" y="10874"/>
                  </a:lnTo>
                  <a:lnTo>
                    <a:pt x="200871" y="2979"/>
                  </a:lnTo>
                  <a:lnTo>
                    <a:pt x="268329" y="0"/>
                  </a:lnTo>
                  <a:lnTo>
                    <a:pt x="309137" y="1098"/>
                  </a:lnTo>
                  <a:lnTo>
                    <a:pt x="357364" y="5234"/>
                  </a:lnTo>
                  <a:lnTo>
                    <a:pt x="411968" y="13663"/>
                  </a:lnTo>
                  <a:lnTo>
                    <a:pt x="471904" y="27644"/>
                  </a:lnTo>
                  <a:lnTo>
                    <a:pt x="536394" y="48434"/>
                  </a:lnTo>
                  <a:lnTo>
                    <a:pt x="536660" y="72784"/>
                  </a:lnTo>
                  <a:lnTo>
                    <a:pt x="536022" y="104677"/>
                  </a:lnTo>
                  <a:lnTo>
                    <a:pt x="531067" y="166576"/>
                  </a:lnTo>
                  <a:lnTo>
                    <a:pt x="523216" y="217025"/>
                  </a:lnTo>
                  <a:lnTo>
                    <a:pt x="514358" y="257015"/>
                  </a:lnTo>
                  <a:lnTo>
                    <a:pt x="451566" y="292862"/>
                  </a:lnTo>
                  <a:lnTo>
                    <a:pt x="397917" y="304074"/>
                  </a:lnTo>
                  <a:lnTo>
                    <a:pt x="348952" y="310902"/>
                  </a:lnTo>
                  <a:lnTo>
                    <a:pt x="305484" y="314300"/>
                  </a:lnTo>
                  <a:lnTo>
                    <a:pt x="268330" y="315221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43014" y="7827121"/>
              <a:ext cx="2645410" cy="666750"/>
            </a:xfrm>
            <a:custGeom>
              <a:avLst/>
              <a:gdLst/>
              <a:ahLst/>
              <a:cxnLst/>
              <a:rect l="l" t="t" r="r" b="b"/>
              <a:pathLst>
                <a:path w="2645409" h="666750">
                  <a:moveTo>
                    <a:pt x="1884580" y="666440"/>
                  </a:moveTo>
                  <a:lnTo>
                    <a:pt x="1836203" y="659842"/>
                  </a:lnTo>
                  <a:lnTo>
                    <a:pt x="1788943" y="645364"/>
                  </a:lnTo>
                  <a:lnTo>
                    <a:pt x="1743779" y="623307"/>
                  </a:lnTo>
                  <a:lnTo>
                    <a:pt x="1701691" y="593972"/>
                  </a:lnTo>
                  <a:lnTo>
                    <a:pt x="1663657" y="557659"/>
                  </a:lnTo>
                  <a:lnTo>
                    <a:pt x="1655619" y="547548"/>
                  </a:lnTo>
                  <a:lnTo>
                    <a:pt x="1640324" y="530564"/>
                  </a:lnTo>
                  <a:lnTo>
                    <a:pt x="1588355" y="486992"/>
                  </a:lnTo>
                  <a:lnTo>
                    <a:pt x="1525382" y="454372"/>
                  </a:lnTo>
                  <a:lnTo>
                    <a:pt x="1487010" y="442850"/>
                  </a:lnTo>
                  <a:lnTo>
                    <a:pt x="1444114" y="436440"/>
                  </a:lnTo>
                  <a:lnTo>
                    <a:pt x="1377453" y="439224"/>
                  </a:lnTo>
                  <a:lnTo>
                    <a:pt x="1320123" y="454389"/>
                  </a:lnTo>
                  <a:lnTo>
                    <a:pt x="1272928" y="476670"/>
                  </a:lnTo>
                  <a:lnTo>
                    <a:pt x="1236670" y="500804"/>
                  </a:lnTo>
                  <a:lnTo>
                    <a:pt x="1200178" y="533574"/>
                  </a:lnTo>
                  <a:lnTo>
                    <a:pt x="1180553" y="550789"/>
                  </a:lnTo>
                  <a:lnTo>
                    <a:pt x="1148175" y="574228"/>
                  </a:lnTo>
                  <a:lnTo>
                    <a:pt x="1103655" y="598747"/>
                  </a:lnTo>
                  <a:lnTo>
                    <a:pt x="1047605" y="619200"/>
                  </a:lnTo>
                  <a:lnTo>
                    <a:pt x="980635" y="630444"/>
                  </a:lnTo>
                  <a:lnTo>
                    <a:pt x="909736" y="627937"/>
                  </a:lnTo>
                  <a:lnTo>
                    <a:pt x="848022" y="613387"/>
                  </a:lnTo>
                  <a:lnTo>
                    <a:pt x="796456" y="591736"/>
                  </a:lnTo>
                  <a:lnTo>
                    <a:pt x="756005" y="567923"/>
                  </a:lnTo>
                  <a:lnTo>
                    <a:pt x="712305" y="533574"/>
                  </a:lnTo>
                  <a:lnTo>
                    <a:pt x="692489" y="512889"/>
                  </a:lnTo>
                  <a:lnTo>
                    <a:pt x="657386" y="484412"/>
                  </a:lnTo>
                  <a:lnTo>
                    <a:pt x="607120" y="456233"/>
                  </a:lnTo>
                  <a:lnTo>
                    <a:pt x="541815" y="436441"/>
                  </a:lnTo>
                  <a:lnTo>
                    <a:pt x="476117" y="432536"/>
                  </a:lnTo>
                  <a:lnTo>
                    <a:pt x="419367" y="441349"/>
                  </a:lnTo>
                  <a:lnTo>
                    <a:pt x="373511" y="456983"/>
                  </a:lnTo>
                  <a:lnTo>
                    <a:pt x="340497" y="473545"/>
                  </a:lnTo>
                  <a:lnTo>
                    <a:pt x="322272" y="485140"/>
                  </a:lnTo>
                  <a:lnTo>
                    <a:pt x="306866" y="492258"/>
                  </a:lnTo>
                  <a:lnTo>
                    <a:pt x="272267" y="504230"/>
                  </a:lnTo>
                  <a:lnTo>
                    <a:pt x="223020" y="513648"/>
                  </a:lnTo>
                  <a:lnTo>
                    <a:pt x="163667" y="513106"/>
                  </a:lnTo>
                  <a:lnTo>
                    <a:pt x="98752" y="495197"/>
                  </a:lnTo>
                  <a:lnTo>
                    <a:pt x="40908" y="456189"/>
                  </a:lnTo>
                  <a:lnTo>
                    <a:pt x="16763" y="422095"/>
                  </a:lnTo>
                  <a:lnTo>
                    <a:pt x="3092" y="383409"/>
                  </a:lnTo>
                  <a:lnTo>
                    <a:pt x="0" y="342532"/>
                  </a:lnTo>
                  <a:lnTo>
                    <a:pt x="7594" y="301868"/>
                  </a:lnTo>
                  <a:lnTo>
                    <a:pt x="25981" y="263821"/>
                  </a:lnTo>
                  <a:lnTo>
                    <a:pt x="55268" y="230792"/>
                  </a:lnTo>
                  <a:lnTo>
                    <a:pt x="325984" y="0"/>
                  </a:lnTo>
                  <a:lnTo>
                    <a:pt x="332953" y="15499"/>
                  </a:lnTo>
                  <a:lnTo>
                    <a:pt x="342954" y="29113"/>
                  </a:lnTo>
                  <a:lnTo>
                    <a:pt x="355739" y="40345"/>
                  </a:lnTo>
                  <a:lnTo>
                    <a:pt x="371059" y="48699"/>
                  </a:lnTo>
                  <a:lnTo>
                    <a:pt x="2644985" y="48699"/>
                  </a:lnTo>
                  <a:lnTo>
                    <a:pt x="2644985" y="546499"/>
                  </a:lnTo>
                  <a:lnTo>
                    <a:pt x="2605237" y="497047"/>
                  </a:lnTo>
                  <a:lnTo>
                    <a:pt x="2547396" y="443256"/>
                  </a:lnTo>
                  <a:lnTo>
                    <a:pt x="2500062" y="414845"/>
                  </a:lnTo>
                  <a:lnTo>
                    <a:pt x="2441120" y="394228"/>
                  </a:lnTo>
                  <a:lnTo>
                    <a:pt x="2371072" y="388006"/>
                  </a:lnTo>
                  <a:lnTo>
                    <a:pt x="2308854" y="397997"/>
                  </a:lnTo>
                  <a:lnTo>
                    <a:pt x="2256727" y="418707"/>
                  </a:lnTo>
                  <a:lnTo>
                    <a:pt x="2214842" y="445174"/>
                  </a:lnTo>
                  <a:lnTo>
                    <a:pt x="2183347" y="472435"/>
                  </a:lnTo>
                  <a:lnTo>
                    <a:pt x="2151579" y="511032"/>
                  </a:lnTo>
                  <a:lnTo>
                    <a:pt x="2142514" y="525105"/>
                  </a:lnTo>
                  <a:lnTo>
                    <a:pt x="2121083" y="555864"/>
                  </a:lnTo>
                  <a:lnTo>
                    <a:pt x="2087596" y="592331"/>
                  </a:lnTo>
                  <a:lnTo>
                    <a:pt x="2041133" y="627607"/>
                  </a:lnTo>
                  <a:lnTo>
                    <a:pt x="1980774" y="654793"/>
                  </a:lnTo>
                  <a:lnTo>
                    <a:pt x="1933097" y="664858"/>
                  </a:lnTo>
                  <a:lnTo>
                    <a:pt x="1884580" y="666440"/>
                  </a:lnTo>
                  <a:close/>
                </a:path>
              </a:pathLst>
            </a:custGeom>
            <a:solidFill>
              <a:srgbClr val="EF9D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867713" y="7245376"/>
              <a:ext cx="2420620" cy="485140"/>
            </a:xfrm>
            <a:custGeom>
              <a:avLst/>
              <a:gdLst/>
              <a:ahLst/>
              <a:cxnLst/>
              <a:rect l="l" t="t" r="r" b="b"/>
              <a:pathLst>
                <a:path w="2420619" h="485140">
                  <a:moveTo>
                    <a:pt x="2420287" y="484875"/>
                  </a:moveTo>
                  <a:lnTo>
                    <a:pt x="146361" y="484875"/>
                  </a:lnTo>
                  <a:lnTo>
                    <a:pt x="104217" y="457414"/>
                  </a:lnTo>
                  <a:lnTo>
                    <a:pt x="68349" y="423374"/>
                  </a:lnTo>
                  <a:lnTo>
                    <a:pt x="39374" y="383804"/>
                  </a:lnTo>
                  <a:lnTo>
                    <a:pt x="17912" y="339757"/>
                  </a:lnTo>
                  <a:lnTo>
                    <a:pt x="4581" y="292285"/>
                  </a:lnTo>
                  <a:lnTo>
                    <a:pt x="0" y="242437"/>
                  </a:lnTo>
                  <a:lnTo>
                    <a:pt x="4581" y="192590"/>
                  </a:lnTo>
                  <a:lnTo>
                    <a:pt x="17912" y="145117"/>
                  </a:lnTo>
                  <a:lnTo>
                    <a:pt x="39374" y="101070"/>
                  </a:lnTo>
                  <a:lnTo>
                    <a:pt x="68349" y="61501"/>
                  </a:lnTo>
                  <a:lnTo>
                    <a:pt x="104217" y="27460"/>
                  </a:lnTo>
                  <a:lnTo>
                    <a:pt x="146361" y="0"/>
                  </a:lnTo>
                  <a:lnTo>
                    <a:pt x="2420287" y="0"/>
                  </a:lnTo>
                  <a:lnTo>
                    <a:pt x="2420287" y="484875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60723" y="8845572"/>
              <a:ext cx="454025" cy="485140"/>
            </a:xfrm>
            <a:custGeom>
              <a:avLst/>
              <a:gdLst/>
              <a:ahLst/>
              <a:cxnLst/>
              <a:rect l="l" t="t" r="r" b="b"/>
              <a:pathLst>
                <a:path w="454025" h="485140">
                  <a:moveTo>
                    <a:pt x="187459" y="484875"/>
                  </a:moveTo>
                  <a:lnTo>
                    <a:pt x="144601" y="481736"/>
                  </a:lnTo>
                  <a:lnTo>
                    <a:pt x="103905" y="472667"/>
                  </a:lnTo>
                  <a:lnTo>
                    <a:pt x="65943" y="458189"/>
                  </a:lnTo>
                  <a:lnTo>
                    <a:pt x="31287" y="438823"/>
                  </a:lnTo>
                  <a:lnTo>
                    <a:pt x="35504" y="409014"/>
                  </a:lnTo>
                  <a:lnTo>
                    <a:pt x="38579" y="378412"/>
                  </a:lnTo>
                  <a:lnTo>
                    <a:pt x="40460" y="347114"/>
                  </a:lnTo>
                  <a:lnTo>
                    <a:pt x="41098" y="299077"/>
                  </a:lnTo>
                  <a:lnTo>
                    <a:pt x="38616" y="251006"/>
                  </a:lnTo>
                  <a:lnTo>
                    <a:pt x="34436" y="212133"/>
                  </a:lnTo>
                  <a:lnTo>
                    <a:pt x="28416" y="174450"/>
                  </a:lnTo>
                  <a:lnTo>
                    <a:pt x="11136" y="103254"/>
                  </a:lnTo>
                  <a:lnTo>
                    <a:pt x="0" y="70137"/>
                  </a:lnTo>
                  <a:lnTo>
                    <a:pt x="39357" y="40866"/>
                  </a:lnTo>
                  <a:lnTo>
                    <a:pt x="84383" y="18791"/>
                  </a:lnTo>
                  <a:lnTo>
                    <a:pt x="134082" y="4855"/>
                  </a:lnTo>
                  <a:lnTo>
                    <a:pt x="187459" y="0"/>
                  </a:lnTo>
                  <a:lnTo>
                    <a:pt x="235267" y="3905"/>
                  </a:lnTo>
                  <a:lnTo>
                    <a:pt x="280262" y="15164"/>
                  </a:lnTo>
                  <a:lnTo>
                    <a:pt x="321693" y="33093"/>
                  </a:lnTo>
                  <a:lnTo>
                    <a:pt x="358810" y="57008"/>
                  </a:lnTo>
                  <a:lnTo>
                    <a:pt x="390861" y="86226"/>
                  </a:lnTo>
                  <a:lnTo>
                    <a:pt x="417097" y="120062"/>
                  </a:lnTo>
                  <a:lnTo>
                    <a:pt x="436767" y="157831"/>
                  </a:lnTo>
                  <a:lnTo>
                    <a:pt x="449119" y="198851"/>
                  </a:lnTo>
                  <a:lnTo>
                    <a:pt x="453403" y="242437"/>
                  </a:lnTo>
                  <a:lnTo>
                    <a:pt x="449119" y="286023"/>
                  </a:lnTo>
                  <a:lnTo>
                    <a:pt x="436767" y="327043"/>
                  </a:lnTo>
                  <a:lnTo>
                    <a:pt x="417097" y="364813"/>
                  </a:lnTo>
                  <a:lnTo>
                    <a:pt x="390861" y="398649"/>
                  </a:lnTo>
                  <a:lnTo>
                    <a:pt x="358810" y="427866"/>
                  </a:lnTo>
                  <a:lnTo>
                    <a:pt x="321693" y="451782"/>
                  </a:lnTo>
                  <a:lnTo>
                    <a:pt x="280262" y="469711"/>
                  </a:lnTo>
                  <a:lnTo>
                    <a:pt x="235267" y="480970"/>
                  </a:lnTo>
                  <a:lnTo>
                    <a:pt x="187459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92736" y="9364325"/>
              <a:ext cx="481965" cy="257175"/>
            </a:xfrm>
            <a:custGeom>
              <a:avLst/>
              <a:gdLst/>
              <a:ahLst/>
              <a:cxnLst/>
              <a:rect l="l" t="t" r="r" b="b"/>
              <a:pathLst>
                <a:path w="481965" h="257175">
                  <a:moveTo>
                    <a:pt x="240754" y="256994"/>
                  </a:moveTo>
                  <a:lnTo>
                    <a:pt x="188031" y="248173"/>
                  </a:lnTo>
                  <a:lnTo>
                    <a:pt x="134808" y="219731"/>
                  </a:lnTo>
                  <a:lnTo>
                    <a:pt x="100952" y="189680"/>
                  </a:lnTo>
                  <a:lnTo>
                    <a:pt x="70131" y="151953"/>
                  </a:lnTo>
                  <a:lnTo>
                    <a:pt x="42757" y="107279"/>
                  </a:lnTo>
                  <a:lnTo>
                    <a:pt x="19242" y="56385"/>
                  </a:lnTo>
                  <a:lnTo>
                    <a:pt x="0" y="0"/>
                  </a:lnTo>
                  <a:lnTo>
                    <a:pt x="37612" y="11363"/>
                  </a:lnTo>
                  <a:lnTo>
                    <a:pt x="80851" y="21927"/>
                  </a:lnTo>
                  <a:lnTo>
                    <a:pt x="129358" y="30699"/>
                  </a:lnTo>
                  <a:lnTo>
                    <a:pt x="182778" y="36689"/>
                  </a:lnTo>
                  <a:lnTo>
                    <a:pt x="240754" y="38906"/>
                  </a:lnTo>
                  <a:lnTo>
                    <a:pt x="277909" y="37985"/>
                  </a:lnTo>
                  <a:lnTo>
                    <a:pt x="321376" y="34587"/>
                  </a:lnTo>
                  <a:lnTo>
                    <a:pt x="370341" y="27758"/>
                  </a:lnTo>
                  <a:lnTo>
                    <a:pt x="423990" y="16547"/>
                  </a:lnTo>
                  <a:lnTo>
                    <a:pt x="481509" y="0"/>
                  </a:lnTo>
                  <a:lnTo>
                    <a:pt x="462266" y="56385"/>
                  </a:lnTo>
                  <a:lnTo>
                    <a:pt x="438751" y="107279"/>
                  </a:lnTo>
                  <a:lnTo>
                    <a:pt x="411377" y="151953"/>
                  </a:lnTo>
                  <a:lnTo>
                    <a:pt x="380556" y="189680"/>
                  </a:lnTo>
                  <a:lnTo>
                    <a:pt x="346700" y="219731"/>
                  </a:lnTo>
                  <a:lnTo>
                    <a:pt x="310223" y="241379"/>
                  </a:lnTo>
                  <a:lnTo>
                    <a:pt x="258693" y="256006"/>
                  </a:lnTo>
                  <a:lnTo>
                    <a:pt x="240754" y="256994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550468" y="8845572"/>
              <a:ext cx="455930" cy="485140"/>
            </a:xfrm>
            <a:custGeom>
              <a:avLst/>
              <a:gdLst/>
              <a:ahLst/>
              <a:cxnLst/>
              <a:rect l="l" t="t" r="r" b="b"/>
              <a:pathLst>
                <a:path w="455930" h="485140">
                  <a:moveTo>
                    <a:pt x="266208" y="484875"/>
                  </a:moveTo>
                  <a:lnTo>
                    <a:pt x="218391" y="480970"/>
                  </a:lnTo>
                  <a:lnTo>
                    <a:pt x="173372" y="469711"/>
                  </a:lnTo>
                  <a:lnTo>
                    <a:pt x="131906" y="451781"/>
                  </a:lnTo>
                  <a:lnTo>
                    <a:pt x="94747" y="427866"/>
                  </a:lnTo>
                  <a:lnTo>
                    <a:pt x="62652" y="398649"/>
                  </a:lnTo>
                  <a:lnTo>
                    <a:pt x="36374" y="364813"/>
                  </a:lnTo>
                  <a:lnTo>
                    <a:pt x="16669" y="327043"/>
                  </a:lnTo>
                  <a:lnTo>
                    <a:pt x="4293" y="286023"/>
                  </a:lnTo>
                  <a:lnTo>
                    <a:pt x="0" y="242437"/>
                  </a:lnTo>
                  <a:lnTo>
                    <a:pt x="4293" y="198851"/>
                  </a:lnTo>
                  <a:lnTo>
                    <a:pt x="16669" y="157832"/>
                  </a:lnTo>
                  <a:lnTo>
                    <a:pt x="36374" y="120062"/>
                  </a:lnTo>
                  <a:lnTo>
                    <a:pt x="62652" y="86226"/>
                  </a:lnTo>
                  <a:lnTo>
                    <a:pt x="94747" y="57009"/>
                  </a:lnTo>
                  <a:lnTo>
                    <a:pt x="131906" y="33093"/>
                  </a:lnTo>
                  <a:lnTo>
                    <a:pt x="173372" y="15164"/>
                  </a:lnTo>
                  <a:lnTo>
                    <a:pt x="218391" y="3905"/>
                  </a:lnTo>
                  <a:lnTo>
                    <a:pt x="266208" y="0"/>
                  </a:lnTo>
                  <a:lnTo>
                    <a:pt x="319805" y="4896"/>
                  </a:lnTo>
                  <a:lnTo>
                    <a:pt x="370246" y="18924"/>
                  </a:lnTo>
                  <a:lnTo>
                    <a:pt x="416062" y="41090"/>
                  </a:lnTo>
                  <a:lnTo>
                    <a:pt x="455789" y="70402"/>
                  </a:lnTo>
                  <a:lnTo>
                    <a:pt x="444653" y="103486"/>
                  </a:lnTo>
                  <a:lnTo>
                    <a:pt x="435108" y="138157"/>
                  </a:lnTo>
                  <a:lnTo>
                    <a:pt x="427373" y="174450"/>
                  </a:lnTo>
                  <a:lnTo>
                    <a:pt x="421353" y="212133"/>
                  </a:lnTo>
                  <a:lnTo>
                    <a:pt x="417173" y="251006"/>
                  </a:lnTo>
                  <a:lnTo>
                    <a:pt x="414691" y="299077"/>
                  </a:lnTo>
                  <a:lnTo>
                    <a:pt x="415325" y="346875"/>
                  </a:lnTo>
                  <a:lnTo>
                    <a:pt x="417177" y="377882"/>
                  </a:lnTo>
                  <a:lnTo>
                    <a:pt x="420172" y="408195"/>
                  </a:lnTo>
                  <a:lnTo>
                    <a:pt x="424237" y="437764"/>
                  </a:lnTo>
                  <a:lnTo>
                    <a:pt x="389291" y="457407"/>
                  </a:lnTo>
                  <a:lnTo>
                    <a:pt x="350691" y="472237"/>
                  </a:lnTo>
                  <a:lnTo>
                    <a:pt x="309357" y="481608"/>
                  </a:lnTo>
                  <a:lnTo>
                    <a:pt x="266208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965287" y="7730252"/>
              <a:ext cx="2322830" cy="146050"/>
            </a:xfrm>
            <a:custGeom>
              <a:avLst/>
              <a:gdLst/>
              <a:ahLst/>
              <a:cxnLst/>
              <a:rect l="l" t="t" r="r" b="b"/>
              <a:pathLst>
                <a:path w="2322830" h="146050">
                  <a:moveTo>
                    <a:pt x="2322712" y="145568"/>
                  </a:moveTo>
                  <a:lnTo>
                    <a:pt x="48787" y="145568"/>
                  </a:lnTo>
                  <a:lnTo>
                    <a:pt x="33466" y="137214"/>
                  </a:lnTo>
                  <a:lnTo>
                    <a:pt x="3712" y="96869"/>
                  </a:lnTo>
                  <a:lnTo>
                    <a:pt x="0" y="80989"/>
                  </a:lnTo>
                  <a:lnTo>
                    <a:pt x="0" y="72784"/>
                  </a:lnTo>
                  <a:lnTo>
                    <a:pt x="3446" y="49724"/>
                  </a:lnTo>
                  <a:lnTo>
                    <a:pt x="13257" y="29047"/>
                  </a:lnTo>
                  <a:lnTo>
                    <a:pt x="28636" y="12042"/>
                  </a:lnTo>
                  <a:lnTo>
                    <a:pt x="48787" y="0"/>
                  </a:lnTo>
                  <a:lnTo>
                    <a:pt x="2322712" y="0"/>
                  </a:lnTo>
                  <a:lnTo>
                    <a:pt x="2322712" y="145568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587180" y="7218921"/>
              <a:ext cx="2701290" cy="3060700"/>
            </a:xfrm>
            <a:custGeom>
              <a:avLst/>
              <a:gdLst/>
              <a:ahLst/>
              <a:cxnLst/>
              <a:rect l="l" t="t" r="r" b="b"/>
              <a:pathLst>
                <a:path w="2701290" h="3060700">
                  <a:moveTo>
                    <a:pt x="2353475" y="1868551"/>
                  </a:moveTo>
                  <a:lnTo>
                    <a:pt x="2349639" y="1825371"/>
                  </a:lnTo>
                  <a:lnTo>
                    <a:pt x="2338540" y="1783461"/>
                  </a:lnTo>
                  <a:lnTo>
                    <a:pt x="2320785" y="1745361"/>
                  </a:lnTo>
                  <a:lnTo>
                    <a:pt x="2300528" y="1715122"/>
                  </a:lnTo>
                  <a:lnTo>
                    <a:pt x="2300528" y="1868551"/>
                  </a:lnTo>
                  <a:lnTo>
                    <a:pt x="2295639" y="1911731"/>
                  </a:lnTo>
                  <a:lnTo>
                    <a:pt x="2281656" y="1952371"/>
                  </a:lnTo>
                  <a:lnTo>
                    <a:pt x="2259533" y="1989201"/>
                  </a:lnTo>
                  <a:lnTo>
                    <a:pt x="2230259" y="2020951"/>
                  </a:lnTo>
                  <a:lnTo>
                    <a:pt x="2194776" y="2047621"/>
                  </a:lnTo>
                  <a:lnTo>
                    <a:pt x="2154097" y="2067941"/>
                  </a:lnTo>
                  <a:lnTo>
                    <a:pt x="2109152" y="2080641"/>
                  </a:lnTo>
                  <a:lnTo>
                    <a:pt x="2060943" y="2084451"/>
                  </a:lnTo>
                  <a:lnTo>
                    <a:pt x="2027174" y="2081911"/>
                  </a:lnTo>
                  <a:lnTo>
                    <a:pt x="1994522" y="2075561"/>
                  </a:lnTo>
                  <a:lnTo>
                    <a:pt x="1963254" y="2065401"/>
                  </a:lnTo>
                  <a:lnTo>
                    <a:pt x="1933702" y="2050161"/>
                  </a:lnTo>
                  <a:lnTo>
                    <a:pt x="1936851" y="2023491"/>
                  </a:lnTo>
                  <a:lnTo>
                    <a:pt x="1939175" y="1996821"/>
                  </a:lnTo>
                  <a:lnTo>
                    <a:pt x="1940623" y="1968881"/>
                  </a:lnTo>
                  <a:lnTo>
                    <a:pt x="1941118" y="1940941"/>
                  </a:lnTo>
                  <a:lnTo>
                    <a:pt x="1941118" y="1933321"/>
                  </a:lnTo>
                  <a:lnTo>
                    <a:pt x="1940648" y="1925701"/>
                  </a:lnTo>
                  <a:lnTo>
                    <a:pt x="1940534" y="1921891"/>
                  </a:lnTo>
                  <a:lnTo>
                    <a:pt x="1940433" y="1918081"/>
                  </a:lnTo>
                  <a:lnTo>
                    <a:pt x="1940331" y="1914271"/>
                  </a:lnTo>
                  <a:lnTo>
                    <a:pt x="1939086" y="1895221"/>
                  </a:lnTo>
                  <a:lnTo>
                    <a:pt x="1938007" y="1878711"/>
                  </a:lnTo>
                  <a:lnTo>
                    <a:pt x="1936686" y="1858391"/>
                  </a:lnTo>
                  <a:lnTo>
                    <a:pt x="1929511" y="1803781"/>
                  </a:lnTo>
                  <a:lnTo>
                    <a:pt x="1918957" y="1752981"/>
                  </a:lnTo>
                  <a:lnTo>
                    <a:pt x="1918233" y="1750441"/>
                  </a:lnTo>
                  <a:lnTo>
                    <a:pt x="1910956" y="1725041"/>
                  </a:lnTo>
                  <a:lnTo>
                    <a:pt x="1905139" y="1704721"/>
                  </a:lnTo>
                  <a:lnTo>
                    <a:pt x="1939671" y="1681861"/>
                  </a:lnTo>
                  <a:lnTo>
                    <a:pt x="1977644" y="1665351"/>
                  </a:lnTo>
                  <a:lnTo>
                    <a:pt x="2018334" y="1656461"/>
                  </a:lnTo>
                  <a:lnTo>
                    <a:pt x="2046757" y="1653921"/>
                  </a:lnTo>
                  <a:lnTo>
                    <a:pt x="2060968" y="1652651"/>
                  </a:lnTo>
                  <a:lnTo>
                    <a:pt x="2109190" y="1656461"/>
                  </a:lnTo>
                  <a:lnTo>
                    <a:pt x="2154123" y="1669161"/>
                  </a:lnTo>
                  <a:lnTo>
                    <a:pt x="2194814" y="1689481"/>
                  </a:lnTo>
                  <a:lnTo>
                    <a:pt x="2230285" y="1716151"/>
                  </a:lnTo>
                  <a:lnTo>
                    <a:pt x="2259558" y="1747901"/>
                  </a:lnTo>
                  <a:lnTo>
                    <a:pt x="2281669" y="1784731"/>
                  </a:lnTo>
                  <a:lnTo>
                    <a:pt x="2295652" y="1825371"/>
                  </a:lnTo>
                  <a:lnTo>
                    <a:pt x="2300528" y="1868551"/>
                  </a:lnTo>
                  <a:lnTo>
                    <a:pt x="2300528" y="1715122"/>
                  </a:lnTo>
                  <a:lnTo>
                    <a:pt x="2267712" y="1678051"/>
                  </a:lnTo>
                  <a:lnTo>
                    <a:pt x="2235225" y="1652651"/>
                  </a:lnTo>
                  <a:lnTo>
                    <a:pt x="2195271" y="1629791"/>
                  </a:lnTo>
                  <a:lnTo>
                    <a:pt x="2153310" y="1613281"/>
                  </a:lnTo>
                  <a:lnTo>
                    <a:pt x="2108339" y="1603121"/>
                  </a:lnTo>
                  <a:lnTo>
                    <a:pt x="2060943" y="1599311"/>
                  </a:lnTo>
                  <a:lnTo>
                    <a:pt x="2013534" y="1603121"/>
                  </a:lnTo>
                  <a:lnTo>
                    <a:pt x="1968017" y="1613281"/>
                  </a:lnTo>
                  <a:lnTo>
                    <a:pt x="1925066" y="1629791"/>
                  </a:lnTo>
                  <a:lnTo>
                    <a:pt x="1888045" y="1652308"/>
                  </a:lnTo>
                  <a:lnTo>
                    <a:pt x="1888045" y="1939671"/>
                  </a:lnTo>
                  <a:lnTo>
                    <a:pt x="1888045" y="1940941"/>
                  </a:lnTo>
                  <a:lnTo>
                    <a:pt x="1886458" y="1989201"/>
                  </a:lnTo>
                  <a:lnTo>
                    <a:pt x="1881847" y="2036191"/>
                  </a:lnTo>
                  <a:lnTo>
                    <a:pt x="1874443" y="2080641"/>
                  </a:lnTo>
                  <a:lnTo>
                    <a:pt x="1864474" y="2123821"/>
                  </a:lnTo>
                  <a:lnTo>
                    <a:pt x="1845144" y="2128977"/>
                  </a:lnTo>
                  <a:lnTo>
                    <a:pt x="1845144" y="2184781"/>
                  </a:lnTo>
                  <a:lnTo>
                    <a:pt x="1820748" y="2238121"/>
                  </a:lnTo>
                  <a:lnTo>
                    <a:pt x="1792058" y="2285111"/>
                  </a:lnTo>
                  <a:lnTo>
                    <a:pt x="1759686" y="2323211"/>
                  </a:lnTo>
                  <a:lnTo>
                    <a:pt x="1724202" y="2351151"/>
                  </a:lnTo>
                  <a:lnTo>
                    <a:pt x="1686204" y="2368931"/>
                  </a:lnTo>
                  <a:lnTo>
                    <a:pt x="1669554" y="2371585"/>
                  </a:lnTo>
                  <a:lnTo>
                    <a:pt x="1669554" y="2426081"/>
                  </a:lnTo>
                  <a:lnTo>
                    <a:pt x="1646301" y="2480691"/>
                  </a:lnTo>
                  <a:lnTo>
                    <a:pt x="1623047" y="2426081"/>
                  </a:lnTo>
                  <a:lnTo>
                    <a:pt x="1638427" y="2428621"/>
                  </a:lnTo>
                  <a:lnTo>
                    <a:pt x="1654175" y="2428621"/>
                  </a:lnTo>
                  <a:lnTo>
                    <a:pt x="1669554" y="2426081"/>
                  </a:lnTo>
                  <a:lnTo>
                    <a:pt x="1669554" y="2371585"/>
                  </a:lnTo>
                  <a:lnTo>
                    <a:pt x="1646301" y="2375281"/>
                  </a:lnTo>
                  <a:lnTo>
                    <a:pt x="1606397" y="2368931"/>
                  </a:lnTo>
                  <a:lnTo>
                    <a:pt x="1568399" y="2351151"/>
                  </a:lnTo>
                  <a:lnTo>
                    <a:pt x="1532915" y="2323211"/>
                  </a:lnTo>
                  <a:lnTo>
                    <a:pt x="1500530" y="2285111"/>
                  </a:lnTo>
                  <a:lnTo>
                    <a:pt x="1471853" y="2238121"/>
                  </a:lnTo>
                  <a:lnTo>
                    <a:pt x="1447469" y="2184781"/>
                  </a:lnTo>
                  <a:lnTo>
                    <a:pt x="1496453" y="2194941"/>
                  </a:lnTo>
                  <a:lnTo>
                    <a:pt x="1545983" y="2203831"/>
                  </a:lnTo>
                  <a:lnTo>
                    <a:pt x="1595958" y="2208911"/>
                  </a:lnTo>
                  <a:lnTo>
                    <a:pt x="1646301" y="2210181"/>
                  </a:lnTo>
                  <a:lnTo>
                    <a:pt x="1696631" y="2208911"/>
                  </a:lnTo>
                  <a:lnTo>
                    <a:pt x="1746618" y="2203831"/>
                  </a:lnTo>
                  <a:lnTo>
                    <a:pt x="1796148" y="2194941"/>
                  </a:lnTo>
                  <a:lnTo>
                    <a:pt x="1845144" y="2184781"/>
                  </a:lnTo>
                  <a:lnTo>
                    <a:pt x="1845144" y="2128977"/>
                  </a:lnTo>
                  <a:lnTo>
                    <a:pt x="1816849" y="2136521"/>
                  </a:lnTo>
                  <a:lnTo>
                    <a:pt x="1768576" y="2146681"/>
                  </a:lnTo>
                  <a:lnTo>
                    <a:pt x="1719834" y="2153031"/>
                  </a:lnTo>
                  <a:lnTo>
                    <a:pt x="1670812" y="2155571"/>
                  </a:lnTo>
                  <a:lnTo>
                    <a:pt x="1621701" y="2155571"/>
                  </a:lnTo>
                  <a:lnTo>
                    <a:pt x="1572679" y="2153031"/>
                  </a:lnTo>
                  <a:lnTo>
                    <a:pt x="1523936" y="2146681"/>
                  </a:lnTo>
                  <a:lnTo>
                    <a:pt x="1475663" y="2136521"/>
                  </a:lnTo>
                  <a:lnTo>
                    <a:pt x="1428064" y="2123821"/>
                  </a:lnTo>
                  <a:lnTo>
                    <a:pt x="1423670" y="2104771"/>
                  </a:lnTo>
                  <a:lnTo>
                    <a:pt x="1418971" y="2084451"/>
                  </a:lnTo>
                  <a:lnTo>
                    <a:pt x="1418094" y="2080641"/>
                  </a:lnTo>
                  <a:lnTo>
                    <a:pt x="1410703" y="2036191"/>
                  </a:lnTo>
                  <a:lnTo>
                    <a:pt x="1406093" y="1989201"/>
                  </a:lnTo>
                  <a:lnTo>
                    <a:pt x="1404518" y="1940941"/>
                  </a:lnTo>
                  <a:lnTo>
                    <a:pt x="1404518" y="1939671"/>
                  </a:lnTo>
                  <a:lnTo>
                    <a:pt x="1404645" y="1938401"/>
                  </a:lnTo>
                  <a:lnTo>
                    <a:pt x="1404645" y="1935861"/>
                  </a:lnTo>
                  <a:lnTo>
                    <a:pt x="1451927" y="1921891"/>
                  </a:lnTo>
                  <a:lnTo>
                    <a:pt x="1499920" y="1910461"/>
                  </a:lnTo>
                  <a:lnTo>
                    <a:pt x="1548434" y="1901571"/>
                  </a:lnTo>
                  <a:lnTo>
                    <a:pt x="1597291" y="1897761"/>
                  </a:lnTo>
                  <a:lnTo>
                    <a:pt x="1646326" y="1895221"/>
                  </a:lnTo>
                  <a:lnTo>
                    <a:pt x="1695361" y="1897761"/>
                  </a:lnTo>
                  <a:lnTo>
                    <a:pt x="1744205" y="1901571"/>
                  </a:lnTo>
                  <a:lnTo>
                    <a:pt x="1792693" y="1910461"/>
                  </a:lnTo>
                  <a:lnTo>
                    <a:pt x="1840661" y="1921891"/>
                  </a:lnTo>
                  <a:lnTo>
                    <a:pt x="1887905" y="1935861"/>
                  </a:lnTo>
                  <a:lnTo>
                    <a:pt x="1887905" y="1938401"/>
                  </a:lnTo>
                  <a:lnTo>
                    <a:pt x="1888045" y="1939671"/>
                  </a:lnTo>
                  <a:lnTo>
                    <a:pt x="1888045" y="1652308"/>
                  </a:lnTo>
                  <a:lnTo>
                    <a:pt x="1885391" y="1653921"/>
                  </a:lnTo>
                  <a:lnTo>
                    <a:pt x="1885149" y="1653438"/>
                  </a:lnTo>
                  <a:lnTo>
                    <a:pt x="1885149" y="1878711"/>
                  </a:lnTo>
                  <a:lnTo>
                    <a:pt x="1838299" y="1866011"/>
                  </a:lnTo>
                  <a:lnTo>
                    <a:pt x="1790839" y="1855851"/>
                  </a:lnTo>
                  <a:lnTo>
                    <a:pt x="1742922" y="1848231"/>
                  </a:lnTo>
                  <a:lnTo>
                    <a:pt x="1694700" y="1843151"/>
                  </a:lnTo>
                  <a:lnTo>
                    <a:pt x="1646326" y="1841881"/>
                  </a:lnTo>
                  <a:lnTo>
                    <a:pt x="1597952" y="1843151"/>
                  </a:lnTo>
                  <a:lnTo>
                    <a:pt x="1549717" y="1848231"/>
                  </a:lnTo>
                  <a:lnTo>
                    <a:pt x="1501787" y="1855851"/>
                  </a:lnTo>
                  <a:lnTo>
                    <a:pt x="1454302" y="1866011"/>
                  </a:lnTo>
                  <a:lnTo>
                    <a:pt x="1407401" y="1878711"/>
                  </a:lnTo>
                  <a:lnTo>
                    <a:pt x="1409839" y="1854581"/>
                  </a:lnTo>
                  <a:lnTo>
                    <a:pt x="1416939" y="1807591"/>
                  </a:lnTo>
                  <a:lnTo>
                    <a:pt x="1470571" y="1770761"/>
                  </a:lnTo>
                  <a:lnTo>
                    <a:pt x="1520278" y="1760601"/>
                  </a:lnTo>
                  <a:lnTo>
                    <a:pt x="1570482" y="1754251"/>
                  </a:lnTo>
                  <a:lnTo>
                    <a:pt x="1621002" y="1750441"/>
                  </a:lnTo>
                  <a:lnTo>
                    <a:pt x="1671612" y="1750441"/>
                  </a:lnTo>
                  <a:lnTo>
                    <a:pt x="1722120" y="1754251"/>
                  </a:lnTo>
                  <a:lnTo>
                    <a:pt x="1772323" y="1760601"/>
                  </a:lnTo>
                  <a:lnTo>
                    <a:pt x="1822005" y="1770761"/>
                  </a:lnTo>
                  <a:lnTo>
                    <a:pt x="1870964" y="1784731"/>
                  </a:lnTo>
                  <a:lnTo>
                    <a:pt x="1879536" y="1830451"/>
                  </a:lnTo>
                  <a:lnTo>
                    <a:pt x="1885149" y="1878711"/>
                  </a:lnTo>
                  <a:lnTo>
                    <a:pt x="1885149" y="1653438"/>
                  </a:lnTo>
                  <a:lnTo>
                    <a:pt x="1858797" y="1600581"/>
                  </a:lnTo>
                  <a:lnTo>
                    <a:pt x="1854530" y="1594256"/>
                  </a:lnTo>
                  <a:lnTo>
                    <a:pt x="1854530" y="1725041"/>
                  </a:lnTo>
                  <a:lnTo>
                    <a:pt x="1803184" y="1712341"/>
                  </a:lnTo>
                  <a:lnTo>
                    <a:pt x="1751228" y="1703451"/>
                  </a:lnTo>
                  <a:lnTo>
                    <a:pt x="1698891" y="1698371"/>
                  </a:lnTo>
                  <a:lnTo>
                    <a:pt x="1646339" y="1697101"/>
                  </a:lnTo>
                  <a:lnTo>
                    <a:pt x="1593773" y="1698371"/>
                  </a:lnTo>
                  <a:lnTo>
                    <a:pt x="1541424" y="1703451"/>
                  </a:lnTo>
                  <a:lnTo>
                    <a:pt x="1489456" y="1712341"/>
                  </a:lnTo>
                  <a:lnTo>
                    <a:pt x="1438084" y="1725041"/>
                  </a:lnTo>
                  <a:lnTo>
                    <a:pt x="1458404" y="1671701"/>
                  </a:lnTo>
                  <a:lnTo>
                    <a:pt x="1482623" y="1624711"/>
                  </a:lnTo>
                  <a:lnTo>
                    <a:pt x="1510309" y="1585341"/>
                  </a:lnTo>
                  <a:lnTo>
                    <a:pt x="1540979" y="1552321"/>
                  </a:lnTo>
                  <a:lnTo>
                    <a:pt x="1574177" y="1528191"/>
                  </a:lnTo>
                  <a:lnTo>
                    <a:pt x="1609445" y="1511681"/>
                  </a:lnTo>
                  <a:lnTo>
                    <a:pt x="1646301" y="1506601"/>
                  </a:lnTo>
                  <a:lnTo>
                    <a:pt x="1683156" y="1511681"/>
                  </a:lnTo>
                  <a:lnTo>
                    <a:pt x="1718424" y="1528191"/>
                  </a:lnTo>
                  <a:lnTo>
                    <a:pt x="1751622" y="1552321"/>
                  </a:lnTo>
                  <a:lnTo>
                    <a:pt x="1782292" y="1585341"/>
                  </a:lnTo>
                  <a:lnTo>
                    <a:pt x="1809978" y="1624711"/>
                  </a:lnTo>
                  <a:lnTo>
                    <a:pt x="1834210" y="1671701"/>
                  </a:lnTo>
                  <a:lnTo>
                    <a:pt x="1854530" y="1725041"/>
                  </a:lnTo>
                  <a:lnTo>
                    <a:pt x="1854530" y="1594256"/>
                  </a:lnTo>
                  <a:lnTo>
                    <a:pt x="1827987" y="1554861"/>
                  </a:lnTo>
                  <a:lnTo>
                    <a:pt x="1793367" y="1518031"/>
                  </a:lnTo>
                  <a:lnTo>
                    <a:pt x="1779104" y="1506601"/>
                  </a:lnTo>
                  <a:lnTo>
                    <a:pt x="1755330" y="1487551"/>
                  </a:lnTo>
                  <a:lnTo>
                    <a:pt x="1760639" y="1478661"/>
                  </a:lnTo>
                  <a:lnTo>
                    <a:pt x="1767141" y="1469771"/>
                  </a:lnTo>
                  <a:lnTo>
                    <a:pt x="1771662" y="1464691"/>
                  </a:lnTo>
                  <a:lnTo>
                    <a:pt x="1775040" y="1460881"/>
                  </a:lnTo>
                  <a:lnTo>
                    <a:pt x="1813344" y="1436751"/>
                  </a:lnTo>
                  <a:lnTo>
                    <a:pt x="1824037" y="1432941"/>
                  </a:lnTo>
                  <a:lnTo>
                    <a:pt x="1833435" y="1429131"/>
                  </a:lnTo>
                  <a:lnTo>
                    <a:pt x="1840064" y="1421511"/>
                  </a:lnTo>
                  <a:lnTo>
                    <a:pt x="1843316" y="1411351"/>
                  </a:lnTo>
                  <a:lnTo>
                    <a:pt x="1842592" y="1401191"/>
                  </a:lnTo>
                  <a:lnTo>
                    <a:pt x="1837842" y="1391031"/>
                  </a:lnTo>
                  <a:lnTo>
                    <a:pt x="1830133" y="1384681"/>
                  </a:lnTo>
                  <a:lnTo>
                    <a:pt x="1820494" y="1382141"/>
                  </a:lnTo>
                  <a:lnTo>
                    <a:pt x="1810004" y="1382141"/>
                  </a:lnTo>
                  <a:lnTo>
                    <a:pt x="1765274" y="1401191"/>
                  </a:lnTo>
                  <a:lnTo>
                    <a:pt x="1725307" y="1436751"/>
                  </a:lnTo>
                  <a:lnTo>
                    <a:pt x="1707527" y="1464691"/>
                  </a:lnTo>
                  <a:lnTo>
                    <a:pt x="1692605" y="1459611"/>
                  </a:lnTo>
                  <a:lnTo>
                    <a:pt x="1661985" y="1454531"/>
                  </a:lnTo>
                  <a:lnTo>
                    <a:pt x="1630273" y="1454531"/>
                  </a:lnTo>
                  <a:lnTo>
                    <a:pt x="1599006" y="1459611"/>
                  </a:lnTo>
                  <a:lnTo>
                    <a:pt x="1583778" y="1464691"/>
                  </a:lnTo>
                  <a:lnTo>
                    <a:pt x="1575854" y="1450721"/>
                  </a:lnTo>
                  <a:lnTo>
                    <a:pt x="1539316" y="1411351"/>
                  </a:lnTo>
                  <a:lnTo>
                    <a:pt x="1496923" y="1387221"/>
                  </a:lnTo>
                  <a:lnTo>
                    <a:pt x="1481277" y="1382141"/>
                  </a:lnTo>
                  <a:lnTo>
                    <a:pt x="1470761" y="1382141"/>
                  </a:lnTo>
                  <a:lnTo>
                    <a:pt x="1461135" y="1384681"/>
                  </a:lnTo>
                  <a:lnTo>
                    <a:pt x="1453426" y="1391031"/>
                  </a:lnTo>
                  <a:lnTo>
                    <a:pt x="1448689" y="1401191"/>
                  </a:lnTo>
                  <a:lnTo>
                    <a:pt x="1447965" y="1411351"/>
                  </a:lnTo>
                  <a:lnTo>
                    <a:pt x="1451216" y="1420241"/>
                  </a:lnTo>
                  <a:lnTo>
                    <a:pt x="1457845" y="1429131"/>
                  </a:lnTo>
                  <a:lnTo>
                    <a:pt x="1467243" y="1432941"/>
                  </a:lnTo>
                  <a:lnTo>
                    <a:pt x="1477937" y="1436751"/>
                  </a:lnTo>
                  <a:lnTo>
                    <a:pt x="1488109" y="1441831"/>
                  </a:lnTo>
                  <a:lnTo>
                    <a:pt x="1524190" y="1469771"/>
                  </a:lnTo>
                  <a:lnTo>
                    <a:pt x="1536077" y="1488821"/>
                  </a:lnTo>
                  <a:lnTo>
                    <a:pt x="1498384" y="1518031"/>
                  </a:lnTo>
                  <a:lnTo>
                    <a:pt x="1464056" y="1556131"/>
                  </a:lnTo>
                  <a:lnTo>
                    <a:pt x="1433499" y="1601851"/>
                  </a:lnTo>
                  <a:lnTo>
                    <a:pt x="1407109" y="1653921"/>
                  </a:lnTo>
                  <a:lnTo>
                    <a:pt x="1404886" y="1652651"/>
                  </a:lnTo>
                  <a:lnTo>
                    <a:pt x="1387436" y="1642706"/>
                  </a:lnTo>
                  <a:lnTo>
                    <a:pt x="1387436" y="1704721"/>
                  </a:lnTo>
                  <a:lnTo>
                    <a:pt x="1373644" y="1752981"/>
                  </a:lnTo>
                  <a:lnTo>
                    <a:pt x="1363091" y="1803781"/>
                  </a:lnTo>
                  <a:lnTo>
                    <a:pt x="1355928" y="1858391"/>
                  </a:lnTo>
                  <a:lnTo>
                    <a:pt x="1352308" y="1914271"/>
                  </a:lnTo>
                  <a:lnTo>
                    <a:pt x="1352207" y="1918081"/>
                  </a:lnTo>
                  <a:lnTo>
                    <a:pt x="1352092" y="1921891"/>
                  </a:lnTo>
                  <a:lnTo>
                    <a:pt x="1351991" y="1925701"/>
                  </a:lnTo>
                  <a:lnTo>
                    <a:pt x="1351508" y="1933321"/>
                  </a:lnTo>
                  <a:lnTo>
                    <a:pt x="1351508" y="1940941"/>
                  </a:lnTo>
                  <a:lnTo>
                    <a:pt x="1352003" y="1968881"/>
                  </a:lnTo>
                  <a:lnTo>
                    <a:pt x="1353413" y="1996821"/>
                  </a:lnTo>
                  <a:lnTo>
                    <a:pt x="1355712" y="2023491"/>
                  </a:lnTo>
                  <a:lnTo>
                    <a:pt x="1358798" y="2050161"/>
                  </a:lnTo>
                  <a:lnTo>
                    <a:pt x="1328610" y="2064131"/>
                  </a:lnTo>
                  <a:lnTo>
                    <a:pt x="1296619" y="2075561"/>
                  </a:lnTo>
                  <a:lnTo>
                    <a:pt x="1263383" y="2081911"/>
                  </a:lnTo>
                  <a:lnTo>
                    <a:pt x="1229461" y="2084451"/>
                  </a:lnTo>
                  <a:lnTo>
                    <a:pt x="1181239" y="2080641"/>
                  </a:lnTo>
                  <a:lnTo>
                    <a:pt x="1136307" y="2067941"/>
                  </a:lnTo>
                  <a:lnTo>
                    <a:pt x="1095616" y="2047621"/>
                  </a:lnTo>
                  <a:lnTo>
                    <a:pt x="1060145" y="2020951"/>
                  </a:lnTo>
                  <a:lnTo>
                    <a:pt x="1030871" y="1989201"/>
                  </a:lnTo>
                  <a:lnTo>
                    <a:pt x="1008761" y="1952371"/>
                  </a:lnTo>
                  <a:lnTo>
                    <a:pt x="994778" y="1911731"/>
                  </a:lnTo>
                  <a:lnTo>
                    <a:pt x="989901" y="1868551"/>
                  </a:lnTo>
                  <a:lnTo>
                    <a:pt x="994778" y="1825371"/>
                  </a:lnTo>
                  <a:lnTo>
                    <a:pt x="1008761" y="1784731"/>
                  </a:lnTo>
                  <a:lnTo>
                    <a:pt x="1030871" y="1747901"/>
                  </a:lnTo>
                  <a:lnTo>
                    <a:pt x="1060145" y="1716151"/>
                  </a:lnTo>
                  <a:lnTo>
                    <a:pt x="1095616" y="1689481"/>
                  </a:lnTo>
                  <a:lnTo>
                    <a:pt x="1136307" y="1669161"/>
                  </a:lnTo>
                  <a:lnTo>
                    <a:pt x="1181239" y="1656461"/>
                  </a:lnTo>
                  <a:lnTo>
                    <a:pt x="1229461" y="1652651"/>
                  </a:lnTo>
                  <a:lnTo>
                    <a:pt x="1272590" y="1656461"/>
                  </a:lnTo>
                  <a:lnTo>
                    <a:pt x="1314005" y="1666621"/>
                  </a:lnTo>
                  <a:lnTo>
                    <a:pt x="1352651" y="1683131"/>
                  </a:lnTo>
                  <a:lnTo>
                    <a:pt x="1387436" y="1704721"/>
                  </a:lnTo>
                  <a:lnTo>
                    <a:pt x="1387436" y="1642706"/>
                  </a:lnTo>
                  <a:lnTo>
                    <a:pt x="1367040" y="1631061"/>
                  </a:lnTo>
                  <a:lnTo>
                    <a:pt x="1323403" y="1613281"/>
                  </a:lnTo>
                  <a:lnTo>
                    <a:pt x="1277213" y="1603121"/>
                  </a:lnTo>
                  <a:lnTo>
                    <a:pt x="1229436" y="1599311"/>
                  </a:lnTo>
                  <a:lnTo>
                    <a:pt x="1182039" y="1603121"/>
                  </a:lnTo>
                  <a:lnTo>
                    <a:pt x="1137056" y="1613281"/>
                  </a:lnTo>
                  <a:lnTo>
                    <a:pt x="1095082" y="1629791"/>
                  </a:lnTo>
                  <a:lnTo>
                    <a:pt x="1056741" y="1651381"/>
                  </a:lnTo>
                  <a:lnTo>
                    <a:pt x="1022642" y="1678051"/>
                  </a:lnTo>
                  <a:lnTo>
                    <a:pt x="993368" y="1709801"/>
                  </a:lnTo>
                  <a:lnTo>
                    <a:pt x="969556" y="1745361"/>
                  </a:lnTo>
                  <a:lnTo>
                    <a:pt x="951788" y="1783461"/>
                  </a:lnTo>
                  <a:lnTo>
                    <a:pt x="940689" y="1825371"/>
                  </a:lnTo>
                  <a:lnTo>
                    <a:pt x="936840" y="1868551"/>
                  </a:lnTo>
                  <a:lnTo>
                    <a:pt x="940689" y="1911731"/>
                  </a:lnTo>
                  <a:lnTo>
                    <a:pt x="951788" y="1953641"/>
                  </a:lnTo>
                  <a:lnTo>
                    <a:pt x="969556" y="1991741"/>
                  </a:lnTo>
                  <a:lnTo>
                    <a:pt x="993368" y="2027301"/>
                  </a:lnTo>
                  <a:lnTo>
                    <a:pt x="1022642" y="2059051"/>
                  </a:lnTo>
                  <a:lnTo>
                    <a:pt x="1056741" y="2085721"/>
                  </a:lnTo>
                  <a:lnTo>
                    <a:pt x="1095082" y="2107311"/>
                  </a:lnTo>
                  <a:lnTo>
                    <a:pt x="1137056" y="2123821"/>
                  </a:lnTo>
                  <a:lnTo>
                    <a:pt x="1182039" y="2133981"/>
                  </a:lnTo>
                  <a:lnTo>
                    <a:pt x="1229436" y="2137791"/>
                  </a:lnTo>
                  <a:lnTo>
                    <a:pt x="1265402" y="2135251"/>
                  </a:lnTo>
                  <a:lnTo>
                    <a:pt x="1300873" y="2128901"/>
                  </a:lnTo>
                  <a:lnTo>
                    <a:pt x="1335354" y="2118741"/>
                  </a:lnTo>
                  <a:lnTo>
                    <a:pt x="1368323" y="2104771"/>
                  </a:lnTo>
                  <a:lnTo>
                    <a:pt x="1383639" y="2164461"/>
                  </a:lnTo>
                  <a:lnTo>
                    <a:pt x="1403375" y="2220341"/>
                  </a:lnTo>
                  <a:lnTo>
                    <a:pt x="1427187" y="2269871"/>
                  </a:lnTo>
                  <a:lnTo>
                    <a:pt x="1454759" y="2314321"/>
                  </a:lnTo>
                  <a:lnTo>
                    <a:pt x="1485722" y="2351151"/>
                  </a:lnTo>
                  <a:lnTo>
                    <a:pt x="1519758" y="2382901"/>
                  </a:lnTo>
                  <a:lnTo>
                    <a:pt x="1556524" y="2405761"/>
                  </a:lnTo>
                  <a:lnTo>
                    <a:pt x="1621942" y="2558161"/>
                  </a:lnTo>
                  <a:lnTo>
                    <a:pt x="1626019" y="2564511"/>
                  </a:lnTo>
                  <a:lnTo>
                    <a:pt x="1631708" y="2569591"/>
                  </a:lnTo>
                  <a:lnTo>
                    <a:pt x="1638604" y="2572131"/>
                  </a:lnTo>
                  <a:lnTo>
                    <a:pt x="1646275" y="2573401"/>
                  </a:lnTo>
                  <a:lnTo>
                    <a:pt x="1653959" y="2572131"/>
                  </a:lnTo>
                  <a:lnTo>
                    <a:pt x="1660855" y="2569591"/>
                  </a:lnTo>
                  <a:lnTo>
                    <a:pt x="1666544" y="2564511"/>
                  </a:lnTo>
                  <a:lnTo>
                    <a:pt x="1670621" y="2558161"/>
                  </a:lnTo>
                  <a:lnTo>
                    <a:pt x="1703870" y="2480691"/>
                  </a:lnTo>
                  <a:lnTo>
                    <a:pt x="1727314" y="2426081"/>
                  </a:lnTo>
                  <a:lnTo>
                    <a:pt x="1736026" y="2405761"/>
                  </a:lnTo>
                  <a:lnTo>
                    <a:pt x="1772704" y="2382901"/>
                  </a:lnTo>
                  <a:lnTo>
                    <a:pt x="1781200" y="2375281"/>
                  </a:lnTo>
                  <a:lnTo>
                    <a:pt x="1837601" y="2314321"/>
                  </a:lnTo>
                  <a:lnTo>
                    <a:pt x="1865134" y="2269871"/>
                  </a:lnTo>
                  <a:lnTo>
                    <a:pt x="1888934" y="2220341"/>
                  </a:lnTo>
                  <a:lnTo>
                    <a:pt x="1908683" y="2165731"/>
                  </a:lnTo>
                  <a:lnTo>
                    <a:pt x="1924024" y="2106041"/>
                  </a:lnTo>
                  <a:lnTo>
                    <a:pt x="1956320" y="2120011"/>
                  </a:lnTo>
                  <a:lnTo>
                    <a:pt x="1990077" y="2128901"/>
                  </a:lnTo>
                  <a:lnTo>
                    <a:pt x="2025027" y="2135251"/>
                  </a:lnTo>
                  <a:lnTo>
                    <a:pt x="2060892" y="2137791"/>
                  </a:lnTo>
                  <a:lnTo>
                    <a:pt x="2108289" y="2133981"/>
                  </a:lnTo>
                  <a:lnTo>
                    <a:pt x="2153272" y="2123821"/>
                  </a:lnTo>
                  <a:lnTo>
                    <a:pt x="2195245" y="2107311"/>
                  </a:lnTo>
                  <a:lnTo>
                    <a:pt x="2197493" y="2106041"/>
                  </a:lnTo>
                  <a:lnTo>
                    <a:pt x="2233587" y="2085721"/>
                  </a:lnTo>
                  <a:lnTo>
                    <a:pt x="2235200" y="2084451"/>
                  </a:lnTo>
                  <a:lnTo>
                    <a:pt x="2267686" y="2059051"/>
                  </a:lnTo>
                  <a:lnTo>
                    <a:pt x="2296960" y="2027301"/>
                  </a:lnTo>
                  <a:lnTo>
                    <a:pt x="2320772" y="1991741"/>
                  </a:lnTo>
                  <a:lnTo>
                    <a:pt x="2338540" y="1953641"/>
                  </a:lnTo>
                  <a:lnTo>
                    <a:pt x="2349639" y="1911731"/>
                  </a:lnTo>
                  <a:lnTo>
                    <a:pt x="2349754" y="1910461"/>
                  </a:lnTo>
                  <a:lnTo>
                    <a:pt x="2353475" y="1868551"/>
                  </a:lnTo>
                  <a:close/>
                </a:path>
                <a:path w="2701290" h="3060700">
                  <a:moveTo>
                    <a:pt x="2700820" y="0"/>
                  </a:moveTo>
                  <a:lnTo>
                    <a:pt x="414350" y="0"/>
                  </a:lnTo>
                  <a:lnTo>
                    <a:pt x="374307" y="25400"/>
                  </a:lnTo>
                  <a:lnTo>
                    <a:pt x="339280" y="50800"/>
                  </a:lnTo>
                  <a:lnTo>
                    <a:pt x="309676" y="88900"/>
                  </a:lnTo>
                  <a:lnTo>
                    <a:pt x="285915" y="127000"/>
                  </a:lnTo>
                  <a:lnTo>
                    <a:pt x="268427" y="165100"/>
                  </a:lnTo>
                  <a:lnTo>
                    <a:pt x="257632" y="215900"/>
                  </a:lnTo>
                  <a:lnTo>
                    <a:pt x="253936" y="266700"/>
                  </a:lnTo>
                  <a:lnTo>
                    <a:pt x="257784" y="304800"/>
                  </a:lnTo>
                  <a:lnTo>
                    <a:pt x="269062" y="355600"/>
                  </a:lnTo>
                  <a:lnTo>
                    <a:pt x="287286" y="406400"/>
                  </a:lnTo>
                  <a:lnTo>
                    <a:pt x="312039" y="444500"/>
                  </a:lnTo>
                  <a:lnTo>
                    <a:pt x="342861" y="469900"/>
                  </a:lnTo>
                  <a:lnTo>
                    <a:pt x="379298" y="508000"/>
                  </a:lnTo>
                  <a:lnTo>
                    <a:pt x="367550" y="520700"/>
                  </a:lnTo>
                  <a:lnTo>
                    <a:pt x="358813" y="533400"/>
                  </a:lnTo>
                  <a:lnTo>
                    <a:pt x="353364" y="558800"/>
                  </a:lnTo>
                  <a:lnTo>
                    <a:pt x="351485" y="571500"/>
                  </a:lnTo>
                  <a:lnTo>
                    <a:pt x="351485" y="584200"/>
                  </a:lnTo>
                  <a:lnTo>
                    <a:pt x="351904" y="584200"/>
                  </a:lnTo>
                  <a:lnTo>
                    <a:pt x="352564" y="596900"/>
                  </a:lnTo>
                  <a:lnTo>
                    <a:pt x="93941" y="812800"/>
                  </a:lnTo>
                  <a:lnTo>
                    <a:pt x="63957" y="850900"/>
                  </a:lnTo>
                  <a:lnTo>
                    <a:pt x="42799" y="889000"/>
                  </a:lnTo>
                  <a:lnTo>
                    <a:pt x="31203" y="927100"/>
                  </a:lnTo>
                  <a:lnTo>
                    <a:pt x="29908" y="965200"/>
                  </a:lnTo>
                  <a:lnTo>
                    <a:pt x="38823" y="1016000"/>
                  </a:lnTo>
                  <a:lnTo>
                    <a:pt x="56972" y="1054100"/>
                  </a:lnTo>
                  <a:lnTo>
                    <a:pt x="83591" y="1079500"/>
                  </a:lnTo>
                  <a:lnTo>
                    <a:pt x="117881" y="1104900"/>
                  </a:lnTo>
                  <a:lnTo>
                    <a:pt x="121272" y="1104900"/>
                  </a:lnTo>
                  <a:lnTo>
                    <a:pt x="108813" y="1143000"/>
                  </a:lnTo>
                  <a:lnTo>
                    <a:pt x="96481" y="1181100"/>
                  </a:lnTo>
                  <a:lnTo>
                    <a:pt x="84442" y="1219200"/>
                  </a:lnTo>
                  <a:lnTo>
                    <a:pt x="72783" y="1257300"/>
                  </a:lnTo>
                  <a:lnTo>
                    <a:pt x="61620" y="1295400"/>
                  </a:lnTo>
                  <a:lnTo>
                    <a:pt x="51054" y="1346200"/>
                  </a:lnTo>
                  <a:lnTo>
                    <a:pt x="41186" y="1384300"/>
                  </a:lnTo>
                  <a:lnTo>
                    <a:pt x="32131" y="1435100"/>
                  </a:lnTo>
                  <a:lnTo>
                    <a:pt x="23990" y="1473200"/>
                  </a:lnTo>
                  <a:lnTo>
                    <a:pt x="16852" y="1524000"/>
                  </a:lnTo>
                  <a:lnTo>
                    <a:pt x="10833" y="1574800"/>
                  </a:lnTo>
                  <a:lnTo>
                    <a:pt x="6032" y="1625600"/>
                  </a:lnTo>
                  <a:lnTo>
                    <a:pt x="2565" y="1676400"/>
                  </a:lnTo>
                  <a:lnTo>
                    <a:pt x="520" y="1727200"/>
                  </a:lnTo>
                  <a:lnTo>
                    <a:pt x="0" y="1790700"/>
                  </a:lnTo>
                  <a:lnTo>
                    <a:pt x="1130" y="1841500"/>
                  </a:lnTo>
                  <a:lnTo>
                    <a:pt x="3987" y="1892300"/>
                  </a:lnTo>
                  <a:lnTo>
                    <a:pt x="8699" y="1955800"/>
                  </a:lnTo>
                  <a:lnTo>
                    <a:pt x="15354" y="2019300"/>
                  </a:lnTo>
                  <a:lnTo>
                    <a:pt x="34925" y="2133600"/>
                  </a:lnTo>
                  <a:lnTo>
                    <a:pt x="47967" y="2197100"/>
                  </a:lnTo>
                  <a:lnTo>
                    <a:pt x="62725" y="2260600"/>
                  </a:lnTo>
                  <a:lnTo>
                    <a:pt x="79032" y="2311400"/>
                  </a:lnTo>
                  <a:lnTo>
                    <a:pt x="96761" y="2362200"/>
                  </a:lnTo>
                  <a:lnTo>
                    <a:pt x="115785" y="2425700"/>
                  </a:lnTo>
                  <a:lnTo>
                    <a:pt x="135940" y="2476500"/>
                  </a:lnTo>
                  <a:lnTo>
                    <a:pt x="157111" y="2527300"/>
                  </a:lnTo>
                  <a:lnTo>
                    <a:pt x="179146" y="2578100"/>
                  </a:lnTo>
                  <a:lnTo>
                    <a:pt x="201917" y="2616200"/>
                  </a:lnTo>
                  <a:lnTo>
                    <a:pt x="225272" y="2667000"/>
                  </a:lnTo>
                  <a:lnTo>
                    <a:pt x="249097" y="2705100"/>
                  </a:lnTo>
                  <a:lnTo>
                    <a:pt x="273227" y="2743200"/>
                  </a:lnTo>
                  <a:lnTo>
                    <a:pt x="346138" y="2857500"/>
                  </a:lnTo>
                  <a:lnTo>
                    <a:pt x="370154" y="2895600"/>
                  </a:lnTo>
                  <a:lnTo>
                    <a:pt x="393788" y="2921000"/>
                  </a:lnTo>
                  <a:lnTo>
                    <a:pt x="416915" y="2959100"/>
                  </a:lnTo>
                  <a:lnTo>
                    <a:pt x="402780" y="2971800"/>
                  </a:lnTo>
                  <a:lnTo>
                    <a:pt x="389521" y="2997200"/>
                  </a:lnTo>
                  <a:lnTo>
                    <a:pt x="379704" y="3035300"/>
                  </a:lnTo>
                  <a:lnTo>
                    <a:pt x="377177" y="3060700"/>
                  </a:lnTo>
                  <a:lnTo>
                    <a:pt x="430377" y="3060700"/>
                  </a:lnTo>
                  <a:lnTo>
                    <a:pt x="432447" y="3048000"/>
                  </a:lnTo>
                  <a:lnTo>
                    <a:pt x="441198" y="3022600"/>
                  </a:lnTo>
                  <a:lnTo>
                    <a:pt x="452399" y="2997200"/>
                  </a:lnTo>
                  <a:lnTo>
                    <a:pt x="463270" y="2984500"/>
                  </a:lnTo>
                  <a:lnTo>
                    <a:pt x="2700820" y="2984500"/>
                  </a:lnTo>
                  <a:lnTo>
                    <a:pt x="2700820" y="2921000"/>
                  </a:lnTo>
                  <a:lnTo>
                    <a:pt x="463765" y="2921000"/>
                  </a:lnTo>
                  <a:lnTo>
                    <a:pt x="441121" y="2895600"/>
                  </a:lnTo>
                  <a:lnTo>
                    <a:pt x="417931" y="2870200"/>
                  </a:lnTo>
                  <a:lnTo>
                    <a:pt x="394335" y="2832100"/>
                  </a:lnTo>
                  <a:lnTo>
                    <a:pt x="370471" y="2806700"/>
                  </a:lnTo>
                  <a:lnTo>
                    <a:pt x="322516" y="2730500"/>
                  </a:lnTo>
                  <a:lnTo>
                    <a:pt x="298691" y="2692400"/>
                  </a:lnTo>
                  <a:lnTo>
                    <a:pt x="275170" y="2641600"/>
                  </a:lnTo>
                  <a:lnTo>
                    <a:pt x="252082" y="2603500"/>
                  </a:lnTo>
                  <a:lnTo>
                    <a:pt x="229565" y="2552700"/>
                  </a:lnTo>
                  <a:lnTo>
                    <a:pt x="207772" y="2501900"/>
                  </a:lnTo>
                  <a:lnTo>
                    <a:pt x="186829" y="2463800"/>
                  </a:lnTo>
                  <a:lnTo>
                    <a:pt x="166878" y="2413000"/>
                  </a:lnTo>
                  <a:lnTo>
                    <a:pt x="148069" y="2349500"/>
                  </a:lnTo>
                  <a:lnTo>
                    <a:pt x="130530" y="2298700"/>
                  </a:lnTo>
                  <a:lnTo>
                    <a:pt x="114401" y="2247900"/>
                  </a:lnTo>
                  <a:lnTo>
                    <a:pt x="99834" y="2184400"/>
                  </a:lnTo>
                  <a:lnTo>
                    <a:pt x="86969" y="2120900"/>
                  </a:lnTo>
                  <a:lnTo>
                    <a:pt x="75971" y="2057400"/>
                  </a:lnTo>
                  <a:lnTo>
                    <a:pt x="67271" y="2006600"/>
                  </a:lnTo>
                  <a:lnTo>
                    <a:pt x="60744" y="1943100"/>
                  </a:lnTo>
                  <a:lnTo>
                    <a:pt x="56261" y="1879600"/>
                  </a:lnTo>
                  <a:lnTo>
                    <a:pt x="53733" y="1828800"/>
                  </a:lnTo>
                  <a:lnTo>
                    <a:pt x="53022" y="1765300"/>
                  </a:lnTo>
                  <a:lnTo>
                    <a:pt x="54025" y="1714500"/>
                  </a:lnTo>
                  <a:lnTo>
                    <a:pt x="56616" y="1663700"/>
                  </a:lnTo>
                  <a:lnTo>
                    <a:pt x="60693" y="1612900"/>
                  </a:lnTo>
                  <a:lnTo>
                    <a:pt x="66128" y="1562100"/>
                  </a:lnTo>
                  <a:lnTo>
                    <a:pt x="72821" y="1511300"/>
                  </a:lnTo>
                  <a:lnTo>
                    <a:pt x="80632" y="1460500"/>
                  </a:lnTo>
                  <a:lnTo>
                    <a:pt x="89458" y="1409700"/>
                  </a:lnTo>
                  <a:lnTo>
                    <a:pt x="99199" y="1371600"/>
                  </a:lnTo>
                  <a:lnTo>
                    <a:pt x="109715" y="1320800"/>
                  </a:lnTo>
                  <a:lnTo>
                    <a:pt x="120904" y="1282700"/>
                  </a:lnTo>
                  <a:lnTo>
                    <a:pt x="132651" y="1244600"/>
                  </a:lnTo>
                  <a:lnTo>
                    <a:pt x="144830" y="1206500"/>
                  </a:lnTo>
                  <a:lnTo>
                    <a:pt x="157327" y="1168400"/>
                  </a:lnTo>
                  <a:lnTo>
                    <a:pt x="170040" y="1130300"/>
                  </a:lnTo>
                  <a:lnTo>
                    <a:pt x="235953" y="1143000"/>
                  </a:lnTo>
                  <a:lnTo>
                    <a:pt x="295135" y="1143000"/>
                  </a:lnTo>
                  <a:lnTo>
                    <a:pt x="343408" y="1130300"/>
                  </a:lnTo>
                  <a:lnTo>
                    <a:pt x="376605" y="1117600"/>
                  </a:lnTo>
                  <a:lnTo>
                    <a:pt x="390563" y="1104900"/>
                  </a:lnTo>
                  <a:lnTo>
                    <a:pt x="393026" y="1104900"/>
                  </a:lnTo>
                  <a:lnTo>
                    <a:pt x="419239" y="1092200"/>
                  </a:lnTo>
                  <a:lnTo>
                    <a:pt x="463435" y="1079500"/>
                  </a:lnTo>
                  <a:lnTo>
                    <a:pt x="522389" y="1066800"/>
                  </a:lnTo>
                  <a:lnTo>
                    <a:pt x="592874" y="1066800"/>
                  </a:lnTo>
                  <a:lnTo>
                    <a:pt x="647890" y="1079500"/>
                  </a:lnTo>
                  <a:lnTo>
                    <a:pt x="692035" y="1104900"/>
                  </a:lnTo>
                  <a:lnTo>
                    <a:pt x="725424" y="1130300"/>
                  </a:lnTo>
                  <a:lnTo>
                    <a:pt x="748220" y="1155700"/>
                  </a:lnTo>
                  <a:lnTo>
                    <a:pt x="750074" y="1155700"/>
                  </a:lnTo>
                  <a:lnTo>
                    <a:pt x="767092" y="1168400"/>
                  </a:lnTo>
                  <a:lnTo>
                    <a:pt x="793026" y="1193800"/>
                  </a:lnTo>
                  <a:lnTo>
                    <a:pt x="827366" y="1206500"/>
                  </a:lnTo>
                  <a:lnTo>
                    <a:pt x="869581" y="1231900"/>
                  </a:lnTo>
                  <a:lnTo>
                    <a:pt x="919162" y="1244600"/>
                  </a:lnTo>
                  <a:lnTo>
                    <a:pt x="975588" y="1257300"/>
                  </a:lnTo>
                  <a:lnTo>
                    <a:pt x="1038352" y="1257300"/>
                  </a:lnTo>
                  <a:lnTo>
                    <a:pt x="1104620" y="1244600"/>
                  </a:lnTo>
                  <a:lnTo>
                    <a:pt x="1161669" y="1231900"/>
                  </a:lnTo>
                  <a:lnTo>
                    <a:pt x="1209319" y="1206500"/>
                  </a:lnTo>
                  <a:lnTo>
                    <a:pt x="1247355" y="1181100"/>
                  </a:lnTo>
                  <a:lnTo>
                    <a:pt x="1275600" y="1155700"/>
                  </a:lnTo>
                  <a:lnTo>
                    <a:pt x="1292440" y="1143000"/>
                  </a:lnTo>
                  <a:lnTo>
                    <a:pt x="1324165" y="1117600"/>
                  </a:lnTo>
                  <a:lnTo>
                    <a:pt x="1369720" y="1092200"/>
                  </a:lnTo>
                  <a:lnTo>
                    <a:pt x="1428026" y="1066800"/>
                  </a:lnTo>
                  <a:lnTo>
                    <a:pt x="1498003" y="1066800"/>
                  </a:lnTo>
                  <a:lnTo>
                    <a:pt x="1563395" y="1079500"/>
                  </a:lnTo>
                  <a:lnTo>
                    <a:pt x="1616430" y="1104900"/>
                  </a:lnTo>
                  <a:lnTo>
                    <a:pt x="1656956" y="1130300"/>
                  </a:lnTo>
                  <a:lnTo>
                    <a:pt x="1699755" y="1181100"/>
                  </a:lnTo>
                  <a:lnTo>
                    <a:pt x="1735937" y="1206500"/>
                  </a:lnTo>
                  <a:lnTo>
                    <a:pt x="1775675" y="1244600"/>
                  </a:lnTo>
                  <a:lnTo>
                    <a:pt x="1818246" y="1270000"/>
                  </a:lnTo>
                  <a:lnTo>
                    <a:pt x="1908898" y="1295400"/>
                  </a:lnTo>
                  <a:lnTo>
                    <a:pt x="2000338" y="1295400"/>
                  </a:lnTo>
                  <a:lnTo>
                    <a:pt x="2022500" y="1282700"/>
                  </a:lnTo>
                  <a:lnTo>
                    <a:pt x="2044395" y="1282700"/>
                  </a:lnTo>
                  <a:lnTo>
                    <a:pt x="2097544" y="1257300"/>
                  </a:lnTo>
                  <a:lnTo>
                    <a:pt x="2119401" y="1244600"/>
                  </a:lnTo>
                  <a:lnTo>
                    <a:pt x="2141270" y="1231900"/>
                  </a:lnTo>
                  <a:lnTo>
                    <a:pt x="2176068" y="1193800"/>
                  </a:lnTo>
                  <a:lnTo>
                    <a:pt x="2202446" y="1168400"/>
                  </a:lnTo>
                  <a:lnTo>
                    <a:pt x="2220887" y="1143000"/>
                  </a:lnTo>
                  <a:lnTo>
                    <a:pt x="2248217" y="1104900"/>
                  </a:lnTo>
                  <a:lnTo>
                    <a:pt x="2287397" y="1066800"/>
                  </a:lnTo>
                  <a:lnTo>
                    <a:pt x="2325662" y="1041400"/>
                  </a:lnTo>
                  <a:lnTo>
                    <a:pt x="2372525" y="1028700"/>
                  </a:lnTo>
                  <a:lnTo>
                    <a:pt x="2427935" y="1016000"/>
                  </a:lnTo>
                  <a:lnTo>
                    <a:pt x="2492006" y="1016000"/>
                  </a:lnTo>
                  <a:lnTo>
                    <a:pt x="2545842" y="1041400"/>
                  </a:lnTo>
                  <a:lnTo>
                    <a:pt x="2588933" y="1066800"/>
                  </a:lnTo>
                  <a:lnTo>
                    <a:pt x="2620772" y="1092200"/>
                  </a:lnTo>
                  <a:lnTo>
                    <a:pt x="2648623" y="1130300"/>
                  </a:lnTo>
                  <a:lnTo>
                    <a:pt x="2679750" y="1168400"/>
                  </a:lnTo>
                  <a:lnTo>
                    <a:pt x="2700820" y="1181100"/>
                  </a:lnTo>
                  <a:lnTo>
                    <a:pt x="2700820" y="1104900"/>
                  </a:lnTo>
                  <a:lnTo>
                    <a:pt x="2692362" y="1092200"/>
                  </a:lnTo>
                  <a:lnTo>
                    <a:pt x="2685059" y="1092200"/>
                  </a:lnTo>
                  <a:lnTo>
                    <a:pt x="2666822" y="1066800"/>
                  </a:lnTo>
                  <a:lnTo>
                    <a:pt x="2638069" y="1041400"/>
                  </a:lnTo>
                  <a:lnTo>
                    <a:pt x="2599182" y="1016000"/>
                  </a:lnTo>
                  <a:lnTo>
                    <a:pt x="2550541" y="990600"/>
                  </a:lnTo>
                  <a:lnTo>
                    <a:pt x="2492552" y="965200"/>
                  </a:lnTo>
                  <a:lnTo>
                    <a:pt x="2371115" y="965200"/>
                  </a:lnTo>
                  <a:lnTo>
                    <a:pt x="2323376" y="990600"/>
                  </a:lnTo>
                  <a:lnTo>
                    <a:pt x="2282367" y="1003300"/>
                  </a:lnTo>
                  <a:lnTo>
                    <a:pt x="2248090" y="1028700"/>
                  </a:lnTo>
                  <a:lnTo>
                    <a:pt x="2208707" y="1066800"/>
                  </a:lnTo>
                  <a:lnTo>
                    <a:pt x="2175573" y="1117600"/>
                  </a:lnTo>
                  <a:lnTo>
                    <a:pt x="2155228" y="1143000"/>
                  </a:lnTo>
                  <a:lnTo>
                    <a:pt x="2124456" y="1181100"/>
                  </a:lnTo>
                  <a:lnTo>
                    <a:pt x="2082520" y="1206500"/>
                  </a:lnTo>
                  <a:lnTo>
                    <a:pt x="2028672" y="1231900"/>
                  </a:lnTo>
                  <a:lnTo>
                    <a:pt x="1985352" y="1244600"/>
                  </a:lnTo>
                  <a:lnTo>
                    <a:pt x="1941207" y="1244600"/>
                  </a:lnTo>
                  <a:lnTo>
                    <a:pt x="1854200" y="1219200"/>
                  </a:lnTo>
                  <a:lnTo>
                    <a:pt x="1813179" y="1206500"/>
                  </a:lnTo>
                  <a:lnTo>
                    <a:pt x="1775066" y="1181100"/>
                  </a:lnTo>
                  <a:lnTo>
                    <a:pt x="1740776" y="1143000"/>
                  </a:lnTo>
                  <a:lnTo>
                    <a:pt x="1725422" y="1130300"/>
                  </a:lnTo>
                  <a:lnTo>
                    <a:pt x="1700326" y="1104900"/>
                  </a:lnTo>
                  <a:lnTo>
                    <a:pt x="1665465" y="1066800"/>
                  </a:lnTo>
                  <a:lnTo>
                    <a:pt x="1620799" y="1041400"/>
                  </a:lnTo>
                  <a:lnTo>
                    <a:pt x="1566278" y="1028700"/>
                  </a:lnTo>
                  <a:lnTo>
                    <a:pt x="1501876" y="1016000"/>
                  </a:lnTo>
                  <a:lnTo>
                    <a:pt x="1431302" y="1016000"/>
                  </a:lnTo>
                  <a:lnTo>
                    <a:pt x="1370330" y="1028700"/>
                  </a:lnTo>
                  <a:lnTo>
                    <a:pt x="1319720" y="1054100"/>
                  </a:lnTo>
                  <a:lnTo>
                    <a:pt x="1280261" y="1079500"/>
                  </a:lnTo>
                  <a:lnTo>
                    <a:pt x="1252689" y="1104900"/>
                  </a:lnTo>
                  <a:lnTo>
                    <a:pt x="1237792" y="1117600"/>
                  </a:lnTo>
                  <a:lnTo>
                    <a:pt x="1214005" y="1130300"/>
                  </a:lnTo>
                  <a:lnTo>
                    <a:pt x="1181569" y="1155700"/>
                  </a:lnTo>
                  <a:lnTo>
                    <a:pt x="1140726" y="1181100"/>
                  </a:lnTo>
                  <a:lnTo>
                    <a:pt x="1091692" y="1193800"/>
                  </a:lnTo>
                  <a:lnTo>
                    <a:pt x="1034719" y="1206500"/>
                  </a:lnTo>
                  <a:lnTo>
                    <a:pt x="972934" y="1206500"/>
                  </a:lnTo>
                  <a:lnTo>
                    <a:pt x="918451" y="1193800"/>
                  </a:lnTo>
                  <a:lnTo>
                    <a:pt x="871956" y="1168400"/>
                  </a:lnTo>
                  <a:lnTo>
                    <a:pt x="834136" y="1155700"/>
                  </a:lnTo>
                  <a:lnTo>
                    <a:pt x="805688" y="1130300"/>
                  </a:lnTo>
                  <a:lnTo>
                    <a:pt x="787298" y="1117600"/>
                  </a:lnTo>
                  <a:lnTo>
                    <a:pt x="759841" y="1092200"/>
                  </a:lnTo>
                  <a:lnTo>
                    <a:pt x="719937" y="1054100"/>
                  </a:lnTo>
                  <a:lnTo>
                    <a:pt x="667410" y="1028700"/>
                  </a:lnTo>
                  <a:lnTo>
                    <a:pt x="536384" y="1003300"/>
                  </a:lnTo>
                  <a:lnTo>
                    <a:pt x="478409" y="1016000"/>
                  </a:lnTo>
                  <a:lnTo>
                    <a:pt x="429501" y="1028700"/>
                  </a:lnTo>
                  <a:lnTo>
                    <a:pt x="390994" y="1054100"/>
                  </a:lnTo>
                  <a:lnTo>
                    <a:pt x="364261" y="1066800"/>
                  </a:lnTo>
                  <a:lnTo>
                    <a:pt x="346544" y="1066800"/>
                  </a:lnTo>
                  <a:lnTo>
                    <a:pt x="311492" y="1079500"/>
                  </a:lnTo>
                  <a:lnTo>
                    <a:pt x="263575" y="1092200"/>
                  </a:lnTo>
                  <a:lnTo>
                    <a:pt x="207264" y="1092200"/>
                  </a:lnTo>
                  <a:lnTo>
                    <a:pt x="147027" y="1066800"/>
                  </a:lnTo>
                  <a:lnTo>
                    <a:pt x="144449" y="1066800"/>
                  </a:lnTo>
                  <a:lnTo>
                    <a:pt x="120396" y="1041400"/>
                  </a:lnTo>
                  <a:lnTo>
                    <a:pt x="101727" y="1016000"/>
                  </a:lnTo>
                  <a:lnTo>
                    <a:pt x="88988" y="990600"/>
                  </a:lnTo>
                  <a:lnTo>
                    <a:pt x="82727" y="965200"/>
                  </a:lnTo>
                  <a:lnTo>
                    <a:pt x="83654" y="939800"/>
                  </a:lnTo>
                  <a:lnTo>
                    <a:pt x="91922" y="901700"/>
                  </a:lnTo>
                  <a:lnTo>
                    <a:pt x="106997" y="876300"/>
                  </a:lnTo>
                  <a:lnTo>
                    <a:pt x="128384" y="850900"/>
                  </a:lnTo>
                  <a:lnTo>
                    <a:pt x="374573" y="647700"/>
                  </a:lnTo>
                  <a:lnTo>
                    <a:pt x="383362" y="647700"/>
                  </a:lnTo>
                  <a:lnTo>
                    <a:pt x="393319" y="660400"/>
                  </a:lnTo>
                  <a:lnTo>
                    <a:pt x="404431" y="673100"/>
                  </a:lnTo>
                  <a:lnTo>
                    <a:pt x="576745" y="673100"/>
                  </a:lnTo>
                  <a:lnTo>
                    <a:pt x="476821" y="850900"/>
                  </a:lnTo>
                  <a:lnTo>
                    <a:pt x="473608" y="863600"/>
                  </a:lnTo>
                  <a:lnTo>
                    <a:pt x="474472" y="876300"/>
                  </a:lnTo>
                  <a:lnTo>
                    <a:pt x="479056" y="889000"/>
                  </a:lnTo>
                  <a:lnTo>
                    <a:pt x="518756" y="889000"/>
                  </a:lnTo>
                  <a:lnTo>
                    <a:pt x="523138" y="876300"/>
                  </a:lnTo>
                  <a:lnTo>
                    <a:pt x="637501" y="673100"/>
                  </a:lnTo>
                  <a:lnTo>
                    <a:pt x="1117625" y="673100"/>
                  </a:lnTo>
                  <a:lnTo>
                    <a:pt x="1036726" y="863600"/>
                  </a:lnTo>
                  <a:lnTo>
                    <a:pt x="1034427" y="863600"/>
                  </a:lnTo>
                  <a:lnTo>
                    <a:pt x="1036180" y="876300"/>
                  </a:lnTo>
                  <a:lnTo>
                    <a:pt x="1041552" y="889000"/>
                  </a:lnTo>
                  <a:lnTo>
                    <a:pt x="1080922" y="889000"/>
                  </a:lnTo>
                  <a:lnTo>
                    <a:pt x="1085151" y="876300"/>
                  </a:lnTo>
                  <a:lnTo>
                    <a:pt x="1175689" y="673100"/>
                  </a:lnTo>
                  <a:lnTo>
                    <a:pt x="1644180" y="673100"/>
                  </a:lnTo>
                  <a:lnTo>
                    <a:pt x="1644180" y="863600"/>
                  </a:lnTo>
                  <a:lnTo>
                    <a:pt x="1646262" y="876300"/>
                  </a:lnTo>
                  <a:lnTo>
                    <a:pt x="1651952" y="889000"/>
                  </a:lnTo>
                  <a:lnTo>
                    <a:pt x="1689442" y="889000"/>
                  </a:lnTo>
                  <a:lnTo>
                    <a:pt x="1695132" y="876300"/>
                  </a:lnTo>
                  <a:lnTo>
                    <a:pt x="1697215" y="863600"/>
                  </a:lnTo>
                  <a:lnTo>
                    <a:pt x="1697215" y="673100"/>
                  </a:lnTo>
                  <a:lnTo>
                    <a:pt x="2165705" y="673100"/>
                  </a:lnTo>
                  <a:lnTo>
                    <a:pt x="2256256" y="876300"/>
                  </a:lnTo>
                  <a:lnTo>
                    <a:pt x="2260473" y="889000"/>
                  </a:lnTo>
                  <a:lnTo>
                    <a:pt x="2299843" y="889000"/>
                  </a:lnTo>
                  <a:lnTo>
                    <a:pt x="2305227" y="876300"/>
                  </a:lnTo>
                  <a:lnTo>
                    <a:pt x="2306967" y="863600"/>
                  </a:lnTo>
                  <a:lnTo>
                    <a:pt x="2304669" y="863600"/>
                  </a:lnTo>
                  <a:lnTo>
                    <a:pt x="2223770" y="673100"/>
                  </a:lnTo>
                  <a:lnTo>
                    <a:pt x="2700820" y="673100"/>
                  </a:lnTo>
                  <a:lnTo>
                    <a:pt x="2700820" y="647700"/>
                  </a:lnTo>
                  <a:lnTo>
                    <a:pt x="2700820" y="622300"/>
                  </a:lnTo>
                  <a:lnTo>
                    <a:pt x="432612" y="622300"/>
                  </a:lnTo>
                  <a:lnTo>
                    <a:pt x="420966" y="609600"/>
                  </a:lnTo>
                  <a:lnTo>
                    <a:pt x="412115" y="609600"/>
                  </a:lnTo>
                  <a:lnTo>
                    <a:pt x="406476" y="596900"/>
                  </a:lnTo>
                  <a:lnTo>
                    <a:pt x="404507" y="571500"/>
                  </a:lnTo>
                  <a:lnTo>
                    <a:pt x="406577" y="558800"/>
                  </a:lnTo>
                  <a:lnTo>
                    <a:pt x="412432" y="546100"/>
                  </a:lnTo>
                  <a:lnTo>
                    <a:pt x="421601" y="533400"/>
                  </a:lnTo>
                  <a:lnTo>
                    <a:pt x="2700820" y="533400"/>
                  </a:lnTo>
                  <a:lnTo>
                    <a:pt x="2700820" y="482600"/>
                  </a:lnTo>
                  <a:lnTo>
                    <a:pt x="433565" y="482600"/>
                  </a:lnTo>
                  <a:lnTo>
                    <a:pt x="390347" y="444500"/>
                  </a:lnTo>
                  <a:lnTo>
                    <a:pt x="355193" y="406400"/>
                  </a:lnTo>
                  <a:lnTo>
                    <a:pt x="328980" y="368300"/>
                  </a:lnTo>
                  <a:lnTo>
                    <a:pt x="312610" y="317500"/>
                  </a:lnTo>
                  <a:lnTo>
                    <a:pt x="306959" y="266700"/>
                  </a:lnTo>
                  <a:lnTo>
                    <a:pt x="312610" y="215900"/>
                  </a:lnTo>
                  <a:lnTo>
                    <a:pt x="328980" y="165100"/>
                  </a:lnTo>
                  <a:lnTo>
                    <a:pt x="355193" y="114300"/>
                  </a:lnTo>
                  <a:lnTo>
                    <a:pt x="390347" y="76200"/>
                  </a:lnTo>
                  <a:lnTo>
                    <a:pt x="433565" y="50800"/>
                  </a:lnTo>
                  <a:lnTo>
                    <a:pt x="2700820" y="50800"/>
                  </a:lnTo>
                  <a:lnTo>
                    <a:pt x="2700820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83600" y="3165766"/>
              <a:ext cx="1238250" cy="5057775"/>
            </a:xfrm>
            <a:custGeom>
              <a:avLst/>
              <a:gdLst/>
              <a:ahLst/>
              <a:cxnLst/>
              <a:rect l="l" t="t" r="r" b="b"/>
              <a:pathLst>
                <a:path w="1238250" h="5057775">
                  <a:moveTo>
                    <a:pt x="1238237" y="4547133"/>
                  </a:moveTo>
                  <a:lnTo>
                    <a:pt x="1231404" y="4469803"/>
                  </a:lnTo>
                  <a:lnTo>
                    <a:pt x="1222806" y="4429315"/>
                  </a:lnTo>
                  <a:lnTo>
                    <a:pt x="1211122" y="4390250"/>
                  </a:lnTo>
                  <a:lnTo>
                    <a:pt x="1210576" y="4389158"/>
                  </a:lnTo>
                  <a:lnTo>
                    <a:pt x="1210576" y="4388066"/>
                  </a:lnTo>
                  <a:lnTo>
                    <a:pt x="1210030" y="4386986"/>
                  </a:lnTo>
                  <a:lnTo>
                    <a:pt x="1191831" y="4343679"/>
                  </a:lnTo>
                  <a:lnTo>
                    <a:pt x="1169771" y="4302417"/>
                  </a:lnTo>
                  <a:lnTo>
                    <a:pt x="1144079" y="4263415"/>
                  </a:lnTo>
                  <a:lnTo>
                    <a:pt x="1114983" y="4226941"/>
                  </a:lnTo>
                  <a:lnTo>
                    <a:pt x="1082725" y="4193209"/>
                  </a:lnTo>
                  <a:lnTo>
                    <a:pt x="1047521" y="4162475"/>
                  </a:lnTo>
                  <a:lnTo>
                    <a:pt x="1009611" y="4134980"/>
                  </a:lnTo>
                  <a:lnTo>
                    <a:pt x="969213" y="4110952"/>
                  </a:lnTo>
                  <a:lnTo>
                    <a:pt x="926553" y="4090644"/>
                  </a:lnTo>
                  <a:lnTo>
                    <a:pt x="881875" y="4074287"/>
                  </a:lnTo>
                  <a:lnTo>
                    <a:pt x="835393" y="4062133"/>
                  </a:lnTo>
                  <a:lnTo>
                    <a:pt x="787349" y="4054411"/>
                  </a:lnTo>
                  <a:lnTo>
                    <a:pt x="737971" y="4051363"/>
                  </a:lnTo>
                  <a:lnTo>
                    <a:pt x="0" y="4051363"/>
                  </a:lnTo>
                  <a:lnTo>
                    <a:pt x="0" y="5057686"/>
                  </a:lnTo>
                  <a:lnTo>
                    <a:pt x="737971" y="5057648"/>
                  </a:lnTo>
                  <a:lnTo>
                    <a:pt x="787158" y="5054676"/>
                  </a:lnTo>
                  <a:lnTo>
                    <a:pt x="787349" y="5054638"/>
                  </a:lnTo>
                  <a:lnTo>
                    <a:pt x="835393" y="5047056"/>
                  </a:lnTo>
                  <a:lnTo>
                    <a:pt x="882205" y="5035029"/>
                  </a:lnTo>
                  <a:lnTo>
                    <a:pt x="927061" y="5018837"/>
                  </a:lnTo>
                  <a:lnTo>
                    <a:pt x="969835" y="4998694"/>
                  </a:lnTo>
                  <a:lnTo>
                    <a:pt x="1010285" y="4974818"/>
                  </a:lnTo>
                  <a:lnTo>
                    <a:pt x="1048207" y="4947450"/>
                  </a:lnTo>
                  <a:lnTo>
                    <a:pt x="1083348" y="4916792"/>
                  </a:lnTo>
                  <a:lnTo>
                    <a:pt x="1115491" y="4883074"/>
                  </a:lnTo>
                  <a:lnTo>
                    <a:pt x="1144409" y="4846523"/>
                  </a:lnTo>
                  <a:lnTo>
                    <a:pt x="1169771" y="4807496"/>
                  </a:lnTo>
                  <a:lnTo>
                    <a:pt x="1191628" y="4765789"/>
                  </a:lnTo>
                  <a:lnTo>
                    <a:pt x="1209484" y="4722063"/>
                  </a:lnTo>
                  <a:lnTo>
                    <a:pt x="1221422" y="4682172"/>
                  </a:lnTo>
                  <a:lnTo>
                    <a:pt x="1230591" y="4640402"/>
                  </a:lnTo>
                  <a:lnTo>
                    <a:pt x="1236459" y="4597501"/>
                  </a:lnTo>
                  <a:lnTo>
                    <a:pt x="1238237" y="4560570"/>
                  </a:lnTo>
                  <a:lnTo>
                    <a:pt x="1238237" y="4547133"/>
                  </a:lnTo>
                  <a:close/>
                </a:path>
                <a:path w="1238250" h="5057775">
                  <a:moveTo>
                    <a:pt x="1238237" y="495769"/>
                  </a:moveTo>
                  <a:lnTo>
                    <a:pt x="1231404" y="418439"/>
                  </a:lnTo>
                  <a:lnTo>
                    <a:pt x="1222806" y="377952"/>
                  </a:lnTo>
                  <a:lnTo>
                    <a:pt x="1211122" y="338886"/>
                  </a:lnTo>
                  <a:lnTo>
                    <a:pt x="1210576" y="337794"/>
                  </a:lnTo>
                  <a:lnTo>
                    <a:pt x="1210576" y="336715"/>
                  </a:lnTo>
                  <a:lnTo>
                    <a:pt x="1210030" y="335622"/>
                  </a:lnTo>
                  <a:lnTo>
                    <a:pt x="1191831" y="292315"/>
                  </a:lnTo>
                  <a:lnTo>
                    <a:pt x="1169771" y="251053"/>
                  </a:lnTo>
                  <a:lnTo>
                    <a:pt x="1144079" y="212051"/>
                  </a:lnTo>
                  <a:lnTo>
                    <a:pt x="1114983" y="175577"/>
                  </a:lnTo>
                  <a:lnTo>
                    <a:pt x="1082725" y="141846"/>
                  </a:lnTo>
                  <a:lnTo>
                    <a:pt x="1047521" y="111112"/>
                  </a:lnTo>
                  <a:lnTo>
                    <a:pt x="1009611" y="83616"/>
                  </a:lnTo>
                  <a:lnTo>
                    <a:pt x="969213" y="59588"/>
                  </a:lnTo>
                  <a:lnTo>
                    <a:pt x="926553" y="39281"/>
                  </a:lnTo>
                  <a:lnTo>
                    <a:pt x="881875" y="22923"/>
                  </a:lnTo>
                  <a:lnTo>
                    <a:pt x="835393" y="10769"/>
                  </a:lnTo>
                  <a:lnTo>
                    <a:pt x="787349" y="3048"/>
                  </a:lnTo>
                  <a:lnTo>
                    <a:pt x="737971" y="0"/>
                  </a:lnTo>
                  <a:lnTo>
                    <a:pt x="0" y="0"/>
                  </a:lnTo>
                  <a:lnTo>
                    <a:pt x="0" y="1006322"/>
                  </a:lnTo>
                  <a:lnTo>
                    <a:pt x="737971" y="1006284"/>
                  </a:lnTo>
                  <a:lnTo>
                    <a:pt x="787158" y="1003312"/>
                  </a:lnTo>
                  <a:lnTo>
                    <a:pt x="787349" y="1003274"/>
                  </a:lnTo>
                  <a:lnTo>
                    <a:pt x="835393" y="995692"/>
                  </a:lnTo>
                  <a:lnTo>
                    <a:pt x="882205" y="983665"/>
                  </a:lnTo>
                  <a:lnTo>
                    <a:pt x="927061" y="967473"/>
                  </a:lnTo>
                  <a:lnTo>
                    <a:pt x="969835" y="947331"/>
                  </a:lnTo>
                  <a:lnTo>
                    <a:pt x="1010285" y="923455"/>
                  </a:lnTo>
                  <a:lnTo>
                    <a:pt x="1048207" y="896086"/>
                  </a:lnTo>
                  <a:lnTo>
                    <a:pt x="1083348" y="865428"/>
                  </a:lnTo>
                  <a:lnTo>
                    <a:pt x="1115491" y="831710"/>
                  </a:lnTo>
                  <a:lnTo>
                    <a:pt x="1144409" y="795159"/>
                  </a:lnTo>
                  <a:lnTo>
                    <a:pt x="1169771" y="756132"/>
                  </a:lnTo>
                  <a:lnTo>
                    <a:pt x="1191628" y="714425"/>
                  </a:lnTo>
                  <a:lnTo>
                    <a:pt x="1209484" y="670699"/>
                  </a:lnTo>
                  <a:lnTo>
                    <a:pt x="1221422" y="630809"/>
                  </a:lnTo>
                  <a:lnTo>
                    <a:pt x="1230591" y="589038"/>
                  </a:lnTo>
                  <a:lnTo>
                    <a:pt x="1236459" y="546138"/>
                  </a:lnTo>
                  <a:lnTo>
                    <a:pt x="1238237" y="509206"/>
                  </a:lnTo>
                  <a:lnTo>
                    <a:pt x="1238237" y="495769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8840081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4518590" y="159272"/>
            <a:ext cx="10373090" cy="3609037"/>
          </a:xfrm>
          <a:prstGeom prst="rect">
            <a:avLst/>
          </a:prstGeom>
        </p:spPr>
        <p:txBody>
          <a:bodyPr vert="horz" wrap="square" lIns="0" tIns="427073" rIns="0" bIns="0" rtlCol="0">
            <a:spAutoFit/>
          </a:bodyPr>
          <a:lstStyle/>
          <a:p>
            <a:pPr marL="784225">
              <a:spcBef>
                <a:spcPts val="90"/>
              </a:spcBef>
            </a:pPr>
            <a:r>
              <a:rPr lang="ru-RU" sz="3200" b="1" i="1" dirty="0"/>
              <a:t>Альберт </a:t>
            </a:r>
            <a:r>
              <a:rPr lang="ru-RU" sz="3200" b="1" i="1" dirty="0" err="1"/>
              <a:t>Ейнштейн</a:t>
            </a:r>
            <a:r>
              <a:rPr lang="ru-RU" sz="3200" b="1" i="1" dirty="0"/>
              <a:t> колись сказав: «Через 4 роки </a:t>
            </a:r>
            <a:r>
              <a:rPr lang="ru-RU" sz="3200" b="1" i="1" dirty="0" err="1"/>
              <a:t>після</a:t>
            </a:r>
            <a:r>
              <a:rPr lang="ru-RU" sz="3200" b="1" i="1" dirty="0"/>
              <a:t> </a:t>
            </a:r>
            <a:r>
              <a:rPr lang="ru-RU" sz="3200" b="1" i="1" dirty="0" err="1"/>
              <a:t>загибелі</a:t>
            </a:r>
            <a:r>
              <a:rPr lang="ru-RU" sz="3200" b="1" i="1" dirty="0"/>
              <a:t> </a:t>
            </a:r>
            <a:r>
              <a:rPr lang="ru-RU" sz="3200" b="1" i="1" dirty="0" err="1"/>
              <a:t>останньої</a:t>
            </a:r>
            <a:r>
              <a:rPr lang="ru-RU" sz="3200" b="1" i="1" dirty="0"/>
              <a:t> </a:t>
            </a:r>
            <a:r>
              <a:rPr lang="ru-RU" sz="3200" b="1" i="1" dirty="0" err="1"/>
              <a:t>бджоли</a:t>
            </a:r>
            <a:r>
              <a:rPr lang="ru-RU" sz="3200" b="1" i="1" dirty="0"/>
              <a:t> </a:t>
            </a:r>
            <a:r>
              <a:rPr lang="ru-RU" sz="3200" b="1" i="1" dirty="0" err="1"/>
              <a:t>загине</a:t>
            </a:r>
            <a:r>
              <a:rPr lang="ru-RU" sz="3200" b="1" i="1" dirty="0"/>
              <a:t> </a:t>
            </a:r>
            <a:r>
              <a:rPr lang="ru-RU" sz="3200" b="1" i="1" dirty="0" err="1"/>
              <a:t>людство</a:t>
            </a:r>
            <a:r>
              <a:rPr lang="ru-RU" sz="3200" b="1" i="1" dirty="0"/>
              <a:t>»….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dirty="0"/>
              <a:t/>
            </a:r>
            <a:br>
              <a:rPr lang="en-US" dirty="0"/>
            </a:br>
            <a:endParaRPr sz="3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885170" y="2757169"/>
            <a:ext cx="87578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800" b="1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просто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виробники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меду, а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ланки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підтримку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відіграють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вирішальну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роль у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сільському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продовольчій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безпеці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5" dirty="0">
                <a:solidFill>
                  <a:srgbClr val="362C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фундаментом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spc="5" dirty="0" err="1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800" spc="5" dirty="0">
                <a:solidFill>
                  <a:srgbClr val="362C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живуть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інтригуючих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гнізда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11210" y="2969682"/>
            <a:ext cx="4583477" cy="544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62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831645" y="349616"/>
            <a:ext cx="5486400" cy="1395434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-381000" y="-418363"/>
            <a:ext cx="18288470" cy="10693653"/>
            <a:chOff x="0" y="-406089"/>
            <a:chExt cx="18288470" cy="10693653"/>
          </a:xfrm>
        </p:grpSpPr>
        <p:sp>
          <p:nvSpPr>
            <p:cNvPr id="13" name="object 13"/>
            <p:cNvSpPr/>
            <p:nvPr/>
          </p:nvSpPr>
          <p:spPr>
            <a:xfrm>
              <a:off x="1912230" y="1894775"/>
              <a:ext cx="14144625" cy="6993890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4978" y="-406089"/>
              <a:ext cx="1959949" cy="26138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2696" y="1734530"/>
              <a:ext cx="499109" cy="282575"/>
            </a:xfrm>
            <a:custGeom>
              <a:avLst/>
              <a:gdLst/>
              <a:ahLst/>
              <a:cxnLst/>
              <a:rect l="l" t="t" r="r" b="b"/>
              <a:pathLst>
                <a:path w="499109" h="282575">
                  <a:moveTo>
                    <a:pt x="219952" y="270431"/>
                  </a:moveTo>
                  <a:lnTo>
                    <a:pt x="163561" y="253924"/>
                  </a:lnTo>
                  <a:lnTo>
                    <a:pt x="113304" y="232182"/>
                  </a:lnTo>
                  <a:lnTo>
                    <a:pt x="70500" y="206324"/>
                  </a:lnTo>
                  <a:lnTo>
                    <a:pt x="36468" y="177469"/>
                  </a:lnTo>
                  <a:lnTo>
                    <a:pt x="12529" y="146733"/>
                  </a:lnTo>
                  <a:lnTo>
                    <a:pt x="0" y="115237"/>
                  </a:lnTo>
                  <a:lnTo>
                    <a:pt x="200" y="84099"/>
                  </a:lnTo>
                  <a:lnTo>
                    <a:pt x="38559" y="33073"/>
                  </a:lnTo>
                  <a:lnTo>
                    <a:pt x="73489" y="15820"/>
                  </a:lnTo>
                  <a:lnTo>
                    <a:pt x="116687" y="4651"/>
                  </a:lnTo>
                  <a:lnTo>
                    <a:pt x="166478" y="0"/>
                  </a:lnTo>
                  <a:lnTo>
                    <a:pt x="221189" y="2298"/>
                  </a:lnTo>
                  <a:lnTo>
                    <a:pt x="279143" y="11979"/>
                  </a:lnTo>
                  <a:lnTo>
                    <a:pt x="335535" y="28485"/>
                  </a:lnTo>
                  <a:lnTo>
                    <a:pt x="385792" y="50227"/>
                  </a:lnTo>
                  <a:lnTo>
                    <a:pt x="428596" y="76085"/>
                  </a:lnTo>
                  <a:lnTo>
                    <a:pt x="462627" y="104941"/>
                  </a:lnTo>
                  <a:lnTo>
                    <a:pt x="486567" y="135676"/>
                  </a:lnTo>
                  <a:lnTo>
                    <a:pt x="499096" y="167172"/>
                  </a:lnTo>
                  <a:lnTo>
                    <a:pt x="499030" y="177469"/>
                  </a:lnTo>
                  <a:lnTo>
                    <a:pt x="498932" y="198319"/>
                  </a:lnTo>
                  <a:lnTo>
                    <a:pt x="460536" y="249337"/>
                  </a:lnTo>
                  <a:lnTo>
                    <a:pt x="425606" y="266590"/>
                  </a:lnTo>
                  <a:lnTo>
                    <a:pt x="382408" y="277758"/>
                  </a:lnTo>
                  <a:lnTo>
                    <a:pt x="332617" y="282410"/>
                  </a:lnTo>
                  <a:lnTo>
                    <a:pt x="277907" y="280112"/>
                  </a:lnTo>
                  <a:lnTo>
                    <a:pt x="219952" y="270431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12186" y="7245376"/>
              <a:ext cx="2675890" cy="3041650"/>
            </a:xfrm>
            <a:custGeom>
              <a:avLst/>
              <a:gdLst/>
              <a:ahLst/>
              <a:cxnLst/>
              <a:rect l="l" t="t" r="r" b="b"/>
              <a:pathLst>
                <a:path w="2675890" h="3041650">
                  <a:moveTo>
                    <a:pt x="2675813" y="3041622"/>
                  </a:moveTo>
                  <a:lnTo>
                    <a:pt x="377347" y="3041622"/>
                  </a:lnTo>
                  <a:lnTo>
                    <a:pt x="381924" y="3008339"/>
                  </a:lnTo>
                  <a:lnTo>
                    <a:pt x="396644" y="2971980"/>
                  </a:lnTo>
                  <a:lnTo>
                    <a:pt x="413004" y="2946737"/>
                  </a:lnTo>
                  <a:lnTo>
                    <a:pt x="424319" y="2933603"/>
                  </a:lnTo>
                  <a:lnTo>
                    <a:pt x="405301" y="2910094"/>
                  </a:lnTo>
                  <a:lnTo>
                    <a:pt x="363056" y="2854943"/>
                  </a:lnTo>
                  <a:lnTo>
                    <a:pt x="340264" y="2823336"/>
                  </a:lnTo>
                  <a:lnTo>
                    <a:pt x="316650" y="2789064"/>
                  </a:lnTo>
                  <a:lnTo>
                    <a:pt x="292432" y="2752147"/>
                  </a:lnTo>
                  <a:lnTo>
                    <a:pt x="267828" y="2712600"/>
                  </a:lnTo>
                  <a:lnTo>
                    <a:pt x="243055" y="2670443"/>
                  </a:lnTo>
                  <a:lnTo>
                    <a:pt x="218332" y="2625692"/>
                  </a:lnTo>
                  <a:lnTo>
                    <a:pt x="193876" y="2578366"/>
                  </a:lnTo>
                  <a:lnTo>
                    <a:pt x="169906" y="2528481"/>
                  </a:lnTo>
                  <a:lnTo>
                    <a:pt x="146640" y="2476057"/>
                  </a:lnTo>
                  <a:lnTo>
                    <a:pt x="124295" y="2421109"/>
                  </a:lnTo>
                  <a:lnTo>
                    <a:pt x="103089" y="2363657"/>
                  </a:lnTo>
                  <a:lnTo>
                    <a:pt x="83241" y="2303718"/>
                  </a:lnTo>
                  <a:lnTo>
                    <a:pt x="64968" y="2241310"/>
                  </a:lnTo>
                  <a:lnTo>
                    <a:pt x="48489" y="2176450"/>
                  </a:lnTo>
                  <a:lnTo>
                    <a:pt x="34021" y="2109155"/>
                  </a:lnTo>
                  <a:lnTo>
                    <a:pt x="22021" y="2041255"/>
                  </a:lnTo>
                  <a:lnTo>
                    <a:pt x="12798" y="1974708"/>
                  </a:lnTo>
                  <a:lnTo>
                    <a:pt x="6172" y="1909597"/>
                  </a:lnTo>
                  <a:lnTo>
                    <a:pt x="1966" y="1846004"/>
                  </a:lnTo>
                  <a:lnTo>
                    <a:pt x="0" y="1784011"/>
                  </a:lnTo>
                  <a:lnTo>
                    <a:pt x="95" y="1723702"/>
                  </a:lnTo>
                  <a:lnTo>
                    <a:pt x="2075" y="1665157"/>
                  </a:lnTo>
                  <a:lnTo>
                    <a:pt x="5760" y="1608459"/>
                  </a:lnTo>
                  <a:lnTo>
                    <a:pt x="10971" y="1553691"/>
                  </a:lnTo>
                  <a:lnTo>
                    <a:pt x="17531" y="1500935"/>
                  </a:lnTo>
                  <a:lnTo>
                    <a:pt x="25260" y="1450273"/>
                  </a:lnTo>
                  <a:lnTo>
                    <a:pt x="33980" y="1401787"/>
                  </a:lnTo>
                  <a:lnTo>
                    <a:pt x="43513" y="1355560"/>
                  </a:lnTo>
                  <a:lnTo>
                    <a:pt x="53681" y="1311675"/>
                  </a:lnTo>
                  <a:lnTo>
                    <a:pt x="64304" y="1270213"/>
                  </a:lnTo>
                  <a:lnTo>
                    <a:pt x="75204" y="1231257"/>
                  </a:lnTo>
                  <a:lnTo>
                    <a:pt x="97123" y="1161190"/>
                  </a:lnTo>
                  <a:lnTo>
                    <a:pt x="118008" y="1102135"/>
                  </a:lnTo>
                  <a:lnTo>
                    <a:pt x="127618" y="1076942"/>
                  </a:lnTo>
                  <a:lnTo>
                    <a:pt x="120724" y="1074031"/>
                  </a:lnTo>
                  <a:lnTo>
                    <a:pt x="114095" y="1070590"/>
                  </a:lnTo>
                  <a:lnTo>
                    <a:pt x="107201" y="1066884"/>
                  </a:lnTo>
                  <a:lnTo>
                    <a:pt x="106141" y="1066090"/>
                  </a:lnTo>
                  <a:lnTo>
                    <a:pt x="105080" y="1065561"/>
                  </a:lnTo>
                  <a:lnTo>
                    <a:pt x="69774" y="1037934"/>
                  </a:lnTo>
                  <a:lnTo>
                    <a:pt x="45629" y="1003840"/>
                  </a:lnTo>
                  <a:lnTo>
                    <a:pt x="31957" y="965153"/>
                  </a:lnTo>
                  <a:lnTo>
                    <a:pt x="28865" y="924277"/>
                  </a:lnTo>
                  <a:lnTo>
                    <a:pt x="36459" y="883613"/>
                  </a:lnTo>
                  <a:lnTo>
                    <a:pt x="54847" y="845565"/>
                  </a:lnTo>
                  <a:lnTo>
                    <a:pt x="84134" y="812536"/>
                  </a:lnTo>
                  <a:lnTo>
                    <a:pt x="354850" y="581744"/>
                  </a:lnTo>
                  <a:lnTo>
                    <a:pt x="352464" y="574069"/>
                  </a:lnTo>
                  <a:lnTo>
                    <a:pt x="351138" y="565864"/>
                  </a:lnTo>
                  <a:lnTo>
                    <a:pt x="351138" y="557659"/>
                  </a:lnTo>
                  <a:lnTo>
                    <a:pt x="354585" y="534600"/>
                  </a:lnTo>
                  <a:lnTo>
                    <a:pt x="364395" y="513923"/>
                  </a:lnTo>
                  <a:lnTo>
                    <a:pt x="379774" y="496918"/>
                  </a:lnTo>
                  <a:lnTo>
                    <a:pt x="399925" y="484875"/>
                  </a:lnTo>
                  <a:lnTo>
                    <a:pt x="357781" y="457414"/>
                  </a:lnTo>
                  <a:lnTo>
                    <a:pt x="321913" y="423374"/>
                  </a:lnTo>
                  <a:lnTo>
                    <a:pt x="292938" y="383804"/>
                  </a:lnTo>
                  <a:lnTo>
                    <a:pt x="271475" y="339757"/>
                  </a:lnTo>
                  <a:lnTo>
                    <a:pt x="258144" y="292285"/>
                  </a:lnTo>
                  <a:lnTo>
                    <a:pt x="253563" y="242437"/>
                  </a:lnTo>
                  <a:lnTo>
                    <a:pt x="258144" y="192590"/>
                  </a:lnTo>
                  <a:lnTo>
                    <a:pt x="271475" y="145117"/>
                  </a:lnTo>
                  <a:lnTo>
                    <a:pt x="292938" y="101070"/>
                  </a:lnTo>
                  <a:lnTo>
                    <a:pt x="321913" y="61501"/>
                  </a:lnTo>
                  <a:lnTo>
                    <a:pt x="357781" y="27460"/>
                  </a:lnTo>
                  <a:lnTo>
                    <a:pt x="399925" y="0"/>
                  </a:lnTo>
                  <a:lnTo>
                    <a:pt x="2675813" y="0"/>
                  </a:lnTo>
                  <a:lnTo>
                    <a:pt x="2675813" y="3041622"/>
                  </a:lnTo>
                  <a:close/>
                </a:path>
              </a:pathLst>
            </a:custGeom>
            <a:solidFill>
              <a:srgbClr val="F9B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64022" y="9605704"/>
              <a:ext cx="138937" cy="1611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985577" y="8700004"/>
              <a:ext cx="495934" cy="283845"/>
            </a:xfrm>
            <a:custGeom>
              <a:avLst/>
              <a:gdLst/>
              <a:ahLst/>
              <a:cxnLst/>
              <a:rect l="l" t="t" r="r" b="b"/>
              <a:pathLst>
                <a:path w="495934" h="283845">
                  <a:moveTo>
                    <a:pt x="495827" y="283726"/>
                  </a:moveTo>
                  <a:lnTo>
                    <a:pt x="436334" y="266118"/>
                  </a:lnTo>
                  <a:lnTo>
                    <a:pt x="381090" y="254214"/>
                  </a:lnTo>
                  <a:lnTo>
                    <a:pt x="330694" y="246985"/>
                  </a:lnTo>
                  <a:lnTo>
                    <a:pt x="286014" y="243403"/>
                  </a:lnTo>
                  <a:lnTo>
                    <a:pt x="247913" y="242437"/>
                  </a:lnTo>
                  <a:lnTo>
                    <a:pt x="187591" y="244826"/>
                  </a:lnTo>
                  <a:lnTo>
                    <a:pt x="132258" y="251254"/>
                  </a:lnTo>
                  <a:lnTo>
                    <a:pt x="82321" y="260617"/>
                  </a:lnTo>
                  <a:lnTo>
                    <a:pt x="38187" y="271809"/>
                  </a:lnTo>
                  <a:lnTo>
                    <a:pt x="0" y="283726"/>
                  </a:lnTo>
                  <a:lnTo>
                    <a:pt x="9545" y="249054"/>
                  </a:lnTo>
                  <a:lnTo>
                    <a:pt x="43448" y="162486"/>
                  </a:lnTo>
                  <a:lnTo>
                    <a:pt x="70389" y="115290"/>
                  </a:lnTo>
                  <a:lnTo>
                    <a:pt x="101034" y="75145"/>
                  </a:lnTo>
                  <a:lnTo>
                    <a:pt x="134911" y="42813"/>
                  </a:lnTo>
                  <a:lnTo>
                    <a:pt x="171550" y="19056"/>
                  </a:lnTo>
                  <a:lnTo>
                    <a:pt x="208837" y="4863"/>
                  </a:lnTo>
                  <a:lnTo>
                    <a:pt x="247913" y="0"/>
                  </a:lnTo>
                  <a:lnTo>
                    <a:pt x="267244" y="1178"/>
                  </a:lnTo>
                  <a:lnTo>
                    <a:pt x="304812" y="10384"/>
                  </a:lnTo>
                  <a:lnTo>
                    <a:pt x="359905" y="41921"/>
                  </a:lnTo>
                  <a:lnTo>
                    <a:pt x="394086" y="74270"/>
                  </a:lnTo>
                  <a:lnTo>
                    <a:pt x="425009" y="114534"/>
                  </a:lnTo>
                  <a:lnTo>
                    <a:pt x="452190" y="161937"/>
                  </a:lnTo>
                  <a:lnTo>
                    <a:pt x="475145" y="215706"/>
                  </a:lnTo>
                  <a:lnTo>
                    <a:pt x="486281" y="248822"/>
                  </a:lnTo>
                  <a:lnTo>
                    <a:pt x="495827" y="283726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65426" y="8942441"/>
              <a:ext cx="536575" cy="194310"/>
            </a:xfrm>
            <a:custGeom>
              <a:avLst/>
              <a:gdLst/>
              <a:ahLst/>
              <a:cxnLst/>
              <a:rect l="l" t="t" r="r" b="b"/>
              <a:pathLst>
                <a:path w="536575" h="194309">
                  <a:moveTo>
                    <a:pt x="536129" y="194003"/>
                  </a:moveTo>
                  <a:lnTo>
                    <a:pt x="471639" y="173212"/>
                  </a:lnTo>
                  <a:lnTo>
                    <a:pt x="411702" y="159231"/>
                  </a:lnTo>
                  <a:lnTo>
                    <a:pt x="357099" y="150802"/>
                  </a:lnTo>
                  <a:lnTo>
                    <a:pt x="308872" y="146667"/>
                  </a:lnTo>
                  <a:lnTo>
                    <a:pt x="268064" y="145568"/>
                  </a:lnTo>
                  <a:lnTo>
                    <a:pt x="200606" y="148547"/>
                  </a:lnTo>
                  <a:lnTo>
                    <a:pt x="139550" y="156443"/>
                  </a:lnTo>
                  <a:lnTo>
                    <a:pt x="85443" y="167692"/>
                  </a:lnTo>
                  <a:lnTo>
                    <a:pt x="38832" y="180733"/>
                  </a:lnTo>
                  <a:lnTo>
                    <a:pt x="0" y="194003"/>
                  </a:lnTo>
                  <a:lnTo>
                    <a:pt x="2216" y="154137"/>
                  </a:lnTo>
                  <a:lnTo>
                    <a:pt x="6396" y="115263"/>
                  </a:lnTo>
                  <a:lnTo>
                    <a:pt x="12416" y="77581"/>
                  </a:lnTo>
                  <a:lnTo>
                    <a:pt x="58338" y="29371"/>
                  </a:lnTo>
                  <a:lnTo>
                    <a:pt x="102472" y="18179"/>
                  </a:lnTo>
                  <a:lnTo>
                    <a:pt x="152409" y="8816"/>
                  </a:lnTo>
                  <a:lnTo>
                    <a:pt x="207742" y="2388"/>
                  </a:lnTo>
                  <a:lnTo>
                    <a:pt x="268064" y="0"/>
                  </a:lnTo>
                  <a:lnTo>
                    <a:pt x="306165" y="965"/>
                  </a:lnTo>
                  <a:lnTo>
                    <a:pt x="350846" y="4548"/>
                  </a:lnTo>
                  <a:lnTo>
                    <a:pt x="401241" y="11776"/>
                  </a:lnTo>
                  <a:lnTo>
                    <a:pt x="456485" y="23680"/>
                  </a:lnTo>
                  <a:lnTo>
                    <a:pt x="515978" y="41288"/>
                  </a:lnTo>
                  <a:lnTo>
                    <a:pt x="529733" y="115263"/>
                  </a:lnTo>
                  <a:lnTo>
                    <a:pt x="533913" y="154137"/>
                  </a:lnTo>
                  <a:lnTo>
                    <a:pt x="536129" y="194003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65161" y="9088010"/>
              <a:ext cx="537210" cy="315595"/>
            </a:xfrm>
            <a:custGeom>
              <a:avLst/>
              <a:gdLst/>
              <a:ahLst/>
              <a:cxnLst/>
              <a:rect l="l" t="t" r="r" b="b"/>
              <a:pathLst>
                <a:path w="537209" h="315595">
                  <a:moveTo>
                    <a:pt x="268330" y="315221"/>
                  </a:moveTo>
                  <a:lnTo>
                    <a:pt x="210353" y="313005"/>
                  </a:lnTo>
                  <a:lnTo>
                    <a:pt x="156933" y="307015"/>
                  </a:lnTo>
                  <a:lnTo>
                    <a:pt x="108426" y="298242"/>
                  </a:lnTo>
                  <a:lnTo>
                    <a:pt x="65188" y="287679"/>
                  </a:lnTo>
                  <a:lnTo>
                    <a:pt x="27575" y="276315"/>
                  </a:lnTo>
                  <a:lnTo>
                    <a:pt x="17466" y="236813"/>
                  </a:lnTo>
                  <a:lnTo>
                    <a:pt x="9545" y="195326"/>
                  </a:lnTo>
                  <a:lnTo>
                    <a:pt x="2485" y="135444"/>
                  </a:lnTo>
                  <a:lnTo>
                    <a:pt x="0" y="56639"/>
                  </a:lnTo>
                  <a:lnTo>
                    <a:pt x="530" y="48434"/>
                  </a:lnTo>
                  <a:lnTo>
                    <a:pt x="39097" y="35165"/>
                  </a:lnTo>
                  <a:lnTo>
                    <a:pt x="85708" y="22124"/>
                  </a:lnTo>
                  <a:lnTo>
                    <a:pt x="139815" y="10874"/>
                  </a:lnTo>
                  <a:lnTo>
                    <a:pt x="200871" y="2979"/>
                  </a:lnTo>
                  <a:lnTo>
                    <a:pt x="268329" y="0"/>
                  </a:lnTo>
                  <a:lnTo>
                    <a:pt x="309137" y="1098"/>
                  </a:lnTo>
                  <a:lnTo>
                    <a:pt x="357364" y="5234"/>
                  </a:lnTo>
                  <a:lnTo>
                    <a:pt x="411968" y="13663"/>
                  </a:lnTo>
                  <a:lnTo>
                    <a:pt x="471904" y="27644"/>
                  </a:lnTo>
                  <a:lnTo>
                    <a:pt x="536394" y="48434"/>
                  </a:lnTo>
                  <a:lnTo>
                    <a:pt x="536660" y="72784"/>
                  </a:lnTo>
                  <a:lnTo>
                    <a:pt x="536022" y="104677"/>
                  </a:lnTo>
                  <a:lnTo>
                    <a:pt x="531067" y="166576"/>
                  </a:lnTo>
                  <a:lnTo>
                    <a:pt x="523216" y="217025"/>
                  </a:lnTo>
                  <a:lnTo>
                    <a:pt x="514358" y="257015"/>
                  </a:lnTo>
                  <a:lnTo>
                    <a:pt x="451566" y="292862"/>
                  </a:lnTo>
                  <a:lnTo>
                    <a:pt x="397917" y="304074"/>
                  </a:lnTo>
                  <a:lnTo>
                    <a:pt x="348952" y="310902"/>
                  </a:lnTo>
                  <a:lnTo>
                    <a:pt x="305484" y="314300"/>
                  </a:lnTo>
                  <a:lnTo>
                    <a:pt x="268330" y="315221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43014" y="7827121"/>
              <a:ext cx="2645410" cy="666750"/>
            </a:xfrm>
            <a:custGeom>
              <a:avLst/>
              <a:gdLst/>
              <a:ahLst/>
              <a:cxnLst/>
              <a:rect l="l" t="t" r="r" b="b"/>
              <a:pathLst>
                <a:path w="2645409" h="666750">
                  <a:moveTo>
                    <a:pt x="1884580" y="666440"/>
                  </a:moveTo>
                  <a:lnTo>
                    <a:pt x="1836203" y="659842"/>
                  </a:lnTo>
                  <a:lnTo>
                    <a:pt x="1788943" y="645364"/>
                  </a:lnTo>
                  <a:lnTo>
                    <a:pt x="1743779" y="623307"/>
                  </a:lnTo>
                  <a:lnTo>
                    <a:pt x="1701691" y="593972"/>
                  </a:lnTo>
                  <a:lnTo>
                    <a:pt x="1663657" y="557659"/>
                  </a:lnTo>
                  <a:lnTo>
                    <a:pt x="1655619" y="547548"/>
                  </a:lnTo>
                  <a:lnTo>
                    <a:pt x="1640324" y="530564"/>
                  </a:lnTo>
                  <a:lnTo>
                    <a:pt x="1588355" y="486992"/>
                  </a:lnTo>
                  <a:lnTo>
                    <a:pt x="1525382" y="454372"/>
                  </a:lnTo>
                  <a:lnTo>
                    <a:pt x="1487010" y="442850"/>
                  </a:lnTo>
                  <a:lnTo>
                    <a:pt x="1444114" y="436440"/>
                  </a:lnTo>
                  <a:lnTo>
                    <a:pt x="1377453" y="439224"/>
                  </a:lnTo>
                  <a:lnTo>
                    <a:pt x="1320123" y="454389"/>
                  </a:lnTo>
                  <a:lnTo>
                    <a:pt x="1272928" y="476670"/>
                  </a:lnTo>
                  <a:lnTo>
                    <a:pt x="1236670" y="500804"/>
                  </a:lnTo>
                  <a:lnTo>
                    <a:pt x="1200178" y="533574"/>
                  </a:lnTo>
                  <a:lnTo>
                    <a:pt x="1180553" y="550789"/>
                  </a:lnTo>
                  <a:lnTo>
                    <a:pt x="1148175" y="574228"/>
                  </a:lnTo>
                  <a:lnTo>
                    <a:pt x="1103655" y="598747"/>
                  </a:lnTo>
                  <a:lnTo>
                    <a:pt x="1047605" y="619200"/>
                  </a:lnTo>
                  <a:lnTo>
                    <a:pt x="980635" y="630444"/>
                  </a:lnTo>
                  <a:lnTo>
                    <a:pt x="909736" y="627937"/>
                  </a:lnTo>
                  <a:lnTo>
                    <a:pt x="848022" y="613387"/>
                  </a:lnTo>
                  <a:lnTo>
                    <a:pt x="796456" y="591736"/>
                  </a:lnTo>
                  <a:lnTo>
                    <a:pt x="756005" y="567923"/>
                  </a:lnTo>
                  <a:lnTo>
                    <a:pt x="712305" y="533574"/>
                  </a:lnTo>
                  <a:lnTo>
                    <a:pt x="692489" y="512889"/>
                  </a:lnTo>
                  <a:lnTo>
                    <a:pt x="657386" y="484412"/>
                  </a:lnTo>
                  <a:lnTo>
                    <a:pt x="607120" y="456233"/>
                  </a:lnTo>
                  <a:lnTo>
                    <a:pt x="541815" y="436441"/>
                  </a:lnTo>
                  <a:lnTo>
                    <a:pt x="476117" y="432536"/>
                  </a:lnTo>
                  <a:lnTo>
                    <a:pt x="419367" y="441349"/>
                  </a:lnTo>
                  <a:lnTo>
                    <a:pt x="373511" y="456983"/>
                  </a:lnTo>
                  <a:lnTo>
                    <a:pt x="340497" y="473545"/>
                  </a:lnTo>
                  <a:lnTo>
                    <a:pt x="322272" y="485140"/>
                  </a:lnTo>
                  <a:lnTo>
                    <a:pt x="306866" y="492258"/>
                  </a:lnTo>
                  <a:lnTo>
                    <a:pt x="272267" y="504230"/>
                  </a:lnTo>
                  <a:lnTo>
                    <a:pt x="223020" y="513648"/>
                  </a:lnTo>
                  <a:lnTo>
                    <a:pt x="163667" y="513106"/>
                  </a:lnTo>
                  <a:lnTo>
                    <a:pt x="98752" y="495197"/>
                  </a:lnTo>
                  <a:lnTo>
                    <a:pt x="40908" y="456189"/>
                  </a:lnTo>
                  <a:lnTo>
                    <a:pt x="16763" y="422095"/>
                  </a:lnTo>
                  <a:lnTo>
                    <a:pt x="3092" y="383409"/>
                  </a:lnTo>
                  <a:lnTo>
                    <a:pt x="0" y="342532"/>
                  </a:lnTo>
                  <a:lnTo>
                    <a:pt x="7594" y="301868"/>
                  </a:lnTo>
                  <a:lnTo>
                    <a:pt x="25981" y="263821"/>
                  </a:lnTo>
                  <a:lnTo>
                    <a:pt x="55268" y="230792"/>
                  </a:lnTo>
                  <a:lnTo>
                    <a:pt x="325984" y="0"/>
                  </a:lnTo>
                  <a:lnTo>
                    <a:pt x="332953" y="15499"/>
                  </a:lnTo>
                  <a:lnTo>
                    <a:pt x="342954" y="29113"/>
                  </a:lnTo>
                  <a:lnTo>
                    <a:pt x="355739" y="40345"/>
                  </a:lnTo>
                  <a:lnTo>
                    <a:pt x="371059" y="48699"/>
                  </a:lnTo>
                  <a:lnTo>
                    <a:pt x="2644985" y="48699"/>
                  </a:lnTo>
                  <a:lnTo>
                    <a:pt x="2644985" y="546499"/>
                  </a:lnTo>
                  <a:lnTo>
                    <a:pt x="2605237" y="497047"/>
                  </a:lnTo>
                  <a:lnTo>
                    <a:pt x="2547396" y="443256"/>
                  </a:lnTo>
                  <a:lnTo>
                    <a:pt x="2500062" y="414845"/>
                  </a:lnTo>
                  <a:lnTo>
                    <a:pt x="2441120" y="394228"/>
                  </a:lnTo>
                  <a:lnTo>
                    <a:pt x="2371072" y="388006"/>
                  </a:lnTo>
                  <a:lnTo>
                    <a:pt x="2308854" y="397997"/>
                  </a:lnTo>
                  <a:lnTo>
                    <a:pt x="2256727" y="418707"/>
                  </a:lnTo>
                  <a:lnTo>
                    <a:pt x="2214842" y="445174"/>
                  </a:lnTo>
                  <a:lnTo>
                    <a:pt x="2183347" y="472435"/>
                  </a:lnTo>
                  <a:lnTo>
                    <a:pt x="2151579" y="511032"/>
                  </a:lnTo>
                  <a:lnTo>
                    <a:pt x="2142514" y="525105"/>
                  </a:lnTo>
                  <a:lnTo>
                    <a:pt x="2121083" y="555864"/>
                  </a:lnTo>
                  <a:lnTo>
                    <a:pt x="2087596" y="592331"/>
                  </a:lnTo>
                  <a:lnTo>
                    <a:pt x="2041133" y="627607"/>
                  </a:lnTo>
                  <a:lnTo>
                    <a:pt x="1980774" y="654793"/>
                  </a:lnTo>
                  <a:lnTo>
                    <a:pt x="1933097" y="664858"/>
                  </a:lnTo>
                  <a:lnTo>
                    <a:pt x="1884580" y="666440"/>
                  </a:lnTo>
                  <a:close/>
                </a:path>
              </a:pathLst>
            </a:custGeom>
            <a:solidFill>
              <a:srgbClr val="EF9D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867713" y="7245376"/>
              <a:ext cx="2420620" cy="485140"/>
            </a:xfrm>
            <a:custGeom>
              <a:avLst/>
              <a:gdLst/>
              <a:ahLst/>
              <a:cxnLst/>
              <a:rect l="l" t="t" r="r" b="b"/>
              <a:pathLst>
                <a:path w="2420619" h="485140">
                  <a:moveTo>
                    <a:pt x="2420287" y="484875"/>
                  </a:moveTo>
                  <a:lnTo>
                    <a:pt x="146361" y="484875"/>
                  </a:lnTo>
                  <a:lnTo>
                    <a:pt x="104217" y="457414"/>
                  </a:lnTo>
                  <a:lnTo>
                    <a:pt x="68349" y="423374"/>
                  </a:lnTo>
                  <a:lnTo>
                    <a:pt x="39374" y="383804"/>
                  </a:lnTo>
                  <a:lnTo>
                    <a:pt x="17912" y="339757"/>
                  </a:lnTo>
                  <a:lnTo>
                    <a:pt x="4581" y="292285"/>
                  </a:lnTo>
                  <a:lnTo>
                    <a:pt x="0" y="242437"/>
                  </a:lnTo>
                  <a:lnTo>
                    <a:pt x="4581" y="192590"/>
                  </a:lnTo>
                  <a:lnTo>
                    <a:pt x="17912" y="145117"/>
                  </a:lnTo>
                  <a:lnTo>
                    <a:pt x="39374" y="101070"/>
                  </a:lnTo>
                  <a:lnTo>
                    <a:pt x="68349" y="61501"/>
                  </a:lnTo>
                  <a:lnTo>
                    <a:pt x="104217" y="27460"/>
                  </a:lnTo>
                  <a:lnTo>
                    <a:pt x="146361" y="0"/>
                  </a:lnTo>
                  <a:lnTo>
                    <a:pt x="2420287" y="0"/>
                  </a:lnTo>
                  <a:lnTo>
                    <a:pt x="2420287" y="484875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60723" y="8845572"/>
              <a:ext cx="454025" cy="485140"/>
            </a:xfrm>
            <a:custGeom>
              <a:avLst/>
              <a:gdLst/>
              <a:ahLst/>
              <a:cxnLst/>
              <a:rect l="l" t="t" r="r" b="b"/>
              <a:pathLst>
                <a:path w="454025" h="485140">
                  <a:moveTo>
                    <a:pt x="187459" y="484875"/>
                  </a:moveTo>
                  <a:lnTo>
                    <a:pt x="144601" y="481736"/>
                  </a:lnTo>
                  <a:lnTo>
                    <a:pt x="103905" y="472667"/>
                  </a:lnTo>
                  <a:lnTo>
                    <a:pt x="65943" y="458189"/>
                  </a:lnTo>
                  <a:lnTo>
                    <a:pt x="31287" y="438823"/>
                  </a:lnTo>
                  <a:lnTo>
                    <a:pt x="35504" y="409014"/>
                  </a:lnTo>
                  <a:lnTo>
                    <a:pt x="38579" y="378412"/>
                  </a:lnTo>
                  <a:lnTo>
                    <a:pt x="40460" y="347114"/>
                  </a:lnTo>
                  <a:lnTo>
                    <a:pt x="41098" y="299077"/>
                  </a:lnTo>
                  <a:lnTo>
                    <a:pt x="38616" y="251006"/>
                  </a:lnTo>
                  <a:lnTo>
                    <a:pt x="34436" y="212133"/>
                  </a:lnTo>
                  <a:lnTo>
                    <a:pt x="28416" y="174450"/>
                  </a:lnTo>
                  <a:lnTo>
                    <a:pt x="11136" y="103254"/>
                  </a:lnTo>
                  <a:lnTo>
                    <a:pt x="0" y="70137"/>
                  </a:lnTo>
                  <a:lnTo>
                    <a:pt x="39357" y="40866"/>
                  </a:lnTo>
                  <a:lnTo>
                    <a:pt x="84383" y="18791"/>
                  </a:lnTo>
                  <a:lnTo>
                    <a:pt x="134082" y="4855"/>
                  </a:lnTo>
                  <a:lnTo>
                    <a:pt x="187459" y="0"/>
                  </a:lnTo>
                  <a:lnTo>
                    <a:pt x="235267" y="3905"/>
                  </a:lnTo>
                  <a:lnTo>
                    <a:pt x="280262" y="15164"/>
                  </a:lnTo>
                  <a:lnTo>
                    <a:pt x="321693" y="33093"/>
                  </a:lnTo>
                  <a:lnTo>
                    <a:pt x="358810" y="57008"/>
                  </a:lnTo>
                  <a:lnTo>
                    <a:pt x="390861" y="86226"/>
                  </a:lnTo>
                  <a:lnTo>
                    <a:pt x="417097" y="120062"/>
                  </a:lnTo>
                  <a:lnTo>
                    <a:pt x="436767" y="157831"/>
                  </a:lnTo>
                  <a:lnTo>
                    <a:pt x="449119" y="198851"/>
                  </a:lnTo>
                  <a:lnTo>
                    <a:pt x="453403" y="242437"/>
                  </a:lnTo>
                  <a:lnTo>
                    <a:pt x="449119" y="286023"/>
                  </a:lnTo>
                  <a:lnTo>
                    <a:pt x="436767" y="327043"/>
                  </a:lnTo>
                  <a:lnTo>
                    <a:pt x="417097" y="364813"/>
                  </a:lnTo>
                  <a:lnTo>
                    <a:pt x="390861" y="398649"/>
                  </a:lnTo>
                  <a:lnTo>
                    <a:pt x="358810" y="427866"/>
                  </a:lnTo>
                  <a:lnTo>
                    <a:pt x="321693" y="451782"/>
                  </a:lnTo>
                  <a:lnTo>
                    <a:pt x="280262" y="469711"/>
                  </a:lnTo>
                  <a:lnTo>
                    <a:pt x="235267" y="480970"/>
                  </a:lnTo>
                  <a:lnTo>
                    <a:pt x="187459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92736" y="9364325"/>
              <a:ext cx="481965" cy="257175"/>
            </a:xfrm>
            <a:custGeom>
              <a:avLst/>
              <a:gdLst/>
              <a:ahLst/>
              <a:cxnLst/>
              <a:rect l="l" t="t" r="r" b="b"/>
              <a:pathLst>
                <a:path w="481965" h="257175">
                  <a:moveTo>
                    <a:pt x="240754" y="256994"/>
                  </a:moveTo>
                  <a:lnTo>
                    <a:pt x="188031" y="248173"/>
                  </a:lnTo>
                  <a:lnTo>
                    <a:pt x="134808" y="219731"/>
                  </a:lnTo>
                  <a:lnTo>
                    <a:pt x="100952" y="189680"/>
                  </a:lnTo>
                  <a:lnTo>
                    <a:pt x="70131" y="151953"/>
                  </a:lnTo>
                  <a:lnTo>
                    <a:pt x="42757" y="107279"/>
                  </a:lnTo>
                  <a:lnTo>
                    <a:pt x="19242" y="56385"/>
                  </a:lnTo>
                  <a:lnTo>
                    <a:pt x="0" y="0"/>
                  </a:lnTo>
                  <a:lnTo>
                    <a:pt x="37612" y="11363"/>
                  </a:lnTo>
                  <a:lnTo>
                    <a:pt x="80851" y="21927"/>
                  </a:lnTo>
                  <a:lnTo>
                    <a:pt x="129358" y="30699"/>
                  </a:lnTo>
                  <a:lnTo>
                    <a:pt x="182778" y="36689"/>
                  </a:lnTo>
                  <a:lnTo>
                    <a:pt x="240754" y="38906"/>
                  </a:lnTo>
                  <a:lnTo>
                    <a:pt x="277909" y="37985"/>
                  </a:lnTo>
                  <a:lnTo>
                    <a:pt x="321376" y="34587"/>
                  </a:lnTo>
                  <a:lnTo>
                    <a:pt x="370341" y="27758"/>
                  </a:lnTo>
                  <a:lnTo>
                    <a:pt x="423990" y="16547"/>
                  </a:lnTo>
                  <a:lnTo>
                    <a:pt x="481509" y="0"/>
                  </a:lnTo>
                  <a:lnTo>
                    <a:pt x="462266" y="56385"/>
                  </a:lnTo>
                  <a:lnTo>
                    <a:pt x="438751" y="107279"/>
                  </a:lnTo>
                  <a:lnTo>
                    <a:pt x="411377" y="151953"/>
                  </a:lnTo>
                  <a:lnTo>
                    <a:pt x="380556" y="189680"/>
                  </a:lnTo>
                  <a:lnTo>
                    <a:pt x="346700" y="219731"/>
                  </a:lnTo>
                  <a:lnTo>
                    <a:pt x="310223" y="241379"/>
                  </a:lnTo>
                  <a:lnTo>
                    <a:pt x="258693" y="256006"/>
                  </a:lnTo>
                  <a:lnTo>
                    <a:pt x="240754" y="256994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550468" y="8845572"/>
              <a:ext cx="455930" cy="485140"/>
            </a:xfrm>
            <a:custGeom>
              <a:avLst/>
              <a:gdLst/>
              <a:ahLst/>
              <a:cxnLst/>
              <a:rect l="l" t="t" r="r" b="b"/>
              <a:pathLst>
                <a:path w="455930" h="485140">
                  <a:moveTo>
                    <a:pt x="266208" y="484875"/>
                  </a:moveTo>
                  <a:lnTo>
                    <a:pt x="218391" y="480970"/>
                  </a:lnTo>
                  <a:lnTo>
                    <a:pt x="173372" y="469711"/>
                  </a:lnTo>
                  <a:lnTo>
                    <a:pt x="131906" y="451781"/>
                  </a:lnTo>
                  <a:lnTo>
                    <a:pt x="94747" y="427866"/>
                  </a:lnTo>
                  <a:lnTo>
                    <a:pt x="62652" y="398649"/>
                  </a:lnTo>
                  <a:lnTo>
                    <a:pt x="36374" y="364813"/>
                  </a:lnTo>
                  <a:lnTo>
                    <a:pt x="16669" y="327043"/>
                  </a:lnTo>
                  <a:lnTo>
                    <a:pt x="4293" y="286023"/>
                  </a:lnTo>
                  <a:lnTo>
                    <a:pt x="0" y="242437"/>
                  </a:lnTo>
                  <a:lnTo>
                    <a:pt x="4293" y="198851"/>
                  </a:lnTo>
                  <a:lnTo>
                    <a:pt x="16669" y="157832"/>
                  </a:lnTo>
                  <a:lnTo>
                    <a:pt x="36374" y="120062"/>
                  </a:lnTo>
                  <a:lnTo>
                    <a:pt x="62652" y="86226"/>
                  </a:lnTo>
                  <a:lnTo>
                    <a:pt x="94747" y="57009"/>
                  </a:lnTo>
                  <a:lnTo>
                    <a:pt x="131906" y="33093"/>
                  </a:lnTo>
                  <a:lnTo>
                    <a:pt x="173372" y="15164"/>
                  </a:lnTo>
                  <a:lnTo>
                    <a:pt x="218391" y="3905"/>
                  </a:lnTo>
                  <a:lnTo>
                    <a:pt x="266208" y="0"/>
                  </a:lnTo>
                  <a:lnTo>
                    <a:pt x="319805" y="4896"/>
                  </a:lnTo>
                  <a:lnTo>
                    <a:pt x="370246" y="18924"/>
                  </a:lnTo>
                  <a:lnTo>
                    <a:pt x="416062" y="41090"/>
                  </a:lnTo>
                  <a:lnTo>
                    <a:pt x="455789" y="70402"/>
                  </a:lnTo>
                  <a:lnTo>
                    <a:pt x="444653" y="103486"/>
                  </a:lnTo>
                  <a:lnTo>
                    <a:pt x="435108" y="138157"/>
                  </a:lnTo>
                  <a:lnTo>
                    <a:pt x="427373" y="174450"/>
                  </a:lnTo>
                  <a:lnTo>
                    <a:pt x="421353" y="212133"/>
                  </a:lnTo>
                  <a:lnTo>
                    <a:pt x="417173" y="251006"/>
                  </a:lnTo>
                  <a:lnTo>
                    <a:pt x="414691" y="299077"/>
                  </a:lnTo>
                  <a:lnTo>
                    <a:pt x="415325" y="346875"/>
                  </a:lnTo>
                  <a:lnTo>
                    <a:pt x="417177" y="377882"/>
                  </a:lnTo>
                  <a:lnTo>
                    <a:pt x="420172" y="408195"/>
                  </a:lnTo>
                  <a:lnTo>
                    <a:pt x="424237" y="437764"/>
                  </a:lnTo>
                  <a:lnTo>
                    <a:pt x="389291" y="457407"/>
                  </a:lnTo>
                  <a:lnTo>
                    <a:pt x="350691" y="472237"/>
                  </a:lnTo>
                  <a:lnTo>
                    <a:pt x="309357" y="481608"/>
                  </a:lnTo>
                  <a:lnTo>
                    <a:pt x="266208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965287" y="7730252"/>
              <a:ext cx="2322830" cy="146050"/>
            </a:xfrm>
            <a:custGeom>
              <a:avLst/>
              <a:gdLst/>
              <a:ahLst/>
              <a:cxnLst/>
              <a:rect l="l" t="t" r="r" b="b"/>
              <a:pathLst>
                <a:path w="2322830" h="146050">
                  <a:moveTo>
                    <a:pt x="2322712" y="145568"/>
                  </a:moveTo>
                  <a:lnTo>
                    <a:pt x="48787" y="145568"/>
                  </a:lnTo>
                  <a:lnTo>
                    <a:pt x="33466" y="137214"/>
                  </a:lnTo>
                  <a:lnTo>
                    <a:pt x="3712" y="96869"/>
                  </a:lnTo>
                  <a:lnTo>
                    <a:pt x="0" y="80989"/>
                  </a:lnTo>
                  <a:lnTo>
                    <a:pt x="0" y="72784"/>
                  </a:lnTo>
                  <a:lnTo>
                    <a:pt x="3446" y="49724"/>
                  </a:lnTo>
                  <a:lnTo>
                    <a:pt x="13257" y="29047"/>
                  </a:lnTo>
                  <a:lnTo>
                    <a:pt x="28636" y="12042"/>
                  </a:lnTo>
                  <a:lnTo>
                    <a:pt x="48787" y="0"/>
                  </a:lnTo>
                  <a:lnTo>
                    <a:pt x="2322712" y="0"/>
                  </a:lnTo>
                  <a:lnTo>
                    <a:pt x="2322712" y="145568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587180" y="7218921"/>
              <a:ext cx="2701290" cy="3060700"/>
            </a:xfrm>
            <a:custGeom>
              <a:avLst/>
              <a:gdLst/>
              <a:ahLst/>
              <a:cxnLst/>
              <a:rect l="l" t="t" r="r" b="b"/>
              <a:pathLst>
                <a:path w="2701290" h="3060700">
                  <a:moveTo>
                    <a:pt x="2353475" y="1868551"/>
                  </a:moveTo>
                  <a:lnTo>
                    <a:pt x="2349639" y="1825371"/>
                  </a:lnTo>
                  <a:lnTo>
                    <a:pt x="2338540" y="1783461"/>
                  </a:lnTo>
                  <a:lnTo>
                    <a:pt x="2320785" y="1745361"/>
                  </a:lnTo>
                  <a:lnTo>
                    <a:pt x="2300528" y="1715122"/>
                  </a:lnTo>
                  <a:lnTo>
                    <a:pt x="2300528" y="1868551"/>
                  </a:lnTo>
                  <a:lnTo>
                    <a:pt x="2295639" y="1911731"/>
                  </a:lnTo>
                  <a:lnTo>
                    <a:pt x="2281656" y="1952371"/>
                  </a:lnTo>
                  <a:lnTo>
                    <a:pt x="2259533" y="1989201"/>
                  </a:lnTo>
                  <a:lnTo>
                    <a:pt x="2230259" y="2020951"/>
                  </a:lnTo>
                  <a:lnTo>
                    <a:pt x="2194776" y="2047621"/>
                  </a:lnTo>
                  <a:lnTo>
                    <a:pt x="2154097" y="2067941"/>
                  </a:lnTo>
                  <a:lnTo>
                    <a:pt x="2109152" y="2080641"/>
                  </a:lnTo>
                  <a:lnTo>
                    <a:pt x="2060943" y="2084451"/>
                  </a:lnTo>
                  <a:lnTo>
                    <a:pt x="2027174" y="2081911"/>
                  </a:lnTo>
                  <a:lnTo>
                    <a:pt x="1994522" y="2075561"/>
                  </a:lnTo>
                  <a:lnTo>
                    <a:pt x="1963254" y="2065401"/>
                  </a:lnTo>
                  <a:lnTo>
                    <a:pt x="1933702" y="2050161"/>
                  </a:lnTo>
                  <a:lnTo>
                    <a:pt x="1936851" y="2023491"/>
                  </a:lnTo>
                  <a:lnTo>
                    <a:pt x="1939175" y="1996821"/>
                  </a:lnTo>
                  <a:lnTo>
                    <a:pt x="1940623" y="1968881"/>
                  </a:lnTo>
                  <a:lnTo>
                    <a:pt x="1941118" y="1940941"/>
                  </a:lnTo>
                  <a:lnTo>
                    <a:pt x="1941118" y="1933321"/>
                  </a:lnTo>
                  <a:lnTo>
                    <a:pt x="1940648" y="1925701"/>
                  </a:lnTo>
                  <a:lnTo>
                    <a:pt x="1940534" y="1921891"/>
                  </a:lnTo>
                  <a:lnTo>
                    <a:pt x="1940433" y="1918081"/>
                  </a:lnTo>
                  <a:lnTo>
                    <a:pt x="1940331" y="1914271"/>
                  </a:lnTo>
                  <a:lnTo>
                    <a:pt x="1939086" y="1895221"/>
                  </a:lnTo>
                  <a:lnTo>
                    <a:pt x="1938007" y="1878711"/>
                  </a:lnTo>
                  <a:lnTo>
                    <a:pt x="1936686" y="1858391"/>
                  </a:lnTo>
                  <a:lnTo>
                    <a:pt x="1929511" y="1803781"/>
                  </a:lnTo>
                  <a:lnTo>
                    <a:pt x="1918957" y="1752981"/>
                  </a:lnTo>
                  <a:lnTo>
                    <a:pt x="1918233" y="1750441"/>
                  </a:lnTo>
                  <a:lnTo>
                    <a:pt x="1910956" y="1725041"/>
                  </a:lnTo>
                  <a:lnTo>
                    <a:pt x="1905139" y="1704721"/>
                  </a:lnTo>
                  <a:lnTo>
                    <a:pt x="1939671" y="1681861"/>
                  </a:lnTo>
                  <a:lnTo>
                    <a:pt x="1977644" y="1665351"/>
                  </a:lnTo>
                  <a:lnTo>
                    <a:pt x="2018334" y="1656461"/>
                  </a:lnTo>
                  <a:lnTo>
                    <a:pt x="2046757" y="1653921"/>
                  </a:lnTo>
                  <a:lnTo>
                    <a:pt x="2060968" y="1652651"/>
                  </a:lnTo>
                  <a:lnTo>
                    <a:pt x="2109190" y="1656461"/>
                  </a:lnTo>
                  <a:lnTo>
                    <a:pt x="2154123" y="1669161"/>
                  </a:lnTo>
                  <a:lnTo>
                    <a:pt x="2194814" y="1689481"/>
                  </a:lnTo>
                  <a:lnTo>
                    <a:pt x="2230285" y="1716151"/>
                  </a:lnTo>
                  <a:lnTo>
                    <a:pt x="2259558" y="1747901"/>
                  </a:lnTo>
                  <a:lnTo>
                    <a:pt x="2281669" y="1784731"/>
                  </a:lnTo>
                  <a:lnTo>
                    <a:pt x="2295652" y="1825371"/>
                  </a:lnTo>
                  <a:lnTo>
                    <a:pt x="2300528" y="1868551"/>
                  </a:lnTo>
                  <a:lnTo>
                    <a:pt x="2300528" y="1715122"/>
                  </a:lnTo>
                  <a:lnTo>
                    <a:pt x="2267712" y="1678051"/>
                  </a:lnTo>
                  <a:lnTo>
                    <a:pt x="2235225" y="1652651"/>
                  </a:lnTo>
                  <a:lnTo>
                    <a:pt x="2195271" y="1629791"/>
                  </a:lnTo>
                  <a:lnTo>
                    <a:pt x="2153310" y="1613281"/>
                  </a:lnTo>
                  <a:lnTo>
                    <a:pt x="2108339" y="1603121"/>
                  </a:lnTo>
                  <a:lnTo>
                    <a:pt x="2060943" y="1599311"/>
                  </a:lnTo>
                  <a:lnTo>
                    <a:pt x="2013534" y="1603121"/>
                  </a:lnTo>
                  <a:lnTo>
                    <a:pt x="1968017" y="1613281"/>
                  </a:lnTo>
                  <a:lnTo>
                    <a:pt x="1925066" y="1629791"/>
                  </a:lnTo>
                  <a:lnTo>
                    <a:pt x="1888045" y="1652308"/>
                  </a:lnTo>
                  <a:lnTo>
                    <a:pt x="1888045" y="1939671"/>
                  </a:lnTo>
                  <a:lnTo>
                    <a:pt x="1888045" y="1940941"/>
                  </a:lnTo>
                  <a:lnTo>
                    <a:pt x="1886458" y="1989201"/>
                  </a:lnTo>
                  <a:lnTo>
                    <a:pt x="1881847" y="2036191"/>
                  </a:lnTo>
                  <a:lnTo>
                    <a:pt x="1874443" y="2080641"/>
                  </a:lnTo>
                  <a:lnTo>
                    <a:pt x="1864474" y="2123821"/>
                  </a:lnTo>
                  <a:lnTo>
                    <a:pt x="1845144" y="2128977"/>
                  </a:lnTo>
                  <a:lnTo>
                    <a:pt x="1845144" y="2184781"/>
                  </a:lnTo>
                  <a:lnTo>
                    <a:pt x="1820748" y="2238121"/>
                  </a:lnTo>
                  <a:lnTo>
                    <a:pt x="1792058" y="2285111"/>
                  </a:lnTo>
                  <a:lnTo>
                    <a:pt x="1759686" y="2323211"/>
                  </a:lnTo>
                  <a:lnTo>
                    <a:pt x="1724202" y="2351151"/>
                  </a:lnTo>
                  <a:lnTo>
                    <a:pt x="1686204" y="2368931"/>
                  </a:lnTo>
                  <a:lnTo>
                    <a:pt x="1669554" y="2371585"/>
                  </a:lnTo>
                  <a:lnTo>
                    <a:pt x="1669554" y="2426081"/>
                  </a:lnTo>
                  <a:lnTo>
                    <a:pt x="1646301" y="2480691"/>
                  </a:lnTo>
                  <a:lnTo>
                    <a:pt x="1623047" y="2426081"/>
                  </a:lnTo>
                  <a:lnTo>
                    <a:pt x="1638427" y="2428621"/>
                  </a:lnTo>
                  <a:lnTo>
                    <a:pt x="1654175" y="2428621"/>
                  </a:lnTo>
                  <a:lnTo>
                    <a:pt x="1669554" y="2426081"/>
                  </a:lnTo>
                  <a:lnTo>
                    <a:pt x="1669554" y="2371585"/>
                  </a:lnTo>
                  <a:lnTo>
                    <a:pt x="1646301" y="2375281"/>
                  </a:lnTo>
                  <a:lnTo>
                    <a:pt x="1606397" y="2368931"/>
                  </a:lnTo>
                  <a:lnTo>
                    <a:pt x="1568399" y="2351151"/>
                  </a:lnTo>
                  <a:lnTo>
                    <a:pt x="1532915" y="2323211"/>
                  </a:lnTo>
                  <a:lnTo>
                    <a:pt x="1500530" y="2285111"/>
                  </a:lnTo>
                  <a:lnTo>
                    <a:pt x="1471853" y="2238121"/>
                  </a:lnTo>
                  <a:lnTo>
                    <a:pt x="1447469" y="2184781"/>
                  </a:lnTo>
                  <a:lnTo>
                    <a:pt x="1496453" y="2194941"/>
                  </a:lnTo>
                  <a:lnTo>
                    <a:pt x="1545983" y="2203831"/>
                  </a:lnTo>
                  <a:lnTo>
                    <a:pt x="1595958" y="2208911"/>
                  </a:lnTo>
                  <a:lnTo>
                    <a:pt x="1646301" y="2210181"/>
                  </a:lnTo>
                  <a:lnTo>
                    <a:pt x="1696631" y="2208911"/>
                  </a:lnTo>
                  <a:lnTo>
                    <a:pt x="1746618" y="2203831"/>
                  </a:lnTo>
                  <a:lnTo>
                    <a:pt x="1796148" y="2194941"/>
                  </a:lnTo>
                  <a:lnTo>
                    <a:pt x="1845144" y="2184781"/>
                  </a:lnTo>
                  <a:lnTo>
                    <a:pt x="1845144" y="2128977"/>
                  </a:lnTo>
                  <a:lnTo>
                    <a:pt x="1816849" y="2136521"/>
                  </a:lnTo>
                  <a:lnTo>
                    <a:pt x="1768576" y="2146681"/>
                  </a:lnTo>
                  <a:lnTo>
                    <a:pt x="1719834" y="2153031"/>
                  </a:lnTo>
                  <a:lnTo>
                    <a:pt x="1670812" y="2155571"/>
                  </a:lnTo>
                  <a:lnTo>
                    <a:pt x="1621701" y="2155571"/>
                  </a:lnTo>
                  <a:lnTo>
                    <a:pt x="1572679" y="2153031"/>
                  </a:lnTo>
                  <a:lnTo>
                    <a:pt x="1523936" y="2146681"/>
                  </a:lnTo>
                  <a:lnTo>
                    <a:pt x="1475663" y="2136521"/>
                  </a:lnTo>
                  <a:lnTo>
                    <a:pt x="1428064" y="2123821"/>
                  </a:lnTo>
                  <a:lnTo>
                    <a:pt x="1423670" y="2104771"/>
                  </a:lnTo>
                  <a:lnTo>
                    <a:pt x="1418971" y="2084451"/>
                  </a:lnTo>
                  <a:lnTo>
                    <a:pt x="1418094" y="2080641"/>
                  </a:lnTo>
                  <a:lnTo>
                    <a:pt x="1410703" y="2036191"/>
                  </a:lnTo>
                  <a:lnTo>
                    <a:pt x="1406093" y="1989201"/>
                  </a:lnTo>
                  <a:lnTo>
                    <a:pt x="1404518" y="1940941"/>
                  </a:lnTo>
                  <a:lnTo>
                    <a:pt x="1404518" y="1939671"/>
                  </a:lnTo>
                  <a:lnTo>
                    <a:pt x="1404645" y="1938401"/>
                  </a:lnTo>
                  <a:lnTo>
                    <a:pt x="1404645" y="1935861"/>
                  </a:lnTo>
                  <a:lnTo>
                    <a:pt x="1451927" y="1921891"/>
                  </a:lnTo>
                  <a:lnTo>
                    <a:pt x="1499920" y="1910461"/>
                  </a:lnTo>
                  <a:lnTo>
                    <a:pt x="1548434" y="1901571"/>
                  </a:lnTo>
                  <a:lnTo>
                    <a:pt x="1597291" y="1897761"/>
                  </a:lnTo>
                  <a:lnTo>
                    <a:pt x="1646326" y="1895221"/>
                  </a:lnTo>
                  <a:lnTo>
                    <a:pt x="1695361" y="1897761"/>
                  </a:lnTo>
                  <a:lnTo>
                    <a:pt x="1744205" y="1901571"/>
                  </a:lnTo>
                  <a:lnTo>
                    <a:pt x="1792693" y="1910461"/>
                  </a:lnTo>
                  <a:lnTo>
                    <a:pt x="1840661" y="1921891"/>
                  </a:lnTo>
                  <a:lnTo>
                    <a:pt x="1887905" y="1935861"/>
                  </a:lnTo>
                  <a:lnTo>
                    <a:pt x="1887905" y="1938401"/>
                  </a:lnTo>
                  <a:lnTo>
                    <a:pt x="1888045" y="1939671"/>
                  </a:lnTo>
                  <a:lnTo>
                    <a:pt x="1888045" y="1652308"/>
                  </a:lnTo>
                  <a:lnTo>
                    <a:pt x="1885391" y="1653921"/>
                  </a:lnTo>
                  <a:lnTo>
                    <a:pt x="1885149" y="1653438"/>
                  </a:lnTo>
                  <a:lnTo>
                    <a:pt x="1885149" y="1878711"/>
                  </a:lnTo>
                  <a:lnTo>
                    <a:pt x="1838299" y="1866011"/>
                  </a:lnTo>
                  <a:lnTo>
                    <a:pt x="1790839" y="1855851"/>
                  </a:lnTo>
                  <a:lnTo>
                    <a:pt x="1742922" y="1848231"/>
                  </a:lnTo>
                  <a:lnTo>
                    <a:pt x="1694700" y="1843151"/>
                  </a:lnTo>
                  <a:lnTo>
                    <a:pt x="1646326" y="1841881"/>
                  </a:lnTo>
                  <a:lnTo>
                    <a:pt x="1597952" y="1843151"/>
                  </a:lnTo>
                  <a:lnTo>
                    <a:pt x="1549717" y="1848231"/>
                  </a:lnTo>
                  <a:lnTo>
                    <a:pt x="1501787" y="1855851"/>
                  </a:lnTo>
                  <a:lnTo>
                    <a:pt x="1454302" y="1866011"/>
                  </a:lnTo>
                  <a:lnTo>
                    <a:pt x="1407401" y="1878711"/>
                  </a:lnTo>
                  <a:lnTo>
                    <a:pt x="1409839" y="1854581"/>
                  </a:lnTo>
                  <a:lnTo>
                    <a:pt x="1416939" y="1807591"/>
                  </a:lnTo>
                  <a:lnTo>
                    <a:pt x="1470571" y="1770761"/>
                  </a:lnTo>
                  <a:lnTo>
                    <a:pt x="1520278" y="1760601"/>
                  </a:lnTo>
                  <a:lnTo>
                    <a:pt x="1570482" y="1754251"/>
                  </a:lnTo>
                  <a:lnTo>
                    <a:pt x="1621002" y="1750441"/>
                  </a:lnTo>
                  <a:lnTo>
                    <a:pt x="1671612" y="1750441"/>
                  </a:lnTo>
                  <a:lnTo>
                    <a:pt x="1722120" y="1754251"/>
                  </a:lnTo>
                  <a:lnTo>
                    <a:pt x="1772323" y="1760601"/>
                  </a:lnTo>
                  <a:lnTo>
                    <a:pt x="1822005" y="1770761"/>
                  </a:lnTo>
                  <a:lnTo>
                    <a:pt x="1870964" y="1784731"/>
                  </a:lnTo>
                  <a:lnTo>
                    <a:pt x="1879536" y="1830451"/>
                  </a:lnTo>
                  <a:lnTo>
                    <a:pt x="1885149" y="1878711"/>
                  </a:lnTo>
                  <a:lnTo>
                    <a:pt x="1885149" y="1653438"/>
                  </a:lnTo>
                  <a:lnTo>
                    <a:pt x="1858797" y="1600581"/>
                  </a:lnTo>
                  <a:lnTo>
                    <a:pt x="1854530" y="1594256"/>
                  </a:lnTo>
                  <a:lnTo>
                    <a:pt x="1854530" y="1725041"/>
                  </a:lnTo>
                  <a:lnTo>
                    <a:pt x="1803184" y="1712341"/>
                  </a:lnTo>
                  <a:lnTo>
                    <a:pt x="1751228" y="1703451"/>
                  </a:lnTo>
                  <a:lnTo>
                    <a:pt x="1698891" y="1698371"/>
                  </a:lnTo>
                  <a:lnTo>
                    <a:pt x="1646339" y="1697101"/>
                  </a:lnTo>
                  <a:lnTo>
                    <a:pt x="1593773" y="1698371"/>
                  </a:lnTo>
                  <a:lnTo>
                    <a:pt x="1541424" y="1703451"/>
                  </a:lnTo>
                  <a:lnTo>
                    <a:pt x="1489456" y="1712341"/>
                  </a:lnTo>
                  <a:lnTo>
                    <a:pt x="1438084" y="1725041"/>
                  </a:lnTo>
                  <a:lnTo>
                    <a:pt x="1458404" y="1671701"/>
                  </a:lnTo>
                  <a:lnTo>
                    <a:pt x="1482623" y="1624711"/>
                  </a:lnTo>
                  <a:lnTo>
                    <a:pt x="1510309" y="1585341"/>
                  </a:lnTo>
                  <a:lnTo>
                    <a:pt x="1540979" y="1552321"/>
                  </a:lnTo>
                  <a:lnTo>
                    <a:pt x="1574177" y="1528191"/>
                  </a:lnTo>
                  <a:lnTo>
                    <a:pt x="1609445" y="1511681"/>
                  </a:lnTo>
                  <a:lnTo>
                    <a:pt x="1646301" y="1506601"/>
                  </a:lnTo>
                  <a:lnTo>
                    <a:pt x="1683156" y="1511681"/>
                  </a:lnTo>
                  <a:lnTo>
                    <a:pt x="1718424" y="1528191"/>
                  </a:lnTo>
                  <a:lnTo>
                    <a:pt x="1751622" y="1552321"/>
                  </a:lnTo>
                  <a:lnTo>
                    <a:pt x="1782292" y="1585341"/>
                  </a:lnTo>
                  <a:lnTo>
                    <a:pt x="1809978" y="1624711"/>
                  </a:lnTo>
                  <a:lnTo>
                    <a:pt x="1834210" y="1671701"/>
                  </a:lnTo>
                  <a:lnTo>
                    <a:pt x="1854530" y="1725041"/>
                  </a:lnTo>
                  <a:lnTo>
                    <a:pt x="1854530" y="1594256"/>
                  </a:lnTo>
                  <a:lnTo>
                    <a:pt x="1827987" y="1554861"/>
                  </a:lnTo>
                  <a:lnTo>
                    <a:pt x="1793367" y="1518031"/>
                  </a:lnTo>
                  <a:lnTo>
                    <a:pt x="1779104" y="1506601"/>
                  </a:lnTo>
                  <a:lnTo>
                    <a:pt x="1755330" y="1487551"/>
                  </a:lnTo>
                  <a:lnTo>
                    <a:pt x="1760639" y="1478661"/>
                  </a:lnTo>
                  <a:lnTo>
                    <a:pt x="1767141" y="1469771"/>
                  </a:lnTo>
                  <a:lnTo>
                    <a:pt x="1771662" y="1464691"/>
                  </a:lnTo>
                  <a:lnTo>
                    <a:pt x="1775040" y="1460881"/>
                  </a:lnTo>
                  <a:lnTo>
                    <a:pt x="1813344" y="1436751"/>
                  </a:lnTo>
                  <a:lnTo>
                    <a:pt x="1824037" y="1432941"/>
                  </a:lnTo>
                  <a:lnTo>
                    <a:pt x="1833435" y="1429131"/>
                  </a:lnTo>
                  <a:lnTo>
                    <a:pt x="1840064" y="1421511"/>
                  </a:lnTo>
                  <a:lnTo>
                    <a:pt x="1843316" y="1411351"/>
                  </a:lnTo>
                  <a:lnTo>
                    <a:pt x="1842592" y="1401191"/>
                  </a:lnTo>
                  <a:lnTo>
                    <a:pt x="1837842" y="1391031"/>
                  </a:lnTo>
                  <a:lnTo>
                    <a:pt x="1830133" y="1384681"/>
                  </a:lnTo>
                  <a:lnTo>
                    <a:pt x="1820494" y="1382141"/>
                  </a:lnTo>
                  <a:lnTo>
                    <a:pt x="1810004" y="1382141"/>
                  </a:lnTo>
                  <a:lnTo>
                    <a:pt x="1765274" y="1401191"/>
                  </a:lnTo>
                  <a:lnTo>
                    <a:pt x="1725307" y="1436751"/>
                  </a:lnTo>
                  <a:lnTo>
                    <a:pt x="1707527" y="1464691"/>
                  </a:lnTo>
                  <a:lnTo>
                    <a:pt x="1692605" y="1459611"/>
                  </a:lnTo>
                  <a:lnTo>
                    <a:pt x="1661985" y="1454531"/>
                  </a:lnTo>
                  <a:lnTo>
                    <a:pt x="1630273" y="1454531"/>
                  </a:lnTo>
                  <a:lnTo>
                    <a:pt x="1599006" y="1459611"/>
                  </a:lnTo>
                  <a:lnTo>
                    <a:pt x="1583778" y="1464691"/>
                  </a:lnTo>
                  <a:lnTo>
                    <a:pt x="1575854" y="1450721"/>
                  </a:lnTo>
                  <a:lnTo>
                    <a:pt x="1539316" y="1411351"/>
                  </a:lnTo>
                  <a:lnTo>
                    <a:pt x="1496923" y="1387221"/>
                  </a:lnTo>
                  <a:lnTo>
                    <a:pt x="1481277" y="1382141"/>
                  </a:lnTo>
                  <a:lnTo>
                    <a:pt x="1470761" y="1382141"/>
                  </a:lnTo>
                  <a:lnTo>
                    <a:pt x="1461135" y="1384681"/>
                  </a:lnTo>
                  <a:lnTo>
                    <a:pt x="1453426" y="1391031"/>
                  </a:lnTo>
                  <a:lnTo>
                    <a:pt x="1448689" y="1401191"/>
                  </a:lnTo>
                  <a:lnTo>
                    <a:pt x="1447965" y="1411351"/>
                  </a:lnTo>
                  <a:lnTo>
                    <a:pt x="1451216" y="1420241"/>
                  </a:lnTo>
                  <a:lnTo>
                    <a:pt x="1457845" y="1429131"/>
                  </a:lnTo>
                  <a:lnTo>
                    <a:pt x="1467243" y="1432941"/>
                  </a:lnTo>
                  <a:lnTo>
                    <a:pt x="1477937" y="1436751"/>
                  </a:lnTo>
                  <a:lnTo>
                    <a:pt x="1488109" y="1441831"/>
                  </a:lnTo>
                  <a:lnTo>
                    <a:pt x="1524190" y="1469771"/>
                  </a:lnTo>
                  <a:lnTo>
                    <a:pt x="1536077" y="1488821"/>
                  </a:lnTo>
                  <a:lnTo>
                    <a:pt x="1498384" y="1518031"/>
                  </a:lnTo>
                  <a:lnTo>
                    <a:pt x="1464056" y="1556131"/>
                  </a:lnTo>
                  <a:lnTo>
                    <a:pt x="1433499" y="1601851"/>
                  </a:lnTo>
                  <a:lnTo>
                    <a:pt x="1407109" y="1653921"/>
                  </a:lnTo>
                  <a:lnTo>
                    <a:pt x="1404886" y="1652651"/>
                  </a:lnTo>
                  <a:lnTo>
                    <a:pt x="1387436" y="1642706"/>
                  </a:lnTo>
                  <a:lnTo>
                    <a:pt x="1387436" y="1704721"/>
                  </a:lnTo>
                  <a:lnTo>
                    <a:pt x="1373644" y="1752981"/>
                  </a:lnTo>
                  <a:lnTo>
                    <a:pt x="1363091" y="1803781"/>
                  </a:lnTo>
                  <a:lnTo>
                    <a:pt x="1355928" y="1858391"/>
                  </a:lnTo>
                  <a:lnTo>
                    <a:pt x="1352308" y="1914271"/>
                  </a:lnTo>
                  <a:lnTo>
                    <a:pt x="1352207" y="1918081"/>
                  </a:lnTo>
                  <a:lnTo>
                    <a:pt x="1352092" y="1921891"/>
                  </a:lnTo>
                  <a:lnTo>
                    <a:pt x="1351991" y="1925701"/>
                  </a:lnTo>
                  <a:lnTo>
                    <a:pt x="1351508" y="1933321"/>
                  </a:lnTo>
                  <a:lnTo>
                    <a:pt x="1351508" y="1940941"/>
                  </a:lnTo>
                  <a:lnTo>
                    <a:pt x="1352003" y="1968881"/>
                  </a:lnTo>
                  <a:lnTo>
                    <a:pt x="1353413" y="1996821"/>
                  </a:lnTo>
                  <a:lnTo>
                    <a:pt x="1355712" y="2023491"/>
                  </a:lnTo>
                  <a:lnTo>
                    <a:pt x="1358798" y="2050161"/>
                  </a:lnTo>
                  <a:lnTo>
                    <a:pt x="1328610" y="2064131"/>
                  </a:lnTo>
                  <a:lnTo>
                    <a:pt x="1296619" y="2075561"/>
                  </a:lnTo>
                  <a:lnTo>
                    <a:pt x="1263383" y="2081911"/>
                  </a:lnTo>
                  <a:lnTo>
                    <a:pt x="1229461" y="2084451"/>
                  </a:lnTo>
                  <a:lnTo>
                    <a:pt x="1181239" y="2080641"/>
                  </a:lnTo>
                  <a:lnTo>
                    <a:pt x="1136307" y="2067941"/>
                  </a:lnTo>
                  <a:lnTo>
                    <a:pt x="1095616" y="2047621"/>
                  </a:lnTo>
                  <a:lnTo>
                    <a:pt x="1060145" y="2020951"/>
                  </a:lnTo>
                  <a:lnTo>
                    <a:pt x="1030871" y="1989201"/>
                  </a:lnTo>
                  <a:lnTo>
                    <a:pt x="1008761" y="1952371"/>
                  </a:lnTo>
                  <a:lnTo>
                    <a:pt x="994778" y="1911731"/>
                  </a:lnTo>
                  <a:lnTo>
                    <a:pt x="989901" y="1868551"/>
                  </a:lnTo>
                  <a:lnTo>
                    <a:pt x="994778" y="1825371"/>
                  </a:lnTo>
                  <a:lnTo>
                    <a:pt x="1008761" y="1784731"/>
                  </a:lnTo>
                  <a:lnTo>
                    <a:pt x="1030871" y="1747901"/>
                  </a:lnTo>
                  <a:lnTo>
                    <a:pt x="1060145" y="1716151"/>
                  </a:lnTo>
                  <a:lnTo>
                    <a:pt x="1095616" y="1689481"/>
                  </a:lnTo>
                  <a:lnTo>
                    <a:pt x="1136307" y="1669161"/>
                  </a:lnTo>
                  <a:lnTo>
                    <a:pt x="1181239" y="1656461"/>
                  </a:lnTo>
                  <a:lnTo>
                    <a:pt x="1229461" y="1652651"/>
                  </a:lnTo>
                  <a:lnTo>
                    <a:pt x="1272590" y="1656461"/>
                  </a:lnTo>
                  <a:lnTo>
                    <a:pt x="1314005" y="1666621"/>
                  </a:lnTo>
                  <a:lnTo>
                    <a:pt x="1352651" y="1683131"/>
                  </a:lnTo>
                  <a:lnTo>
                    <a:pt x="1387436" y="1704721"/>
                  </a:lnTo>
                  <a:lnTo>
                    <a:pt x="1387436" y="1642706"/>
                  </a:lnTo>
                  <a:lnTo>
                    <a:pt x="1367040" y="1631061"/>
                  </a:lnTo>
                  <a:lnTo>
                    <a:pt x="1323403" y="1613281"/>
                  </a:lnTo>
                  <a:lnTo>
                    <a:pt x="1277213" y="1603121"/>
                  </a:lnTo>
                  <a:lnTo>
                    <a:pt x="1229436" y="1599311"/>
                  </a:lnTo>
                  <a:lnTo>
                    <a:pt x="1182039" y="1603121"/>
                  </a:lnTo>
                  <a:lnTo>
                    <a:pt x="1137056" y="1613281"/>
                  </a:lnTo>
                  <a:lnTo>
                    <a:pt x="1095082" y="1629791"/>
                  </a:lnTo>
                  <a:lnTo>
                    <a:pt x="1056741" y="1651381"/>
                  </a:lnTo>
                  <a:lnTo>
                    <a:pt x="1022642" y="1678051"/>
                  </a:lnTo>
                  <a:lnTo>
                    <a:pt x="993368" y="1709801"/>
                  </a:lnTo>
                  <a:lnTo>
                    <a:pt x="969556" y="1745361"/>
                  </a:lnTo>
                  <a:lnTo>
                    <a:pt x="951788" y="1783461"/>
                  </a:lnTo>
                  <a:lnTo>
                    <a:pt x="940689" y="1825371"/>
                  </a:lnTo>
                  <a:lnTo>
                    <a:pt x="936840" y="1868551"/>
                  </a:lnTo>
                  <a:lnTo>
                    <a:pt x="940689" y="1911731"/>
                  </a:lnTo>
                  <a:lnTo>
                    <a:pt x="951788" y="1953641"/>
                  </a:lnTo>
                  <a:lnTo>
                    <a:pt x="969556" y="1991741"/>
                  </a:lnTo>
                  <a:lnTo>
                    <a:pt x="993368" y="2027301"/>
                  </a:lnTo>
                  <a:lnTo>
                    <a:pt x="1022642" y="2059051"/>
                  </a:lnTo>
                  <a:lnTo>
                    <a:pt x="1056741" y="2085721"/>
                  </a:lnTo>
                  <a:lnTo>
                    <a:pt x="1095082" y="2107311"/>
                  </a:lnTo>
                  <a:lnTo>
                    <a:pt x="1137056" y="2123821"/>
                  </a:lnTo>
                  <a:lnTo>
                    <a:pt x="1182039" y="2133981"/>
                  </a:lnTo>
                  <a:lnTo>
                    <a:pt x="1229436" y="2137791"/>
                  </a:lnTo>
                  <a:lnTo>
                    <a:pt x="1265402" y="2135251"/>
                  </a:lnTo>
                  <a:lnTo>
                    <a:pt x="1300873" y="2128901"/>
                  </a:lnTo>
                  <a:lnTo>
                    <a:pt x="1335354" y="2118741"/>
                  </a:lnTo>
                  <a:lnTo>
                    <a:pt x="1368323" y="2104771"/>
                  </a:lnTo>
                  <a:lnTo>
                    <a:pt x="1383639" y="2164461"/>
                  </a:lnTo>
                  <a:lnTo>
                    <a:pt x="1403375" y="2220341"/>
                  </a:lnTo>
                  <a:lnTo>
                    <a:pt x="1427187" y="2269871"/>
                  </a:lnTo>
                  <a:lnTo>
                    <a:pt x="1454759" y="2314321"/>
                  </a:lnTo>
                  <a:lnTo>
                    <a:pt x="1485722" y="2351151"/>
                  </a:lnTo>
                  <a:lnTo>
                    <a:pt x="1519758" y="2382901"/>
                  </a:lnTo>
                  <a:lnTo>
                    <a:pt x="1556524" y="2405761"/>
                  </a:lnTo>
                  <a:lnTo>
                    <a:pt x="1621942" y="2558161"/>
                  </a:lnTo>
                  <a:lnTo>
                    <a:pt x="1626019" y="2564511"/>
                  </a:lnTo>
                  <a:lnTo>
                    <a:pt x="1631708" y="2569591"/>
                  </a:lnTo>
                  <a:lnTo>
                    <a:pt x="1638604" y="2572131"/>
                  </a:lnTo>
                  <a:lnTo>
                    <a:pt x="1646275" y="2573401"/>
                  </a:lnTo>
                  <a:lnTo>
                    <a:pt x="1653959" y="2572131"/>
                  </a:lnTo>
                  <a:lnTo>
                    <a:pt x="1660855" y="2569591"/>
                  </a:lnTo>
                  <a:lnTo>
                    <a:pt x="1666544" y="2564511"/>
                  </a:lnTo>
                  <a:lnTo>
                    <a:pt x="1670621" y="2558161"/>
                  </a:lnTo>
                  <a:lnTo>
                    <a:pt x="1703870" y="2480691"/>
                  </a:lnTo>
                  <a:lnTo>
                    <a:pt x="1727314" y="2426081"/>
                  </a:lnTo>
                  <a:lnTo>
                    <a:pt x="1736026" y="2405761"/>
                  </a:lnTo>
                  <a:lnTo>
                    <a:pt x="1772704" y="2382901"/>
                  </a:lnTo>
                  <a:lnTo>
                    <a:pt x="1781200" y="2375281"/>
                  </a:lnTo>
                  <a:lnTo>
                    <a:pt x="1837601" y="2314321"/>
                  </a:lnTo>
                  <a:lnTo>
                    <a:pt x="1865134" y="2269871"/>
                  </a:lnTo>
                  <a:lnTo>
                    <a:pt x="1888934" y="2220341"/>
                  </a:lnTo>
                  <a:lnTo>
                    <a:pt x="1908683" y="2165731"/>
                  </a:lnTo>
                  <a:lnTo>
                    <a:pt x="1924024" y="2106041"/>
                  </a:lnTo>
                  <a:lnTo>
                    <a:pt x="1956320" y="2120011"/>
                  </a:lnTo>
                  <a:lnTo>
                    <a:pt x="1990077" y="2128901"/>
                  </a:lnTo>
                  <a:lnTo>
                    <a:pt x="2025027" y="2135251"/>
                  </a:lnTo>
                  <a:lnTo>
                    <a:pt x="2060892" y="2137791"/>
                  </a:lnTo>
                  <a:lnTo>
                    <a:pt x="2108289" y="2133981"/>
                  </a:lnTo>
                  <a:lnTo>
                    <a:pt x="2153272" y="2123821"/>
                  </a:lnTo>
                  <a:lnTo>
                    <a:pt x="2195245" y="2107311"/>
                  </a:lnTo>
                  <a:lnTo>
                    <a:pt x="2197493" y="2106041"/>
                  </a:lnTo>
                  <a:lnTo>
                    <a:pt x="2233587" y="2085721"/>
                  </a:lnTo>
                  <a:lnTo>
                    <a:pt x="2235200" y="2084451"/>
                  </a:lnTo>
                  <a:lnTo>
                    <a:pt x="2267686" y="2059051"/>
                  </a:lnTo>
                  <a:lnTo>
                    <a:pt x="2296960" y="2027301"/>
                  </a:lnTo>
                  <a:lnTo>
                    <a:pt x="2320772" y="1991741"/>
                  </a:lnTo>
                  <a:lnTo>
                    <a:pt x="2338540" y="1953641"/>
                  </a:lnTo>
                  <a:lnTo>
                    <a:pt x="2349639" y="1911731"/>
                  </a:lnTo>
                  <a:lnTo>
                    <a:pt x="2349754" y="1910461"/>
                  </a:lnTo>
                  <a:lnTo>
                    <a:pt x="2353475" y="1868551"/>
                  </a:lnTo>
                  <a:close/>
                </a:path>
                <a:path w="2701290" h="3060700">
                  <a:moveTo>
                    <a:pt x="2700820" y="0"/>
                  </a:moveTo>
                  <a:lnTo>
                    <a:pt x="414350" y="0"/>
                  </a:lnTo>
                  <a:lnTo>
                    <a:pt x="374307" y="25400"/>
                  </a:lnTo>
                  <a:lnTo>
                    <a:pt x="339280" y="50800"/>
                  </a:lnTo>
                  <a:lnTo>
                    <a:pt x="309676" y="88900"/>
                  </a:lnTo>
                  <a:lnTo>
                    <a:pt x="285915" y="127000"/>
                  </a:lnTo>
                  <a:lnTo>
                    <a:pt x="268427" y="165100"/>
                  </a:lnTo>
                  <a:lnTo>
                    <a:pt x="257632" y="215900"/>
                  </a:lnTo>
                  <a:lnTo>
                    <a:pt x="253936" y="266700"/>
                  </a:lnTo>
                  <a:lnTo>
                    <a:pt x="257784" y="304800"/>
                  </a:lnTo>
                  <a:lnTo>
                    <a:pt x="269062" y="355600"/>
                  </a:lnTo>
                  <a:lnTo>
                    <a:pt x="287286" y="406400"/>
                  </a:lnTo>
                  <a:lnTo>
                    <a:pt x="312039" y="444500"/>
                  </a:lnTo>
                  <a:lnTo>
                    <a:pt x="342861" y="469900"/>
                  </a:lnTo>
                  <a:lnTo>
                    <a:pt x="379298" y="508000"/>
                  </a:lnTo>
                  <a:lnTo>
                    <a:pt x="367550" y="520700"/>
                  </a:lnTo>
                  <a:lnTo>
                    <a:pt x="358813" y="533400"/>
                  </a:lnTo>
                  <a:lnTo>
                    <a:pt x="353364" y="558800"/>
                  </a:lnTo>
                  <a:lnTo>
                    <a:pt x="351485" y="571500"/>
                  </a:lnTo>
                  <a:lnTo>
                    <a:pt x="351485" y="584200"/>
                  </a:lnTo>
                  <a:lnTo>
                    <a:pt x="351904" y="584200"/>
                  </a:lnTo>
                  <a:lnTo>
                    <a:pt x="352564" y="596900"/>
                  </a:lnTo>
                  <a:lnTo>
                    <a:pt x="93941" y="812800"/>
                  </a:lnTo>
                  <a:lnTo>
                    <a:pt x="63957" y="850900"/>
                  </a:lnTo>
                  <a:lnTo>
                    <a:pt x="42799" y="889000"/>
                  </a:lnTo>
                  <a:lnTo>
                    <a:pt x="31203" y="927100"/>
                  </a:lnTo>
                  <a:lnTo>
                    <a:pt x="29908" y="965200"/>
                  </a:lnTo>
                  <a:lnTo>
                    <a:pt x="38823" y="1016000"/>
                  </a:lnTo>
                  <a:lnTo>
                    <a:pt x="56972" y="1054100"/>
                  </a:lnTo>
                  <a:lnTo>
                    <a:pt x="83591" y="1079500"/>
                  </a:lnTo>
                  <a:lnTo>
                    <a:pt x="117881" y="1104900"/>
                  </a:lnTo>
                  <a:lnTo>
                    <a:pt x="121272" y="1104900"/>
                  </a:lnTo>
                  <a:lnTo>
                    <a:pt x="108813" y="1143000"/>
                  </a:lnTo>
                  <a:lnTo>
                    <a:pt x="96481" y="1181100"/>
                  </a:lnTo>
                  <a:lnTo>
                    <a:pt x="84442" y="1219200"/>
                  </a:lnTo>
                  <a:lnTo>
                    <a:pt x="72783" y="1257300"/>
                  </a:lnTo>
                  <a:lnTo>
                    <a:pt x="61620" y="1295400"/>
                  </a:lnTo>
                  <a:lnTo>
                    <a:pt x="51054" y="1346200"/>
                  </a:lnTo>
                  <a:lnTo>
                    <a:pt x="41186" y="1384300"/>
                  </a:lnTo>
                  <a:lnTo>
                    <a:pt x="32131" y="1435100"/>
                  </a:lnTo>
                  <a:lnTo>
                    <a:pt x="23990" y="1473200"/>
                  </a:lnTo>
                  <a:lnTo>
                    <a:pt x="16852" y="1524000"/>
                  </a:lnTo>
                  <a:lnTo>
                    <a:pt x="10833" y="1574800"/>
                  </a:lnTo>
                  <a:lnTo>
                    <a:pt x="6032" y="1625600"/>
                  </a:lnTo>
                  <a:lnTo>
                    <a:pt x="2565" y="1676400"/>
                  </a:lnTo>
                  <a:lnTo>
                    <a:pt x="520" y="1727200"/>
                  </a:lnTo>
                  <a:lnTo>
                    <a:pt x="0" y="1790700"/>
                  </a:lnTo>
                  <a:lnTo>
                    <a:pt x="1130" y="1841500"/>
                  </a:lnTo>
                  <a:lnTo>
                    <a:pt x="3987" y="1892300"/>
                  </a:lnTo>
                  <a:lnTo>
                    <a:pt x="8699" y="1955800"/>
                  </a:lnTo>
                  <a:lnTo>
                    <a:pt x="15354" y="2019300"/>
                  </a:lnTo>
                  <a:lnTo>
                    <a:pt x="34925" y="2133600"/>
                  </a:lnTo>
                  <a:lnTo>
                    <a:pt x="47967" y="2197100"/>
                  </a:lnTo>
                  <a:lnTo>
                    <a:pt x="62725" y="2260600"/>
                  </a:lnTo>
                  <a:lnTo>
                    <a:pt x="79032" y="2311400"/>
                  </a:lnTo>
                  <a:lnTo>
                    <a:pt x="96761" y="2362200"/>
                  </a:lnTo>
                  <a:lnTo>
                    <a:pt x="115785" y="2425700"/>
                  </a:lnTo>
                  <a:lnTo>
                    <a:pt x="135940" y="2476500"/>
                  </a:lnTo>
                  <a:lnTo>
                    <a:pt x="157111" y="2527300"/>
                  </a:lnTo>
                  <a:lnTo>
                    <a:pt x="179146" y="2578100"/>
                  </a:lnTo>
                  <a:lnTo>
                    <a:pt x="201917" y="2616200"/>
                  </a:lnTo>
                  <a:lnTo>
                    <a:pt x="225272" y="2667000"/>
                  </a:lnTo>
                  <a:lnTo>
                    <a:pt x="249097" y="2705100"/>
                  </a:lnTo>
                  <a:lnTo>
                    <a:pt x="273227" y="2743200"/>
                  </a:lnTo>
                  <a:lnTo>
                    <a:pt x="346138" y="2857500"/>
                  </a:lnTo>
                  <a:lnTo>
                    <a:pt x="370154" y="2895600"/>
                  </a:lnTo>
                  <a:lnTo>
                    <a:pt x="393788" y="2921000"/>
                  </a:lnTo>
                  <a:lnTo>
                    <a:pt x="416915" y="2959100"/>
                  </a:lnTo>
                  <a:lnTo>
                    <a:pt x="402780" y="2971800"/>
                  </a:lnTo>
                  <a:lnTo>
                    <a:pt x="389521" y="2997200"/>
                  </a:lnTo>
                  <a:lnTo>
                    <a:pt x="379704" y="3035300"/>
                  </a:lnTo>
                  <a:lnTo>
                    <a:pt x="377177" y="3060700"/>
                  </a:lnTo>
                  <a:lnTo>
                    <a:pt x="430377" y="3060700"/>
                  </a:lnTo>
                  <a:lnTo>
                    <a:pt x="432447" y="3048000"/>
                  </a:lnTo>
                  <a:lnTo>
                    <a:pt x="441198" y="3022600"/>
                  </a:lnTo>
                  <a:lnTo>
                    <a:pt x="452399" y="2997200"/>
                  </a:lnTo>
                  <a:lnTo>
                    <a:pt x="463270" y="2984500"/>
                  </a:lnTo>
                  <a:lnTo>
                    <a:pt x="2700820" y="2984500"/>
                  </a:lnTo>
                  <a:lnTo>
                    <a:pt x="2700820" y="2921000"/>
                  </a:lnTo>
                  <a:lnTo>
                    <a:pt x="463765" y="2921000"/>
                  </a:lnTo>
                  <a:lnTo>
                    <a:pt x="441121" y="2895600"/>
                  </a:lnTo>
                  <a:lnTo>
                    <a:pt x="417931" y="2870200"/>
                  </a:lnTo>
                  <a:lnTo>
                    <a:pt x="394335" y="2832100"/>
                  </a:lnTo>
                  <a:lnTo>
                    <a:pt x="370471" y="2806700"/>
                  </a:lnTo>
                  <a:lnTo>
                    <a:pt x="322516" y="2730500"/>
                  </a:lnTo>
                  <a:lnTo>
                    <a:pt x="298691" y="2692400"/>
                  </a:lnTo>
                  <a:lnTo>
                    <a:pt x="275170" y="2641600"/>
                  </a:lnTo>
                  <a:lnTo>
                    <a:pt x="252082" y="2603500"/>
                  </a:lnTo>
                  <a:lnTo>
                    <a:pt x="229565" y="2552700"/>
                  </a:lnTo>
                  <a:lnTo>
                    <a:pt x="207772" y="2501900"/>
                  </a:lnTo>
                  <a:lnTo>
                    <a:pt x="186829" y="2463800"/>
                  </a:lnTo>
                  <a:lnTo>
                    <a:pt x="166878" y="2413000"/>
                  </a:lnTo>
                  <a:lnTo>
                    <a:pt x="148069" y="2349500"/>
                  </a:lnTo>
                  <a:lnTo>
                    <a:pt x="130530" y="2298700"/>
                  </a:lnTo>
                  <a:lnTo>
                    <a:pt x="114401" y="2247900"/>
                  </a:lnTo>
                  <a:lnTo>
                    <a:pt x="99834" y="2184400"/>
                  </a:lnTo>
                  <a:lnTo>
                    <a:pt x="86969" y="2120900"/>
                  </a:lnTo>
                  <a:lnTo>
                    <a:pt x="75971" y="2057400"/>
                  </a:lnTo>
                  <a:lnTo>
                    <a:pt x="67271" y="2006600"/>
                  </a:lnTo>
                  <a:lnTo>
                    <a:pt x="60744" y="1943100"/>
                  </a:lnTo>
                  <a:lnTo>
                    <a:pt x="56261" y="1879600"/>
                  </a:lnTo>
                  <a:lnTo>
                    <a:pt x="53733" y="1828800"/>
                  </a:lnTo>
                  <a:lnTo>
                    <a:pt x="53022" y="1765300"/>
                  </a:lnTo>
                  <a:lnTo>
                    <a:pt x="54025" y="1714500"/>
                  </a:lnTo>
                  <a:lnTo>
                    <a:pt x="56616" y="1663700"/>
                  </a:lnTo>
                  <a:lnTo>
                    <a:pt x="60693" y="1612900"/>
                  </a:lnTo>
                  <a:lnTo>
                    <a:pt x="66128" y="1562100"/>
                  </a:lnTo>
                  <a:lnTo>
                    <a:pt x="72821" y="1511300"/>
                  </a:lnTo>
                  <a:lnTo>
                    <a:pt x="80632" y="1460500"/>
                  </a:lnTo>
                  <a:lnTo>
                    <a:pt x="89458" y="1409700"/>
                  </a:lnTo>
                  <a:lnTo>
                    <a:pt x="99199" y="1371600"/>
                  </a:lnTo>
                  <a:lnTo>
                    <a:pt x="109715" y="1320800"/>
                  </a:lnTo>
                  <a:lnTo>
                    <a:pt x="120904" y="1282700"/>
                  </a:lnTo>
                  <a:lnTo>
                    <a:pt x="132651" y="1244600"/>
                  </a:lnTo>
                  <a:lnTo>
                    <a:pt x="144830" y="1206500"/>
                  </a:lnTo>
                  <a:lnTo>
                    <a:pt x="157327" y="1168400"/>
                  </a:lnTo>
                  <a:lnTo>
                    <a:pt x="170040" y="1130300"/>
                  </a:lnTo>
                  <a:lnTo>
                    <a:pt x="235953" y="1143000"/>
                  </a:lnTo>
                  <a:lnTo>
                    <a:pt x="295135" y="1143000"/>
                  </a:lnTo>
                  <a:lnTo>
                    <a:pt x="343408" y="1130300"/>
                  </a:lnTo>
                  <a:lnTo>
                    <a:pt x="376605" y="1117600"/>
                  </a:lnTo>
                  <a:lnTo>
                    <a:pt x="390563" y="1104900"/>
                  </a:lnTo>
                  <a:lnTo>
                    <a:pt x="393026" y="1104900"/>
                  </a:lnTo>
                  <a:lnTo>
                    <a:pt x="419239" y="1092200"/>
                  </a:lnTo>
                  <a:lnTo>
                    <a:pt x="463435" y="1079500"/>
                  </a:lnTo>
                  <a:lnTo>
                    <a:pt x="522389" y="1066800"/>
                  </a:lnTo>
                  <a:lnTo>
                    <a:pt x="592874" y="1066800"/>
                  </a:lnTo>
                  <a:lnTo>
                    <a:pt x="647890" y="1079500"/>
                  </a:lnTo>
                  <a:lnTo>
                    <a:pt x="692035" y="1104900"/>
                  </a:lnTo>
                  <a:lnTo>
                    <a:pt x="725424" y="1130300"/>
                  </a:lnTo>
                  <a:lnTo>
                    <a:pt x="748220" y="1155700"/>
                  </a:lnTo>
                  <a:lnTo>
                    <a:pt x="750074" y="1155700"/>
                  </a:lnTo>
                  <a:lnTo>
                    <a:pt x="767092" y="1168400"/>
                  </a:lnTo>
                  <a:lnTo>
                    <a:pt x="793026" y="1193800"/>
                  </a:lnTo>
                  <a:lnTo>
                    <a:pt x="827366" y="1206500"/>
                  </a:lnTo>
                  <a:lnTo>
                    <a:pt x="869581" y="1231900"/>
                  </a:lnTo>
                  <a:lnTo>
                    <a:pt x="919162" y="1244600"/>
                  </a:lnTo>
                  <a:lnTo>
                    <a:pt x="975588" y="1257300"/>
                  </a:lnTo>
                  <a:lnTo>
                    <a:pt x="1038352" y="1257300"/>
                  </a:lnTo>
                  <a:lnTo>
                    <a:pt x="1104620" y="1244600"/>
                  </a:lnTo>
                  <a:lnTo>
                    <a:pt x="1161669" y="1231900"/>
                  </a:lnTo>
                  <a:lnTo>
                    <a:pt x="1209319" y="1206500"/>
                  </a:lnTo>
                  <a:lnTo>
                    <a:pt x="1247355" y="1181100"/>
                  </a:lnTo>
                  <a:lnTo>
                    <a:pt x="1275600" y="1155700"/>
                  </a:lnTo>
                  <a:lnTo>
                    <a:pt x="1292440" y="1143000"/>
                  </a:lnTo>
                  <a:lnTo>
                    <a:pt x="1324165" y="1117600"/>
                  </a:lnTo>
                  <a:lnTo>
                    <a:pt x="1369720" y="1092200"/>
                  </a:lnTo>
                  <a:lnTo>
                    <a:pt x="1428026" y="1066800"/>
                  </a:lnTo>
                  <a:lnTo>
                    <a:pt x="1498003" y="1066800"/>
                  </a:lnTo>
                  <a:lnTo>
                    <a:pt x="1563395" y="1079500"/>
                  </a:lnTo>
                  <a:lnTo>
                    <a:pt x="1616430" y="1104900"/>
                  </a:lnTo>
                  <a:lnTo>
                    <a:pt x="1656956" y="1130300"/>
                  </a:lnTo>
                  <a:lnTo>
                    <a:pt x="1699755" y="1181100"/>
                  </a:lnTo>
                  <a:lnTo>
                    <a:pt x="1735937" y="1206500"/>
                  </a:lnTo>
                  <a:lnTo>
                    <a:pt x="1775675" y="1244600"/>
                  </a:lnTo>
                  <a:lnTo>
                    <a:pt x="1818246" y="1270000"/>
                  </a:lnTo>
                  <a:lnTo>
                    <a:pt x="1908898" y="1295400"/>
                  </a:lnTo>
                  <a:lnTo>
                    <a:pt x="2000338" y="1295400"/>
                  </a:lnTo>
                  <a:lnTo>
                    <a:pt x="2022500" y="1282700"/>
                  </a:lnTo>
                  <a:lnTo>
                    <a:pt x="2044395" y="1282700"/>
                  </a:lnTo>
                  <a:lnTo>
                    <a:pt x="2097544" y="1257300"/>
                  </a:lnTo>
                  <a:lnTo>
                    <a:pt x="2119401" y="1244600"/>
                  </a:lnTo>
                  <a:lnTo>
                    <a:pt x="2141270" y="1231900"/>
                  </a:lnTo>
                  <a:lnTo>
                    <a:pt x="2176068" y="1193800"/>
                  </a:lnTo>
                  <a:lnTo>
                    <a:pt x="2202446" y="1168400"/>
                  </a:lnTo>
                  <a:lnTo>
                    <a:pt x="2220887" y="1143000"/>
                  </a:lnTo>
                  <a:lnTo>
                    <a:pt x="2248217" y="1104900"/>
                  </a:lnTo>
                  <a:lnTo>
                    <a:pt x="2287397" y="1066800"/>
                  </a:lnTo>
                  <a:lnTo>
                    <a:pt x="2325662" y="1041400"/>
                  </a:lnTo>
                  <a:lnTo>
                    <a:pt x="2372525" y="1028700"/>
                  </a:lnTo>
                  <a:lnTo>
                    <a:pt x="2427935" y="1016000"/>
                  </a:lnTo>
                  <a:lnTo>
                    <a:pt x="2492006" y="1016000"/>
                  </a:lnTo>
                  <a:lnTo>
                    <a:pt x="2545842" y="1041400"/>
                  </a:lnTo>
                  <a:lnTo>
                    <a:pt x="2588933" y="1066800"/>
                  </a:lnTo>
                  <a:lnTo>
                    <a:pt x="2620772" y="1092200"/>
                  </a:lnTo>
                  <a:lnTo>
                    <a:pt x="2648623" y="1130300"/>
                  </a:lnTo>
                  <a:lnTo>
                    <a:pt x="2679750" y="1168400"/>
                  </a:lnTo>
                  <a:lnTo>
                    <a:pt x="2700820" y="1181100"/>
                  </a:lnTo>
                  <a:lnTo>
                    <a:pt x="2700820" y="1104900"/>
                  </a:lnTo>
                  <a:lnTo>
                    <a:pt x="2692362" y="1092200"/>
                  </a:lnTo>
                  <a:lnTo>
                    <a:pt x="2685059" y="1092200"/>
                  </a:lnTo>
                  <a:lnTo>
                    <a:pt x="2666822" y="1066800"/>
                  </a:lnTo>
                  <a:lnTo>
                    <a:pt x="2638069" y="1041400"/>
                  </a:lnTo>
                  <a:lnTo>
                    <a:pt x="2599182" y="1016000"/>
                  </a:lnTo>
                  <a:lnTo>
                    <a:pt x="2550541" y="990600"/>
                  </a:lnTo>
                  <a:lnTo>
                    <a:pt x="2492552" y="965200"/>
                  </a:lnTo>
                  <a:lnTo>
                    <a:pt x="2371115" y="965200"/>
                  </a:lnTo>
                  <a:lnTo>
                    <a:pt x="2323376" y="990600"/>
                  </a:lnTo>
                  <a:lnTo>
                    <a:pt x="2282367" y="1003300"/>
                  </a:lnTo>
                  <a:lnTo>
                    <a:pt x="2248090" y="1028700"/>
                  </a:lnTo>
                  <a:lnTo>
                    <a:pt x="2208707" y="1066800"/>
                  </a:lnTo>
                  <a:lnTo>
                    <a:pt x="2175573" y="1117600"/>
                  </a:lnTo>
                  <a:lnTo>
                    <a:pt x="2155228" y="1143000"/>
                  </a:lnTo>
                  <a:lnTo>
                    <a:pt x="2124456" y="1181100"/>
                  </a:lnTo>
                  <a:lnTo>
                    <a:pt x="2082520" y="1206500"/>
                  </a:lnTo>
                  <a:lnTo>
                    <a:pt x="2028672" y="1231900"/>
                  </a:lnTo>
                  <a:lnTo>
                    <a:pt x="1985352" y="1244600"/>
                  </a:lnTo>
                  <a:lnTo>
                    <a:pt x="1941207" y="1244600"/>
                  </a:lnTo>
                  <a:lnTo>
                    <a:pt x="1854200" y="1219200"/>
                  </a:lnTo>
                  <a:lnTo>
                    <a:pt x="1813179" y="1206500"/>
                  </a:lnTo>
                  <a:lnTo>
                    <a:pt x="1775066" y="1181100"/>
                  </a:lnTo>
                  <a:lnTo>
                    <a:pt x="1740776" y="1143000"/>
                  </a:lnTo>
                  <a:lnTo>
                    <a:pt x="1725422" y="1130300"/>
                  </a:lnTo>
                  <a:lnTo>
                    <a:pt x="1700326" y="1104900"/>
                  </a:lnTo>
                  <a:lnTo>
                    <a:pt x="1665465" y="1066800"/>
                  </a:lnTo>
                  <a:lnTo>
                    <a:pt x="1620799" y="1041400"/>
                  </a:lnTo>
                  <a:lnTo>
                    <a:pt x="1566278" y="1028700"/>
                  </a:lnTo>
                  <a:lnTo>
                    <a:pt x="1501876" y="1016000"/>
                  </a:lnTo>
                  <a:lnTo>
                    <a:pt x="1431302" y="1016000"/>
                  </a:lnTo>
                  <a:lnTo>
                    <a:pt x="1370330" y="1028700"/>
                  </a:lnTo>
                  <a:lnTo>
                    <a:pt x="1319720" y="1054100"/>
                  </a:lnTo>
                  <a:lnTo>
                    <a:pt x="1280261" y="1079500"/>
                  </a:lnTo>
                  <a:lnTo>
                    <a:pt x="1252689" y="1104900"/>
                  </a:lnTo>
                  <a:lnTo>
                    <a:pt x="1237792" y="1117600"/>
                  </a:lnTo>
                  <a:lnTo>
                    <a:pt x="1214005" y="1130300"/>
                  </a:lnTo>
                  <a:lnTo>
                    <a:pt x="1181569" y="1155700"/>
                  </a:lnTo>
                  <a:lnTo>
                    <a:pt x="1140726" y="1181100"/>
                  </a:lnTo>
                  <a:lnTo>
                    <a:pt x="1091692" y="1193800"/>
                  </a:lnTo>
                  <a:lnTo>
                    <a:pt x="1034719" y="1206500"/>
                  </a:lnTo>
                  <a:lnTo>
                    <a:pt x="972934" y="1206500"/>
                  </a:lnTo>
                  <a:lnTo>
                    <a:pt x="918451" y="1193800"/>
                  </a:lnTo>
                  <a:lnTo>
                    <a:pt x="871956" y="1168400"/>
                  </a:lnTo>
                  <a:lnTo>
                    <a:pt x="834136" y="1155700"/>
                  </a:lnTo>
                  <a:lnTo>
                    <a:pt x="805688" y="1130300"/>
                  </a:lnTo>
                  <a:lnTo>
                    <a:pt x="787298" y="1117600"/>
                  </a:lnTo>
                  <a:lnTo>
                    <a:pt x="759841" y="1092200"/>
                  </a:lnTo>
                  <a:lnTo>
                    <a:pt x="719937" y="1054100"/>
                  </a:lnTo>
                  <a:lnTo>
                    <a:pt x="667410" y="1028700"/>
                  </a:lnTo>
                  <a:lnTo>
                    <a:pt x="536384" y="1003300"/>
                  </a:lnTo>
                  <a:lnTo>
                    <a:pt x="478409" y="1016000"/>
                  </a:lnTo>
                  <a:lnTo>
                    <a:pt x="429501" y="1028700"/>
                  </a:lnTo>
                  <a:lnTo>
                    <a:pt x="390994" y="1054100"/>
                  </a:lnTo>
                  <a:lnTo>
                    <a:pt x="364261" y="1066800"/>
                  </a:lnTo>
                  <a:lnTo>
                    <a:pt x="346544" y="1066800"/>
                  </a:lnTo>
                  <a:lnTo>
                    <a:pt x="311492" y="1079500"/>
                  </a:lnTo>
                  <a:lnTo>
                    <a:pt x="263575" y="1092200"/>
                  </a:lnTo>
                  <a:lnTo>
                    <a:pt x="207264" y="1092200"/>
                  </a:lnTo>
                  <a:lnTo>
                    <a:pt x="147027" y="1066800"/>
                  </a:lnTo>
                  <a:lnTo>
                    <a:pt x="144449" y="1066800"/>
                  </a:lnTo>
                  <a:lnTo>
                    <a:pt x="120396" y="1041400"/>
                  </a:lnTo>
                  <a:lnTo>
                    <a:pt x="101727" y="1016000"/>
                  </a:lnTo>
                  <a:lnTo>
                    <a:pt x="88988" y="990600"/>
                  </a:lnTo>
                  <a:lnTo>
                    <a:pt x="82727" y="965200"/>
                  </a:lnTo>
                  <a:lnTo>
                    <a:pt x="83654" y="939800"/>
                  </a:lnTo>
                  <a:lnTo>
                    <a:pt x="91922" y="901700"/>
                  </a:lnTo>
                  <a:lnTo>
                    <a:pt x="106997" y="876300"/>
                  </a:lnTo>
                  <a:lnTo>
                    <a:pt x="128384" y="850900"/>
                  </a:lnTo>
                  <a:lnTo>
                    <a:pt x="374573" y="647700"/>
                  </a:lnTo>
                  <a:lnTo>
                    <a:pt x="383362" y="647700"/>
                  </a:lnTo>
                  <a:lnTo>
                    <a:pt x="393319" y="660400"/>
                  </a:lnTo>
                  <a:lnTo>
                    <a:pt x="404431" y="673100"/>
                  </a:lnTo>
                  <a:lnTo>
                    <a:pt x="576745" y="673100"/>
                  </a:lnTo>
                  <a:lnTo>
                    <a:pt x="476821" y="850900"/>
                  </a:lnTo>
                  <a:lnTo>
                    <a:pt x="473608" y="863600"/>
                  </a:lnTo>
                  <a:lnTo>
                    <a:pt x="474472" y="876300"/>
                  </a:lnTo>
                  <a:lnTo>
                    <a:pt x="479056" y="889000"/>
                  </a:lnTo>
                  <a:lnTo>
                    <a:pt x="518756" y="889000"/>
                  </a:lnTo>
                  <a:lnTo>
                    <a:pt x="523138" y="876300"/>
                  </a:lnTo>
                  <a:lnTo>
                    <a:pt x="637501" y="673100"/>
                  </a:lnTo>
                  <a:lnTo>
                    <a:pt x="1117625" y="673100"/>
                  </a:lnTo>
                  <a:lnTo>
                    <a:pt x="1036726" y="863600"/>
                  </a:lnTo>
                  <a:lnTo>
                    <a:pt x="1034427" y="863600"/>
                  </a:lnTo>
                  <a:lnTo>
                    <a:pt x="1036180" y="876300"/>
                  </a:lnTo>
                  <a:lnTo>
                    <a:pt x="1041552" y="889000"/>
                  </a:lnTo>
                  <a:lnTo>
                    <a:pt x="1080922" y="889000"/>
                  </a:lnTo>
                  <a:lnTo>
                    <a:pt x="1085151" y="876300"/>
                  </a:lnTo>
                  <a:lnTo>
                    <a:pt x="1175689" y="673100"/>
                  </a:lnTo>
                  <a:lnTo>
                    <a:pt x="1644180" y="673100"/>
                  </a:lnTo>
                  <a:lnTo>
                    <a:pt x="1644180" y="863600"/>
                  </a:lnTo>
                  <a:lnTo>
                    <a:pt x="1646262" y="876300"/>
                  </a:lnTo>
                  <a:lnTo>
                    <a:pt x="1651952" y="889000"/>
                  </a:lnTo>
                  <a:lnTo>
                    <a:pt x="1689442" y="889000"/>
                  </a:lnTo>
                  <a:lnTo>
                    <a:pt x="1695132" y="876300"/>
                  </a:lnTo>
                  <a:lnTo>
                    <a:pt x="1697215" y="863600"/>
                  </a:lnTo>
                  <a:lnTo>
                    <a:pt x="1697215" y="673100"/>
                  </a:lnTo>
                  <a:lnTo>
                    <a:pt x="2165705" y="673100"/>
                  </a:lnTo>
                  <a:lnTo>
                    <a:pt x="2256256" y="876300"/>
                  </a:lnTo>
                  <a:lnTo>
                    <a:pt x="2260473" y="889000"/>
                  </a:lnTo>
                  <a:lnTo>
                    <a:pt x="2299843" y="889000"/>
                  </a:lnTo>
                  <a:lnTo>
                    <a:pt x="2305227" y="876300"/>
                  </a:lnTo>
                  <a:lnTo>
                    <a:pt x="2306967" y="863600"/>
                  </a:lnTo>
                  <a:lnTo>
                    <a:pt x="2304669" y="863600"/>
                  </a:lnTo>
                  <a:lnTo>
                    <a:pt x="2223770" y="673100"/>
                  </a:lnTo>
                  <a:lnTo>
                    <a:pt x="2700820" y="673100"/>
                  </a:lnTo>
                  <a:lnTo>
                    <a:pt x="2700820" y="647700"/>
                  </a:lnTo>
                  <a:lnTo>
                    <a:pt x="2700820" y="622300"/>
                  </a:lnTo>
                  <a:lnTo>
                    <a:pt x="432612" y="622300"/>
                  </a:lnTo>
                  <a:lnTo>
                    <a:pt x="420966" y="609600"/>
                  </a:lnTo>
                  <a:lnTo>
                    <a:pt x="412115" y="609600"/>
                  </a:lnTo>
                  <a:lnTo>
                    <a:pt x="406476" y="596900"/>
                  </a:lnTo>
                  <a:lnTo>
                    <a:pt x="404507" y="571500"/>
                  </a:lnTo>
                  <a:lnTo>
                    <a:pt x="406577" y="558800"/>
                  </a:lnTo>
                  <a:lnTo>
                    <a:pt x="412432" y="546100"/>
                  </a:lnTo>
                  <a:lnTo>
                    <a:pt x="421601" y="533400"/>
                  </a:lnTo>
                  <a:lnTo>
                    <a:pt x="2700820" y="533400"/>
                  </a:lnTo>
                  <a:lnTo>
                    <a:pt x="2700820" y="482600"/>
                  </a:lnTo>
                  <a:lnTo>
                    <a:pt x="433565" y="482600"/>
                  </a:lnTo>
                  <a:lnTo>
                    <a:pt x="390347" y="444500"/>
                  </a:lnTo>
                  <a:lnTo>
                    <a:pt x="355193" y="406400"/>
                  </a:lnTo>
                  <a:lnTo>
                    <a:pt x="328980" y="368300"/>
                  </a:lnTo>
                  <a:lnTo>
                    <a:pt x="312610" y="317500"/>
                  </a:lnTo>
                  <a:lnTo>
                    <a:pt x="306959" y="266700"/>
                  </a:lnTo>
                  <a:lnTo>
                    <a:pt x="312610" y="215900"/>
                  </a:lnTo>
                  <a:lnTo>
                    <a:pt x="328980" y="165100"/>
                  </a:lnTo>
                  <a:lnTo>
                    <a:pt x="355193" y="114300"/>
                  </a:lnTo>
                  <a:lnTo>
                    <a:pt x="390347" y="76200"/>
                  </a:lnTo>
                  <a:lnTo>
                    <a:pt x="433565" y="50800"/>
                  </a:lnTo>
                  <a:lnTo>
                    <a:pt x="2700820" y="50800"/>
                  </a:lnTo>
                  <a:lnTo>
                    <a:pt x="2700820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8840081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2064496" y="331739"/>
            <a:ext cx="5029200" cy="2624152"/>
          </a:xfrm>
          <a:prstGeom prst="rect">
            <a:avLst/>
          </a:prstGeom>
        </p:spPr>
        <p:txBody>
          <a:bodyPr vert="horz" wrap="square" lIns="0" tIns="427073" rIns="0" bIns="0" rtlCol="0">
            <a:spAutoFit/>
          </a:bodyPr>
          <a:lstStyle/>
          <a:p>
            <a:pPr marL="784225">
              <a:spcBef>
                <a:spcPts val="90"/>
              </a:spcBef>
            </a:pPr>
            <a:r>
              <a:rPr lang="ru-RU" sz="3200" b="1" dirty="0" err="1"/>
              <a:t>Запилення</a:t>
            </a:r>
            <a:r>
              <a:rPr lang="ru-RU" sz="3200" b="1" dirty="0"/>
              <a:t> </a:t>
            </a:r>
            <a:r>
              <a:rPr lang="ru-RU" sz="3200" b="1" dirty="0" err="1"/>
              <a:t>рослин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dirty="0"/>
              <a:t/>
            </a:r>
            <a:br>
              <a:rPr lang="en-US" dirty="0"/>
            </a:br>
            <a:endParaRPr sz="3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839199" y="2327031"/>
            <a:ext cx="685895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гнізді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– 3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доглядаючи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годуючи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розплід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бджоли-годувальниці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гніздом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нектару і пилку.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 - 4 – 7-й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бджоли-збирачки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бджоли-фуражири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сім’ї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початок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зрілості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Початок переходу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медозбір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феромони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сім’ї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нектару.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025616" y="2384416"/>
            <a:ext cx="640979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безумовно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дикорослих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врожайність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оброблюваних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життєстійкості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врожайності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підрахували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сім’ї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налічує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 60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врожайність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гектара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втричі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кормову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базу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8" name="object 9"/>
          <p:cNvGrpSpPr/>
          <p:nvPr/>
        </p:nvGrpSpPr>
        <p:grpSpPr>
          <a:xfrm>
            <a:off x="9145771" y="413626"/>
            <a:ext cx="5029200" cy="1395434"/>
            <a:chOff x="4945383" y="789893"/>
            <a:chExt cx="8020050" cy="1453515"/>
          </a:xfrm>
        </p:grpSpPr>
        <p:sp>
          <p:nvSpPr>
            <p:cNvPr id="89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Прямоугольник 90"/>
          <p:cNvSpPr/>
          <p:nvPr/>
        </p:nvSpPr>
        <p:spPr>
          <a:xfrm>
            <a:off x="10318175" y="754944"/>
            <a:ext cx="29931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solidFill>
                  <a:schemeClr val="bg1"/>
                </a:solidFill>
              </a:rPr>
              <a:t>Соціальність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957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913853" y="707020"/>
            <a:ext cx="6193448" cy="1464003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361321" y="2548479"/>
            <a:ext cx="13576935" cy="6710045"/>
          </a:xfrm>
          <a:custGeom>
            <a:avLst/>
            <a:gdLst/>
            <a:ahLst/>
            <a:cxnLst/>
            <a:rect l="l" t="t" r="r" b="b"/>
            <a:pathLst>
              <a:path w="13576935" h="6710045">
                <a:moveTo>
                  <a:pt x="13576901" y="6709819"/>
                </a:moveTo>
                <a:lnTo>
                  <a:pt x="0" y="6709819"/>
                </a:lnTo>
                <a:lnTo>
                  <a:pt x="0" y="0"/>
                </a:lnTo>
                <a:lnTo>
                  <a:pt x="13576901" y="0"/>
                </a:lnTo>
                <a:lnTo>
                  <a:pt x="13576901" y="67098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2699" y="1734529"/>
            <a:ext cx="499109" cy="282575"/>
          </a:xfrm>
          <a:custGeom>
            <a:avLst/>
            <a:gdLst/>
            <a:ahLst/>
            <a:cxnLst/>
            <a:rect l="l" t="t" r="r" b="b"/>
            <a:pathLst>
              <a:path w="499109" h="282575">
                <a:moveTo>
                  <a:pt x="219952" y="270431"/>
                </a:moveTo>
                <a:lnTo>
                  <a:pt x="163561" y="253924"/>
                </a:lnTo>
                <a:lnTo>
                  <a:pt x="113304" y="232182"/>
                </a:lnTo>
                <a:lnTo>
                  <a:pt x="70500" y="206324"/>
                </a:lnTo>
                <a:lnTo>
                  <a:pt x="36468" y="177469"/>
                </a:lnTo>
                <a:lnTo>
                  <a:pt x="12529" y="146733"/>
                </a:lnTo>
                <a:lnTo>
                  <a:pt x="0" y="115237"/>
                </a:lnTo>
                <a:lnTo>
                  <a:pt x="200" y="84099"/>
                </a:lnTo>
                <a:lnTo>
                  <a:pt x="38559" y="33073"/>
                </a:lnTo>
                <a:lnTo>
                  <a:pt x="73490" y="15820"/>
                </a:lnTo>
                <a:lnTo>
                  <a:pt x="116687" y="4651"/>
                </a:lnTo>
                <a:lnTo>
                  <a:pt x="166478" y="0"/>
                </a:lnTo>
                <a:lnTo>
                  <a:pt x="221189" y="2298"/>
                </a:lnTo>
                <a:lnTo>
                  <a:pt x="279143" y="11979"/>
                </a:lnTo>
                <a:lnTo>
                  <a:pt x="335535" y="28486"/>
                </a:lnTo>
                <a:lnTo>
                  <a:pt x="385792" y="50227"/>
                </a:lnTo>
                <a:lnTo>
                  <a:pt x="428596" y="76085"/>
                </a:lnTo>
                <a:lnTo>
                  <a:pt x="462627" y="104941"/>
                </a:lnTo>
                <a:lnTo>
                  <a:pt x="486567" y="135676"/>
                </a:lnTo>
                <a:lnTo>
                  <a:pt x="499096" y="167172"/>
                </a:lnTo>
                <a:lnTo>
                  <a:pt x="499030" y="177469"/>
                </a:lnTo>
                <a:lnTo>
                  <a:pt x="498932" y="198319"/>
                </a:lnTo>
                <a:lnTo>
                  <a:pt x="460536" y="249337"/>
                </a:lnTo>
                <a:lnTo>
                  <a:pt x="425606" y="266590"/>
                </a:lnTo>
                <a:lnTo>
                  <a:pt x="382408" y="277758"/>
                </a:lnTo>
                <a:lnTo>
                  <a:pt x="332617" y="282410"/>
                </a:lnTo>
                <a:lnTo>
                  <a:pt x="277907" y="280112"/>
                </a:lnTo>
                <a:lnTo>
                  <a:pt x="219952" y="270431"/>
                </a:lnTo>
                <a:close/>
              </a:path>
            </a:pathLst>
          </a:custGeom>
          <a:solidFill>
            <a:srgbClr val="FDB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61321" y="2548479"/>
            <a:ext cx="1006475" cy="1238250"/>
          </a:xfrm>
          <a:custGeom>
            <a:avLst/>
            <a:gdLst/>
            <a:ahLst/>
            <a:cxnLst/>
            <a:rect l="l" t="t" r="r" b="b"/>
            <a:pathLst>
              <a:path w="1006475" h="1238250">
                <a:moveTo>
                  <a:pt x="510545" y="1238236"/>
                </a:moveTo>
                <a:lnTo>
                  <a:pt x="497114" y="1238236"/>
                </a:lnTo>
                <a:lnTo>
                  <a:pt x="460177" y="1236466"/>
                </a:lnTo>
                <a:lnTo>
                  <a:pt x="417282" y="1230589"/>
                </a:lnTo>
                <a:lnTo>
                  <a:pt x="375508" y="1221423"/>
                </a:lnTo>
                <a:lnTo>
                  <a:pt x="335618" y="1209481"/>
                </a:lnTo>
                <a:lnTo>
                  <a:pt x="291888" y="1191631"/>
                </a:lnTo>
                <a:lnTo>
                  <a:pt x="250328" y="1169863"/>
                </a:lnTo>
                <a:lnTo>
                  <a:pt x="211160" y="1144408"/>
                </a:lnTo>
                <a:lnTo>
                  <a:pt x="174607" y="1115494"/>
                </a:lnTo>
                <a:lnTo>
                  <a:pt x="140891" y="1083350"/>
                </a:lnTo>
                <a:lnTo>
                  <a:pt x="110235" y="1048205"/>
                </a:lnTo>
                <a:lnTo>
                  <a:pt x="82860" y="1010289"/>
                </a:lnTo>
                <a:lnTo>
                  <a:pt x="58991" y="969831"/>
                </a:lnTo>
                <a:lnTo>
                  <a:pt x="38849" y="927059"/>
                </a:lnTo>
                <a:lnTo>
                  <a:pt x="22656" y="882204"/>
                </a:lnTo>
                <a:lnTo>
                  <a:pt x="10635" y="835493"/>
                </a:lnTo>
                <a:lnTo>
                  <a:pt x="3040" y="787353"/>
                </a:lnTo>
                <a:lnTo>
                  <a:pt x="3009" y="787156"/>
                </a:lnTo>
                <a:lnTo>
                  <a:pt x="0" y="737969"/>
                </a:lnTo>
                <a:lnTo>
                  <a:pt x="0" y="0"/>
                </a:lnTo>
                <a:lnTo>
                  <a:pt x="1006313" y="0"/>
                </a:lnTo>
                <a:lnTo>
                  <a:pt x="1006312" y="737969"/>
                </a:lnTo>
                <a:lnTo>
                  <a:pt x="1003280" y="787156"/>
                </a:lnTo>
                <a:lnTo>
                  <a:pt x="1003268" y="787353"/>
                </a:lnTo>
                <a:lnTo>
                  <a:pt x="995522" y="835493"/>
                </a:lnTo>
                <a:lnTo>
                  <a:pt x="983389" y="881876"/>
                </a:lnTo>
                <a:lnTo>
                  <a:pt x="967036" y="926557"/>
                </a:lnTo>
                <a:lnTo>
                  <a:pt x="946728" y="969212"/>
                </a:lnTo>
                <a:lnTo>
                  <a:pt x="922704" y="1009612"/>
                </a:lnTo>
                <a:lnTo>
                  <a:pt x="895205" y="1047528"/>
                </a:lnTo>
                <a:lnTo>
                  <a:pt x="864472" y="1082730"/>
                </a:lnTo>
                <a:lnTo>
                  <a:pt x="830744" y="1114991"/>
                </a:lnTo>
                <a:lnTo>
                  <a:pt x="794262" y="1144080"/>
                </a:lnTo>
                <a:lnTo>
                  <a:pt x="755089" y="1169863"/>
                </a:lnTo>
                <a:lnTo>
                  <a:pt x="713997" y="1191828"/>
                </a:lnTo>
                <a:lnTo>
                  <a:pt x="670694" y="1210029"/>
                </a:lnTo>
                <a:lnTo>
                  <a:pt x="669608" y="1210576"/>
                </a:lnTo>
                <a:lnTo>
                  <a:pt x="668522" y="1210576"/>
                </a:lnTo>
                <a:lnTo>
                  <a:pt x="667435" y="1211124"/>
                </a:lnTo>
                <a:lnTo>
                  <a:pt x="628368" y="1222809"/>
                </a:lnTo>
                <a:lnTo>
                  <a:pt x="587876" y="1231411"/>
                </a:lnTo>
                <a:lnTo>
                  <a:pt x="546161" y="1236722"/>
                </a:lnTo>
                <a:lnTo>
                  <a:pt x="510545" y="1238236"/>
                </a:lnTo>
                <a:close/>
              </a:path>
            </a:pathLst>
          </a:custGeom>
          <a:solidFill>
            <a:srgbClr val="E49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64285" y="8645683"/>
            <a:ext cx="1836626" cy="1641316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50476" y="1079172"/>
            <a:ext cx="7188912" cy="1676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3600" b="1" dirty="0" err="1"/>
              <a:t>Екологічна</a:t>
            </a:r>
            <a:r>
              <a:rPr lang="ru-RU" sz="3600" b="1" dirty="0"/>
              <a:t> </a:t>
            </a:r>
            <a:r>
              <a:rPr lang="ru-RU" sz="3600" b="1" dirty="0" err="1"/>
              <a:t>цінність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/>
            </a:r>
            <a:br>
              <a:rPr lang="en-US" sz="3600" dirty="0"/>
            </a:br>
            <a:endParaRPr sz="3600" dirty="0"/>
          </a:p>
        </p:txBody>
      </p:sp>
      <p:sp>
        <p:nvSpPr>
          <p:cNvPr id="18" name="object 18"/>
          <p:cNvSpPr txBox="1"/>
          <p:nvPr/>
        </p:nvSpPr>
        <p:spPr>
          <a:xfrm>
            <a:off x="2895600" y="2857500"/>
            <a:ext cx="6645266" cy="6290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ru-RU" sz="2400" b="1" dirty="0" err="1"/>
              <a:t>Головним</a:t>
            </a:r>
            <a:r>
              <a:rPr lang="ru-RU" sz="2400" b="1" dirty="0"/>
              <a:t> </a:t>
            </a:r>
            <a:r>
              <a:rPr lang="ru-RU" sz="2400" b="1" dirty="0" err="1"/>
              <a:t>призначенням</a:t>
            </a:r>
            <a:r>
              <a:rPr lang="en-US" sz="2400" dirty="0"/>
              <a:t> </a:t>
            </a:r>
            <a:r>
              <a:rPr lang="ru-RU" sz="2400" dirty="0" err="1"/>
              <a:t>бджіл</a:t>
            </a:r>
            <a:r>
              <a:rPr lang="ru-RU" sz="2400" dirty="0"/>
              <a:t>, </a:t>
            </a:r>
            <a:r>
              <a:rPr lang="ru-RU" sz="2400" dirty="0" err="1"/>
              <a:t>безумовно</a:t>
            </a:r>
            <a:r>
              <a:rPr lang="ru-RU" sz="2400" dirty="0"/>
              <a:t>, є</a:t>
            </a:r>
            <a:r>
              <a:rPr lang="en-US" sz="2400" dirty="0"/>
              <a:t> </a:t>
            </a:r>
            <a:r>
              <a:rPr lang="ru-RU" sz="2400" b="1" dirty="0" err="1"/>
              <a:t>запилення</a:t>
            </a:r>
            <a:r>
              <a:rPr lang="ru-RU" sz="2400" b="1" dirty="0"/>
              <a:t> </a:t>
            </a:r>
            <a:r>
              <a:rPr lang="ru-RU" sz="2400" b="1" dirty="0" err="1"/>
              <a:t>рослин</a:t>
            </a:r>
            <a:r>
              <a:rPr lang="ru-RU" sz="2400" dirty="0"/>
              <a:t>.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комахи</a:t>
            </a:r>
            <a:r>
              <a:rPr lang="ru-RU" sz="2400" dirty="0"/>
              <a:t> </a:t>
            </a:r>
            <a:r>
              <a:rPr lang="ru-RU" sz="2400" dirty="0" err="1"/>
              <a:t>забезпечують</a:t>
            </a:r>
            <a:r>
              <a:rPr lang="en-US" sz="2400" dirty="0"/>
              <a:t> </a:t>
            </a:r>
            <a:r>
              <a:rPr lang="ru-RU" sz="2400" b="1" dirty="0" err="1"/>
              <a:t>відтворення</a:t>
            </a:r>
            <a:r>
              <a:rPr lang="en-US" sz="2400" dirty="0"/>
              <a:t> </a:t>
            </a:r>
            <a:r>
              <a:rPr lang="ru-RU" sz="2400" dirty="0" err="1"/>
              <a:t>значної</a:t>
            </a:r>
            <a:r>
              <a:rPr lang="ru-RU" sz="2400" dirty="0"/>
              <a:t> </a:t>
            </a:r>
            <a:r>
              <a:rPr lang="ru-RU" sz="2400" dirty="0" err="1"/>
              <a:t>частини</a:t>
            </a:r>
            <a:r>
              <a:rPr lang="en-US" sz="2400" dirty="0"/>
              <a:t> </a:t>
            </a:r>
            <a:r>
              <a:rPr lang="ru-RU" sz="2400" b="1" dirty="0" err="1"/>
              <a:t>дикорослих</a:t>
            </a:r>
            <a:r>
              <a:rPr lang="ru-RU" sz="2400" b="1" dirty="0"/>
              <a:t> </a:t>
            </a:r>
            <a:r>
              <a:rPr lang="ru-RU" sz="2400" b="1" dirty="0" err="1"/>
              <a:t>видів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en-US" sz="2400" dirty="0"/>
              <a:t> </a:t>
            </a:r>
            <a:r>
              <a:rPr lang="ru-RU" sz="2400" b="1" dirty="0" err="1"/>
              <a:t>врожайність</a:t>
            </a:r>
            <a:r>
              <a:rPr lang="en-US" sz="2400" dirty="0"/>
              <a:t> </a:t>
            </a:r>
            <a:r>
              <a:rPr lang="ru-RU" sz="2400" dirty="0" err="1"/>
              <a:t>більшості</a:t>
            </a:r>
            <a:r>
              <a:rPr lang="ru-RU" sz="2400" dirty="0"/>
              <a:t> </a:t>
            </a:r>
            <a:r>
              <a:rPr lang="ru-RU" sz="2400" dirty="0" err="1"/>
              <a:t>всіх</a:t>
            </a:r>
            <a:r>
              <a:rPr lang="en-US" sz="2400" dirty="0"/>
              <a:t> </a:t>
            </a:r>
            <a:r>
              <a:rPr lang="ru-RU" sz="2400" b="1" dirty="0" err="1"/>
              <a:t>оброблюваних</a:t>
            </a:r>
            <a:r>
              <a:rPr lang="ru-RU" sz="2400" b="1" dirty="0"/>
              <a:t> культур</a:t>
            </a:r>
            <a:r>
              <a:rPr lang="ru-RU" sz="2400" dirty="0"/>
              <a:t>.</a:t>
            </a:r>
            <a:endParaRPr lang="en-US" sz="2400" dirty="0"/>
          </a:p>
          <a:p>
            <a:r>
              <a:rPr lang="ru-RU" sz="2400" dirty="0" err="1"/>
              <a:t>Запилення</a:t>
            </a:r>
            <a:r>
              <a:rPr lang="ru-RU" sz="2400" dirty="0"/>
              <a:t> </a:t>
            </a:r>
            <a:r>
              <a:rPr lang="ru-RU" sz="2400" dirty="0" err="1"/>
              <a:t>сприяє</a:t>
            </a:r>
            <a:r>
              <a:rPr lang="en-US" sz="2400" dirty="0"/>
              <a:t> </a:t>
            </a:r>
            <a:r>
              <a:rPr lang="ru-RU" sz="2400" b="1" dirty="0" err="1"/>
              <a:t>поліпшенню</a:t>
            </a:r>
            <a:r>
              <a:rPr lang="ru-RU" sz="2400" b="1" dirty="0"/>
              <a:t> </a:t>
            </a:r>
            <a:r>
              <a:rPr lang="ru-RU" sz="2400" b="1" dirty="0" err="1"/>
              <a:t>життєстійкості</a:t>
            </a:r>
            <a:r>
              <a:rPr lang="ru-RU" sz="2400" b="1" dirty="0"/>
              <a:t> </a:t>
            </a:r>
            <a:r>
              <a:rPr lang="ru-RU" sz="2400" b="1" dirty="0" err="1"/>
              <a:t>рослин</a:t>
            </a:r>
            <a:r>
              <a:rPr lang="ru-RU" sz="2400" dirty="0"/>
              <a:t>,</a:t>
            </a:r>
            <a:r>
              <a:rPr lang="en-US" sz="2400" dirty="0"/>
              <a:t> </a:t>
            </a:r>
            <a:r>
              <a:rPr lang="ru-RU" sz="2400" b="1" dirty="0" err="1"/>
              <a:t>підвищенню</a:t>
            </a:r>
            <a:r>
              <a:rPr lang="ru-RU" sz="2400" b="1" dirty="0"/>
              <a:t> </a:t>
            </a:r>
            <a:r>
              <a:rPr lang="ru-RU" sz="2400" b="1" dirty="0" err="1"/>
              <a:t>врожайності</a:t>
            </a:r>
            <a:r>
              <a:rPr lang="en-US" sz="2400" dirty="0"/>
              <a:t> </a:t>
            </a:r>
            <a:r>
              <a:rPr lang="ru-RU" sz="2400" dirty="0"/>
              <a:t>та</a:t>
            </a:r>
            <a:r>
              <a:rPr lang="en-US" sz="2400" dirty="0"/>
              <a:t> </a:t>
            </a:r>
            <a:r>
              <a:rPr lang="ru-RU" sz="2400" b="1" dirty="0" err="1"/>
              <a:t>підтримці</a:t>
            </a:r>
            <a:r>
              <a:rPr lang="ru-RU" sz="2400" b="1" dirty="0"/>
              <a:t> </a:t>
            </a:r>
            <a:r>
              <a:rPr lang="ru-RU" sz="2400" b="1" dirty="0" err="1"/>
              <a:t>біорізноманіття</a:t>
            </a:r>
            <a:r>
              <a:rPr lang="en-US" sz="2400" dirty="0"/>
              <a:t> </a:t>
            </a:r>
            <a:r>
              <a:rPr lang="ru-RU" sz="2400" dirty="0"/>
              <a:t>на </a:t>
            </a:r>
            <a:r>
              <a:rPr lang="ru-RU" sz="2400" dirty="0" err="1"/>
              <a:t>планеті</a:t>
            </a:r>
            <a:r>
              <a:rPr lang="ru-RU" sz="2400" dirty="0"/>
              <a:t>. </a:t>
            </a:r>
            <a:r>
              <a:rPr lang="ru-RU" sz="2400" dirty="0" err="1"/>
              <a:t>Вчені</a:t>
            </a:r>
            <a:r>
              <a:rPr lang="ru-RU" sz="2400" dirty="0"/>
              <a:t> </a:t>
            </a:r>
            <a:r>
              <a:rPr lang="ru-RU" sz="2400" dirty="0" err="1"/>
              <a:t>підрахували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en-US" sz="2400" dirty="0"/>
              <a:t> </a:t>
            </a:r>
            <a:r>
              <a:rPr lang="ru-RU" sz="2400" b="1" dirty="0" err="1"/>
              <a:t>дві</a:t>
            </a:r>
            <a:r>
              <a:rPr lang="ru-RU" sz="2400" b="1" dirty="0"/>
              <a:t> </a:t>
            </a:r>
            <a:r>
              <a:rPr lang="ru-RU" sz="2400" b="1" dirty="0" err="1"/>
              <a:t>бджолині</a:t>
            </a:r>
            <a:r>
              <a:rPr lang="ru-RU" sz="2400" b="1" dirty="0"/>
              <a:t> </a:t>
            </a:r>
            <a:r>
              <a:rPr lang="ru-RU" sz="2400" b="1" dirty="0" err="1"/>
              <a:t>сім’ї</a:t>
            </a:r>
            <a:r>
              <a:rPr lang="ru-RU" sz="2400" dirty="0"/>
              <a:t>, </a:t>
            </a:r>
            <a:r>
              <a:rPr lang="ru-RU" sz="2400" dirty="0" err="1"/>
              <a:t>кожна</a:t>
            </a:r>
            <a:r>
              <a:rPr lang="ru-RU" sz="2400" dirty="0"/>
              <a:t> з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налічує</a:t>
            </a:r>
            <a:r>
              <a:rPr lang="ru-RU" sz="2400" dirty="0"/>
              <a:t> до</a:t>
            </a:r>
            <a:r>
              <a:rPr lang="en-US" sz="2400" dirty="0"/>
              <a:t> </a:t>
            </a:r>
            <a:r>
              <a:rPr lang="ru-RU" sz="2400" b="1" dirty="0"/>
              <a:t>60 </a:t>
            </a:r>
            <a:r>
              <a:rPr lang="ru-RU" sz="2400" b="1" dirty="0" err="1"/>
              <a:t>тисяч</a:t>
            </a:r>
            <a:r>
              <a:rPr lang="ru-RU" sz="2400" b="1" dirty="0"/>
              <a:t> </a:t>
            </a:r>
            <a:r>
              <a:rPr lang="ru-RU" sz="2400" b="1" dirty="0" err="1"/>
              <a:t>особин</a:t>
            </a:r>
            <a:r>
              <a:rPr lang="ru-RU" sz="2400" dirty="0"/>
              <a:t>, </a:t>
            </a:r>
            <a:r>
              <a:rPr lang="ru-RU" sz="2400" dirty="0" err="1"/>
              <a:t>можуть</a:t>
            </a:r>
            <a:r>
              <a:rPr lang="en-US" sz="2400" dirty="0"/>
              <a:t> </a:t>
            </a:r>
            <a:r>
              <a:rPr lang="ru-RU" sz="2400" b="1" dirty="0" err="1"/>
              <a:t>підвищити</a:t>
            </a:r>
            <a:r>
              <a:rPr lang="ru-RU" sz="2400" b="1" dirty="0"/>
              <a:t> </a:t>
            </a:r>
            <a:r>
              <a:rPr lang="ru-RU" sz="2400" b="1" dirty="0" err="1"/>
              <a:t>врожайність</a:t>
            </a:r>
            <a:r>
              <a:rPr lang="ru-RU" sz="2400" b="1" dirty="0"/>
              <a:t> гектара</a:t>
            </a:r>
            <a:r>
              <a:rPr lang="en-US" sz="2400" dirty="0"/>
              <a:t> </a:t>
            </a:r>
            <a:r>
              <a:rPr lang="ru-RU" sz="2400" dirty="0" err="1"/>
              <a:t>землі</a:t>
            </a:r>
            <a:r>
              <a:rPr lang="ru-RU" sz="2400" dirty="0"/>
              <a:t> </a:t>
            </a:r>
            <a:r>
              <a:rPr lang="ru-RU" sz="2400" dirty="0" err="1"/>
              <a:t>мінімум</a:t>
            </a:r>
            <a:r>
              <a:rPr lang="en-US" sz="2400" dirty="0"/>
              <a:t> </a:t>
            </a:r>
            <a:r>
              <a:rPr lang="ru-RU" sz="2400" b="1" dirty="0" err="1"/>
              <a:t>втричі</a:t>
            </a:r>
            <a:r>
              <a:rPr lang="ru-RU" sz="2400" dirty="0"/>
              <a:t>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сприяє</a:t>
            </a:r>
            <a:r>
              <a:rPr lang="en-US" sz="2400" dirty="0"/>
              <a:t> </a:t>
            </a:r>
            <a:r>
              <a:rPr lang="ru-RU" sz="2400" b="1" dirty="0" err="1"/>
              <a:t>зростанню</a:t>
            </a:r>
            <a:r>
              <a:rPr lang="ru-RU" sz="2400" b="1" dirty="0"/>
              <a:t> </a:t>
            </a:r>
            <a:r>
              <a:rPr lang="ru-RU" sz="2400" b="1" dirty="0" err="1"/>
              <a:t>кількості</a:t>
            </a:r>
            <a:r>
              <a:rPr lang="ru-RU" sz="2400" b="1" dirty="0"/>
              <a:t> </a:t>
            </a:r>
            <a:r>
              <a:rPr lang="ru-RU" sz="2400" b="1" dirty="0" err="1"/>
              <a:t>рослинної</a:t>
            </a:r>
            <a:r>
              <a:rPr lang="ru-RU" sz="2400" b="1" dirty="0"/>
              <a:t> </a:t>
            </a:r>
            <a:r>
              <a:rPr lang="ru-RU" sz="2400" b="1" dirty="0" err="1"/>
              <a:t>їжі</a:t>
            </a:r>
            <a:r>
              <a:rPr lang="ru-RU" sz="2400" dirty="0"/>
              <a:t>, </a:t>
            </a:r>
            <a:r>
              <a:rPr lang="ru-RU" sz="2400" dirty="0" err="1"/>
              <a:t>створюючи</a:t>
            </a:r>
            <a:r>
              <a:rPr lang="ru-RU" sz="2400" dirty="0"/>
              <a:t> </a:t>
            </a:r>
            <a:r>
              <a:rPr lang="ru-RU" sz="2400" dirty="0" err="1"/>
              <a:t>кормову</a:t>
            </a:r>
            <a:r>
              <a:rPr lang="ru-RU" sz="2400" dirty="0"/>
              <a:t> базу для </a:t>
            </a:r>
            <a:r>
              <a:rPr lang="ru-RU" sz="2400" dirty="0" err="1"/>
              <a:t>всіх</a:t>
            </a:r>
            <a:r>
              <a:rPr lang="ru-RU" sz="2400" dirty="0"/>
              <a:t> </a:t>
            </a:r>
            <a:r>
              <a:rPr lang="ru-RU" sz="2400" dirty="0" err="1"/>
              <a:t>живих</a:t>
            </a:r>
            <a:r>
              <a:rPr lang="ru-RU" sz="2400" dirty="0"/>
              <a:t> </a:t>
            </a:r>
            <a:r>
              <a:rPr lang="ru-RU" sz="2400" dirty="0" err="1"/>
              <a:t>організмів</a:t>
            </a:r>
            <a:endParaRPr sz="2400" dirty="0">
              <a:latin typeface="Trebuchet MS"/>
              <a:cs typeface="Trebuchet MS"/>
            </a:endParaRPr>
          </a:p>
        </p:txBody>
      </p:sp>
      <p:grpSp>
        <p:nvGrpSpPr>
          <p:cNvPr id="19" name="object 12"/>
          <p:cNvGrpSpPr/>
          <p:nvPr/>
        </p:nvGrpSpPr>
        <p:grpSpPr>
          <a:xfrm>
            <a:off x="-22212" y="727565"/>
            <a:ext cx="18288470" cy="9547725"/>
            <a:chOff x="0" y="739839"/>
            <a:chExt cx="18288470" cy="9547725"/>
          </a:xfrm>
        </p:grpSpPr>
        <p:sp>
          <p:nvSpPr>
            <p:cNvPr id="20" name="object 13"/>
            <p:cNvSpPr/>
            <p:nvPr/>
          </p:nvSpPr>
          <p:spPr>
            <a:xfrm>
              <a:off x="1883577" y="2337808"/>
              <a:ext cx="14144625" cy="6993890"/>
            </a:xfrm>
            <a:custGeom>
              <a:avLst/>
              <a:gdLst/>
              <a:ahLst/>
              <a:cxnLst/>
              <a:rect l="l" t="t" r="r" b="b"/>
              <a:pathLst>
                <a:path w="14144625" h="6993890">
                  <a:moveTo>
                    <a:pt x="14144446" y="6993839"/>
                  </a:moveTo>
                  <a:lnTo>
                    <a:pt x="0" y="6993839"/>
                  </a:lnTo>
                  <a:lnTo>
                    <a:pt x="0" y="0"/>
                  </a:lnTo>
                  <a:lnTo>
                    <a:pt x="14144446" y="0"/>
                  </a:lnTo>
                  <a:lnTo>
                    <a:pt x="14144446" y="699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39839"/>
              <a:ext cx="1959949" cy="2613874"/>
            </a:xfrm>
            <a:prstGeom prst="rect">
              <a:avLst/>
            </a:prstGeom>
          </p:spPr>
        </p:pic>
        <p:sp>
          <p:nvSpPr>
            <p:cNvPr id="22" name="object 15"/>
            <p:cNvSpPr/>
            <p:nvPr/>
          </p:nvSpPr>
          <p:spPr>
            <a:xfrm>
              <a:off x="252696" y="1734530"/>
              <a:ext cx="499109" cy="282575"/>
            </a:xfrm>
            <a:custGeom>
              <a:avLst/>
              <a:gdLst/>
              <a:ahLst/>
              <a:cxnLst/>
              <a:rect l="l" t="t" r="r" b="b"/>
              <a:pathLst>
                <a:path w="499109" h="282575">
                  <a:moveTo>
                    <a:pt x="219952" y="270431"/>
                  </a:moveTo>
                  <a:lnTo>
                    <a:pt x="163561" y="253924"/>
                  </a:lnTo>
                  <a:lnTo>
                    <a:pt x="113304" y="232182"/>
                  </a:lnTo>
                  <a:lnTo>
                    <a:pt x="70500" y="206324"/>
                  </a:lnTo>
                  <a:lnTo>
                    <a:pt x="36468" y="177469"/>
                  </a:lnTo>
                  <a:lnTo>
                    <a:pt x="12529" y="146733"/>
                  </a:lnTo>
                  <a:lnTo>
                    <a:pt x="0" y="115237"/>
                  </a:lnTo>
                  <a:lnTo>
                    <a:pt x="200" y="84099"/>
                  </a:lnTo>
                  <a:lnTo>
                    <a:pt x="38559" y="33073"/>
                  </a:lnTo>
                  <a:lnTo>
                    <a:pt x="73489" y="15820"/>
                  </a:lnTo>
                  <a:lnTo>
                    <a:pt x="116687" y="4651"/>
                  </a:lnTo>
                  <a:lnTo>
                    <a:pt x="166478" y="0"/>
                  </a:lnTo>
                  <a:lnTo>
                    <a:pt x="221189" y="2298"/>
                  </a:lnTo>
                  <a:lnTo>
                    <a:pt x="279143" y="11979"/>
                  </a:lnTo>
                  <a:lnTo>
                    <a:pt x="335535" y="28485"/>
                  </a:lnTo>
                  <a:lnTo>
                    <a:pt x="385792" y="50227"/>
                  </a:lnTo>
                  <a:lnTo>
                    <a:pt x="428596" y="76085"/>
                  </a:lnTo>
                  <a:lnTo>
                    <a:pt x="462627" y="104941"/>
                  </a:lnTo>
                  <a:lnTo>
                    <a:pt x="486567" y="135676"/>
                  </a:lnTo>
                  <a:lnTo>
                    <a:pt x="499096" y="167172"/>
                  </a:lnTo>
                  <a:lnTo>
                    <a:pt x="499030" y="177469"/>
                  </a:lnTo>
                  <a:lnTo>
                    <a:pt x="498932" y="198319"/>
                  </a:lnTo>
                  <a:lnTo>
                    <a:pt x="460536" y="249337"/>
                  </a:lnTo>
                  <a:lnTo>
                    <a:pt x="425606" y="266590"/>
                  </a:lnTo>
                  <a:lnTo>
                    <a:pt x="382408" y="277758"/>
                  </a:lnTo>
                  <a:lnTo>
                    <a:pt x="332617" y="282410"/>
                  </a:lnTo>
                  <a:lnTo>
                    <a:pt x="277907" y="280112"/>
                  </a:lnTo>
                  <a:lnTo>
                    <a:pt x="219952" y="270431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6"/>
            <p:cNvSpPr/>
            <p:nvPr/>
          </p:nvSpPr>
          <p:spPr>
            <a:xfrm>
              <a:off x="15612186" y="7245376"/>
              <a:ext cx="2675890" cy="3041650"/>
            </a:xfrm>
            <a:custGeom>
              <a:avLst/>
              <a:gdLst/>
              <a:ahLst/>
              <a:cxnLst/>
              <a:rect l="l" t="t" r="r" b="b"/>
              <a:pathLst>
                <a:path w="2675890" h="3041650">
                  <a:moveTo>
                    <a:pt x="2675813" y="3041622"/>
                  </a:moveTo>
                  <a:lnTo>
                    <a:pt x="377347" y="3041622"/>
                  </a:lnTo>
                  <a:lnTo>
                    <a:pt x="381924" y="3008339"/>
                  </a:lnTo>
                  <a:lnTo>
                    <a:pt x="396644" y="2971980"/>
                  </a:lnTo>
                  <a:lnTo>
                    <a:pt x="413004" y="2946737"/>
                  </a:lnTo>
                  <a:lnTo>
                    <a:pt x="424319" y="2933603"/>
                  </a:lnTo>
                  <a:lnTo>
                    <a:pt x="405301" y="2910094"/>
                  </a:lnTo>
                  <a:lnTo>
                    <a:pt x="363056" y="2854943"/>
                  </a:lnTo>
                  <a:lnTo>
                    <a:pt x="340264" y="2823336"/>
                  </a:lnTo>
                  <a:lnTo>
                    <a:pt x="316650" y="2789064"/>
                  </a:lnTo>
                  <a:lnTo>
                    <a:pt x="292432" y="2752147"/>
                  </a:lnTo>
                  <a:lnTo>
                    <a:pt x="267828" y="2712600"/>
                  </a:lnTo>
                  <a:lnTo>
                    <a:pt x="243055" y="2670443"/>
                  </a:lnTo>
                  <a:lnTo>
                    <a:pt x="218332" y="2625692"/>
                  </a:lnTo>
                  <a:lnTo>
                    <a:pt x="193876" y="2578366"/>
                  </a:lnTo>
                  <a:lnTo>
                    <a:pt x="169906" y="2528481"/>
                  </a:lnTo>
                  <a:lnTo>
                    <a:pt x="146640" y="2476057"/>
                  </a:lnTo>
                  <a:lnTo>
                    <a:pt x="124295" y="2421109"/>
                  </a:lnTo>
                  <a:lnTo>
                    <a:pt x="103089" y="2363657"/>
                  </a:lnTo>
                  <a:lnTo>
                    <a:pt x="83241" y="2303718"/>
                  </a:lnTo>
                  <a:lnTo>
                    <a:pt x="64968" y="2241310"/>
                  </a:lnTo>
                  <a:lnTo>
                    <a:pt x="48489" y="2176450"/>
                  </a:lnTo>
                  <a:lnTo>
                    <a:pt x="34021" y="2109155"/>
                  </a:lnTo>
                  <a:lnTo>
                    <a:pt x="22021" y="2041255"/>
                  </a:lnTo>
                  <a:lnTo>
                    <a:pt x="12798" y="1974708"/>
                  </a:lnTo>
                  <a:lnTo>
                    <a:pt x="6172" y="1909597"/>
                  </a:lnTo>
                  <a:lnTo>
                    <a:pt x="1966" y="1846004"/>
                  </a:lnTo>
                  <a:lnTo>
                    <a:pt x="0" y="1784011"/>
                  </a:lnTo>
                  <a:lnTo>
                    <a:pt x="95" y="1723702"/>
                  </a:lnTo>
                  <a:lnTo>
                    <a:pt x="2075" y="1665157"/>
                  </a:lnTo>
                  <a:lnTo>
                    <a:pt x="5760" y="1608459"/>
                  </a:lnTo>
                  <a:lnTo>
                    <a:pt x="10971" y="1553691"/>
                  </a:lnTo>
                  <a:lnTo>
                    <a:pt x="17531" y="1500935"/>
                  </a:lnTo>
                  <a:lnTo>
                    <a:pt x="25260" y="1450273"/>
                  </a:lnTo>
                  <a:lnTo>
                    <a:pt x="33980" y="1401787"/>
                  </a:lnTo>
                  <a:lnTo>
                    <a:pt x="43513" y="1355560"/>
                  </a:lnTo>
                  <a:lnTo>
                    <a:pt x="53681" y="1311675"/>
                  </a:lnTo>
                  <a:lnTo>
                    <a:pt x="64304" y="1270213"/>
                  </a:lnTo>
                  <a:lnTo>
                    <a:pt x="75204" y="1231257"/>
                  </a:lnTo>
                  <a:lnTo>
                    <a:pt x="97123" y="1161190"/>
                  </a:lnTo>
                  <a:lnTo>
                    <a:pt x="118008" y="1102135"/>
                  </a:lnTo>
                  <a:lnTo>
                    <a:pt x="127618" y="1076942"/>
                  </a:lnTo>
                  <a:lnTo>
                    <a:pt x="120724" y="1074031"/>
                  </a:lnTo>
                  <a:lnTo>
                    <a:pt x="114095" y="1070590"/>
                  </a:lnTo>
                  <a:lnTo>
                    <a:pt x="107201" y="1066884"/>
                  </a:lnTo>
                  <a:lnTo>
                    <a:pt x="106141" y="1066090"/>
                  </a:lnTo>
                  <a:lnTo>
                    <a:pt x="105080" y="1065561"/>
                  </a:lnTo>
                  <a:lnTo>
                    <a:pt x="69774" y="1037934"/>
                  </a:lnTo>
                  <a:lnTo>
                    <a:pt x="45629" y="1003840"/>
                  </a:lnTo>
                  <a:lnTo>
                    <a:pt x="31957" y="965153"/>
                  </a:lnTo>
                  <a:lnTo>
                    <a:pt x="28865" y="924277"/>
                  </a:lnTo>
                  <a:lnTo>
                    <a:pt x="36459" y="883613"/>
                  </a:lnTo>
                  <a:lnTo>
                    <a:pt x="54847" y="845565"/>
                  </a:lnTo>
                  <a:lnTo>
                    <a:pt x="84134" y="812536"/>
                  </a:lnTo>
                  <a:lnTo>
                    <a:pt x="354850" y="581744"/>
                  </a:lnTo>
                  <a:lnTo>
                    <a:pt x="352464" y="574069"/>
                  </a:lnTo>
                  <a:lnTo>
                    <a:pt x="351138" y="565864"/>
                  </a:lnTo>
                  <a:lnTo>
                    <a:pt x="351138" y="557659"/>
                  </a:lnTo>
                  <a:lnTo>
                    <a:pt x="354585" y="534600"/>
                  </a:lnTo>
                  <a:lnTo>
                    <a:pt x="364395" y="513923"/>
                  </a:lnTo>
                  <a:lnTo>
                    <a:pt x="379774" y="496918"/>
                  </a:lnTo>
                  <a:lnTo>
                    <a:pt x="399925" y="484875"/>
                  </a:lnTo>
                  <a:lnTo>
                    <a:pt x="357781" y="457414"/>
                  </a:lnTo>
                  <a:lnTo>
                    <a:pt x="321913" y="423374"/>
                  </a:lnTo>
                  <a:lnTo>
                    <a:pt x="292938" y="383804"/>
                  </a:lnTo>
                  <a:lnTo>
                    <a:pt x="271475" y="339757"/>
                  </a:lnTo>
                  <a:lnTo>
                    <a:pt x="258144" y="292285"/>
                  </a:lnTo>
                  <a:lnTo>
                    <a:pt x="253563" y="242437"/>
                  </a:lnTo>
                  <a:lnTo>
                    <a:pt x="258144" y="192590"/>
                  </a:lnTo>
                  <a:lnTo>
                    <a:pt x="271475" y="145117"/>
                  </a:lnTo>
                  <a:lnTo>
                    <a:pt x="292938" y="101070"/>
                  </a:lnTo>
                  <a:lnTo>
                    <a:pt x="321913" y="61501"/>
                  </a:lnTo>
                  <a:lnTo>
                    <a:pt x="357781" y="27460"/>
                  </a:lnTo>
                  <a:lnTo>
                    <a:pt x="399925" y="0"/>
                  </a:lnTo>
                  <a:lnTo>
                    <a:pt x="2675813" y="0"/>
                  </a:lnTo>
                  <a:lnTo>
                    <a:pt x="2675813" y="3041622"/>
                  </a:lnTo>
                  <a:close/>
                </a:path>
              </a:pathLst>
            </a:custGeom>
            <a:solidFill>
              <a:srgbClr val="F9B0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64022" y="9605704"/>
              <a:ext cx="138937" cy="161184"/>
            </a:xfrm>
            <a:prstGeom prst="rect">
              <a:avLst/>
            </a:prstGeom>
          </p:spPr>
        </p:pic>
        <p:sp>
          <p:nvSpPr>
            <p:cNvPr id="25" name="object 18"/>
            <p:cNvSpPr/>
            <p:nvPr/>
          </p:nvSpPr>
          <p:spPr>
            <a:xfrm>
              <a:off x="16985577" y="8700004"/>
              <a:ext cx="495934" cy="283845"/>
            </a:xfrm>
            <a:custGeom>
              <a:avLst/>
              <a:gdLst/>
              <a:ahLst/>
              <a:cxnLst/>
              <a:rect l="l" t="t" r="r" b="b"/>
              <a:pathLst>
                <a:path w="495934" h="283845">
                  <a:moveTo>
                    <a:pt x="495827" y="283726"/>
                  </a:moveTo>
                  <a:lnTo>
                    <a:pt x="436334" y="266118"/>
                  </a:lnTo>
                  <a:lnTo>
                    <a:pt x="381090" y="254214"/>
                  </a:lnTo>
                  <a:lnTo>
                    <a:pt x="330694" y="246985"/>
                  </a:lnTo>
                  <a:lnTo>
                    <a:pt x="286014" y="243403"/>
                  </a:lnTo>
                  <a:lnTo>
                    <a:pt x="247913" y="242437"/>
                  </a:lnTo>
                  <a:lnTo>
                    <a:pt x="187591" y="244826"/>
                  </a:lnTo>
                  <a:lnTo>
                    <a:pt x="132258" y="251254"/>
                  </a:lnTo>
                  <a:lnTo>
                    <a:pt x="82321" y="260617"/>
                  </a:lnTo>
                  <a:lnTo>
                    <a:pt x="38187" y="271809"/>
                  </a:lnTo>
                  <a:lnTo>
                    <a:pt x="0" y="283726"/>
                  </a:lnTo>
                  <a:lnTo>
                    <a:pt x="9545" y="249054"/>
                  </a:lnTo>
                  <a:lnTo>
                    <a:pt x="43448" y="162486"/>
                  </a:lnTo>
                  <a:lnTo>
                    <a:pt x="70389" y="115290"/>
                  </a:lnTo>
                  <a:lnTo>
                    <a:pt x="101034" y="75145"/>
                  </a:lnTo>
                  <a:lnTo>
                    <a:pt x="134911" y="42813"/>
                  </a:lnTo>
                  <a:lnTo>
                    <a:pt x="171550" y="19056"/>
                  </a:lnTo>
                  <a:lnTo>
                    <a:pt x="208837" y="4863"/>
                  </a:lnTo>
                  <a:lnTo>
                    <a:pt x="247913" y="0"/>
                  </a:lnTo>
                  <a:lnTo>
                    <a:pt x="267244" y="1178"/>
                  </a:lnTo>
                  <a:lnTo>
                    <a:pt x="304812" y="10384"/>
                  </a:lnTo>
                  <a:lnTo>
                    <a:pt x="359905" y="41921"/>
                  </a:lnTo>
                  <a:lnTo>
                    <a:pt x="394086" y="74270"/>
                  </a:lnTo>
                  <a:lnTo>
                    <a:pt x="425009" y="114534"/>
                  </a:lnTo>
                  <a:lnTo>
                    <a:pt x="452190" y="161937"/>
                  </a:lnTo>
                  <a:lnTo>
                    <a:pt x="475145" y="215706"/>
                  </a:lnTo>
                  <a:lnTo>
                    <a:pt x="486281" y="248822"/>
                  </a:lnTo>
                  <a:lnTo>
                    <a:pt x="495827" y="283726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9"/>
            <p:cNvSpPr/>
            <p:nvPr/>
          </p:nvSpPr>
          <p:spPr>
            <a:xfrm>
              <a:off x="16965426" y="8942441"/>
              <a:ext cx="536575" cy="194310"/>
            </a:xfrm>
            <a:custGeom>
              <a:avLst/>
              <a:gdLst/>
              <a:ahLst/>
              <a:cxnLst/>
              <a:rect l="l" t="t" r="r" b="b"/>
              <a:pathLst>
                <a:path w="536575" h="194309">
                  <a:moveTo>
                    <a:pt x="536129" y="194003"/>
                  </a:moveTo>
                  <a:lnTo>
                    <a:pt x="471639" y="173212"/>
                  </a:lnTo>
                  <a:lnTo>
                    <a:pt x="411702" y="159231"/>
                  </a:lnTo>
                  <a:lnTo>
                    <a:pt x="357099" y="150802"/>
                  </a:lnTo>
                  <a:lnTo>
                    <a:pt x="308872" y="146667"/>
                  </a:lnTo>
                  <a:lnTo>
                    <a:pt x="268064" y="145568"/>
                  </a:lnTo>
                  <a:lnTo>
                    <a:pt x="200606" y="148547"/>
                  </a:lnTo>
                  <a:lnTo>
                    <a:pt x="139550" y="156443"/>
                  </a:lnTo>
                  <a:lnTo>
                    <a:pt x="85443" y="167692"/>
                  </a:lnTo>
                  <a:lnTo>
                    <a:pt x="38832" y="180733"/>
                  </a:lnTo>
                  <a:lnTo>
                    <a:pt x="0" y="194003"/>
                  </a:lnTo>
                  <a:lnTo>
                    <a:pt x="2216" y="154137"/>
                  </a:lnTo>
                  <a:lnTo>
                    <a:pt x="6396" y="115263"/>
                  </a:lnTo>
                  <a:lnTo>
                    <a:pt x="12416" y="77581"/>
                  </a:lnTo>
                  <a:lnTo>
                    <a:pt x="58338" y="29371"/>
                  </a:lnTo>
                  <a:lnTo>
                    <a:pt x="102472" y="18179"/>
                  </a:lnTo>
                  <a:lnTo>
                    <a:pt x="152409" y="8816"/>
                  </a:lnTo>
                  <a:lnTo>
                    <a:pt x="207742" y="2388"/>
                  </a:lnTo>
                  <a:lnTo>
                    <a:pt x="268064" y="0"/>
                  </a:lnTo>
                  <a:lnTo>
                    <a:pt x="306165" y="965"/>
                  </a:lnTo>
                  <a:lnTo>
                    <a:pt x="350846" y="4548"/>
                  </a:lnTo>
                  <a:lnTo>
                    <a:pt x="401241" y="11776"/>
                  </a:lnTo>
                  <a:lnTo>
                    <a:pt x="456485" y="23680"/>
                  </a:lnTo>
                  <a:lnTo>
                    <a:pt x="515978" y="41288"/>
                  </a:lnTo>
                  <a:lnTo>
                    <a:pt x="529733" y="115263"/>
                  </a:lnTo>
                  <a:lnTo>
                    <a:pt x="533913" y="154137"/>
                  </a:lnTo>
                  <a:lnTo>
                    <a:pt x="536129" y="194003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0"/>
            <p:cNvSpPr/>
            <p:nvPr/>
          </p:nvSpPr>
          <p:spPr>
            <a:xfrm>
              <a:off x="16965161" y="9088010"/>
              <a:ext cx="537210" cy="315595"/>
            </a:xfrm>
            <a:custGeom>
              <a:avLst/>
              <a:gdLst/>
              <a:ahLst/>
              <a:cxnLst/>
              <a:rect l="l" t="t" r="r" b="b"/>
              <a:pathLst>
                <a:path w="537209" h="315595">
                  <a:moveTo>
                    <a:pt x="268330" y="315221"/>
                  </a:moveTo>
                  <a:lnTo>
                    <a:pt x="210353" y="313005"/>
                  </a:lnTo>
                  <a:lnTo>
                    <a:pt x="156933" y="307015"/>
                  </a:lnTo>
                  <a:lnTo>
                    <a:pt x="108426" y="298242"/>
                  </a:lnTo>
                  <a:lnTo>
                    <a:pt x="65188" y="287679"/>
                  </a:lnTo>
                  <a:lnTo>
                    <a:pt x="27575" y="276315"/>
                  </a:lnTo>
                  <a:lnTo>
                    <a:pt x="17466" y="236813"/>
                  </a:lnTo>
                  <a:lnTo>
                    <a:pt x="9545" y="195326"/>
                  </a:lnTo>
                  <a:lnTo>
                    <a:pt x="2485" y="135444"/>
                  </a:lnTo>
                  <a:lnTo>
                    <a:pt x="0" y="56639"/>
                  </a:lnTo>
                  <a:lnTo>
                    <a:pt x="530" y="48434"/>
                  </a:lnTo>
                  <a:lnTo>
                    <a:pt x="39097" y="35165"/>
                  </a:lnTo>
                  <a:lnTo>
                    <a:pt x="85708" y="22124"/>
                  </a:lnTo>
                  <a:lnTo>
                    <a:pt x="139815" y="10874"/>
                  </a:lnTo>
                  <a:lnTo>
                    <a:pt x="200871" y="2979"/>
                  </a:lnTo>
                  <a:lnTo>
                    <a:pt x="268329" y="0"/>
                  </a:lnTo>
                  <a:lnTo>
                    <a:pt x="309137" y="1098"/>
                  </a:lnTo>
                  <a:lnTo>
                    <a:pt x="357364" y="5234"/>
                  </a:lnTo>
                  <a:lnTo>
                    <a:pt x="411968" y="13663"/>
                  </a:lnTo>
                  <a:lnTo>
                    <a:pt x="471904" y="27644"/>
                  </a:lnTo>
                  <a:lnTo>
                    <a:pt x="536394" y="48434"/>
                  </a:lnTo>
                  <a:lnTo>
                    <a:pt x="536660" y="72784"/>
                  </a:lnTo>
                  <a:lnTo>
                    <a:pt x="536022" y="104677"/>
                  </a:lnTo>
                  <a:lnTo>
                    <a:pt x="531067" y="166576"/>
                  </a:lnTo>
                  <a:lnTo>
                    <a:pt x="523216" y="217025"/>
                  </a:lnTo>
                  <a:lnTo>
                    <a:pt x="514358" y="257015"/>
                  </a:lnTo>
                  <a:lnTo>
                    <a:pt x="451566" y="292862"/>
                  </a:lnTo>
                  <a:lnTo>
                    <a:pt x="397917" y="304074"/>
                  </a:lnTo>
                  <a:lnTo>
                    <a:pt x="348952" y="310902"/>
                  </a:lnTo>
                  <a:lnTo>
                    <a:pt x="305484" y="314300"/>
                  </a:lnTo>
                  <a:lnTo>
                    <a:pt x="268330" y="315221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1"/>
            <p:cNvSpPr/>
            <p:nvPr/>
          </p:nvSpPr>
          <p:spPr>
            <a:xfrm>
              <a:off x="15643014" y="7827121"/>
              <a:ext cx="2645410" cy="666750"/>
            </a:xfrm>
            <a:custGeom>
              <a:avLst/>
              <a:gdLst/>
              <a:ahLst/>
              <a:cxnLst/>
              <a:rect l="l" t="t" r="r" b="b"/>
              <a:pathLst>
                <a:path w="2645409" h="666750">
                  <a:moveTo>
                    <a:pt x="1884580" y="666440"/>
                  </a:moveTo>
                  <a:lnTo>
                    <a:pt x="1836203" y="659842"/>
                  </a:lnTo>
                  <a:lnTo>
                    <a:pt x="1788943" y="645364"/>
                  </a:lnTo>
                  <a:lnTo>
                    <a:pt x="1743779" y="623307"/>
                  </a:lnTo>
                  <a:lnTo>
                    <a:pt x="1701691" y="593972"/>
                  </a:lnTo>
                  <a:lnTo>
                    <a:pt x="1663657" y="557659"/>
                  </a:lnTo>
                  <a:lnTo>
                    <a:pt x="1655619" y="547548"/>
                  </a:lnTo>
                  <a:lnTo>
                    <a:pt x="1640324" y="530564"/>
                  </a:lnTo>
                  <a:lnTo>
                    <a:pt x="1588355" y="486992"/>
                  </a:lnTo>
                  <a:lnTo>
                    <a:pt x="1525382" y="454372"/>
                  </a:lnTo>
                  <a:lnTo>
                    <a:pt x="1487010" y="442850"/>
                  </a:lnTo>
                  <a:lnTo>
                    <a:pt x="1444114" y="436440"/>
                  </a:lnTo>
                  <a:lnTo>
                    <a:pt x="1377453" y="439224"/>
                  </a:lnTo>
                  <a:lnTo>
                    <a:pt x="1320123" y="454389"/>
                  </a:lnTo>
                  <a:lnTo>
                    <a:pt x="1272928" y="476670"/>
                  </a:lnTo>
                  <a:lnTo>
                    <a:pt x="1236670" y="500804"/>
                  </a:lnTo>
                  <a:lnTo>
                    <a:pt x="1200178" y="533574"/>
                  </a:lnTo>
                  <a:lnTo>
                    <a:pt x="1180553" y="550789"/>
                  </a:lnTo>
                  <a:lnTo>
                    <a:pt x="1148175" y="574228"/>
                  </a:lnTo>
                  <a:lnTo>
                    <a:pt x="1103655" y="598747"/>
                  </a:lnTo>
                  <a:lnTo>
                    <a:pt x="1047605" y="619200"/>
                  </a:lnTo>
                  <a:lnTo>
                    <a:pt x="980635" y="630444"/>
                  </a:lnTo>
                  <a:lnTo>
                    <a:pt x="909736" y="627937"/>
                  </a:lnTo>
                  <a:lnTo>
                    <a:pt x="848022" y="613387"/>
                  </a:lnTo>
                  <a:lnTo>
                    <a:pt x="796456" y="591736"/>
                  </a:lnTo>
                  <a:lnTo>
                    <a:pt x="756005" y="567923"/>
                  </a:lnTo>
                  <a:lnTo>
                    <a:pt x="712305" y="533574"/>
                  </a:lnTo>
                  <a:lnTo>
                    <a:pt x="692489" y="512889"/>
                  </a:lnTo>
                  <a:lnTo>
                    <a:pt x="657386" y="484412"/>
                  </a:lnTo>
                  <a:lnTo>
                    <a:pt x="607120" y="456233"/>
                  </a:lnTo>
                  <a:lnTo>
                    <a:pt x="541815" y="436441"/>
                  </a:lnTo>
                  <a:lnTo>
                    <a:pt x="476117" y="432536"/>
                  </a:lnTo>
                  <a:lnTo>
                    <a:pt x="419367" y="441349"/>
                  </a:lnTo>
                  <a:lnTo>
                    <a:pt x="373511" y="456983"/>
                  </a:lnTo>
                  <a:lnTo>
                    <a:pt x="340497" y="473545"/>
                  </a:lnTo>
                  <a:lnTo>
                    <a:pt x="322272" y="485140"/>
                  </a:lnTo>
                  <a:lnTo>
                    <a:pt x="306866" y="492258"/>
                  </a:lnTo>
                  <a:lnTo>
                    <a:pt x="272267" y="504230"/>
                  </a:lnTo>
                  <a:lnTo>
                    <a:pt x="223020" y="513648"/>
                  </a:lnTo>
                  <a:lnTo>
                    <a:pt x="163667" y="513106"/>
                  </a:lnTo>
                  <a:lnTo>
                    <a:pt x="98752" y="495197"/>
                  </a:lnTo>
                  <a:lnTo>
                    <a:pt x="40908" y="456189"/>
                  </a:lnTo>
                  <a:lnTo>
                    <a:pt x="16763" y="422095"/>
                  </a:lnTo>
                  <a:lnTo>
                    <a:pt x="3092" y="383409"/>
                  </a:lnTo>
                  <a:lnTo>
                    <a:pt x="0" y="342532"/>
                  </a:lnTo>
                  <a:lnTo>
                    <a:pt x="7594" y="301868"/>
                  </a:lnTo>
                  <a:lnTo>
                    <a:pt x="25981" y="263821"/>
                  </a:lnTo>
                  <a:lnTo>
                    <a:pt x="55268" y="230792"/>
                  </a:lnTo>
                  <a:lnTo>
                    <a:pt x="325984" y="0"/>
                  </a:lnTo>
                  <a:lnTo>
                    <a:pt x="332953" y="15499"/>
                  </a:lnTo>
                  <a:lnTo>
                    <a:pt x="342954" y="29113"/>
                  </a:lnTo>
                  <a:lnTo>
                    <a:pt x="355739" y="40345"/>
                  </a:lnTo>
                  <a:lnTo>
                    <a:pt x="371059" y="48699"/>
                  </a:lnTo>
                  <a:lnTo>
                    <a:pt x="2644985" y="48699"/>
                  </a:lnTo>
                  <a:lnTo>
                    <a:pt x="2644985" y="546499"/>
                  </a:lnTo>
                  <a:lnTo>
                    <a:pt x="2605237" y="497047"/>
                  </a:lnTo>
                  <a:lnTo>
                    <a:pt x="2547396" y="443256"/>
                  </a:lnTo>
                  <a:lnTo>
                    <a:pt x="2500062" y="414845"/>
                  </a:lnTo>
                  <a:lnTo>
                    <a:pt x="2441120" y="394228"/>
                  </a:lnTo>
                  <a:lnTo>
                    <a:pt x="2371072" y="388006"/>
                  </a:lnTo>
                  <a:lnTo>
                    <a:pt x="2308854" y="397997"/>
                  </a:lnTo>
                  <a:lnTo>
                    <a:pt x="2256727" y="418707"/>
                  </a:lnTo>
                  <a:lnTo>
                    <a:pt x="2214842" y="445174"/>
                  </a:lnTo>
                  <a:lnTo>
                    <a:pt x="2183347" y="472435"/>
                  </a:lnTo>
                  <a:lnTo>
                    <a:pt x="2151579" y="511032"/>
                  </a:lnTo>
                  <a:lnTo>
                    <a:pt x="2142514" y="525105"/>
                  </a:lnTo>
                  <a:lnTo>
                    <a:pt x="2121083" y="555864"/>
                  </a:lnTo>
                  <a:lnTo>
                    <a:pt x="2087596" y="592331"/>
                  </a:lnTo>
                  <a:lnTo>
                    <a:pt x="2041133" y="627607"/>
                  </a:lnTo>
                  <a:lnTo>
                    <a:pt x="1980774" y="654793"/>
                  </a:lnTo>
                  <a:lnTo>
                    <a:pt x="1933097" y="664858"/>
                  </a:lnTo>
                  <a:lnTo>
                    <a:pt x="1884580" y="666440"/>
                  </a:lnTo>
                  <a:close/>
                </a:path>
              </a:pathLst>
            </a:custGeom>
            <a:solidFill>
              <a:srgbClr val="EF9D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2"/>
            <p:cNvSpPr/>
            <p:nvPr/>
          </p:nvSpPr>
          <p:spPr>
            <a:xfrm>
              <a:off x="15867713" y="7245376"/>
              <a:ext cx="2420620" cy="485140"/>
            </a:xfrm>
            <a:custGeom>
              <a:avLst/>
              <a:gdLst/>
              <a:ahLst/>
              <a:cxnLst/>
              <a:rect l="l" t="t" r="r" b="b"/>
              <a:pathLst>
                <a:path w="2420619" h="485140">
                  <a:moveTo>
                    <a:pt x="2420287" y="484875"/>
                  </a:moveTo>
                  <a:lnTo>
                    <a:pt x="146361" y="484875"/>
                  </a:lnTo>
                  <a:lnTo>
                    <a:pt x="104217" y="457414"/>
                  </a:lnTo>
                  <a:lnTo>
                    <a:pt x="68349" y="423374"/>
                  </a:lnTo>
                  <a:lnTo>
                    <a:pt x="39374" y="383804"/>
                  </a:lnTo>
                  <a:lnTo>
                    <a:pt x="17912" y="339757"/>
                  </a:lnTo>
                  <a:lnTo>
                    <a:pt x="4581" y="292285"/>
                  </a:lnTo>
                  <a:lnTo>
                    <a:pt x="0" y="242437"/>
                  </a:lnTo>
                  <a:lnTo>
                    <a:pt x="4581" y="192590"/>
                  </a:lnTo>
                  <a:lnTo>
                    <a:pt x="17912" y="145117"/>
                  </a:lnTo>
                  <a:lnTo>
                    <a:pt x="39374" y="101070"/>
                  </a:lnTo>
                  <a:lnTo>
                    <a:pt x="68349" y="61501"/>
                  </a:lnTo>
                  <a:lnTo>
                    <a:pt x="104217" y="27460"/>
                  </a:lnTo>
                  <a:lnTo>
                    <a:pt x="146361" y="0"/>
                  </a:lnTo>
                  <a:lnTo>
                    <a:pt x="2420287" y="0"/>
                  </a:lnTo>
                  <a:lnTo>
                    <a:pt x="2420287" y="484875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3"/>
            <p:cNvSpPr/>
            <p:nvPr/>
          </p:nvSpPr>
          <p:spPr>
            <a:xfrm>
              <a:off x="15991496" y="10178979"/>
              <a:ext cx="2296795" cy="108585"/>
            </a:xfrm>
            <a:custGeom>
              <a:avLst/>
              <a:gdLst/>
              <a:ahLst/>
              <a:cxnLst/>
              <a:rect l="l" t="t" r="r" b="b"/>
              <a:pathLst>
                <a:path w="2296794" h="108584">
                  <a:moveTo>
                    <a:pt x="2296503" y="108019"/>
                  </a:moveTo>
                  <a:lnTo>
                    <a:pt x="0" y="108019"/>
                  </a:lnTo>
                  <a:lnTo>
                    <a:pt x="4577" y="74736"/>
                  </a:lnTo>
                  <a:lnTo>
                    <a:pt x="19297" y="38377"/>
                  </a:lnTo>
                  <a:lnTo>
                    <a:pt x="35657" y="13134"/>
                  </a:lnTo>
                  <a:lnTo>
                    <a:pt x="46971" y="0"/>
                  </a:lnTo>
                  <a:lnTo>
                    <a:pt x="2296503" y="0"/>
                  </a:lnTo>
                  <a:lnTo>
                    <a:pt x="2296503" y="108019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4"/>
            <p:cNvSpPr/>
            <p:nvPr/>
          </p:nvSpPr>
          <p:spPr>
            <a:xfrm>
              <a:off x="17460723" y="8845572"/>
              <a:ext cx="454025" cy="485140"/>
            </a:xfrm>
            <a:custGeom>
              <a:avLst/>
              <a:gdLst/>
              <a:ahLst/>
              <a:cxnLst/>
              <a:rect l="l" t="t" r="r" b="b"/>
              <a:pathLst>
                <a:path w="454025" h="485140">
                  <a:moveTo>
                    <a:pt x="187459" y="484875"/>
                  </a:moveTo>
                  <a:lnTo>
                    <a:pt x="144601" y="481736"/>
                  </a:lnTo>
                  <a:lnTo>
                    <a:pt x="103905" y="472667"/>
                  </a:lnTo>
                  <a:lnTo>
                    <a:pt x="65943" y="458189"/>
                  </a:lnTo>
                  <a:lnTo>
                    <a:pt x="31287" y="438823"/>
                  </a:lnTo>
                  <a:lnTo>
                    <a:pt x="35504" y="409014"/>
                  </a:lnTo>
                  <a:lnTo>
                    <a:pt x="38579" y="378412"/>
                  </a:lnTo>
                  <a:lnTo>
                    <a:pt x="40460" y="347114"/>
                  </a:lnTo>
                  <a:lnTo>
                    <a:pt x="41098" y="299077"/>
                  </a:lnTo>
                  <a:lnTo>
                    <a:pt x="38616" y="251006"/>
                  </a:lnTo>
                  <a:lnTo>
                    <a:pt x="34436" y="212133"/>
                  </a:lnTo>
                  <a:lnTo>
                    <a:pt x="28416" y="174450"/>
                  </a:lnTo>
                  <a:lnTo>
                    <a:pt x="11136" y="103254"/>
                  </a:lnTo>
                  <a:lnTo>
                    <a:pt x="0" y="70137"/>
                  </a:lnTo>
                  <a:lnTo>
                    <a:pt x="39357" y="40866"/>
                  </a:lnTo>
                  <a:lnTo>
                    <a:pt x="84383" y="18791"/>
                  </a:lnTo>
                  <a:lnTo>
                    <a:pt x="134082" y="4855"/>
                  </a:lnTo>
                  <a:lnTo>
                    <a:pt x="187459" y="0"/>
                  </a:lnTo>
                  <a:lnTo>
                    <a:pt x="235267" y="3905"/>
                  </a:lnTo>
                  <a:lnTo>
                    <a:pt x="280262" y="15164"/>
                  </a:lnTo>
                  <a:lnTo>
                    <a:pt x="321693" y="33093"/>
                  </a:lnTo>
                  <a:lnTo>
                    <a:pt x="358810" y="57008"/>
                  </a:lnTo>
                  <a:lnTo>
                    <a:pt x="390861" y="86226"/>
                  </a:lnTo>
                  <a:lnTo>
                    <a:pt x="417097" y="120062"/>
                  </a:lnTo>
                  <a:lnTo>
                    <a:pt x="436767" y="157831"/>
                  </a:lnTo>
                  <a:lnTo>
                    <a:pt x="449119" y="198851"/>
                  </a:lnTo>
                  <a:lnTo>
                    <a:pt x="453403" y="242437"/>
                  </a:lnTo>
                  <a:lnTo>
                    <a:pt x="449119" y="286023"/>
                  </a:lnTo>
                  <a:lnTo>
                    <a:pt x="436767" y="327043"/>
                  </a:lnTo>
                  <a:lnTo>
                    <a:pt x="417097" y="364813"/>
                  </a:lnTo>
                  <a:lnTo>
                    <a:pt x="390861" y="398649"/>
                  </a:lnTo>
                  <a:lnTo>
                    <a:pt x="358810" y="427866"/>
                  </a:lnTo>
                  <a:lnTo>
                    <a:pt x="321693" y="451782"/>
                  </a:lnTo>
                  <a:lnTo>
                    <a:pt x="280262" y="469711"/>
                  </a:lnTo>
                  <a:lnTo>
                    <a:pt x="235267" y="480970"/>
                  </a:lnTo>
                  <a:lnTo>
                    <a:pt x="187459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5"/>
            <p:cNvSpPr/>
            <p:nvPr/>
          </p:nvSpPr>
          <p:spPr>
            <a:xfrm>
              <a:off x="16992736" y="9364325"/>
              <a:ext cx="481965" cy="257175"/>
            </a:xfrm>
            <a:custGeom>
              <a:avLst/>
              <a:gdLst/>
              <a:ahLst/>
              <a:cxnLst/>
              <a:rect l="l" t="t" r="r" b="b"/>
              <a:pathLst>
                <a:path w="481965" h="257175">
                  <a:moveTo>
                    <a:pt x="240754" y="256994"/>
                  </a:moveTo>
                  <a:lnTo>
                    <a:pt x="188031" y="248173"/>
                  </a:lnTo>
                  <a:lnTo>
                    <a:pt x="134808" y="219731"/>
                  </a:lnTo>
                  <a:lnTo>
                    <a:pt x="100952" y="189680"/>
                  </a:lnTo>
                  <a:lnTo>
                    <a:pt x="70131" y="151953"/>
                  </a:lnTo>
                  <a:lnTo>
                    <a:pt x="42757" y="107279"/>
                  </a:lnTo>
                  <a:lnTo>
                    <a:pt x="19242" y="56385"/>
                  </a:lnTo>
                  <a:lnTo>
                    <a:pt x="0" y="0"/>
                  </a:lnTo>
                  <a:lnTo>
                    <a:pt x="37612" y="11363"/>
                  </a:lnTo>
                  <a:lnTo>
                    <a:pt x="80851" y="21927"/>
                  </a:lnTo>
                  <a:lnTo>
                    <a:pt x="129358" y="30699"/>
                  </a:lnTo>
                  <a:lnTo>
                    <a:pt x="182778" y="36689"/>
                  </a:lnTo>
                  <a:lnTo>
                    <a:pt x="240754" y="38906"/>
                  </a:lnTo>
                  <a:lnTo>
                    <a:pt x="277909" y="37985"/>
                  </a:lnTo>
                  <a:lnTo>
                    <a:pt x="321376" y="34587"/>
                  </a:lnTo>
                  <a:lnTo>
                    <a:pt x="370341" y="27758"/>
                  </a:lnTo>
                  <a:lnTo>
                    <a:pt x="423990" y="16547"/>
                  </a:lnTo>
                  <a:lnTo>
                    <a:pt x="481509" y="0"/>
                  </a:lnTo>
                  <a:lnTo>
                    <a:pt x="462266" y="56385"/>
                  </a:lnTo>
                  <a:lnTo>
                    <a:pt x="438751" y="107279"/>
                  </a:lnTo>
                  <a:lnTo>
                    <a:pt x="411377" y="151953"/>
                  </a:lnTo>
                  <a:lnTo>
                    <a:pt x="380556" y="189680"/>
                  </a:lnTo>
                  <a:lnTo>
                    <a:pt x="346700" y="219731"/>
                  </a:lnTo>
                  <a:lnTo>
                    <a:pt x="310223" y="241379"/>
                  </a:lnTo>
                  <a:lnTo>
                    <a:pt x="258693" y="256006"/>
                  </a:lnTo>
                  <a:lnTo>
                    <a:pt x="240754" y="256994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6"/>
            <p:cNvSpPr/>
            <p:nvPr/>
          </p:nvSpPr>
          <p:spPr>
            <a:xfrm>
              <a:off x="16550468" y="8845572"/>
              <a:ext cx="455930" cy="485140"/>
            </a:xfrm>
            <a:custGeom>
              <a:avLst/>
              <a:gdLst/>
              <a:ahLst/>
              <a:cxnLst/>
              <a:rect l="l" t="t" r="r" b="b"/>
              <a:pathLst>
                <a:path w="455930" h="485140">
                  <a:moveTo>
                    <a:pt x="266208" y="484875"/>
                  </a:moveTo>
                  <a:lnTo>
                    <a:pt x="218391" y="480970"/>
                  </a:lnTo>
                  <a:lnTo>
                    <a:pt x="173372" y="469711"/>
                  </a:lnTo>
                  <a:lnTo>
                    <a:pt x="131906" y="451781"/>
                  </a:lnTo>
                  <a:lnTo>
                    <a:pt x="94747" y="427866"/>
                  </a:lnTo>
                  <a:lnTo>
                    <a:pt x="62652" y="398649"/>
                  </a:lnTo>
                  <a:lnTo>
                    <a:pt x="36374" y="364813"/>
                  </a:lnTo>
                  <a:lnTo>
                    <a:pt x="16669" y="327043"/>
                  </a:lnTo>
                  <a:lnTo>
                    <a:pt x="4293" y="286023"/>
                  </a:lnTo>
                  <a:lnTo>
                    <a:pt x="0" y="242437"/>
                  </a:lnTo>
                  <a:lnTo>
                    <a:pt x="4293" y="198851"/>
                  </a:lnTo>
                  <a:lnTo>
                    <a:pt x="16669" y="157832"/>
                  </a:lnTo>
                  <a:lnTo>
                    <a:pt x="36374" y="120062"/>
                  </a:lnTo>
                  <a:lnTo>
                    <a:pt x="62652" y="86226"/>
                  </a:lnTo>
                  <a:lnTo>
                    <a:pt x="94747" y="57009"/>
                  </a:lnTo>
                  <a:lnTo>
                    <a:pt x="131906" y="33093"/>
                  </a:lnTo>
                  <a:lnTo>
                    <a:pt x="173372" y="15164"/>
                  </a:lnTo>
                  <a:lnTo>
                    <a:pt x="218391" y="3905"/>
                  </a:lnTo>
                  <a:lnTo>
                    <a:pt x="266208" y="0"/>
                  </a:lnTo>
                  <a:lnTo>
                    <a:pt x="319805" y="4896"/>
                  </a:lnTo>
                  <a:lnTo>
                    <a:pt x="370246" y="18924"/>
                  </a:lnTo>
                  <a:lnTo>
                    <a:pt x="416062" y="41090"/>
                  </a:lnTo>
                  <a:lnTo>
                    <a:pt x="455789" y="70402"/>
                  </a:lnTo>
                  <a:lnTo>
                    <a:pt x="444653" y="103486"/>
                  </a:lnTo>
                  <a:lnTo>
                    <a:pt x="435108" y="138157"/>
                  </a:lnTo>
                  <a:lnTo>
                    <a:pt x="427373" y="174450"/>
                  </a:lnTo>
                  <a:lnTo>
                    <a:pt x="421353" y="212133"/>
                  </a:lnTo>
                  <a:lnTo>
                    <a:pt x="417173" y="251006"/>
                  </a:lnTo>
                  <a:lnTo>
                    <a:pt x="414691" y="299077"/>
                  </a:lnTo>
                  <a:lnTo>
                    <a:pt x="415325" y="346875"/>
                  </a:lnTo>
                  <a:lnTo>
                    <a:pt x="417177" y="377882"/>
                  </a:lnTo>
                  <a:lnTo>
                    <a:pt x="420172" y="408195"/>
                  </a:lnTo>
                  <a:lnTo>
                    <a:pt x="424237" y="437764"/>
                  </a:lnTo>
                  <a:lnTo>
                    <a:pt x="389291" y="457407"/>
                  </a:lnTo>
                  <a:lnTo>
                    <a:pt x="350691" y="472237"/>
                  </a:lnTo>
                  <a:lnTo>
                    <a:pt x="309357" y="481608"/>
                  </a:lnTo>
                  <a:lnTo>
                    <a:pt x="266208" y="484875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7"/>
            <p:cNvSpPr/>
            <p:nvPr/>
          </p:nvSpPr>
          <p:spPr>
            <a:xfrm>
              <a:off x="15965287" y="7730252"/>
              <a:ext cx="2322830" cy="146050"/>
            </a:xfrm>
            <a:custGeom>
              <a:avLst/>
              <a:gdLst/>
              <a:ahLst/>
              <a:cxnLst/>
              <a:rect l="l" t="t" r="r" b="b"/>
              <a:pathLst>
                <a:path w="2322830" h="146050">
                  <a:moveTo>
                    <a:pt x="2322712" y="145568"/>
                  </a:moveTo>
                  <a:lnTo>
                    <a:pt x="48787" y="145568"/>
                  </a:lnTo>
                  <a:lnTo>
                    <a:pt x="33466" y="137214"/>
                  </a:lnTo>
                  <a:lnTo>
                    <a:pt x="3712" y="96869"/>
                  </a:lnTo>
                  <a:lnTo>
                    <a:pt x="0" y="80989"/>
                  </a:lnTo>
                  <a:lnTo>
                    <a:pt x="0" y="72784"/>
                  </a:lnTo>
                  <a:lnTo>
                    <a:pt x="3446" y="49724"/>
                  </a:lnTo>
                  <a:lnTo>
                    <a:pt x="13257" y="29047"/>
                  </a:lnTo>
                  <a:lnTo>
                    <a:pt x="28636" y="12042"/>
                  </a:lnTo>
                  <a:lnTo>
                    <a:pt x="48787" y="0"/>
                  </a:lnTo>
                  <a:lnTo>
                    <a:pt x="2322712" y="0"/>
                  </a:lnTo>
                  <a:lnTo>
                    <a:pt x="2322712" y="145568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8"/>
            <p:cNvSpPr/>
            <p:nvPr/>
          </p:nvSpPr>
          <p:spPr>
            <a:xfrm>
              <a:off x="15587180" y="7218921"/>
              <a:ext cx="2701290" cy="3060700"/>
            </a:xfrm>
            <a:custGeom>
              <a:avLst/>
              <a:gdLst/>
              <a:ahLst/>
              <a:cxnLst/>
              <a:rect l="l" t="t" r="r" b="b"/>
              <a:pathLst>
                <a:path w="2701290" h="3060700">
                  <a:moveTo>
                    <a:pt x="2353475" y="1868551"/>
                  </a:moveTo>
                  <a:lnTo>
                    <a:pt x="2349639" y="1825371"/>
                  </a:lnTo>
                  <a:lnTo>
                    <a:pt x="2338540" y="1783461"/>
                  </a:lnTo>
                  <a:lnTo>
                    <a:pt x="2320785" y="1745361"/>
                  </a:lnTo>
                  <a:lnTo>
                    <a:pt x="2300528" y="1715122"/>
                  </a:lnTo>
                  <a:lnTo>
                    <a:pt x="2300528" y="1868551"/>
                  </a:lnTo>
                  <a:lnTo>
                    <a:pt x="2295639" y="1911731"/>
                  </a:lnTo>
                  <a:lnTo>
                    <a:pt x="2281656" y="1952371"/>
                  </a:lnTo>
                  <a:lnTo>
                    <a:pt x="2259533" y="1989201"/>
                  </a:lnTo>
                  <a:lnTo>
                    <a:pt x="2230259" y="2020951"/>
                  </a:lnTo>
                  <a:lnTo>
                    <a:pt x="2194776" y="2047621"/>
                  </a:lnTo>
                  <a:lnTo>
                    <a:pt x="2154097" y="2067941"/>
                  </a:lnTo>
                  <a:lnTo>
                    <a:pt x="2109152" y="2080641"/>
                  </a:lnTo>
                  <a:lnTo>
                    <a:pt x="2060943" y="2084451"/>
                  </a:lnTo>
                  <a:lnTo>
                    <a:pt x="2027174" y="2081911"/>
                  </a:lnTo>
                  <a:lnTo>
                    <a:pt x="1994522" y="2075561"/>
                  </a:lnTo>
                  <a:lnTo>
                    <a:pt x="1963254" y="2065401"/>
                  </a:lnTo>
                  <a:lnTo>
                    <a:pt x="1933702" y="2050161"/>
                  </a:lnTo>
                  <a:lnTo>
                    <a:pt x="1936851" y="2023491"/>
                  </a:lnTo>
                  <a:lnTo>
                    <a:pt x="1939175" y="1996821"/>
                  </a:lnTo>
                  <a:lnTo>
                    <a:pt x="1940623" y="1968881"/>
                  </a:lnTo>
                  <a:lnTo>
                    <a:pt x="1941118" y="1940941"/>
                  </a:lnTo>
                  <a:lnTo>
                    <a:pt x="1941118" y="1933321"/>
                  </a:lnTo>
                  <a:lnTo>
                    <a:pt x="1940648" y="1925701"/>
                  </a:lnTo>
                  <a:lnTo>
                    <a:pt x="1940534" y="1921891"/>
                  </a:lnTo>
                  <a:lnTo>
                    <a:pt x="1940433" y="1918081"/>
                  </a:lnTo>
                  <a:lnTo>
                    <a:pt x="1940331" y="1914271"/>
                  </a:lnTo>
                  <a:lnTo>
                    <a:pt x="1939086" y="1895221"/>
                  </a:lnTo>
                  <a:lnTo>
                    <a:pt x="1938007" y="1878711"/>
                  </a:lnTo>
                  <a:lnTo>
                    <a:pt x="1936686" y="1858391"/>
                  </a:lnTo>
                  <a:lnTo>
                    <a:pt x="1929511" y="1803781"/>
                  </a:lnTo>
                  <a:lnTo>
                    <a:pt x="1918957" y="1752981"/>
                  </a:lnTo>
                  <a:lnTo>
                    <a:pt x="1918233" y="1750441"/>
                  </a:lnTo>
                  <a:lnTo>
                    <a:pt x="1910956" y="1725041"/>
                  </a:lnTo>
                  <a:lnTo>
                    <a:pt x="1905139" y="1704721"/>
                  </a:lnTo>
                  <a:lnTo>
                    <a:pt x="1939671" y="1681861"/>
                  </a:lnTo>
                  <a:lnTo>
                    <a:pt x="1977644" y="1665351"/>
                  </a:lnTo>
                  <a:lnTo>
                    <a:pt x="2018334" y="1656461"/>
                  </a:lnTo>
                  <a:lnTo>
                    <a:pt x="2046757" y="1653921"/>
                  </a:lnTo>
                  <a:lnTo>
                    <a:pt x="2060968" y="1652651"/>
                  </a:lnTo>
                  <a:lnTo>
                    <a:pt x="2109190" y="1656461"/>
                  </a:lnTo>
                  <a:lnTo>
                    <a:pt x="2154123" y="1669161"/>
                  </a:lnTo>
                  <a:lnTo>
                    <a:pt x="2194814" y="1689481"/>
                  </a:lnTo>
                  <a:lnTo>
                    <a:pt x="2230285" y="1716151"/>
                  </a:lnTo>
                  <a:lnTo>
                    <a:pt x="2259558" y="1747901"/>
                  </a:lnTo>
                  <a:lnTo>
                    <a:pt x="2281669" y="1784731"/>
                  </a:lnTo>
                  <a:lnTo>
                    <a:pt x="2295652" y="1825371"/>
                  </a:lnTo>
                  <a:lnTo>
                    <a:pt x="2300528" y="1868551"/>
                  </a:lnTo>
                  <a:lnTo>
                    <a:pt x="2300528" y="1715122"/>
                  </a:lnTo>
                  <a:lnTo>
                    <a:pt x="2267712" y="1678051"/>
                  </a:lnTo>
                  <a:lnTo>
                    <a:pt x="2235225" y="1652651"/>
                  </a:lnTo>
                  <a:lnTo>
                    <a:pt x="2195271" y="1629791"/>
                  </a:lnTo>
                  <a:lnTo>
                    <a:pt x="2153310" y="1613281"/>
                  </a:lnTo>
                  <a:lnTo>
                    <a:pt x="2108339" y="1603121"/>
                  </a:lnTo>
                  <a:lnTo>
                    <a:pt x="2060943" y="1599311"/>
                  </a:lnTo>
                  <a:lnTo>
                    <a:pt x="2013534" y="1603121"/>
                  </a:lnTo>
                  <a:lnTo>
                    <a:pt x="1968017" y="1613281"/>
                  </a:lnTo>
                  <a:lnTo>
                    <a:pt x="1925066" y="1629791"/>
                  </a:lnTo>
                  <a:lnTo>
                    <a:pt x="1888045" y="1652308"/>
                  </a:lnTo>
                  <a:lnTo>
                    <a:pt x="1888045" y="1939671"/>
                  </a:lnTo>
                  <a:lnTo>
                    <a:pt x="1888045" y="1940941"/>
                  </a:lnTo>
                  <a:lnTo>
                    <a:pt x="1886458" y="1989201"/>
                  </a:lnTo>
                  <a:lnTo>
                    <a:pt x="1881847" y="2036191"/>
                  </a:lnTo>
                  <a:lnTo>
                    <a:pt x="1874443" y="2080641"/>
                  </a:lnTo>
                  <a:lnTo>
                    <a:pt x="1864474" y="2123821"/>
                  </a:lnTo>
                  <a:lnTo>
                    <a:pt x="1845144" y="2128977"/>
                  </a:lnTo>
                  <a:lnTo>
                    <a:pt x="1845144" y="2184781"/>
                  </a:lnTo>
                  <a:lnTo>
                    <a:pt x="1820748" y="2238121"/>
                  </a:lnTo>
                  <a:lnTo>
                    <a:pt x="1792058" y="2285111"/>
                  </a:lnTo>
                  <a:lnTo>
                    <a:pt x="1759686" y="2323211"/>
                  </a:lnTo>
                  <a:lnTo>
                    <a:pt x="1724202" y="2351151"/>
                  </a:lnTo>
                  <a:lnTo>
                    <a:pt x="1686204" y="2368931"/>
                  </a:lnTo>
                  <a:lnTo>
                    <a:pt x="1669554" y="2371585"/>
                  </a:lnTo>
                  <a:lnTo>
                    <a:pt x="1669554" y="2426081"/>
                  </a:lnTo>
                  <a:lnTo>
                    <a:pt x="1646301" y="2480691"/>
                  </a:lnTo>
                  <a:lnTo>
                    <a:pt x="1623047" y="2426081"/>
                  </a:lnTo>
                  <a:lnTo>
                    <a:pt x="1638427" y="2428621"/>
                  </a:lnTo>
                  <a:lnTo>
                    <a:pt x="1654175" y="2428621"/>
                  </a:lnTo>
                  <a:lnTo>
                    <a:pt x="1669554" y="2426081"/>
                  </a:lnTo>
                  <a:lnTo>
                    <a:pt x="1669554" y="2371585"/>
                  </a:lnTo>
                  <a:lnTo>
                    <a:pt x="1646301" y="2375281"/>
                  </a:lnTo>
                  <a:lnTo>
                    <a:pt x="1606397" y="2368931"/>
                  </a:lnTo>
                  <a:lnTo>
                    <a:pt x="1568399" y="2351151"/>
                  </a:lnTo>
                  <a:lnTo>
                    <a:pt x="1532915" y="2323211"/>
                  </a:lnTo>
                  <a:lnTo>
                    <a:pt x="1500530" y="2285111"/>
                  </a:lnTo>
                  <a:lnTo>
                    <a:pt x="1471853" y="2238121"/>
                  </a:lnTo>
                  <a:lnTo>
                    <a:pt x="1447469" y="2184781"/>
                  </a:lnTo>
                  <a:lnTo>
                    <a:pt x="1496453" y="2194941"/>
                  </a:lnTo>
                  <a:lnTo>
                    <a:pt x="1545983" y="2203831"/>
                  </a:lnTo>
                  <a:lnTo>
                    <a:pt x="1595958" y="2208911"/>
                  </a:lnTo>
                  <a:lnTo>
                    <a:pt x="1646301" y="2210181"/>
                  </a:lnTo>
                  <a:lnTo>
                    <a:pt x="1696631" y="2208911"/>
                  </a:lnTo>
                  <a:lnTo>
                    <a:pt x="1746618" y="2203831"/>
                  </a:lnTo>
                  <a:lnTo>
                    <a:pt x="1796148" y="2194941"/>
                  </a:lnTo>
                  <a:lnTo>
                    <a:pt x="1845144" y="2184781"/>
                  </a:lnTo>
                  <a:lnTo>
                    <a:pt x="1845144" y="2128977"/>
                  </a:lnTo>
                  <a:lnTo>
                    <a:pt x="1816849" y="2136521"/>
                  </a:lnTo>
                  <a:lnTo>
                    <a:pt x="1768576" y="2146681"/>
                  </a:lnTo>
                  <a:lnTo>
                    <a:pt x="1719834" y="2153031"/>
                  </a:lnTo>
                  <a:lnTo>
                    <a:pt x="1670812" y="2155571"/>
                  </a:lnTo>
                  <a:lnTo>
                    <a:pt x="1621701" y="2155571"/>
                  </a:lnTo>
                  <a:lnTo>
                    <a:pt x="1572679" y="2153031"/>
                  </a:lnTo>
                  <a:lnTo>
                    <a:pt x="1523936" y="2146681"/>
                  </a:lnTo>
                  <a:lnTo>
                    <a:pt x="1475663" y="2136521"/>
                  </a:lnTo>
                  <a:lnTo>
                    <a:pt x="1428064" y="2123821"/>
                  </a:lnTo>
                  <a:lnTo>
                    <a:pt x="1423670" y="2104771"/>
                  </a:lnTo>
                  <a:lnTo>
                    <a:pt x="1418971" y="2084451"/>
                  </a:lnTo>
                  <a:lnTo>
                    <a:pt x="1418094" y="2080641"/>
                  </a:lnTo>
                  <a:lnTo>
                    <a:pt x="1410703" y="2036191"/>
                  </a:lnTo>
                  <a:lnTo>
                    <a:pt x="1406093" y="1989201"/>
                  </a:lnTo>
                  <a:lnTo>
                    <a:pt x="1404518" y="1940941"/>
                  </a:lnTo>
                  <a:lnTo>
                    <a:pt x="1404518" y="1939671"/>
                  </a:lnTo>
                  <a:lnTo>
                    <a:pt x="1404645" y="1938401"/>
                  </a:lnTo>
                  <a:lnTo>
                    <a:pt x="1404645" y="1935861"/>
                  </a:lnTo>
                  <a:lnTo>
                    <a:pt x="1451927" y="1921891"/>
                  </a:lnTo>
                  <a:lnTo>
                    <a:pt x="1499920" y="1910461"/>
                  </a:lnTo>
                  <a:lnTo>
                    <a:pt x="1548434" y="1901571"/>
                  </a:lnTo>
                  <a:lnTo>
                    <a:pt x="1597291" y="1897761"/>
                  </a:lnTo>
                  <a:lnTo>
                    <a:pt x="1646326" y="1895221"/>
                  </a:lnTo>
                  <a:lnTo>
                    <a:pt x="1695361" y="1897761"/>
                  </a:lnTo>
                  <a:lnTo>
                    <a:pt x="1744205" y="1901571"/>
                  </a:lnTo>
                  <a:lnTo>
                    <a:pt x="1792693" y="1910461"/>
                  </a:lnTo>
                  <a:lnTo>
                    <a:pt x="1840661" y="1921891"/>
                  </a:lnTo>
                  <a:lnTo>
                    <a:pt x="1887905" y="1935861"/>
                  </a:lnTo>
                  <a:lnTo>
                    <a:pt x="1887905" y="1938401"/>
                  </a:lnTo>
                  <a:lnTo>
                    <a:pt x="1888045" y="1939671"/>
                  </a:lnTo>
                  <a:lnTo>
                    <a:pt x="1888045" y="1652308"/>
                  </a:lnTo>
                  <a:lnTo>
                    <a:pt x="1885391" y="1653921"/>
                  </a:lnTo>
                  <a:lnTo>
                    <a:pt x="1885149" y="1653438"/>
                  </a:lnTo>
                  <a:lnTo>
                    <a:pt x="1885149" y="1878711"/>
                  </a:lnTo>
                  <a:lnTo>
                    <a:pt x="1838299" y="1866011"/>
                  </a:lnTo>
                  <a:lnTo>
                    <a:pt x="1790839" y="1855851"/>
                  </a:lnTo>
                  <a:lnTo>
                    <a:pt x="1742922" y="1848231"/>
                  </a:lnTo>
                  <a:lnTo>
                    <a:pt x="1694700" y="1843151"/>
                  </a:lnTo>
                  <a:lnTo>
                    <a:pt x="1646326" y="1841881"/>
                  </a:lnTo>
                  <a:lnTo>
                    <a:pt x="1597952" y="1843151"/>
                  </a:lnTo>
                  <a:lnTo>
                    <a:pt x="1549717" y="1848231"/>
                  </a:lnTo>
                  <a:lnTo>
                    <a:pt x="1501787" y="1855851"/>
                  </a:lnTo>
                  <a:lnTo>
                    <a:pt x="1454302" y="1866011"/>
                  </a:lnTo>
                  <a:lnTo>
                    <a:pt x="1407401" y="1878711"/>
                  </a:lnTo>
                  <a:lnTo>
                    <a:pt x="1409839" y="1854581"/>
                  </a:lnTo>
                  <a:lnTo>
                    <a:pt x="1416939" y="1807591"/>
                  </a:lnTo>
                  <a:lnTo>
                    <a:pt x="1470571" y="1770761"/>
                  </a:lnTo>
                  <a:lnTo>
                    <a:pt x="1520278" y="1760601"/>
                  </a:lnTo>
                  <a:lnTo>
                    <a:pt x="1570482" y="1754251"/>
                  </a:lnTo>
                  <a:lnTo>
                    <a:pt x="1621002" y="1750441"/>
                  </a:lnTo>
                  <a:lnTo>
                    <a:pt x="1671612" y="1750441"/>
                  </a:lnTo>
                  <a:lnTo>
                    <a:pt x="1722120" y="1754251"/>
                  </a:lnTo>
                  <a:lnTo>
                    <a:pt x="1772323" y="1760601"/>
                  </a:lnTo>
                  <a:lnTo>
                    <a:pt x="1822005" y="1770761"/>
                  </a:lnTo>
                  <a:lnTo>
                    <a:pt x="1870964" y="1784731"/>
                  </a:lnTo>
                  <a:lnTo>
                    <a:pt x="1879536" y="1830451"/>
                  </a:lnTo>
                  <a:lnTo>
                    <a:pt x="1885149" y="1878711"/>
                  </a:lnTo>
                  <a:lnTo>
                    <a:pt x="1885149" y="1653438"/>
                  </a:lnTo>
                  <a:lnTo>
                    <a:pt x="1858797" y="1600581"/>
                  </a:lnTo>
                  <a:lnTo>
                    <a:pt x="1854530" y="1594256"/>
                  </a:lnTo>
                  <a:lnTo>
                    <a:pt x="1854530" y="1725041"/>
                  </a:lnTo>
                  <a:lnTo>
                    <a:pt x="1803184" y="1712341"/>
                  </a:lnTo>
                  <a:lnTo>
                    <a:pt x="1751228" y="1703451"/>
                  </a:lnTo>
                  <a:lnTo>
                    <a:pt x="1698891" y="1698371"/>
                  </a:lnTo>
                  <a:lnTo>
                    <a:pt x="1646339" y="1697101"/>
                  </a:lnTo>
                  <a:lnTo>
                    <a:pt x="1593773" y="1698371"/>
                  </a:lnTo>
                  <a:lnTo>
                    <a:pt x="1541424" y="1703451"/>
                  </a:lnTo>
                  <a:lnTo>
                    <a:pt x="1489456" y="1712341"/>
                  </a:lnTo>
                  <a:lnTo>
                    <a:pt x="1438084" y="1725041"/>
                  </a:lnTo>
                  <a:lnTo>
                    <a:pt x="1458404" y="1671701"/>
                  </a:lnTo>
                  <a:lnTo>
                    <a:pt x="1482623" y="1624711"/>
                  </a:lnTo>
                  <a:lnTo>
                    <a:pt x="1510309" y="1585341"/>
                  </a:lnTo>
                  <a:lnTo>
                    <a:pt x="1540979" y="1552321"/>
                  </a:lnTo>
                  <a:lnTo>
                    <a:pt x="1574177" y="1528191"/>
                  </a:lnTo>
                  <a:lnTo>
                    <a:pt x="1609445" y="1511681"/>
                  </a:lnTo>
                  <a:lnTo>
                    <a:pt x="1646301" y="1506601"/>
                  </a:lnTo>
                  <a:lnTo>
                    <a:pt x="1683156" y="1511681"/>
                  </a:lnTo>
                  <a:lnTo>
                    <a:pt x="1718424" y="1528191"/>
                  </a:lnTo>
                  <a:lnTo>
                    <a:pt x="1751622" y="1552321"/>
                  </a:lnTo>
                  <a:lnTo>
                    <a:pt x="1782292" y="1585341"/>
                  </a:lnTo>
                  <a:lnTo>
                    <a:pt x="1809978" y="1624711"/>
                  </a:lnTo>
                  <a:lnTo>
                    <a:pt x="1834210" y="1671701"/>
                  </a:lnTo>
                  <a:lnTo>
                    <a:pt x="1854530" y="1725041"/>
                  </a:lnTo>
                  <a:lnTo>
                    <a:pt x="1854530" y="1594256"/>
                  </a:lnTo>
                  <a:lnTo>
                    <a:pt x="1827987" y="1554861"/>
                  </a:lnTo>
                  <a:lnTo>
                    <a:pt x="1793367" y="1518031"/>
                  </a:lnTo>
                  <a:lnTo>
                    <a:pt x="1779104" y="1506601"/>
                  </a:lnTo>
                  <a:lnTo>
                    <a:pt x="1755330" y="1487551"/>
                  </a:lnTo>
                  <a:lnTo>
                    <a:pt x="1760639" y="1478661"/>
                  </a:lnTo>
                  <a:lnTo>
                    <a:pt x="1767141" y="1469771"/>
                  </a:lnTo>
                  <a:lnTo>
                    <a:pt x="1771662" y="1464691"/>
                  </a:lnTo>
                  <a:lnTo>
                    <a:pt x="1775040" y="1460881"/>
                  </a:lnTo>
                  <a:lnTo>
                    <a:pt x="1813344" y="1436751"/>
                  </a:lnTo>
                  <a:lnTo>
                    <a:pt x="1824037" y="1432941"/>
                  </a:lnTo>
                  <a:lnTo>
                    <a:pt x="1833435" y="1429131"/>
                  </a:lnTo>
                  <a:lnTo>
                    <a:pt x="1840064" y="1421511"/>
                  </a:lnTo>
                  <a:lnTo>
                    <a:pt x="1843316" y="1411351"/>
                  </a:lnTo>
                  <a:lnTo>
                    <a:pt x="1842592" y="1401191"/>
                  </a:lnTo>
                  <a:lnTo>
                    <a:pt x="1837842" y="1391031"/>
                  </a:lnTo>
                  <a:lnTo>
                    <a:pt x="1830133" y="1384681"/>
                  </a:lnTo>
                  <a:lnTo>
                    <a:pt x="1820494" y="1382141"/>
                  </a:lnTo>
                  <a:lnTo>
                    <a:pt x="1810004" y="1382141"/>
                  </a:lnTo>
                  <a:lnTo>
                    <a:pt x="1765274" y="1401191"/>
                  </a:lnTo>
                  <a:lnTo>
                    <a:pt x="1725307" y="1436751"/>
                  </a:lnTo>
                  <a:lnTo>
                    <a:pt x="1707527" y="1464691"/>
                  </a:lnTo>
                  <a:lnTo>
                    <a:pt x="1692605" y="1459611"/>
                  </a:lnTo>
                  <a:lnTo>
                    <a:pt x="1661985" y="1454531"/>
                  </a:lnTo>
                  <a:lnTo>
                    <a:pt x="1630273" y="1454531"/>
                  </a:lnTo>
                  <a:lnTo>
                    <a:pt x="1599006" y="1459611"/>
                  </a:lnTo>
                  <a:lnTo>
                    <a:pt x="1583778" y="1464691"/>
                  </a:lnTo>
                  <a:lnTo>
                    <a:pt x="1575854" y="1450721"/>
                  </a:lnTo>
                  <a:lnTo>
                    <a:pt x="1539316" y="1411351"/>
                  </a:lnTo>
                  <a:lnTo>
                    <a:pt x="1496923" y="1387221"/>
                  </a:lnTo>
                  <a:lnTo>
                    <a:pt x="1481277" y="1382141"/>
                  </a:lnTo>
                  <a:lnTo>
                    <a:pt x="1470761" y="1382141"/>
                  </a:lnTo>
                  <a:lnTo>
                    <a:pt x="1461135" y="1384681"/>
                  </a:lnTo>
                  <a:lnTo>
                    <a:pt x="1453426" y="1391031"/>
                  </a:lnTo>
                  <a:lnTo>
                    <a:pt x="1448689" y="1401191"/>
                  </a:lnTo>
                  <a:lnTo>
                    <a:pt x="1447965" y="1411351"/>
                  </a:lnTo>
                  <a:lnTo>
                    <a:pt x="1451216" y="1420241"/>
                  </a:lnTo>
                  <a:lnTo>
                    <a:pt x="1457845" y="1429131"/>
                  </a:lnTo>
                  <a:lnTo>
                    <a:pt x="1467243" y="1432941"/>
                  </a:lnTo>
                  <a:lnTo>
                    <a:pt x="1477937" y="1436751"/>
                  </a:lnTo>
                  <a:lnTo>
                    <a:pt x="1488109" y="1441831"/>
                  </a:lnTo>
                  <a:lnTo>
                    <a:pt x="1524190" y="1469771"/>
                  </a:lnTo>
                  <a:lnTo>
                    <a:pt x="1536077" y="1488821"/>
                  </a:lnTo>
                  <a:lnTo>
                    <a:pt x="1498384" y="1518031"/>
                  </a:lnTo>
                  <a:lnTo>
                    <a:pt x="1464056" y="1556131"/>
                  </a:lnTo>
                  <a:lnTo>
                    <a:pt x="1433499" y="1601851"/>
                  </a:lnTo>
                  <a:lnTo>
                    <a:pt x="1407109" y="1653921"/>
                  </a:lnTo>
                  <a:lnTo>
                    <a:pt x="1404886" y="1652651"/>
                  </a:lnTo>
                  <a:lnTo>
                    <a:pt x="1387436" y="1642706"/>
                  </a:lnTo>
                  <a:lnTo>
                    <a:pt x="1387436" y="1704721"/>
                  </a:lnTo>
                  <a:lnTo>
                    <a:pt x="1373644" y="1752981"/>
                  </a:lnTo>
                  <a:lnTo>
                    <a:pt x="1363091" y="1803781"/>
                  </a:lnTo>
                  <a:lnTo>
                    <a:pt x="1355928" y="1858391"/>
                  </a:lnTo>
                  <a:lnTo>
                    <a:pt x="1352308" y="1914271"/>
                  </a:lnTo>
                  <a:lnTo>
                    <a:pt x="1352207" y="1918081"/>
                  </a:lnTo>
                  <a:lnTo>
                    <a:pt x="1352092" y="1921891"/>
                  </a:lnTo>
                  <a:lnTo>
                    <a:pt x="1351991" y="1925701"/>
                  </a:lnTo>
                  <a:lnTo>
                    <a:pt x="1351508" y="1933321"/>
                  </a:lnTo>
                  <a:lnTo>
                    <a:pt x="1351508" y="1940941"/>
                  </a:lnTo>
                  <a:lnTo>
                    <a:pt x="1352003" y="1968881"/>
                  </a:lnTo>
                  <a:lnTo>
                    <a:pt x="1353413" y="1996821"/>
                  </a:lnTo>
                  <a:lnTo>
                    <a:pt x="1355712" y="2023491"/>
                  </a:lnTo>
                  <a:lnTo>
                    <a:pt x="1358798" y="2050161"/>
                  </a:lnTo>
                  <a:lnTo>
                    <a:pt x="1328610" y="2064131"/>
                  </a:lnTo>
                  <a:lnTo>
                    <a:pt x="1296619" y="2075561"/>
                  </a:lnTo>
                  <a:lnTo>
                    <a:pt x="1263383" y="2081911"/>
                  </a:lnTo>
                  <a:lnTo>
                    <a:pt x="1229461" y="2084451"/>
                  </a:lnTo>
                  <a:lnTo>
                    <a:pt x="1181239" y="2080641"/>
                  </a:lnTo>
                  <a:lnTo>
                    <a:pt x="1136307" y="2067941"/>
                  </a:lnTo>
                  <a:lnTo>
                    <a:pt x="1095616" y="2047621"/>
                  </a:lnTo>
                  <a:lnTo>
                    <a:pt x="1060145" y="2020951"/>
                  </a:lnTo>
                  <a:lnTo>
                    <a:pt x="1030871" y="1989201"/>
                  </a:lnTo>
                  <a:lnTo>
                    <a:pt x="1008761" y="1952371"/>
                  </a:lnTo>
                  <a:lnTo>
                    <a:pt x="994778" y="1911731"/>
                  </a:lnTo>
                  <a:lnTo>
                    <a:pt x="989901" y="1868551"/>
                  </a:lnTo>
                  <a:lnTo>
                    <a:pt x="994778" y="1825371"/>
                  </a:lnTo>
                  <a:lnTo>
                    <a:pt x="1008761" y="1784731"/>
                  </a:lnTo>
                  <a:lnTo>
                    <a:pt x="1030871" y="1747901"/>
                  </a:lnTo>
                  <a:lnTo>
                    <a:pt x="1060145" y="1716151"/>
                  </a:lnTo>
                  <a:lnTo>
                    <a:pt x="1095616" y="1689481"/>
                  </a:lnTo>
                  <a:lnTo>
                    <a:pt x="1136307" y="1669161"/>
                  </a:lnTo>
                  <a:lnTo>
                    <a:pt x="1181239" y="1656461"/>
                  </a:lnTo>
                  <a:lnTo>
                    <a:pt x="1229461" y="1652651"/>
                  </a:lnTo>
                  <a:lnTo>
                    <a:pt x="1272590" y="1656461"/>
                  </a:lnTo>
                  <a:lnTo>
                    <a:pt x="1314005" y="1666621"/>
                  </a:lnTo>
                  <a:lnTo>
                    <a:pt x="1352651" y="1683131"/>
                  </a:lnTo>
                  <a:lnTo>
                    <a:pt x="1387436" y="1704721"/>
                  </a:lnTo>
                  <a:lnTo>
                    <a:pt x="1387436" y="1642706"/>
                  </a:lnTo>
                  <a:lnTo>
                    <a:pt x="1367040" y="1631061"/>
                  </a:lnTo>
                  <a:lnTo>
                    <a:pt x="1323403" y="1613281"/>
                  </a:lnTo>
                  <a:lnTo>
                    <a:pt x="1277213" y="1603121"/>
                  </a:lnTo>
                  <a:lnTo>
                    <a:pt x="1229436" y="1599311"/>
                  </a:lnTo>
                  <a:lnTo>
                    <a:pt x="1182039" y="1603121"/>
                  </a:lnTo>
                  <a:lnTo>
                    <a:pt x="1137056" y="1613281"/>
                  </a:lnTo>
                  <a:lnTo>
                    <a:pt x="1095082" y="1629791"/>
                  </a:lnTo>
                  <a:lnTo>
                    <a:pt x="1056741" y="1651381"/>
                  </a:lnTo>
                  <a:lnTo>
                    <a:pt x="1022642" y="1678051"/>
                  </a:lnTo>
                  <a:lnTo>
                    <a:pt x="993368" y="1709801"/>
                  </a:lnTo>
                  <a:lnTo>
                    <a:pt x="969556" y="1745361"/>
                  </a:lnTo>
                  <a:lnTo>
                    <a:pt x="951788" y="1783461"/>
                  </a:lnTo>
                  <a:lnTo>
                    <a:pt x="940689" y="1825371"/>
                  </a:lnTo>
                  <a:lnTo>
                    <a:pt x="936840" y="1868551"/>
                  </a:lnTo>
                  <a:lnTo>
                    <a:pt x="940689" y="1911731"/>
                  </a:lnTo>
                  <a:lnTo>
                    <a:pt x="951788" y="1953641"/>
                  </a:lnTo>
                  <a:lnTo>
                    <a:pt x="969556" y="1991741"/>
                  </a:lnTo>
                  <a:lnTo>
                    <a:pt x="993368" y="2027301"/>
                  </a:lnTo>
                  <a:lnTo>
                    <a:pt x="1022642" y="2059051"/>
                  </a:lnTo>
                  <a:lnTo>
                    <a:pt x="1056741" y="2085721"/>
                  </a:lnTo>
                  <a:lnTo>
                    <a:pt x="1095082" y="2107311"/>
                  </a:lnTo>
                  <a:lnTo>
                    <a:pt x="1137056" y="2123821"/>
                  </a:lnTo>
                  <a:lnTo>
                    <a:pt x="1182039" y="2133981"/>
                  </a:lnTo>
                  <a:lnTo>
                    <a:pt x="1229436" y="2137791"/>
                  </a:lnTo>
                  <a:lnTo>
                    <a:pt x="1265402" y="2135251"/>
                  </a:lnTo>
                  <a:lnTo>
                    <a:pt x="1300873" y="2128901"/>
                  </a:lnTo>
                  <a:lnTo>
                    <a:pt x="1335354" y="2118741"/>
                  </a:lnTo>
                  <a:lnTo>
                    <a:pt x="1368323" y="2104771"/>
                  </a:lnTo>
                  <a:lnTo>
                    <a:pt x="1383639" y="2164461"/>
                  </a:lnTo>
                  <a:lnTo>
                    <a:pt x="1403375" y="2220341"/>
                  </a:lnTo>
                  <a:lnTo>
                    <a:pt x="1427187" y="2269871"/>
                  </a:lnTo>
                  <a:lnTo>
                    <a:pt x="1454759" y="2314321"/>
                  </a:lnTo>
                  <a:lnTo>
                    <a:pt x="1485722" y="2351151"/>
                  </a:lnTo>
                  <a:lnTo>
                    <a:pt x="1519758" y="2382901"/>
                  </a:lnTo>
                  <a:lnTo>
                    <a:pt x="1556524" y="2405761"/>
                  </a:lnTo>
                  <a:lnTo>
                    <a:pt x="1621942" y="2558161"/>
                  </a:lnTo>
                  <a:lnTo>
                    <a:pt x="1626019" y="2564511"/>
                  </a:lnTo>
                  <a:lnTo>
                    <a:pt x="1631708" y="2569591"/>
                  </a:lnTo>
                  <a:lnTo>
                    <a:pt x="1638604" y="2572131"/>
                  </a:lnTo>
                  <a:lnTo>
                    <a:pt x="1646275" y="2573401"/>
                  </a:lnTo>
                  <a:lnTo>
                    <a:pt x="1653959" y="2572131"/>
                  </a:lnTo>
                  <a:lnTo>
                    <a:pt x="1660855" y="2569591"/>
                  </a:lnTo>
                  <a:lnTo>
                    <a:pt x="1666544" y="2564511"/>
                  </a:lnTo>
                  <a:lnTo>
                    <a:pt x="1670621" y="2558161"/>
                  </a:lnTo>
                  <a:lnTo>
                    <a:pt x="1703870" y="2480691"/>
                  </a:lnTo>
                  <a:lnTo>
                    <a:pt x="1727314" y="2426081"/>
                  </a:lnTo>
                  <a:lnTo>
                    <a:pt x="1736026" y="2405761"/>
                  </a:lnTo>
                  <a:lnTo>
                    <a:pt x="1772704" y="2382901"/>
                  </a:lnTo>
                  <a:lnTo>
                    <a:pt x="1781200" y="2375281"/>
                  </a:lnTo>
                  <a:lnTo>
                    <a:pt x="1837601" y="2314321"/>
                  </a:lnTo>
                  <a:lnTo>
                    <a:pt x="1865134" y="2269871"/>
                  </a:lnTo>
                  <a:lnTo>
                    <a:pt x="1888934" y="2220341"/>
                  </a:lnTo>
                  <a:lnTo>
                    <a:pt x="1908683" y="2165731"/>
                  </a:lnTo>
                  <a:lnTo>
                    <a:pt x="1924024" y="2106041"/>
                  </a:lnTo>
                  <a:lnTo>
                    <a:pt x="1956320" y="2120011"/>
                  </a:lnTo>
                  <a:lnTo>
                    <a:pt x="1990077" y="2128901"/>
                  </a:lnTo>
                  <a:lnTo>
                    <a:pt x="2025027" y="2135251"/>
                  </a:lnTo>
                  <a:lnTo>
                    <a:pt x="2060892" y="2137791"/>
                  </a:lnTo>
                  <a:lnTo>
                    <a:pt x="2108289" y="2133981"/>
                  </a:lnTo>
                  <a:lnTo>
                    <a:pt x="2153272" y="2123821"/>
                  </a:lnTo>
                  <a:lnTo>
                    <a:pt x="2195245" y="2107311"/>
                  </a:lnTo>
                  <a:lnTo>
                    <a:pt x="2197493" y="2106041"/>
                  </a:lnTo>
                  <a:lnTo>
                    <a:pt x="2233587" y="2085721"/>
                  </a:lnTo>
                  <a:lnTo>
                    <a:pt x="2235200" y="2084451"/>
                  </a:lnTo>
                  <a:lnTo>
                    <a:pt x="2267686" y="2059051"/>
                  </a:lnTo>
                  <a:lnTo>
                    <a:pt x="2296960" y="2027301"/>
                  </a:lnTo>
                  <a:lnTo>
                    <a:pt x="2320772" y="1991741"/>
                  </a:lnTo>
                  <a:lnTo>
                    <a:pt x="2338540" y="1953641"/>
                  </a:lnTo>
                  <a:lnTo>
                    <a:pt x="2349639" y="1911731"/>
                  </a:lnTo>
                  <a:lnTo>
                    <a:pt x="2349754" y="1910461"/>
                  </a:lnTo>
                  <a:lnTo>
                    <a:pt x="2353475" y="1868551"/>
                  </a:lnTo>
                  <a:close/>
                </a:path>
                <a:path w="2701290" h="3060700">
                  <a:moveTo>
                    <a:pt x="2700820" y="0"/>
                  </a:moveTo>
                  <a:lnTo>
                    <a:pt x="414350" y="0"/>
                  </a:lnTo>
                  <a:lnTo>
                    <a:pt x="374307" y="25400"/>
                  </a:lnTo>
                  <a:lnTo>
                    <a:pt x="339280" y="50800"/>
                  </a:lnTo>
                  <a:lnTo>
                    <a:pt x="309676" y="88900"/>
                  </a:lnTo>
                  <a:lnTo>
                    <a:pt x="285915" y="127000"/>
                  </a:lnTo>
                  <a:lnTo>
                    <a:pt x="268427" y="165100"/>
                  </a:lnTo>
                  <a:lnTo>
                    <a:pt x="257632" y="215900"/>
                  </a:lnTo>
                  <a:lnTo>
                    <a:pt x="253936" y="266700"/>
                  </a:lnTo>
                  <a:lnTo>
                    <a:pt x="257784" y="304800"/>
                  </a:lnTo>
                  <a:lnTo>
                    <a:pt x="269062" y="355600"/>
                  </a:lnTo>
                  <a:lnTo>
                    <a:pt x="287286" y="406400"/>
                  </a:lnTo>
                  <a:lnTo>
                    <a:pt x="312039" y="444500"/>
                  </a:lnTo>
                  <a:lnTo>
                    <a:pt x="342861" y="469900"/>
                  </a:lnTo>
                  <a:lnTo>
                    <a:pt x="379298" y="508000"/>
                  </a:lnTo>
                  <a:lnTo>
                    <a:pt x="367550" y="520700"/>
                  </a:lnTo>
                  <a:lnTo>
                    <a:pt x="358813" y="533400"/>
                  </a:lnTo>
                  <a:lnTo>
                    <a:pt x="353364" y="558800"/>
                  </a:lnTo>
                  <a:lnTo>
                    <a:pt x="351485" y="571500"/>
                  </a:lnTo>
                  <a:lnTo>
                    <a:pt x="351485" y="584200"/>
                  </a:lnTo>
                  <a:lnTo>
                    <a:pt x="351904" y="584200"/>
                  </a:lnTo>
                  <a:lnTo>
                    <a:pt x="352564" y="596900"/>
                  </a:lnTo>
                  <a:lnTo>
                    <a:pt x="93941" y="812800"/>
                  </a:lnTo>
                  <a:lnTo>
                    <a:pt x="63957" y="850900"/>
                  </a:lnTo>
                  <a:lnTo>
                    <a:pt x="42799" y="889000"/>
                  </a:lnTo>
                  <a:lnTo>
                    <a:pt x="31203" y="927100"/>
                  </a:lnTo>
                  <a:lnTo>
                    <a:pt x="29908" y="965200"/>
                  </a:lnTo>
                  <a:lnTo>
                    <a:pt x="38823" y="1016000"/>
                  </a:lnTo>
                  <a:lnTo>
                    <a:pt x="56972" y="1054100"/>
                  </a:lnTo>
                  <a:lnTo>
                    <a:pt x="83591" y="1079500"/>
                  </a:lnTo>
                  <a:lnTo>
                    <a:pt x="117881" y="1104900"/>
                  </a:lnTo>
                  <a:lnTo>
                    <a:pt x="121272" y="1104900"/>
                  </a:lnTo>
                  <a:lnTo>
                    <a:pt x="108813" y="1143000"/>
                  </a:lnTo>
                  <a:lnTo>
                    <a:pt x="96481" y="1181100"/>
                  </a:lnTo>
                  <a:lnTo>
                    <a:pt x="84442" y="1219200"/>
                  </a:lnTo>
                  <a:lnTo>
                    <a:pt x="72783" y="1257300"/>
                  </a:lnTo>
                  <a:lnTo>
                    <a:pt x="61620" y="1295400"/>
                  </a:lnTo>
                  <a:lnTo>
                    <a:pt x="51054" y="1346200"/>
                  </a:lnTo>
                  <a:lnTo>
                    <a:pt x="41186" y="1384300"/>
                  </a:lnTo>
                  <a:lnTo>
                    <a:pt x="32131" y="1435100"/>
                  </a:lnTo>
                  <a:lnTo>
                    <a:pt x="23990" y="1473200"/>
                  </a:lnTo>
                  <a:lnTo>
                    <a:pt x="16852" y="1524000"/>
                  </a:lnTo>
                  <a:lnTo>
                    <a:pt x="10833" y="1574800"/>
                  </a:lnTo>
                  <a:lnTo>
                    <a:pt x="6032" y="1625600"/>
                  </a:lnTo>
                  <a:lnTo>
                    <a:pt x="2565" y="1676400"/>
                  </a:lnTo>
                  <a:lnTo>
                    <a:pt x="520" y="1727200"/>
                  </a:lnTo>
                  <a:lnTo>
                    <a:pt x="0" y="1790700"/>
                  </a:lnTo>
                  <a:lnTo>
                    <a:pt x="1130" y="1841500"/>
                  </a:lnTo>
                  <a:lnTo>
                    <a:pt x="3987" y="1892300"/>
                  </a:lnTo>
                  <a:lnTo>
                    <a:pt x="8699" y="1955800"/>
                  </a:lnTo>
                  <a:lnTo>
                    <a:pt x="15354" y="2019300"/>
                  </a:lnTo>
                  <a:lnTo>
                    <a:pt x="34925" y="2133600"/>
                  </a:lnTo>
                  <a:lnTo>
                    <a:pt x="47967" y="2197100"/>
                  </a:lnTo>
                  <a:lnTo>
                    <a:pt x="62725" y="2260600"/>
                  </a:lnTo>
                  <a:lnTo>
                    <a:pt x="79032" y="2311400"/>
                  </a:lnTo>
                  <a:lnTo>
                    <a:pt x="96761" y="2362200"/>
                  </a:lnTo>
                  <a:lnTo>
                    <a:pt x="115785" y="2425700"/>
                  </a:lnTo>
                  <a:lnTo>
                    <a:pt x="135940" y="2476500"/>
                  </a:lnTo>
                  <a:lnTo>
                    <a:pt x="157111" y="2527300"/>
                  </a:lnTo>
                  <a:lnTo>
                    <a:pt x="179146" y="2578100"/>
                  </a:lnTo>
                  <a:lnTo>
                    <a:pt x="201917" y="2616200"/>
                  </a:lnTo>
                  <a:lnTo>
                    <a:pt x="225272" y="2667000"/>
                  </a:lnTo>
                  <a:lnTo>
                    <a:pt x="249097" y="2705100"/>
                  </a:lnTo>
                  <a:lnTo>
                    <a:pt x="273227" y="2743200"/>
                  </a:lnTo>
                  <a:lnTo>
                    <a:pt x="346138" y="2857500"/>
                  </a:lnTo>
                  <a:lnTo>
                    <a:pt x="370154" y="2895600"/>
                  </a:lnTo>
                  <a:lnTo>
                    <a:pt x="393788" y="2921000"/>
                  </a:lnTo>
                  <a:lnTo>
                    <a:pt x="416915" y="2959100"/>
                  </a:lnTo>
                  <a:lnTo>
                    <a:pt x="402780" y="2971800"/>
                  </a:lnTo>
                  <a:lnTo>
                    <a:pt x="389521" y="2997200"/>
                  </a:lnTo>
                  <a:lnTo>
                    <a:pt x="379704" y="3035300"/>
                  </a:lnTo>
                  <a:lnTo>
                    <a:pt x="377177" y="3060700"/>
                  </a:lnTo>
                  <a:lnTo>
                    <a:pt x="430377" y="3060700"/>
                  </a:lnTo>
                  <a:lnTo>
                    <a:pt x="432447" y="3048000"/>
                  </a:lnTo>
                  <a:lnTo>
                    <a:pt x="441198" y="3022600"/>
                  </a:lnTo>
                  <a:lnTo>
                    <a:pt x="452399" y="2997200"/>
                  </a:lnTo>
                  <a:lnTo>
                    <a:pt x="463270" y="2984500"/>
                  </a:lnTo>
                  <a:lnTo>
                    <a:pt x="2700820" y="2984500"/>
                  </a:lnTo>
                  <a:lnTo>
                    <a:pt x="2700820" y="2921000"/>
                  </a:lnTo>
                  <a:lnTo>
                    <a:pt x="463765" y="2921000"/>
                  </a:lnTo>
                  <a:lnTo>
                    <a:pt x="441121" y="2895600"/>
                  </a:lnTo>
                  <a:lnTo>
                    <a:pt x="417931" y="2870200"/>
                  </a:lnTo>
                  <a:lnTo>
                    <a:pt x="394335" y="2832100"/>
                  </a:lnTo>
                  <a:lnTo>
                    <a:pt x="370471" y="2806700"/>
                  </a:lnTo>
                  <a:lnTo>
                    <a:pt x="322516" y="2730500"/>
                  </a:lnTo>
                  <a:lnTo>
                    <a:pt x="298691" y="2692400"/>
                  </a:lnTo>
                  <a:lnTo>
                    <a:pt x="275170" y="2641600"/>
                  </a:lnTo>
                  <a:lnTo>
                    <a:pt x="252082" y="2603500"/>
                  </a:lnTo>
                  <a:lnTo>
                    <a:pt x="229565" y="2552700"/>
                  </a:lnTo>
                  <a:lnTo>
                    <a:pt x="207772" y="2501900"/>
                  </a:lnTo>
                  <a:lnTo>
                    <a:pt x="186829" y="2463800"/>
                  </a:lnTo>
                  <a:lnTo>
                    <a:pt x="166878" y="2413000"/>
                  </a:lnTo>
                  <a:lnTo>
                    <a:pt x="148069" y="2349500"/>
                  </a:lnTo>
                  <a:lnTo>
                    <a:pt x="130530" y="2298700"/>
                  </a:lnTo>
                  <a:lnTo>
                    <a:pt x="114401" y="2247900"/>
                  </a:lnTo>
                  <a:lnTo>
                    <a:pt x="99834" y="2184400"/>
                  </a:lnTo>
                  <a:lnTo>
                    <a:pt x="86969" y="2120900"/>
                  </a:lnTo>
                  <a:lnTo>
                    <a:pt x="75971" y="2057400"/>
                  </a:lnTo>
                  <a:lnTo>
                    <a:pt x="67271" y="2006600"/>
                  </a:lnTo>
                  <a:lnTo>
                    <a:pt x="60744" y="1943100"/>
                  </a:lnTo>
                  <a:lnTo>
                    <a:pt x="56261" y="1879600"/>
                  </a:lnTo>
                  <a:lnTo>
                    <a:pt x="53733" y="1828800"/>
                  </a:lnTo>
                  <a:lnTo>
                    <a:pt x="53022" y="1765300"/>
                  </a:lnTo>
                  <a:lnTo>
                    <a:pt x="54025" y="1714500"/>
                  </a:lnTo>
                  <a:lnTo>
                    <a:pt x="56616" y="1663700"/>
                  </a:lnTo>
                  <a:lnTo>
                    <a:pt x="60693" y="1612900"/>
                  </a:lnTo>
                  <a:lnTo>
                    <a:pt x="66128" y="1562100"/>
                  </a:lnTo>
                  <a:lnTo>
                    <a:pt x="72821" y="1511300"/>
                  </a:lnTo>
                  <a:lnTo>
                    <a:pt x="80632" y="1460500"/>
                  </a:lnTo>
                  <a:lnTo>
                    <a:pt x="89458" y="1409700"/>
                  </a:lnTo>
                  <a:lnTo>
                    <a:pt x="99199" y="1371600"/>
                  </a:lnTo>
                  <a:lnTo>
                    <a:pt x="109715" y="1320800"/>
                  </a:lnTo>
                  <a:lnTo>
                    <a:pt x="120904" y="1282700"/>
                  </a:lnTo>
                  <a:lnTo>
                    <a:pt x="132651" y="1244600"/>
                  </a:lnTo>
                  <a:lnTo>
                    <a:pt x="144830" y="1206500"/>
                  </a:lnTo>
                  <a:lnTo>
                    <a:pt x="157327" y="1168400"/>
                  </a:lnTo>
                  <a:lnTo>
                    <a:pt x="170040" y="1130300"/>
                  </a:lnTo>
                  <a:lnTo>
                    <a:pt x="235953" y="1143000"/>
                  </a:lnTo>
                  <a:lnTo>
                    <a:pt x="295135" y="1143000"/>
                  </a:lnTo>
                  <a:lnTo>
                    <a:pt x="343408" y="1130300"/>
                  </a:lnTo>
                  <a:lnTo>
                    <a:pt x="376605" y="1117600"/>
                  </a:lnTo>
                  <a:lnTo>
                    <a:pt x="390563" y="1104900"/>
                  </a:lnTo>
                  <a:lnTo>
                    <a:pt x="393026" y="1104900"/>
                  </a:lnTo>
                  <a:lnTo>
                    <a:pt x="419239" y="1092200"/>
                  </a:lnTo>
                  <a:lnTo>
                    <a:pt x="463435" y="1079500"/>
                  </a:lnTo>
                  <a:lnTo>
                    <a:pt x="522389" y="1066800"/>
                  </a:lnTo>
                  <a:lnTo>
                    <a:pt x="592874" y="1066800"/>
                  </a:lnTo>
                  <a:lnTo>
                    <a:pt x="647890" y="1079500"/>
                  </a:lnTo>
                  <a:lnTo>
                    <a:pt x="692035" y="1104900"/>
                  </a:lnTo>
                  <a:lnTo>
                    <a:pt x="725424" y="1130300"/>
                  </a:lnTo>
                  <a:lnTo>
                    <a:pt x="748220" y="1155700"/>
                  </a:lnTo>
                  <a:lnTo>
                    <a:pt x="750074" y="1155700"/>
                  </a:lnTo>
                  <a:lnTo>
                    <a:pt x="767092" y="1168400"/>
                  </a:lnTo>
                  <a:lnTo>
                    <a:pt x="793026" y="1193800"/>
                  </a:lnTo>
                  <a:lnTo>
                    <a:pt x="827366" y="1206500"/>
                  </a:lnTo>
                  <a:lnTo>
                    <a:pt x="869581" y="1231900"/>
                  </a:lnTo>
                  <a:lnTo>
                    <a:pt x="919162" y="1244600"/>
                  </a:lnTo>
                  <a:lnTo>
                    <a:pt x="975588" y="1257300"/>
                  </a:lnTo>
                  <a:lnTo>
                    <a:pt x="1038352" y="1257300"/>
                  </a:lnTo>
                  <a:lnTo>
                    <a:pt x="1104620" y="1244600"/>
                  </a:lnTo>
                  <a:lnTo>
                    <a:pt x="1161669" y="1231900"/>
                  </a:lnTo>
                  <a:lnTo>
                    <a:pt x="1209319" y="1206500"/>
                  </a:lnTo>
                  <a:lnTo>
                    <a:pt x="1247355" y="1181100"/>
                  </a:lnTo>
                  <a:lnTo>
                    <a:pt x="1275600" y="1155700"/>
                  </a:lnTo>
                  <a:lnTo>
                    <a:pt x="1292440" y="1143000"/>
                  </a:lnTo>
                  <a:lnTo>
                    <a:pt x="1324165" y="1117600"/>
                  </a:lnTo>
                  <a:lnTo>
                    <a:pt x="1369720" y="1092200"/>
                  </a:lnTo>
                  <a:lnTo>
                    <a:pt x="1428026" y="1066800"/>
                  </a:lnTo>
                  <a:lnTo>
                    <a:pt x="1498003" y="1066800"/>
                  </a:lnTo>
                  <a:lnTo>
                    <a:pt x="1563395" y="1079500"/>
                  </a:lnTo>
                  <a:lnTo>
                    <a:pt x="1616430" y="1104900"/>
                  </a:lnTo>
                  <a:lnTo>
                    <a:pt x="1656956" y="1130300"/>
                  </a:lnTo>
                  <a:lnTo>
                    <a:pt x="1699755" y="1181100"/>
                  </a:lnTo>
                  <a:lnTo>
                    <a:pt x="1735937" y="1206500"/>
                  </a:lnTo>
                  <a:lnTo>
                    <a:pt x="1775675" y="1244600"/>
                  </a:lnTo>
                  <a:lnTo>
                    <a:pt x="1818246" y="1270000"/>
                  </a:lnTo>
                  <a:lnTo>
                    <a:pt x="1908898" y="1295400"/>
                  </a:lnTo>
                  <a:lnTo>
                    <a:pt x="2000338" y="1295400"/>
                  </a:lnTo>
                  <a:lnTo>
                    <a:pt x="2022500" y="1282700"/>
                  </a:lnTo>
                  <a:lnTo>
                    <a:pt x="2044395" y="1282700"/>
                  </a:lnTo>
                  <a:lnTo>
                    <a:pt x="2097544" y="1257300"/>
                  </a:lnTo>
                  <a:lnTo>
                    <a:pt x="2119401" y="1244600"/>
                  </a:lnTo>
                  <a:lnTo>
                    <a:pt x="2141270" y="1231900"/>
                  </a:lnTo>
                  <a:lnTo>
                    <a:pt x="2176068" y="1193800"/>
                  </a:lnTo>
                  <a:lnTo>
                    <a:pt x="2202446" y="1168400"/>
                  </a:lnTo>
                  <a:lnTo>
                    <a:pt x="2220887" y="1143000"/>
                  </a:lnTo>
                  <a:lnTo>
                    <a:pt x="2248217" y="1104900"/>
                  </a:lnTo>
                  <a:lnTo>
                    <a:pt x="2287397" y="1066800"/>
                  </a:lnTo>
                  <a:lnTo>
                    <a:pt x="2325662" y="1041400"/>
                  </a:lnTo>
                  <a:lnTo>
                    <a:pt x="2372525" y="1028700"/>
                  </a:lnTo>
                  <a:lnTo>
                    <a:pt x="2427935" y="1016000"/>
                  </a:lnTo>
                  <a:lnTo>
                    <a:pt x="2492006" y="1016000"/>
                  </a:lnTo>
                  <a:lnTo>
                    <a:pt x="2545842" y="1041400"/>
                  </a:lnTo>
                  <a:lnTo>
                    <a:pt x="2588933" y="1066800"/>
                  </a:lnTo>
                  <a:lnTo>
                    <a:pt x="2620772" y="1092200"/>
                  </a:lnTo>
                  <a:lnTo>
                    <a:pt x="2648623" y="1130300"/>
                  </a:lnTo>
                  <a:lnTo>
                    <a:pt x="2679750" y="1168400"/>
                  </a:lnTo>
                  <a:lnTo>
                    <a:pt x="2700820" y="1181100"/>
                  </a:lnTo>
                  <a:lnTo>
                    <a:pt x="2700820" y="1104900"/>
                  </a:lnTo>
                  <a:lnTo>
                    <a:pt x="2692362" y="1092200"/>
                  </a:lnTo>
                  <a:lnTo>
                    <a:pt x="2685059" y="1092200"/>
                  </a:lnTo>
                  <a:lnTo>
                    <a:pt x="2666822" y="1066800"/>
                  </a:lnTo>
                  <a:lnTo>
                    <a:pt x="2638069" y="1041400"/>
                  </a:lnTo>
                  <a:lnTo>
                    <a:pt x="2599182" y="1016000"/>
                  </a:lnTo>
                  <a:lnTo>
                    <a:pt x="2550541" y="990600"/>
                  </a:lnTo>
                  <a:lnTo>
                    <a:pt x="2492552" y="965200"/>
                  </a:lnTo>
                  <a:lnTo>
                    <a:pt x="2371115" y="965200"/>
                  </a:lnTo>
                  <a:lnTo>
                    <a:pt x="2323376" y="990600"/>
                  </a:lnTo>
                  <a:lnTo>
                    <a:pt x="2282367" y="1003300"/>
                  </a:lnTo>
                  <a:lnTo>
                    <a:pt x="2248090" y="1028700"/>
                  </a:lnTo>
                  <a:lnTo>
                    <a:pt x="2208707" y="1066800"/>
                  </a:lnTo>
                  <a:lnTo>
                    <a:pt x="2175573" y="1117600"/>
                  </a:lnTo>
                  <a:lnTo>
                    <a:pt x="2155228" y="1143000"/>
                  </a:lnTo>
                  <a:lnTo>
                    <a:pt x="2124456" y="1181100"/>
                  </a:lnTo>
                  <a:lnTo>
                    <a:pt x="2082520" y="1206500"/>
                  </a:lnTo>
                  <a:lnTo>
                    <a:pt x="2028672" y="1231900"/>
                  </a:lnTo>
                  <a:lnTo>
                    <a:pt x="1985352" y="1244600"/>
                  </a:lnTo>
                  <a:lnTo>
                    <a:pt x="1941207" y="1244600"/>
                  </a:lnTo>
                  <a:lnTo>
                    <a:pt x="1854200" y="1219200"/>
                  </a:lnTo>
                  <a:lnTo>
                    <a:pt x="1813179" y="1206500"/>
                  </a:lnTo>
                  <a:lnTo>
                    <a:pt x="1775066" y="1181100"/>
                  </a:lnTo>
                  <a:lnTo>
                    <a:pt x="1740776" y="1143000"/>
                  </a:lnTo>
                  <a:lnTo>
                    <a:pt x="1725422" y="1130300"/>
                  </a:lnTo>
                  <a:lnTo>
                    <a:pt x="1700326" y="1104900"/>
                  </a:lnTo>
                  <a:lnTo>
                    <a:pt x="1665465" y="1066800"/>
                  </a:lnTo>
                  <a:lnTo>
                    <a:pt x="1620799" y="1041400"/>
                  </a:lnTo>
                  <a:lnTo>
                    <a:pt x="1566278" y="1028700"/>
                  </a:lnTo>
                  <a:lnTo>
                    <a:pt x="1501876" y="1016000"/>
                  </a:lnTo>
                  <a:lnTo>
                    <a:pt x="1431302" y="1016000"/>
                  </a:lnTo>
                  <a:lnTo>
                    <a:pt x="1370330" y="1028700"/>
                  </a:lnTo>
                  <a:lnTo>
                    <a:pt x="1319720" y="1054100"/>
                  </a:lnTo>
                  <a:lnTo>
                    <a:pt x="1280261" y="1079500"/>
                  </a:lnTo>
                  <a:lnTo>
                    <a:pt x="1252689" y="1104900"/>
                  </a:lnTo>
                  <a:lnTo>
                    <a:pt x="1237792" y="1117600"/>
                  </a:lnTo>
                  <a:lnTo>
                    <a:pt x="1214005" y="1130300"/>
                  </a:lnTo>
                  <a:lnTo>
                    <a:pt x="1181569" y="1155700"/>
                  </a:lnTo>
                  <a:lnTo>
                    <a:pt x="1140726" y="1181100"/>
                  </a:lnTo>
                  <a:lnTo>
                    <a:pt x="1091692" y="1193800"/>
                  </a:lnTo>
                  <a:lnTo>
                    <a:pt x="1034719" y="1206500"/>
                  </a:lnTo>
                  <a:lnTo>
                    <a:pt x="972934" y="1206500"/>
                  </a:lnTo>
                  <a:lnTo>
                    <a:pt x="918451" y="1193800"/>
                  </a:lnTo>
                  <a:lnTo>
                    <a:pt x="871956" y="1168400"/>
                  </a:lnTo>
                  <a:lnTo>
                    <a:pt x="834136" y="1155700"/>
                  </a:lnTo>
                  <a:lnTo>
                    <a:pt x="805688" y="1130300"/>
                  </a:lnTo>
                  <a:lnTo>
                    <a:pt x="787298" y="1117600"/>
                  </a:lnTo>
                  <a:lnTo>
                    <a:pt x="759841" y="1092200"/>
                  </a:lnTo>
                  <a:lnTo>
                    <a:pt x="719937" y="1054100"/>
                  </a:lnTo>
                  <a:lnTo>
                    <a:pt x="667410" y="1028700"/>
                  </a:lnTo>
                  <a:lnTo>
                    <a:pt x="536384" y="1003300"/>
                  </a:lnTo>
                  <a:lnTo>
                    <a:pt x="478409" y="1016000"/>
                  </a:lnTo>
                  <a:lnTo>
                    <a:pt x="429501" y="1028700"/>
                  </a:lnTo>
                  <a:lnTo>
                    <a:pt x="390994" y="1054100"/>
                  </a:lnTo>
                  <a:lnTo>
                    <a:pt x="364261" y="1066800"/>
                  </a:lnTo>
                  <a:lnTo>
                    <a:pt x="346544" y="1066800"/>
                  </a:lnTo>
                  <a:lnTo>
                    <a:pt x="311492" y="1079500"/>
                  </a:lnTo>
                  <a:lnTo>
                    <a:pt x="263575" y="1092200"/>
                  </a:lnTo>
                  <a:lnTo>
                    <a:pt x="207264" y="1092200"/>
                  </a:lnTo>
                  <a:lnTo>
                    <a:pt x="147027" y="1066800"/>
                  </a:lnTo>
                  <a:lnTo>
                    <a:pt x="144449" y="1066800"/>
                  </a:lnTo>
                  <a:lnTo>
                    <a:pt x="120396" y="1041400"/>
                  </a:lnTo>
                  <a:lnTo>
                    <a:pt x="101727" y="1016000"/>
                  </a:lnTo>
                  <a:lnTo>
                    <a:pt x="88988" y="990600"/>
                  </a:lnTo>
                  <a:lnTo>
                    <a:pt x="82727" y="965200"/>
                  </a:lnTo>
                  <a:lnTo>
                    <a:pt x="83654" y="939800"/>
                  </a:lnTo>
                  <a:lnTo>
                    <a:pt x="91922" y="901700"/>
                  </a:lnTo>
                  <a:lnTo>
                    <a:pt x="106997" y="876300"/>
                  </a:lnTo>
                  <a:lnTo>
                    <a:pt x="128384" y="850900"/>
                  </a:lnTo>
                  <a:lnTo>
                    <a:pt x="374573" y="647700"/>
                  </a:lnTo>
                  <a:lnTo>
                    <a:pt x="383362" y="647700"/>
                  </a:lnTo>
                  <a:lnTo>
                    <a:pt x="393319" y="660400"/>
                  </a:lnTo>
                  <a:lnTo>
                    <a:pt x="404431" y="673100"/>
                  </a:lnTo>
                  <a:lnTo>
                    <a:pt x="576745" y="673100"/>
                  </a:lnTo>
                  <a:lnTo>
                    <a:pt x="476821" y="850900"/>
                  </a:lnTo>
                  <a:lnTo>
                    <a:pt x="473608" y="863600"/>
                  </a:lnTo>
                  <a:lnTo>
                    <a:pt x="474472" y="876300"/>
                  </a:lnTo>
                  <a:lnTo>
                    <a:pt x="479056" y="889000"/>
                  </a:lnTo>
                  <a:lnTo>
                    <a:pt x="518756" y="889000"/>
                  </a:lnTo>
                  <a:lnTo>
                    <a:pt x="523138" y="876300"/>
                  </a:lnTo>
                  <a:lnTo>
                    <a:pt x="637501" y="673100"/>
                  </a:lnTo>
                  <a:lnTo>
                    <a:pt x="1117625" y="673100"/>
                  </a:lnTo>
                  <a:lnTo>
                    <a:pt x="1036726" y="863600"/>
                  </a:lnTo>
                  <a:lnTo>
                    <a:pt x="1034427" y="863600"/>
                  </a:lnTo>
                  <a:lnTo>
                    <a:pt x="1036180" y="876300"/>
                  </a:lnTo>
                  <a:lnTo>
                    <a:pt x="1041552" y="889000"/>
                  </a:lnTo>
                  <a:lnTo>
                    <a:pt x="1080922" y="889000"/>
                  </a:lnTo>
                  <a:lnTo>
                    <a:pt x="1085151" y="876300"/>
                  </a:lnTo>
                  <a:lnTo>
                    <a:pt x="1175689" y="673100"/>
                  </a:lnTo>
                  <a:lnTo>
                    <a:pt x="1644180" y="673100"/>
                  </a:lnTo>
                  <a:lnTo>
                    <a:pt x="1644180" y="863600"/>
                  </a:lnTo>
                  <a:lnTo>
                    <a:pt x="1646262" y="876300"/>
                  </a:lnTo>
                  <a:lnTo>
                    <a:pt x="1651952" y="889000"/>
                  </a:lnTo>
                  <a:lnTo>
                    <a:pt x="1689442" y="889000"/>
                  </a:lnTo>
                  <a:lnTo>
                    <a:pt x="1695132" y="876300"/>
                  </a:lnTo>
                  <a:lnTo>
                    <a:pt x="1697215" y="863600"/>
                  </a:lnTo>
                  <a:lnTo>
                    <a:pt x="1697215" y="673100"/>
                  </a:lnTo>
                  <a:lnTo>
                    <a:pt x="2165705" y="673100"/>
                  </a:lnTo>
                  <a:lnTo>
                    <a:pt x="2256256" y="876300"/>
                  </a:lnTo>
                  <a:lnTo>
                    <a:pt x="2260473" y="889000"/>
                  </a:lnTo>
                  <a:lnTo>
                    <a:pt x="2299843" y="889000"/>
                  </a:lnTo>
                  <a:lnTo>
                    <a:pt x="2305227" y="876300"/>
                  </a:lnTo>
                  <a:lnTo>
                    <a:pt x="2306967" y="863600"/>
                  </a:lnTo>
                  <a:lnTo>
                    <a:pt x="2304669" y="863600"/>
                  </a:lnTo>
                  <a:lnTo>
                    <a:pt x="2223770" y="673100"/>
                  </a:lnTo>
                  <a:lnTo>
                    <a:pt x="2700820" y="673100"/>
                  </a:lnTo>
                  <a:lnTo>
                    <a:pt x="2700820" y="647700"/>
                  </a:lnTo>
                  <a:lnTo>
                    <a:pt x="2700820" y="622300"/>
                  </a:lnTo>
                  <a:lnTo>
                    <a:pt x="432612" y="622300"/>
                  </a:lnTo>
                  <a:lnTo>
                    <a:pt x="420966" y="609600"/>
                  </a:lnTo>
                  <a:lnTo>
                    <a:pt x="412115" y="609600"/>
                  </a:lnTo>
                  <a:lnTo>
                    <a:pt x="406476" y="596900"/>
                  </a:lnTo>
                  <a:lnTo>
                    <a:pt x="404507" y="571500"/>
                  </a:lnTo>
                  <a:lnTo>
                    <a:pt x="406577" y="558800"/>
                  </a:lnTo>
                  <a:lnTo>
                    <a:pt x="412432" y="546100"/>
                  </a:lnTo>
                  <a:lnTo>
                    <a:pt x="421601" y="533400"/>
                  </a:lnTo>
                  <a:lnTo>
                    <a:pt x="2700820" y="533400"/>
                  </a:lnTo>
                  <a:lnTo>
                    <a:pt x="2700820" y="482600"/>
                  </a:lnTo>
                  <a:lnTo>
                    <a:pt x="433565" y="482600"/>
                  </a:lnTo>
                  <a:lnTo>
                    <a:pt x="390347" y="444500"/>
                  </a:lnTo>
                  <a:lnTo>
                    <a:pt x="355193" y="406400"/>
                  </a:lnTo>
                  <a:lnTo>
                    <a:pt x="328980" y="368300"/>
                  </a:lnTo>
                  <a:lnTo>
                    <a:pt x="312610" y="317500"/>
                  </a:lnTo>
                  <a:lnTo>
                    <a:pt x="306959" y="266700"/>
                  </a:lnTo>
                  <a:lnTo>
                    <a:pt x="312610" y="215900"/>
                  </a:lnTo>
                  <a:lnTo>
                    <a:pt x="328980" y="165100"/>
                  </a:lnTo>
                  <a:lnTo>
                    <a:pt x="355193" y="114300"/>
                  </a:lnTo>
                  <a:lnTo>
                    <a:pt x="390347" y="76200"/>
                  </a:lnTo>
                  <a:lnTo>
                    <a:pt x="433565" y="50800"/>
                  </a:lnTo>
                  <a:lnTo>
                    <a:pt x="2700820" y="50800"/>
                  </a:lnTo>
                  <a:lnTo>
                    <a:pt x="2700820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0"/>
            <p:cNvSpPr/>
            <p:nvPr/>
          </p:nvSpPr>
          <p:spPr>
            <a:xfrm>
              <a:off x="0" y="8840081"/>
              <a:ext cx="1710055" cy="1447165"/>
            </a:xfrm>
            <a:custGeom>
              <a:avLst/>
              <a:gdLst/>
              <a:ahLst/>
              <a:cxnLst/>
              <a:rect l="l" t="t" r="r" b="b"/>
              <a:pathLst>
                <a:path w="1710055" h="1447165">
                  <a:moveTo>
                    <a:pt x="1443041" y="554185"/>
                  </a:moveTo>
                  <a:lnTo>
                    <a:pt x="1504842" y="555974"/>
                  </a:lnTo>
                  <a:lnTo>
                    <a:pt x="1564312" y="570271"/>
                  </a:lnTo>
                  <a:lnTo>
                    <a:pt x="1617901" y="597564"/>
                  </a:lnTo>
                  <a:lnTo>
                    <a:pt x="1662061" y="638342"/>
                  </a:lnTo>
                  <a:lnTo>
                    <a:pt x="1693240" y="693095"/>
                  </a:lnTo>
                  <a:lnTo>
                    <a:pt x="1707892" y="762312"/>
                  </a:lnTo>
                  <a:lnTo>
                    <a:pt x="1707910" y="802496"/>
                  </a:lnTo>
                  <a:lnTo>
                    <a:pt x="1702465" y="846480"/>
                  </a:lnTo>
                  <a:lnTo>
                    <a:pt x="1691113" y="894324"/>
                  </a:lnTo>
                  <a:lnTo>
                    <a:pt x="1673411" y="946090"/>
                  </a:lnTo>
                  <a:lnTo>
                    <a:pt x="1646542" y="1022510"/>
                  </a:lnTo>
                  <a:lnTo>
                    <a:pt x="1630919" y="1084426"/>
                  </a:lnTo>
                  <a:lnTo>
                    <a:pt x="1624862" y="1134180"/>
                  </a:lnTo>
                  <a:lnTo>
                    <a:pt x="1626688" y="1174118"/>
                  </a:lnTo>
                  <a:lnTo>
                    <a:pt x="1634716" y="1206584"/>
                  </a:lnTo>
                  <a:lnTo>
                    <a:pt x="1647266" y="1233922"/>
                  </a:lnTo>
                  <a:lnTo>
                    <a:pt x="1662656" y="1258478"/>
                  </a:lnTo>
                  <a:lnTo>
                    <a:pt x="1679204" y="1282595"/>
                  </a:lnTo>
                  <a:lnTo>
                    <a:pt x="1695231" y="1308619"/>
                  </a:lnTo>
                  <a:lnTo>
                    <a:pt x="1709054" y="1338894"/>
                  </a:lnTo>
                  <a:lnTo>
                    <a:pt x="1709495" y="1363698"/>
                  </a:lnTo>
                  <a:lnTo>
                    <a:pt x="1694577" y="1388717"/>
                  </a:lnTo>
                  <a:lnTo>
                    <a:pt x="1666878" y="1413390"/>
                  </a:lnTo>
                  <a:lnTo>
                    <a:pt x="1628982" y="1437153"/>
                  </a:lnTo>
                  <a:lnTo>
                    <a:pt x="1609049" y="1446917"/>
                  </a:lnTo>
                  <a:lnTo>
                    <a:pt x="781977" y="1446917"/>
                  </a:lnTo>
                  <a:lnTo>
                    <a:pt x="734985" y="1436943"/>
                  </a:lnTo>
                  <a:lnTo>
                    <a:pt x="683918" y="1428760"/>
                  </a:lnTo>
                  <a:lnTo>
                    <a:pt x="684048" y="1428756"/>
                  </a:lnTo>
                  <a:lnTo>
                    <a:pt x="631613" y="1423025"/>
                  </a:lnTo>
                  <a:lnTo>
                    <a:pt x="580018" y="1421142"/>
                  </a:lnTo>
                  <a:lnTo>
                    <a:pt x="0" y="1436541"/>
                  </a:lnTo>
                  <a:lnTo>
                    <a:pt x="0" y="1235690"/>
                  </a:lnTo>
                  <a:lnTo>
                    <a:pt x="37555" y="1185414"/>
                  </a:lnTo>
                  <a:lnTo>
                    <a:pt x="60459" y="1141974"/>
                  </a:lnTo>
                  <a:lnTo>
                    <a:pt x="76417" y="1093651"/>
                  </a:lnTo>
                  <a:lnTo>
                    <a:pt x="82367" y="1041987"/>
                  </a:lnTo>
                  <a:lnTo>
                    <a:pt x="77221" y="1003338"/>
                  </a:lnTo>
                  <a:lnTo>
                    <a:pt x="459185" y="993197"/>
                  </a:lnTo>
                  <a:lnTo>
                    <a:pt x="497602" y="990541"/>
                  </a:lnTo>
                  <a:lnTo>
                    <a:pt x="531480" y="979394"/>
                  </a:lnTo>
                  <a:lnTo>
                    <a:pt x="537379" y="975361"/>
                  </a:lnTo>
                  <a:lnTo>
                    <a:pt x="1136950" y="959443"/>
                  </a:lnTo>
                  <a:lnTo>
                    <a:pt x="1159096" y="951541"/>
                  </a:lnTo>
                  <a:lnTo>
                    <a:pt x="1159236" y="951537"/>
                  </a:lnTo>
                  <a:lnTo>
                    <a:pt x="1175647" y="933302"/>
                  </a:lnTo>
                  <a:lnTo>
                    <a:pt x="1187593" y="905689"/>
                  </a:lnTo>
                  <a:lnTo>
                    <a:pt x="1196734" y="869379"/>
                  </a:lnTo>
                  <a:lnTo>
                    <a:pt x="1204666" y="825118"/>
                  </a:lnTo>
                  <a:lnTo>
                    <a:pt x="1212986" y="773655"/>
                  </a:lnTo>
                  <a:lnTo>
                    <a:pt x="1223290" y="715738"/>
                  </a:lnTo>
                  <a:lnTo>
                    <a:pt x="1243509" y="662324"/>
                  </a:lnTo>
                  <a:lnTo>
                    <a:pt x="1279142" y="618972"/>
                  </a:lnTo>
                  <a:lnTo>
                    <a:pt x="1326642" y="586173"/>
                  </a:lnTo>
                  <a:lnTo>
                    <a:pt x="1382458" y="564414"/>
                  </a:lnTo>
                  <a:lnTo>
                    <a:pt x="1412376" y="557827"/>
                  </a:lnTo>
                  <a:lnTo>
                    <a:pt x="1443041" y="554185"/>
                  </a:lnTo>
                  <a:close/>
                </a:path>
                <a:path w="1710055" h="1447165">
                  <a:moveTo>
                    <a:pt x="0" y="1436541"/>
                  </a:moveTo>
                  <a:lnTo>
                    <a:pt x="580018" y="1421142"/>
                  </a:lnTo>
                  <a:lnTo>
                    <a:pt x="530083" y="1423788"/>
                  </a:lnTo>
                  <a:lnTo>
                    <a:pt x="481538" y="1430170"/>
                  </a:lnTo>
                  <a:lnTo>
                    <a:pt x="434118" y="1439497"/>
                  </a:lnTo>
                  <a:lnTo>
                    <a:pt x="404016" y="1446917"/>
                  </a:lnTo>
                  <a:lnTo>
                    <a:pt x="0" y="1446917"/>
                  </a:lnTo>
                  <a:lnTo>
                    <a:pt x="0" y="1442954"/>
                  </a:lnTo>
                  <a:lnTo>
                    <a:pt x="0" y="1439793"/>
                  </a:lnTo>
                  <a:lnTo>
                    <a:pt x="0" y="1436541"/>
                  </a:lnTo>
                  <a:close/>
                </a:path>
                <a:path w="1710055" h="1447165">
                  <a:moveTo>
                    <a:pt x="147510" y="388649"/>
                  </a:moveTo>
                  <a:lnTo>
                    <a:pt x="192213" y="390675"/>
                  </a:lnTo>
                  <a:lnTo>
                    <a:pt x="229459" y="402054"/>
                  </a:lnTo>
                  <a:lnTo>
                    <a:pt x="283533" y="447275"/>
                  </a:lnTo>
                  <a:lnTo>
                    <a:pt x="313634" y="513123"/>
                  </a:lnTo>
                  <a:lnTo>
                    <a:pt x="323340" y="583911"/>
                  </a:lnTo>
                  <a:lnTo>
                    <a:pt x="323353" y="584095"/>
                  </a:lnTo>
                  <a:lnTo>
                    <a:pt x="323544" y="586735"/>
                  </a:lnTo>
                  <a:lnTo>
                    <a:pt x="323665" y="588411"/>
                  </a:lnTo>
                  <a:lnTo>
                    <a:pt x="322373" y="626098"/>
                  </a:lnTo>
                  <a:lnTo>
                    <a:pt x="317527" y="661950"/>
                  </a:lnTo>
                  <a:lnTo>
                    <a:pt x="309615" y="694568"/>
                  </a:lnTo>
                  <a:lnTo>
                    <a:pt x="299172" y="741349"/>
                  </a:lnTo>
                  <a:lnTo>
                    <a:pt x="294266" y="792791"/>
                  </a:lnTo>
                  <a:lnTo>
                    <a:pt x="295666" y="843491"/>
                  </a:lnTo>
                  <a:lnTo>
                    <a:pt x="304145" y="888043"/>
                  </a:lnTo>
                  <a:lnTo>
                    <a:pt x="348913" y="949878"/>
                  </a:lnTo>
                  <a:lnTo>
                    <a:pt x="382242" y="972166"/>
                  </a:lnTo>
                  <a:lnTo>
                    <a:pt x="419364" y="986931"/>
                  </a:lnTo>
                  <a:lnTo>
                    <a:pt x="459185" y="993197"/>
                  </a:lnTo>
                  <a:lnTo>
                    <a:pt x="77221" y="1003338"/>
                  </a:lnTo>
                  <a:lnTo>
                    <a:pt x="75248" y="988519"/>
                  </a:lnTo>
                  <a:lnTo>
                    <a:pt x="61802" y="942085"/>
                  </a:lnTo>
                  <a:lnTo>
                    <a:pt x="47068" y="895121"/>
                  </a:lnTo>
                  <a:lnTo>
                    <a:pt x="16519" y="801143"/>
                  </a:lnTo>
                  <a:lnTo>
                    <a:pt x="2093" y="754898"/>
                  </a:lnTo>
                  <a:lnTo>
                    <a:pt x="0" y="747575"/>
                  </a:lnTo>
                  <a:lnTo>
                    <a:pt x="0" y="454803"/>
                  </a:lnTo>
                  <a:lnTo>
                    <a:pt x="0" y="452405"/>
                  </a:lnTo>
                  <a:lnTo>
                    <a:pt x="22853" y="430227"/>
                  </a:lnTo>
                  <a:lnTo>
                    <a:pt x="54636" y="411373"/>
                  </a:lnTo>
                  <a:lnTo>
                    <a:pt x="94863" y="397373"/>
                  </a:lnTo>
                  <a:lnTo>
                    <a:pt x="147510" y="388649"/>
                  </a:lnTo>
                  <a:close/>
                </a:path>
                <a:path w="1710055" h="1447165">
                  <a:moveTo>
                    <a:pt x="807990" y="0"/>
                  </a:moveTo>
                  <a:lnTo>
                    <a:pt x="862310" y="3483"/>
                  </a:lnTo>
                  <a:lnTo>
                    <a:pt x="920331" y="14030"/>
                  </a:lnTo>
                  <a:lnTo>
                    <a:pt x="970507" y="31168"/>
                  </a:lnTo>
                  <a:lnTo>
                    <a:pt x="1013326" y="54082"/>
                  </a:lnTo>
                  <a:lnTo>
                    <a:pt x="1049274" y="81955"/>
                  </a:lnTo>
                  <a:lnTo>
                    <a:pt x="1078837" y="113971"/>
                  </a:lnTo>
                  <a:lnTo>
                    <a:pt x="1102503" y="149315"/>
                  </a:lnTo>
                  <a:lnTo>
                    <a:pt x="1120758" y="187171"/>
                  </a:lnTo>
                  <a:lnTo>
                    <a:pt x="1134089" y="226723"/>
                  </a:lnTo>
                  <a:lnTo>
                    <a:pt x="1142981" y="267154"/>
                  </a:lnTo>
                  <a:lnTo>
                    <a:pt x="1147923" y="307650"/>
                  </a:lnTo>
                  <a:lnTo>
                    <a:pt x="1149401" y="347393"/>
                  </a:lnTo>
                  <a:lnTo>
                    <a:pt x="1147901" y="385569"/>
                  </a:lnTo>
                  <a:lnTo>
                    <a:pt x="1137915" y="453954"/>
                  </a:lnTo>
                  <a:lnTo>
                    <a:pt x="1121859" y="506277"/>
                  </a:lnTo>
                  <a:lnTo>
                    <a:pt x="1089166" y="571832"/>
                  </a:lnTo>
                  <a:lnTo>
                    <a:pt x="1068663" y="610160"/>
                  </a:lnTo>
                  <a:lnTo>
                    <a:pt x="1047673" y="650857"/>
                  </a:lnTo>
                  <a:lnTo>
                    <a:pt x="1027911" y="692923"/>
                  </a:lnTo>
                  <a:lnTo>
                    <a:pt x="1011089" y="735359"/>
                  </a:lnTo>
                  <a:lnTo>
                    <a:pt x="998922" y="777167"/>
                  </a:lnTo>
                  <a:lnTo>
                    <a:pt x="993122" y="817348"/>
                  </a:lnTo>
                  <a:lnTo>
                    <a:pt x="995403" y="854903"/>
                  </a:lnTo>
                  <a:lnTo>
                    <a:pt x="1031064" y="918138"/>
                  </a:lnTo>
                  <a:lnTo>
                    <a:pt x="1067870" y="941820"/>
                  </a:lnTo>
                  <a:lnTo>
                    <a:pt x="1107006" y="956476"/>
                  </a:lnTo>
                  <a:lnTo>
                    <a:pt x="1136950" y="959443"/>
                  </a:lnTo>
                  <a:lnTo>
                    <a:pt x="537379" y="975361"/>
                  </a:lnTo>
                  <a:lnTo>
                    <a:pt x="559866" y="959985"/>
                  </a:lnTo>
                  <a:lnTo>
                    <a:pt x="581807" y="932542"/>
                  </a:lnTo>
                  <a:lnTo>
                    <a:pt x="596351" y="897296"/>
                  </a:lnTo>
                  <a:lnTo>
                    <a:pt x="602544" y="854475"/>
                  </a:lnTo>
                  <a:lnTo>
                    <a:pt x="599434" y="804307"/>
                  </a:lnTo>
                  <a:lnTo>
                    <a:pt x="586069" y="747022"/>
                  </a:lnTo>
                  <a:lnTo>
                    <a:pt x="561494" y="682850"/>
                  </a:lnTo>
                  <a:lnTo>
                    <a:pt x="547353" y="649077"/>
                  </a:lnTo>
                  <a:lnTo>
                    <a:pt x="534412" y="613072"/>
                  </a:lnTo>
                  <a:lnTo>
                    <a:pt x="522853" y="575210"/>
                  </a:lnTo>
                  <a:lnTo>
                    <a:pt x="512858" y="535863"/>
                  </a:lnTo>
                  <a:lnTo>
                    <a:pt x="504609" y="495405"/>
                  </a:lnTo>
                  <a:lnTo>
                    <a:pt x="498288" y="454212"/>
                  </a:lnTo>
                  <a:lnTo>
                    <a:pt x="494078" y="412655"/>
                  </a:lnTo>
                  <a:lnTo>
                    <a:pt x="492160" y="371110"/>
                  </a:lnTo>
                  <a:lnTo>
                    <a:pt x="492717" y="329950"/>
                  </a:lnTo>
                  <a:lnTo>
                    <a:pt x="495930" y="289548"/>
                  </a:lnTo>
                  <a:lnTo>
                    <a:pt x="501982" y="250279"/>
                  </a:lnTo>
                  <a:lnTo>
                    <a:pt x="511055" y="212517"/>
                  </a:lnTo>
                  <a:lnTo>
                    <a:pt x="538992" y="143008"/>
                  </a:lnTo>
                  <a:lnTo>
                    <a:pt x="581196" y="84010"/>
                  </a:lnTo>
                  <a:lnTo>
                    <a:pt x="639127" y="38516"/>
                  </a:lnTo>
                  <a:lnTo>
                    <a:pt x="674444" y="21767"/>
                  </a:lnTo>
                  <a:lnTo>
                    <a:pt x="714239" y="9516"/>
                  </a:lnTo>
                  <a:lnTo>
                    <a:pt x="758693" y="2135"/>
                  </a:lnTo>
                  <a:lnTo>
                    <a:pt x="807990" y="0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1"/>
            <p:cNvSpPr/>
            <p:nvPr/>
          </p:nvSpPr>
          <p:spPr>
            <a:xfrm>
              <a:off x="0" y="8840088"/>
              <a:ext cx="1664970" cy="1193165"/>
            </a:xfrm>
            <a:custGeom>
              <a:avLst/>
              <a:gdLst/>
              <a:ahLst/>
              <a:cxnLst/>
              <a:rect l="l" t="t" r="r" b="b"/>
              <a:pathLst>
                <a:path w="1664970" h="1193165">
                  <a:moveTo>
                    <a:pt x="260870" y="422744"/>
                  </a:moveTo>
                  <a:lnTo>
                    <a:pt x="230517" y="402805"/>
                  </a:lnTo>
                  <a:lnTo>
                    <a:pt x="193040" y="390956"/>
                  </a:lnTo>
                  <a:lnTo>
                    <a:pt x="147916" y="388658"/>
                  </a:lnTo>
                  <a:lnTo>
                    <a:pt x="94640" y="397383"/>
                  </a:lnTo>
                  <a:lnTo>
                    <a:pt x="54406" y="411378"/>
                  </a:lnTo>
                  <a:lnTo>
                    <a:pt x="22631" y="430237"/>
                  </a:lnTo>
                  <a:lnTo>
                    <a:pt x="0" y="452196"/>
                  </a:lnTo>
                  <a:lnTo>
                    <a:pt x="0" y="748360"/>
                  </a:lnTo>
                  <a:lnTo>
                    <a:pt x="1866" y="754900"/>
                  </a:lnTo>
                  <a:lnTo>
                    <a:pt x="16294" y="801154"/>
                  </a:lnTo>
                  <a:lnTo>
                    <a:pt x="46837" y="895121"/>
                  </a:lnTo>
                  <a:lnTo>
                    <a:pt x="61569" y="942086"/>
                  </a:lnTo>
                  <a:lnTo>
                    <a:pt x="75018" y="988529"/>
                  </a:lnTo>
                  <a:lnTo>
                    <a:pt x="82232" y="1044524"/>
                  </a:lnTo>
                  <a:lnTo>
                    <a:pt x="75196" y="1098435"/>
                  </a:lnTo>
                  <a:lnTo>
                    <a:pt x="57442" y="1148473"/>
                  </a:lnTo>
                  <a:lnTo>
                    <a:pt x="32524" y="1192885"/>
                  </a:lnTo>
                  <a:lnTo>
                    <a:pt x="51650" y="1170724"/>
                  </a:lnTo>
                  <a:lnTo>
                    <a:pt x="90030" y="1107389"/>
                  </a:lnTo>
                  <a:lnTo>
                    <a:pt x="119265" y="1007681"/>
                  </a:lnTo>
                  <a:lnTo>
                    <a:pt x="110896" y="876376"/>
                  </a:lnTo>
                  <a:lnTo>
                    <a:pt x="102285" y="838987"/>
                  </a:lnTo>
                  <a:lnTo>
                    <a:pt x="94564" y="798182"/>
                  </a:lnTo>
                  <a:lnTo>
                    <a:pt x="88138" y="755015"/>
                  </a:lnTo>
                  <a:lnTo>
                    <a:pt x="83413" y="710476"/>
                  </a:lnTo>
                  <a:lnTo>
                    <a:pt x="80810" y="665607"/>
                  </a:lnTo>
                  <a:lnTo>
                    <a:pt x="80733" y="621411"/>
                  </a:lnTo>
                  <a:lnTo>
                    <a:pt x="83591" y="578929"/>
                  </a:lnTo>
                  <a:lnTo>
                    <a:pt x="89776" y="539153"/>
                  </a:lnTo>
                  <a:lnTo>
                    <a:pt x="113804" y="471868"/>
                  </a:lnTo>
                  <a:lnTo>
                    <a:pt x="156083" y="427723"/>
                  </a:lnTo>
                  <a:lnTo>
                    <a:pt x="219887" y="414870"/>
                  </a:lnTo>
                  <a:lnTo>
                    <a:pt x="260870" y="422744"/>
                  </a:lnTo>
                  <a:close/>
                </a:path>
                <a:path w="1664970" h="1193165">
                  <a:moveTo>
                    <a:pt x="1021969" y="59982"/>
                  </a:moveTo>
                  <a:lnTo>
                    <a:pt x="989266" y="40182"/>
                  </a:lnTo>
                  <a:lnTo>
                    <a:pt x="951915" y="23850"/>
                  </a:lnTo>
                  <a:lnTo>
                    <a:pt x="909650" y="11455"/>
                  </a:lnTo>
                  <a:lnTo>
                    <a:pt x="862228" y="3479"/>
                  </a:lnTo>
                  <a:lnTo>
                    <a:pt x="807923" y="0"/>
                  </a:lnTo>
                  <a:lnTo>
                    <a:pt x="758634" y="2133"/>
                  </a:lnTo>
                  <a:lnTo>
                    <a:pt x="714184" y="9512"/>
                  </a:lnTo>
                  <a:lnTo>
                    <a:pt x="674395" y="21767"/>
                  </a:lnTo>
                  <a:lnTo>
                    <a:pt x="639089" y="38519"/>
                  </a:lnTo>
                  <a:lnTo>
                    <a:pt x="581164" y="84010"/>
                  </a:lnTo>
                  <a:lnTo>
                    <a:pt x="538975" y="143002"/>
                  </a:lnTo>
                  <a:lnTo>
                    <a:pt x="511035" y="212521"/>
                  </a:lnTo>
                  <a:lnTo>
                    <a:pt x="501967" y="250278"/>
                  </a:lnTo>
                  <a:lnTo>
                    <a:pt x="495922" y="289547"/>
                  </a:lnTo>
                  <a:lnTo>
                    <a:pt x="492709" y="329946"/>
                  </a:lnTo>
                  <a:lnTo>
                    <a:pt x="492150" y="371106"/>
                  </a:lnTo>
                  <a:lnTo>
                    <a:pt x="494068" y="412661"/>
                  </a:lnTo>
                  <a:lnTo>
                    <a:pt x="498284" y="454215"/>
                  </a:lnTo>
                  <a:lnTo>
                    <a:pt x="504596" y="495401"/>
                  </a:lnTo>
                  <a:lnTo>
                    <a:pt x="512851" y="535863"/>
                  </a:lnTo>
                  <a:lnTo>
                    <a:pt x="522846" y="575208"/>
                  </a:lnTo>
                  <a:lnTo>
                    <a:pt x="534403" y="613067"/>
                  </a:lnTo>
                  <a:lnTo>
                    <a:pt x="547344" y="649071"/>
                  </a:lnTo>
                  <a:lnTo>
                    <a:pt x="561492" y="682853"/>
                  </a:lnTo>
                  <a:lnTo>
                    <a:pt x="586066" y="747026"/>
                  </a:lnTo>
                  <a:lnTo>
                    <a:pt x="599427" y="804303"/>
                  </a:lnTo>
                  <a:lnTo>
                    <a:pt x="602538" y="854468"/>
                  </a:lnTo>
                  <a:lnTo>
                    <a:pt x="596341" y="897293"/>
                  </a:lnTo>
                  <a:lnTo>
                    <a:pt x="581799" y="932548"/>
                  </a:lnTo>
                  <a:lnTo>
                    <a:pt x="531469" y="979398"/>
                  </a:lnTo>
                  <a:lnTo>
                    <a:pt x="459181" y="993203"/>
                  </a:lnTo>
                  <a:lnTo>
                    <a:pt x="495922" y="1002093"/>
                  </a:lnTo>
                  <a:lnTo>
                    <a:pt x="576491" y="1001991"/>
                  </a:lnTo>
                  <a:lnTo>
                    <a:pt x="656374" y="952690"/>
                  </a:lnTo>
                  <a:lnTo>
                    <a:pt x="691045" y="813993"/>
                  </a:lnTo>
                  <a:lnTo>
                    <a:pt x="689927" y="787298"/>
                  </a:lnTo>
                  <a:lnTo>
                    <a:pt x="683882" y="727113"/>
                  </a:lnTo>
                  <a:lnTo>
                    <a:pt x="674535" y="659650"/>
                  </a:lnTo>
                  <a:lnTo>
                    <a:pt x="669302" y="623874"/>
                  </a:lnTo>
                  <a:lnTo>
                    <a:pt x="664032" y="587082"/>
                  </a:lnTo>
                  <a:lnTo>
                    <a:pt x="654519" y="511543"/>
                  </a:lnTo>
                  <a:lnTo>
                    <a:pt x="650798" y="473341"/>
                  </a:lnTo>
                  <a:lnTo>
                    <a:pt x="648119" y="435216"/>
                  </a:lnTo>
                  <a:lnTo>
                    <a:pt x="646760" y="397433"/>
                  </a:lnTo>
                  <a:lnTo>
                    <a:pt x="646976" y="360260"/>
                  </a:lnTo>
                  <a:lnTo>
                    <a:pt x="653237" y="288836"/>
                  </a:lnTo>
                  <a:lnTo>
                    <a:pt x="669023" y="223100"/>
                  </a:lnTo>
                  <a:lnTo>
                    <a:pt x="696506" y="165227"/>
                  </a:lnTo>
                  <a:lnTo>
                    <a:pt x="737793" y="117373"/>
                  </a:lnTo>
                  <a:lnTo>
                    <a:pt x="795032" y="81699"/>
                  </a:lnTo>
                  <a:lnTo>
                    <a:pt x="870369" y="60363"/>
                  </a:lnTo>
                  <a:lnTo>
                    <a:pt x="915492" y="55753"/>
                  </a:lnTo>
                  <a:lnTo>
                    <a:pt x="965936" y="55537"/>
                  </a:lnTo>
                  <a:lnTo>
                    <a:pt x="1021969" y="59982"/>
                  </a:lnTo>
                  <a:close/>
                </a:path>
                <a:path w="1664970" h="1193165">
                  <a:moveTo>
                    <a:pt x="1664462" y="641464"/>
                  </a:moveTo>
                  <a:lnTo>
                    <a:pt x="1635379" y="610946"/>
                  </a:lnTo>
                  <a:lnTo>
                    <a:pt x="1601063" y="587070"/>
                  </a:lnTo>
                  <a:lnTo>
                    <a:pt x="1562747" y="569671"/>
                  </a:lnTo>
                  <a:lnTo>
                    <a:pt x="1521599" y="558584"/>
                  </a:lnTo>
                  <a:lnTo>
                    <a:pt x="1478851" y="553643"/>
                  </a:lnTo>
                  <a:lnTo>
                    <a:pt x="1434960" y="554812"/>
                  </a:lnTo>
                  <a:lnTo>
                    <a:pt x="1393342" y="561555"/>
                  </a:lnTo>
                  <a:lnTo>
                    <a:pt x="1352981" y="574065"/>
                  </a:lnTo>
                  <a:lnTo>
                    <a:pt x="1315821" y="592074"/>
                  </a:lnTo>
                  <a:lnTo>
                    <a:pt x="1283068" y="615391"/>
                  </a:lnTo>
                  <a:lnTo>
                    <a:pt x="1273136" y="625817"/>
                  </a:lnTo>
                  <a:lnTo>
                    <a:pt x="1255928" y="643864"/>
                  </a:lnTo>
                  <a:lnTo>
                    <a:pt x="1235595" y="677341"/>
                  </a:lnTo>
                  <a:lnTo>
                    <a:pt x="1223276" y="715632"/>
                  </a:lnTo>
                  <a:lnTo>
                    <a:pt x="1212075" y="779068"/>
                  </a:lnTo>
                  <a:lnTo>
                    <a:pt x="1203071" y="834580"/>
                  </a:lnTo>
                  <a:lnTo>
                    <a:pt x="1194130" y="881164"/>
                  </a:lnTo>
                  <a:lnTo>
                    <a:pt x="1183157" y="917841"/>
                  </a:lnTo>
                  <a:lnTo>
                    <a:pt x="1167993" y="943622"/>
                  </a:lnTo>
                  <a:lnTo>
                    <a:pt x="1146530" y="957529"/>
                  </a:lnTo>
                  <a:lnTo>
                    <a:pt x="1117003" y="958532"/>
                  </a:lnTo>
                  <a:lnTo>
                    <a:pt x="1160487" y="968159"/>
                  </a:lnTo>
                  <a:lnTo>
                    <a:pt x="1197813" y="967790"/>
                  </a:lnTo>
                  <a:lnTo>
                    <a:pt x="1229893" y="957948"/>
                  </a:lnTo>
                  <a:lnTo>
                    <a:pt x="1282090" y="911910"/>
                  </a:lnTo>
                  <a:lnTo>
                    <a:pt x="1304086" y="876731"/>
                  </a:lnTo>
                  <a:lnTo>
                    <a:pt x="1324597" y="834123"/>
                  </a:lnTo>
                  <a:lnTo>
                    <a:pt x="1344549" y="784606"/>
                  </a:lnTo>
                  <a:lnTo>
                    <a:pt x="1364907" y="728700"/>
                  </a:lnTo>
                  <a:lnTo>
                    <a:pt x="1438097" y="640473"/>
                  </a:lnTo>
                  <a:lnTo>
                    <a:pt x="1538147" y="618782"/>
                  </a:lnTo>
                  <a:lnTo>
                    <a:pt x="1626450" y="630237"/>
                  </a:lnTo>
                  <a:lnTo>
                    <a:pt x="1664462" y="641464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2"/>
            <p:cNvSpPr/>
            <p:nvPr/>
          </p:nvSpPr>
          <p:spPr>
            <a:xfrm>
              <a:off x="802330" y="8959121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79832" y="0"/>
                  </a:moveTo>
                  <a:lnTo>
                    <a:pt x="210437" y="45590"/>
                  </a:lnTo>
                  <a:lnTo>
                    <a:pt x="264208" y="155371"/>
                  </a:lnTo>
                  <a:lnTo>
                    <a:pt x="273065" y="266976"/>
                  </a:lnTo>
                  <a:lnTo>
                    <a:pt x="268924" y="318037"/>
                  </a:lnTo>
                  <a:lnTo>
                    <a:pt x="255997" y="272006"/>
                  </a:lnTo>
                  <a:lnTo>
                    <a:pt x="238349" y="230775"/>
                  </a:lnTo>
                  <a:lnTo>
                    <a:pt x="216920" y="194068"/>
                  </a:lnTo>
                  <a:lnTo>
                    <a:pt x="192647" y="161612"/>
                  </a:lnTo>
                  <a:lnTo>
                    <a:pt x="166468" y="133132"/>
                  </a:lnTo>
                  <a:lnTo>
                    <a:pt x="112151" y="87004"/>
                  </a:lnTo>
                  <a:lnTo>
                    <a:pt x="61477" y="53493"/>
                  </a:lnTo>
                  <a:lnTo>
                    <a:pt x="21953" y="30403"/>
                  </a:lnTo>
                  <a:lnTo>
                    <a:pt x="8719" y="22081"/>
                  </a:lnTo>
                  <a:lnTo>
                    <a:pt x="1088" y="15543"/>
                  </a:lnTo>
                  <a:lnTo>
                    <a:pt x="0" y="10513"/>
                  </a:lnTo>
                  <a:lnTo>
                    <a:pt x="6391" y="6718"/>
                  </a:lnTo>
                  <a:lnTo>
                    <a:pt x="21201" y="3883"/>
                  </a:lnTo>
                  <a:lnTo>
                    <a:pt x="45369" y="1735"/>
                  </a:lnTo>
                  <a:lnTo>
                    <a:pt x="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5615" y="9516659"/>
              <a:ext cx="165195" cy="230572"/>
            </a:xfrm>
            <a:prstGeom prst="rect">
              <a:avLst/>
            </a:prstGeom>
          </p:spPr>
        </p:pic>
        <p:pic>
          <p:nvPicPr>
            <p:cNvPr id="41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629" y="9303521"/>
              <a:ext cx="137459" cy="191412"/>
            </a:xfrm>
            <a:prstGeom prst="rect">
              <a:avLst/>
            </a:prstGeom>
          </p:spPr>
        </p:pic>
      </p:grpSp>
      <p:sp>
        <p:nvSpPr>
          <p:cNvPr id="43" name="Прямоугольник 42"/>
          <p:cNvSpPr/>
          <p:nvPr/>
        </p:nvSpPr>
        <p:spPr>
          <a:xfrm>
            <a:off x="9030484" y="2487579"/>
            <a:ext cx="6877240" cy="4319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l">
              <a:lnSpc>
                <a:spcPct val="116599"/>
              </a:lnSpc>
              <a:spcBef>
                <a:spcPts val="100"/>
              </a:spcBef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Greenpeace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вигода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бджолами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265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цифру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заниженою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Насправді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комахи-трудівники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незамінні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штучних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роботів-запилювачів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/>
          </a:p>
          <a:p>
            <a:endParaRPr lang="en-US" sz="2200" dirty="0"/>
          </a:p>
        </p:txBody>
      </p:sp>
      <p:grpSp>
        <p:nvGrpSpPr>
          <p:cNvPr id="44" name="object 9"/>
          <p:cNvGrpSpPr/>
          <p:nvPr/>
        </p:nvGrpSpPr>
        <p:grpSpPr>
          <a:xfrm>
            <a:off x="9369438" y="718894"/>
            <a:ext cx="5973798" cy="1453515"/>
            <a:chOff x="4945383" y="789893"/>
            <a:chExt cx="8020050" cy="1453515"/>
          </a:xfrm>
        </p:grpSpPr>
        <p:sp>
          <p:nvSpPr>
            <p:cNvPr id="45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10360578" y="1129530"/>
            <a:ext cx="4118435" cy="655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3600" b="1" spc="5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3600" b="1" spc="5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роль</a:t>
            </a:r>
            <a:endParaRPr lang="en-U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293587" y="2583095"/>
            <a:ext cx="5028366" cy="6388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запиленні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екологічний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баланс,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збільшуючи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атмосфері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покращуючи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підтримуючи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біосферу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Зникнення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комах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75%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світового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загрожує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існуванню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запилюватися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en-US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припадає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третина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їжі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споживається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людиною</a:t>
            </a:r>
            <a:r>
              <a:rPr lang="ru-RU" sz="240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0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78983" y="6472666"/>
            <a:ext cx="3726583" cy="281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8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936181" y="75246"/>
            <a:ext cx="8020050" cy="1453515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52699" y="1734529"/>
            <a:ext cx="499109" cy="282575"/>
          </a:xfrm>
          <a:custGeom>
            <a:avLst/>
            <a:gdLst/>
            <a:ahLst/>
            <a:cxnLst/>
            <a:rect l="l" t="t" r="r" b="b"/>
            <a:pathLst>
              <a:path w="499109" h="282575">
                <a:moveTo>
                  <a:pt x="219952" y="270431"/>
                </a:moveTo>
                <a:lnTo>
                  <a:pt x="163561" y="253924"/>
                </a:lnTo>
                <a:lnTo>
                  <a:pt x="113304" y="232182"/>
                </a:lnTo>
                <a:lnTo>
                  <a:pt x="70500" y="206324"/>
                </a:lnTo>
                <a:lnTo>
                  <a:pt x="36468" y="177469"/>
                </a:lnTo>
                <a:lnTo>
                  <a:pt x="12529" y="146733"/>
                </a:lnTo>
                <a:lnTo>
                  <a:pt x="0" y="115237"/>
                </a:lnTo>
                <a:lnTo>
                  <a:pt x="200" y="84099"/>
                </a:lnTo>
                <a:lnTo>
                  <a:pt x="38559" y="33073"/>
                </a:lnTo>
                <a:lnTo>
                  <a:pt x="73490" y="15820"/>
                </a:lnTo>
                <a:lnTo>
                  <a:pt x="116687" y="4651"/>
                </a:lnTo>
                <a:lnTo>
                  <a:pt x="166478" y="0"/>
                </a:lnTo>
                <a:lnTo>
                  <a:pt x="221189" y="2298"/>
                </a:lnTo>
                <a:lnTo>
                  <a:pt x="279143" y="11979"/>
                </a:lnTo>
                <a:lnTo>
                  <a:pt x="335535" y="28486"/>
                </a:lnTo>
                <a:lnTo>
                  <a:pt x="385792" y="50227"/>
                </a:lnTo>
                <a:lnTo>
                  <a:pt x="428596" y="76085"/>
                </a:lnTo>
                <a:lnTo>
                  <a:pt x="462627" y="104941"/>
                </a:lnTo>
                <a:lnTo>
                  <a:pt x="486567" y="135676"/>
                </a:lnTo>
                <a:lnTo>
                  <a:pt x="499096" y="167172"/>
                </a:lnTo>
                <a:lnTo>
                  <a:pt x="499030" y="177469"/>
                </a:lnTo>
                <a:lnTo>
                  <a:pt x="498932" y="198319"/>
                </a:lnTo>
                <a:lnTo>
                  <a:pt x="460536" y="249337"/>
                </a:lnTo>
                <a:lnTo>
                  <a:pt x="425606" y="266590"/>
                </a:lnTo>
                <a:lnTo>
                  <a:pt x="382408" y="277758"/>
                </a:lnTo>
                <a:lnTo>
                  <a:pt x="332617" y="282410"/>
                </a:lnTo>
                <a:lnTo>
                  <a:pt x="277907" y="280112"/>
                </a:lnTo>
                <a:lnTo>
                  <a:pt x="219952" y="270431"/>
                </a:lnTo>
                <a:close/>
              </a:path>
            </a:pathLst>
          </a:custGeom>
          <a:solidFill>
            <a:srgbClr val="FDB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096000" y="393637"/>
            <a:ext cx="63246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400" dirty="0" err="1"/>
              <a:t>Продукти</a:t>
            </a:r>
            <a:r>
              <a:rPr lang="ru-RU" sz="4400" dirty="0"/>
              <a:t> </a:t>
            </a:r>
            <a:r>
              <a:rPr lang="ru-RU" sz="4400" dirty="0" err="1"/>
              <a:t>бджільництва</a:t>
            </a:r>
            <a:endParaRPr sz="4400" dirty="0"/>
          </a:p>
        </p:txBody>
      </p:sp>
      <p:sp>
        <p:nvSpPr>
          <p:cNvPr id="30" name="object 6"/>
          <p:cNvSpPr/>
          <p:nvPr/>
        </p:nvSpPr>
        <p:spPr>
          <a:xfrm>
            <a:off x="149524" y="1741391"/>
            <a:ext cx="4314042" cy="4805680"/>
          </a:xfrm>
          <a:custGeom>
            <a:avLst/>
            <a:gdLst/>
            <a:ahLst/>
            <a:cxnLst/>
            <a:rect l="l" t="t" r="r" b="b"/>
            <a:pathLst>
              <a:path w="18288000" h="6405245">
                <a:moveTo>
                  <a:pt x="18287999" y="6404928"/>
                </a:moveTo>
                <a:lnTo>
                  <a:pt x="0" y="640492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64049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950" y="3262039"/>
            <a:ext cx="3201190" cy="2952380"/>
          </a:xfrm>
          <a:prstGeom prst="rect">
            <a:avLst/>
          </a:prstGeom>
        </p:spPr>
      </p:pic>
      <p:sp>
        <p:nvSpPr>
          <p:cNvPr id="38" name="object 6"/>
          <p:cNvSpPr/>
          <p:nvPr/>
        </p:nvSpPr>
        <p:spPr>
          <a:xfrm>
            <a:off x="4755783" y="1732423"/>
            <a:ext cx="4476230" cy="4773057"/>
          </a:xfrm>
          <a:custGeom>
            <a:avLst/>
            <a:gdLst/>
            <a:ahLst/>
            <a:cxnLst/>
            <a:rect l="l" t="t" r="r" b="b"/>
            <a:pathLst>
              <a:path w="18288000" h="6405245">
                <a:moveTo>
                  <a:pt x="18287999" y="6404928"/>
                </a:moveTo>
                <a:lnTo>
                  <a:pt x="0" y="640492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64049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9" name="object 9"/>
          <p:cNvGrpSpPr/>
          <p:nvPr/>
        </p:nvGrpSpPr>
        <p:grpSpPr>
          <a:xfrm>
            <a:off x="162255" y="1849425"/>
            <a:ext cx="4362688" cy="1372945"/>
            <a:chOff x="4990848" y="837023"/>
            <a:chExt cx="8079996" cy="1372945"/>
          </a:xfrm>
        </p:grpSpPr>
        <p:sp>
          <p:nvSpPr>
            <p:cNvPr id="40" name="object 10"/>
            <p:cNvSpPr/>
            <p:nvPr/>
          </p:nvSpPr>
          <p:spPr>
            <a:xfrm>
              <a:off x="4990848" y="837023"/>
              <a:ext cx="8079996" cy="137294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 sz="4000" dirty="0"/>
            </a:p>
          </p:txBody>
        </p:sp>
        <p:sp>
          <p:nvSpPr>
            <p:cNvPr id="4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6"/>
          <p:cNvSpPr/>
          <p:nvPr/>
        </p:nvSpPr>
        <p:spPr>
          <a:xfrm>
            <a:off x="9490320" y="1796432"/>
            <a:ext cx="4375420" cy="4773057"/>
          </a:xfrm>
          <a:custGeom>
            <a:avLst/>
            <a:gdLst/>
            <a:ahLst/>
            <a:cxnLst/>
            <a:rect l="l" t="t" r="r" b="b"/>
            <a:pathLst>
              <a:path w="18288000" h="6405245">
                <a:moveTo>
                  <a:pt x="18287999" y="6404928"/>
                </a:moveTo>
                <a:lnTo>
                  <a:pt x="0" y="640492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64049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6"/>
          <p:cNvSpPr/>
          <p:nvPr/>
        </p:nvSpPr>
        <p:spPr>
          <a:xfrm>
            <a:off x="14026867" y="1796432"/>
            <a:ext cx="4040504" cy="4773057"/>
          </a:xfrm>
          <a:custGeom>
            <a:avLst/>
            <a:gdLst/>
            <a:ahLst/>
            <a:cxnLst/>
            <a:rect l="l" t="t" r="r" b="b"/>
            <a:pathLst>
              <a:path w="18288000" h="6405245">
                <a:moveTo>
                  <a:pt x="18287999" y="6404928"/>
                </a:moveTo>
                <a:lnTo>
                  <a:pt x="0" y="640492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64049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10"/>
          <p:cNvSpPr/>
          <p:nvPr/>
        </p:nvSpPr>
        <p:spPr>
          <a:xfrm>
            <a:off x="4851339" y="1875816"/>
            <a:ext cx="4259007" cy="1320165"/>
          </a:xfrm>
          <a:custGeom>
            <a:avLst/>
            <a:gdLst/>
            <a:ahLst/>
            <a:cxnLst/>
            <a:rect l="l" t="t" r="r" b="b"/>
            <a:pathLst>
              <a:path w="7887970" h="1320164">
                <a:moveTo>
                  <a:pt x="7402501" y="1319805"/>
                </a:moveTo>
                <a:lnTo>
                  <a:pt x="485775" y="1319805"/>
                </a:lnTo>
                <a:lnTo>
                  <a:pt x="437762" y="1317428"/>
                </a:lnTo>
                <a:lnTo>
                  <a:pt x="390562" y="1310385"/>
                </a:lnTo>
                <a:lnTo>
                  <a:pt x="344494" y="1298808"/>
                </a:lnTo>
                <a:lnTo>
                  <a:pt x="299877" y="1282828"/>
                </a:lnTo>
                <a:lnTo>
                  <a:pt x="257028" y="1262578"/>
                </a:lnTo>
                <a:lnTo>
                  <a:pt x="216266" y="1238189"/>
                </a:lnTo>
                <a:lnTo>
                  <a:pt x="177911" y="1209794"/>
                </a:lnTo>
                <a:lnTo>
                  <a:pt x="142280" y="1177525"/>
                </a:lnTo>
                <a:lnTo>
                  <a:pt x="110010" y="1141894"/>
                </a:lnTo>
                <a:lnTo>
                  <a:pt x="81615" y="1103538"/>
                </a:lnTo>
                <a:lnTo>
                  <a:pt x="57227" y="1062777"/>
                </a:lnTo>
                <a:lnTo>
                  <a:pt x="36977" y="1019928"/>
                </a:lnTo>
                <a:lnTo>
                  <a:pt x="20997" y="975311"/>
                </a:lnTo>
                <a:lnTo>
                  <a:pt x="9420" y="929243"/>
                </a:lnTo>
                <a:lnTo>
                  <a:pt x="2377" y="882043"/>
                </a:lnTo>
                <a:lnTo>
                  <a:pt x="0" y="834030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7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7402501" y="0"/>
                </a:lnTo>
                <a:lnTo>
                  <a:pt x="7450513" y="2377"/>
                </a:lnTo>
                <a:lnTo>
                  <a:pt x="7497713" y="9420"/>
                </a:lnTo>
                <a:lnTo>
                  <a:pt x="7543780" y="20997"/>
                </a:lnTo>
                <a:lnTo>
                  <a:pt x="7588398" y="36977"/>
                </a:lnTo>
                <a:lnTo>
                  <a:pt x="7631246" y="57227"/>
                </a:lnTo>
                <a:lnTo>
                  <a:pt x="7672008" y="81615"/>
                </a:lnTo>
                <a:lnTo>
                  <a:pt x="7710363" y="110010"/>
                </a:lnTo>
                <a:lnTo>
                  <a:pt x="7745995" y="142280"/>
                </a:lnTo>
                <a:lnTo>
                  <a:pt x="7778264" y="177911"/>
                </a:lnTo>
                <a:lnTo>
                  <a:pt x="7806659" y="216266"/>
                </a:lnTo>
                <a:lnTo>
                  <a:pt x="7831047" y="257028"/>
                </a:lnTo>
                <a:lnTo>
                  <a:pt x="7851297" y="299877"/>
                </a:lnTo>
                <a:lnTo>
                  <a:pt x="7867277" y="344494"/>
                </a:lnTo>
                <a:lnTo>
                  <a:pt x="7878854" y="390562"/>
                </a:lnTo>
                <a:lnTo>
                  <a:pt x="7885897" y="437762"/>
                </a:lnTo>
                <a:lnTo>
                  <a:pt x="7887901" y="478227"/>
                </a:lnTo>
                <a:lnTo>
                  <a:pt x="7887901" y="841577"/>
                </a:lnTo>
                <a:lnTo>
                  <a:pt x="7885897" y="882043"/>
                </a:lnTo>
                <a:lnTo>
                  <a:pt x="7878854" y="929243"/>
                </a:lnTo>
                <a:lnTo>
                  <a:pt x="7867277" y="975311"/>
                </a:lnTo>
                <a:lnTo>
                  <a:pt x="7851297" y="1019928"/>
                </a:lnTo>
                <a:lnTo>
                  <a:pt x="7831047" y="1062777"/>
                </a:lnTo>
                <a:lnTo>
                  <a:pt x="7806659" y="1103538"/>
                </a:lnTo>
                <a:lnTo>
                  <a:pt x="7778264" y="1141894"/>
                </a:lnTo>
                <a:lnTo>
                  <a:pt x="7745995" y="1177525"/>
                </a:lnTo>
                <a:lnTo>
                  <a:pt x="7710363" y="1209794"/>
                </a:lnTo>
                <a:lnTo>
                  <a:pt x="7672008" y="1238189"/>
                </a:lnTo>
                <a:lnTo>
                  <a:pt x="7631246" y="1262578"/>
                </a:lnTo>
                <a:lnTo>
                  <a:pt x="7588398" y="1282828"/>
                </a:lnTo>
                <a:lnTo>
                  <a:pt x="7543780" y="1298808"/>
                </a:lnTo>
                <a:lnTo>
                  <a:pt x="7497713" y="1310385"/>
                </a:lnTo>
                <a:lnTo>
                  <a:pt x="7450513" y="1317428"/>
                </a:lnTo>
                <a:lnTo>
                  <a:pt x="7402501" y="1319805"/>
                </a:lnTo>
                <a:close/>
              </a:path>
            </a:pathLst>
          </a:custGeom>
          <a:solidFill>
            <a:srgbClr val="E49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9"/>
          <p:cNvGrpSpPr/>
          <p:nvPr/>
        </p:nvGrpSpPr>
        <p:grpSpPr>
          <a:xfrm>
            <a:off x="9552621" y="1772605"/>
            <a:ext cx="4330321" cy="1453515"/>
            <a:chOff x="4945383" y="789893"/>
            <a:chExt cx="8020050" cy="1453515"/>
          </a:xfrm>
        </p:grpSpPr>
        <p:sp>
          <p:nvSpPr>
            <p:cNvPr id="48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9"/>
          <p:cNvGrpSpPr/>
          <p:nvPr/>
        </p:nvGrpSpPr>
        <p:grpSpPr>
          <a:xfrm>
            <a:off x="13997947" y="1741391"/>
            <a:ext cx="4193458" cy="1453515"/>
            <a:chOff x="4945383" y="789893"/>
            <a:chExt cx="8020050" cy="1453515"/>
          </a:xfrm>
        </p:grpSpPr>
        <p:sp>
          <p:nvSpPr>
            <p:cNvPr id="51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Рисунок 53" descr="віс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828" y="3286818"/>
            <a:ext cx="3041713" cy="301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Рисунок 54" descr="Бджолиний пилок, натуральний продукт для зміцнення імунної систем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3122" y="3275265"/>
            <a:ext cx="2858037" cy="301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Рисунок 55" descr="Маточне молочко — цінний продукт бджільництва з високою біологічною активністю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0346" y="3318441"/>
            <a:ext cx="3167469" cy="285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Прямоугольник 52"/>
          <p:cNvSpPr/>
          <p:nvPr/>
        </p:nvSpPr>
        <p:spPr>
          <a:xfrm>
            <a:off x="14421781" y="2095619"/>
            <a:ext cx="3345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base"/>
            <a:r>
              <a:rPr lang="ru-RU" sz="2800" b="1" i="0" dirty="0" err="1">
                <a:solidFill>
                  <a:srgbClr val="0F172A"/>
                </a:solidFill>
                <a:effectLst/>
                <a:latin typeface="-apple-system"/>
              </a:rPr>
              <a:t>Маточне</a:t>
            </a:r>
            <a:r>
              <a:rPr lang="ru-RU" sz="2800" b="1" i="0" dirty="0">
                <a:solidFill>
                  <a:srgbClr val="0F172A"/>
                </a:solidFill>
                <a:effectLst/>
                <a:latin typeface="-apple-system"/>
              </a:rPr>
              <a:t> молочко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9950700" y="2191562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base"/>
            <a:r>
              <a:rPr lang="ru-RU" sz="2800" b="1" i="0" dirty="0" err="1">
                <a:solidFill>
                  <a:srgbClr val="0F172A"/>
                </a:solidFill>
                <a:effectLst/>
                <a:latin typeface="-apple-system"/>
              </a:rPr>
              <a:t>Бджолиний</a:t>
            </a:r>
            <a:r>
              <a:rPr lang="ru-RU" sz="2800" b="1" i="0" dirty="0">
                <a:solidFill>
                  <a:srgbClr val="0F172A"/>
                </a:solidFill>
                <a:effectLst/>
                <a:latin typeface="-apple-system"/>
              </a:rPr>
              <a:t> пилок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754090" y="2279880"/>
            <a:ext cx="912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2800" b="1" dirty="0"/>
              <a:t>Мед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548970" y="2255410"/>
            <a:ext cx="3052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base"/>
            <a:r>
              <a:rPr lang="ru-RU" sz="2800" b="1" i="0" dirty="0" err="1">
                <a:solidFill>
                  <a:srgbClr val="0F172A"/>
                </a:solidFill>
                <a:effectLst/>
                <a:latin typeface="-apple-system"/>
              </a:rPr>
              <a:t>Бджолиний</a:t>
            </a:r>
            <a:r>
              <a:rPr lang="ru-RU" sz="2800" b="1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ru-RU" sz="2800" b="1" i="0" dirty="0" err="1">
                <a:solidFill>
                  <a:srgbClr val="0F172A"/>
                </a:solidFill>
                <a:effectLst/>
                <a:latin typeface="-apple-system"/>
              </a:rPr>
              <a:t>віск</a:t>
            </a:r>
            <a:endParaRPr lang="ru-RU" sz="2800" b="1" i="0" dirty="0">
              <a:solidFill>
                <a:srgbClr val="0F172A"/>
              </a:solidFill>
              <a:effectLst/>
              <a:latin typeface="-apple-system"/>
            </a:endParaRPr>
          </a:p>
        </p:txBody>
      </p:sp>
      <p:grpSp>
        <p:nvGrpSpPr>
          <p:cNvPr id="65" name="object 13"/>
          <p:cNvGrpSpPr/>
          <p:nvPr/>
        </p:nvGrpSpPr>
        <p:grpSpPr>
          <a:xfrm>
            <a:off x="705950" y="6816138"/>
            <a:ext cx="17201050" cy="3459152"/>
            <a:chOff x="1027032" y="2515886"/>
            <a:chExt cx="16308705" cy="7167245"/>
          </a:xfrm>
        </p:grpSpPr>
        <p:sp>
          <p:nvSpPr>
            <p:cNvPr id="66" name="object 14"/>
            <p:cNvSpPr/>
            <p:nvPr/>
          </p:nvSpPr>
          <p:spPr>
            <a:xfrm>
              <a:off x="1027032" y="2515886"/>
              <a:ext cx="16308705" cy="7167245"/>
            </a:xfrm>
            <a:custGeom>
              <a:avLst/>
              <a:gdLst/>
              <a:ahLst/>
              <a:cxnLst/>
              <a:rect l="l" t="t" r="r" b="b"/>
              <a:pathLst>
                <a:path w="16308705" h="7167245">
                  <a:moveTo>
                    <a:pt x="16308345" y="7166995"/>
                  </a:moveTo>
                  <a:lnTo>
                    <a:pt x="0" y="7166995"/>
                  </a:lnTo>
                  <a:lnTo>
                    <a:pt x="0" y="0"/>
                  </a:lnTo>
                  <a:lnTo>
                    <a:pt x="16308345" y="0"/>
                  </a:lnTo>
                  <a:lnTo>
                    <a:pt x="16308345" y="7166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9230" y="3190397"/>
              <a:ext cx="838561" cy="808990"/>
            </a:xfrm>
            <a:prstGeom prst="rect">
              <a:avLst/>
            </a:prstGeom>
          </p:spPr>
        </p:pic>
        <p:pic>
          <p:nvPicPr>
            <p:cNvPr id="68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9230" y="5724836"/>
              <a:ext cx="838561" cy="808990"/>
            </a:xfrm>
            <a:prstGeom prst="rect">
              <a:avLst/>
            </a:prstGeom>
          </p:spPr>
        </p:pic>
        <p:pic>
          <p:nvPicPr>
            <p:cNvPr id="69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9230" y="7814635"/>
              <a:ext cx="838561" cy="808990"/>
            </a:xfrm>
            <a:prstGeom prst="rect">
              <a:avLst/>
            </a:prstGeom>
          </p:spPr>
        </p:pic>
      </p:grpSp>
      <p:sp>
        <p:nvSpPr>
          <p:cNvPr id="64" name="Прямоугольник 63"/>
          <p:cNvSpPr/>
          <p:nvPr/>
        </p:nvSpPr>
        <p:spPr>
          <a:xfrm>
            <a:off x="1679820" y="6914418"/>
            <a:ext cx="15621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1" i="0" dirty="0" err="1">
                <a:solidFill>
                  <a:schemeClr val="tx1"/>
                </a:solidFill>
                <a:effectLst/>
                <a:latin typeface="-apple-system"/>
              </a:rPr>
              <a:t>Забрус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 —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верхні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кришечки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стільників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,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які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містять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віск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,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прополіс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та мед.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Забрус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володіє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унікальними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властивостями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і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використовується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для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лікування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захворювань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порожнини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рота та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шкіри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1" i="0" dirty="0" err="1">
                <a:solidFill>
                  <a:schemeClr val="tx1"/>
                </a:solidFill>
                <a:effectLst/>
                <a:latin typeface="-apple-system"/>
              </a:rPr>
              <a:t>Трутневий</a:t>
            </a:r>
            <a:r>
              <a:rPr lang="ru-RU" sz="2000" b="1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1" i="0" dirty="0" err="1">
                <a:solidFill>
                  <a:schemeClr val="tx1"/>
                </a:solidFill>
                <a:effectLst/>
                <a:latin typeface="-apple-system"/>
              </a:rPr>
              <a:t>гомогенат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 — личинки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трутнів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,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які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використовуються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в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медицині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та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косметології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для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лікування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різних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захворювань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та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підтримки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загального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тонусу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організму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1" i="0" dirty="0" err="1">
                <a:solidFill>
                  <a:schemeClr val="tx1"/>
                </a:solidFill>
                <a:effectLst/>
                <a:latin typeface="-apple-system"/>
              </a:rPr>
              <a:t>Бджолина</a:t>
            </a:r>
            <a:r>
              <a:rPr lang="ru-RU" sz="2000" b="1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1" i="0" dirty="0" err="1">
                <a:solidFill>
                  <a:schemeClr val="tx1"/>
                </a:solidFill>
                <a:effectLst/>
                <a:latin typeface="-apple-system"/>
              </a:rPr>
              <a:t>отрута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 —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застосовується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в </a:t>
            </a:r>
            <a:r>
              <a:rPr lang="ru-RU" sz="2000" b="1" i="0" dirty="0" err="1">
                <a:solidFill>
                  <a:schemeClr val="tx1"/>
                </a:solidFill>
                <a:effectLst/>
                <a:latin typeface="-apple-system"/>
              </a:rPr>
              <a:t>апітерапії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 для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лікування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захворювань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опорно-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рухового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апарату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,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нервової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системи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та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покращення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кровообігу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1" i="0" dirty="0" err="1">
                <a:solidFill>
                  <a:schemeClr val="tx1"/>
                </a:solidFill>
                <a:effectLst/>
                <a:latin typeface="-apple-system"/>
              </a:rPr>
              <a:t>Підмор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 —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тіла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мертвих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бджіл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,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які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застосовуються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для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приготування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настоянок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і мазей,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що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мають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загоювальні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та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протизапальні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-apple-system"/>
              </a:rPr>
              <a:t> </a:t>
            </a:r>
            <a:r>
              <a:rPr lang="ru-RU" sz="2000" b="0" i="0" dirty="0" err="1">
                <a:solidFill>
                  <a:schemeClr val="tx1"/>
                </a:solidFill>
                <a:effectLst/>
                <a:latin typeface="-apple-system"/>
              </a:rPr>
              <a:t>властивості</a:t>
            </a:r>
            <a:r>
              <a:rPr lang="ru-RU" b="0" i="0" dirty="0">
                <a:solidFill>
                  <a:srgbClr val="454F5E"/>
                </a:solidFill>
                <a:effectLst/>
                <a:latin typeface="-apple-system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1" dirty="0"/>
              <a:t>Пилок</a:t>
            </a:r>
            <a:r>
              <a:rPr lang="ru-RU" sz="2000" dirty="0"/>
              <a:t> 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чудове</a:t>
            </a:r>
            <a:r>
              <a:rPr lang="ru-RU" sz="2000" dirty="0"/>
              <a:t> </a:t>
            </a:r>
            <a:r>
              <a:rPr lang="ru-RU" sz="2000" dirty="0" err="1"/>
              <a:t>джерело</a:t>
            </a:r>
            <a:r>
              <a:rPr lang="ru-RU" sz="2000" dirty="0"/>
              <a:t> </a:t>
            </a:r>
            <a:r>
              <a:rPr lang="ru-RU" sz="2000" dirty="0" err="1"/>
              <a:t>вітамінів</a:t>
            </a:r>
            <a:r>
              <a:rPr lang="ru-RU" sz="2000" dirty="0"/>
              <a:t>, </a:t>
            </a:r>
            <a:r>
              <a:rPr lang="ru-RU" sz="2000" dirty="0" err="1"/>
              <a:t>мінералів</a:t>
            </a:r>
            <a:r>
              <a:rPr lang="ru-RU" sz="2000" dirty="0"/>
              <a:t> і </a:t>
            </a:r>
            <a:r>
              <a:rPr lang="ru-RU" sz="2000" dirty="0" err="1"/>
              <a:t>амінокислот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величезну</a:t>
            </a:r>
            <a:r>
              <a:rPr lang="ru-RU" sz="2000" dirty="0"/>
              <a:t> </a:t>
            </a:r>
            <a:r>
              <a:rPr lang="ru-RU" sz="2000" dirty="0" err="1"/>
              <a:t>користь</a:t>
            </a:r>
            <a:r>
              <a:rPr lang="ru-RU" sz="2000" dirty="0"/>
              <a:t> для </a:t>
            </a:r>
            <a:r>
              <a:rPr lang="ru-RU" sz="2000" dirty="0" err="1"/>
              <a:t>організму</a:t>
            </a:r>
            <a:r>
              <a:rPr lang="ru-RU" sz="2000" dirty="0"/>
              <a:t>. </a:t>
            </a:r>
            <a:r>
              <a:rPr lang="ru-RU" sz="2000" dirty="0" err="1"/>
              <a:t>Використовується</a:t>
            </a:r>
            <a:r>
              <a:rPr lang="ru-RU" sz="2000" dirty="0"/>
              <a:t> як </a:t>
            </a:r>
            <a:r>
              <a:rPr lang="ru-RU" sz="2000" b="1" dirty="0" err="1"/>
              <a:t>біологічно</a:t>
            </a:r>
            <a:r>
              <a:rPr lang="ru-RU" sz="2000" b="1" dirty="0"/>
              <a:t> активна добавка</a:t>
            </a:r>
            <a:r>
              <a:rPr lang="ru-RU" sz="2000" dirty="0"/>
              <a:t> до </a:t>
            </a:r>
            <a:r>
              <a:rPr lang="ru-RU" sz="2000" dirty="0" err="1"/>
              <a:t>їжі</a:t>
            </a:r>
            <a:r>
              <a:rPr lang="ru-RU" sz="2000" dirty="0"/>
              <a:t> для </a:t>
            </a:r>
            <a:r>
              <a:rPr lang="ru-RU" sz="2000" dirty="0" err="1"/>
              <a:t>підтримки</a:t>
            </a:r>
            <a:r>
              <a:rPr lang="ru-RU" sz="2000" dirty="0"/>
              <a:t> </a:t>
            </a:r>
            <a:r>
              <a:rPr lang="ru-RU" sz="2000" dirty="0" err="1"/>
              <a:t>імунітету</a:t>
            </a:r>
            <a:r>
              <a:rPr lang="ru-RU" sz="2000" dirty="0"/>
              <a:t> та </a:t>
            </a:r>
            <a:r>
              <a:rPr lang="ru-RU" sz="2000" dirty="0" err="1"/>
              <a:t>загального</a:t>
            </a:r>
            <a:r>
              <a:rPr lang="ru-RU" sz="2000" dirty="0"/>
              <a:t> </a:t>
            </a:r>
            <a:r>
              <a:rPr lang="ru-RU" sz="2000" dirty="0" err="1"/>
              <a:t>здоров’я</a:t>
            </a:r>
            <a:r>
              <a:rPr lang="ru-RU" sz="2000" dirty="0"/>
              <a:t>.</a:t>
            </a:r>
            <a:endParaRPr lang="ru-RU" sz="2000" b="0" i="0" dirty="0">
              <a:solidFill>
                <a:srgbClr val="454F5E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693447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638800" y="160479"/>
            <a:ext cx="5562600" cy="1453515"/>
            <a:chOff x="4945383" y="789893"/>
            <a:chExt cx="8020050" cy="1453515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52699" y="1734529"/>
            <a:ext cx="499109" cy="282575"/>
          </a:xfrm>
          <a:custGeom>
            <a:avLst/>
            <a:gdLst/>
            <a:ahLst/>
            <a:cxnLst/>
            <a:rect l="l" t="t" r="r" b="b"/>
            <a:pathLst>
              <a:path w="499109" h="282575">
                <a:moveTo>
                  <a:pt x="219952" y="270431"/>
                </a:moveTo>
                <a:lnTo>
                  <a:pt x="163561" y="253924"/>
                </a:lnTo>
                <a:lnTo>
                  <a:pt x="113304" y="232182"/>
                </a:lnTo>
                <a:lnTo>
                  <a:pt x="70500" y="206324"/>
                </a:lnTo>
                <a:lnTo>
                  <a:pt x="36468" y="177469"/>
                </a:lnTo>
                <a:lnTo>
                  <a:pt x="12529" y="146733"/>
                </a:lnTo>
                <a:lnTo>
                  <a:pt x="0" y="115237"/>
                </a:lnTo>
                <a:lnTo>
                  <a:pt x="200" y="84099"/>
                </a:lnTo>
                <a:lnTo>
                  <a:pt x="38559" y="33073"/>
                </a:lnTo>
                <a:lnTo>
                  <a:pt x="73490" y="15820"/>
                </a:lnTo>
                <a:lnTo>
                  <a:pt x="116687" y="4651"/>
                </a:lnTo>
                <a:lnTo>
                  <a:pt x="166478" y="0"/>
                </a:lnTo>
                <a:lnTo>
                  <a:pt x="221189" y="2298"/>
                </a:lnTo>
                <a:lnTo>
                  <a:pt x="279143" y="11979"/>
                </a:lnTo>
                <a:lnTo>
                  <a:pt x="335535" y="28486"/>
                </a:lnTo>
                <a:lnTo>
                  <a:pt x="385792" y="50227"/>
                </a:lnTo>
                <a:lnTo>
                  <a:pt x="428596" y="76085"/>
                </a:lnTo>
                <a:lnTo>
                  <a:pt x="462627" y="104941"/>
                </a:lnTo>
                <a:lnTo>
                  <a:pt x="486567" y="135676"/>
                </a:lnTo>
                <a:lnTo>
                  <a:pt x="499096" y="167172"/>
                </a:lnTo>
                <a:lnTo>
                  <a:pt x="499030" y="177469"/>
                </a:lnTo>
                <a:lnTo>
                  <a:pt x="498932" y="198319"/>
                </a:lnTo>
                <a:lnTo>
                  <a:pt x="460536" y="249337"/>
                </a:lnTo>
                <a:lnTo>
                  <a:pt x="425606" y="266590"/>
                </a:lnTo>
                <a:lnTo>
                  <a:pt x="382408" y="277758"/>
                </a:lnTo>
                <a:lnTo>
                  <a:pt x="332617" y="282410"/>
                </a:lnTo>
                <a:lnTo>
                  <a:pt x="277907" y="280112"/>
                </a:lnTo>
                <a:lnTo>
                  <a:pt x="219952" y="270431"/>
                </a:lnTo>
                <a:close/>
              </a:path>
            </a:pathLst>
          </a:custGeom>
          <a:solidFill>
            <a:srgbClr val="FDB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1140" y="1796820"/>
            <a:ext cx="17978133" cy="7981195"/>
            <a:chOff x="1004829" y="2548479"/>
            <a:chExt cx="16519044" cy="7167245"/>
          </a:xfrm>
        </p:grpSpPr>
        <p:sp>
          <p:nvSpPr>
            <p:cNvPr id="14" name="object 14"/>
            <p:cNvSpPr/>
            <p:nvPr/>
          </p:nvSpPr>
          <p:spPr>
            <a:xfrm>
              <a:off x="1215168" y="2548479"/>
              <a:ext cx="16308705" cy="7167245"/>
            </a:xfrm>
            <a:custGeom>
              <a:avLst/>
              <a:gdLst/>
              <a:ahLst/>
              <a:cxnLst/>
              <a:rect l="l" t="t" r="r" b="b"/>
              <a:pathLst>
                <a:path w="16308705" h="7167245">
                  <a:moveTo>
                    <a:pt x="16308345" y="7166995"/>
                  </a:moveTo>
                  <a:lnTo>
                    <a:pt x="0" y="7166995"/>
                  </a:lnTo>
                  <a:lnTo>
                    <a:pt x="0" y="0"/>
                  </a:lnTo>
                  <a:lnTo>
                    <a:pt x="16308345" y="0"/>
                  </a:lnTo>
                  <a:lnTo>
                    <a:pt x="16308345" y="7166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4829" y="8639930"/>
              <a:ext cx="838561" cy="808990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781800" y="419100"/>
            <a:ext cx="3673573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spc="-240" dirty="0"/>
              <a:t>Глобальна</a:t>
            </a:r>
            <a:r>
              <a:rPr lang="ru-RU" sz="4000" spc="-505" dirty="0"/>
              <a:t> </a:t>
            </a:r>
            <a:r>
              <a:rPr lang="ru-RU" sz="4000" spc="-335" dirty="0"/>
              <a:t>криза</a:t>
            </a:r>
            <a:r>
              <a:rPr lang="en-US" sz="2800" dirty="0"/>
              <a:t/>
            </a:r>
            <a:br>
              <a:rPr lang="en-US" sz="2800" dirty="0"/>
            </a:br>
            <a:endParaRPr sz="2800" dirty="0"/>
          </a:p>
        </p:txBody>
      </p:sp>
      <p:sp>
        <p:nvSpPr>
          <p:cNvPr id="19" name="object 19"/>
          <p:cNvSpPr txBox="1"/>
          <p:nvPr/>
        </p:nvSpPr>
        <p:spPr>
          <a:xfrm>
            <a:off x="3090556" y="3512440"/>
            <a:ext cx="6540500" cy="9438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6199"/>
              </a:lnSpc>
              <a:spcBef>
                <a:spcPts val="100"/>
              </a:spcBef>
            </a:pPr>
            <a:r>
              <a:rPr sz="5700" spc="-400" dirty="0">
                <a:latin typeface="Trebuchet MS"/>
                <a:cs typeface="Trebuchet MS"/>
              </a:rPr>
              <a:t>.</a:t>
            </a:r>
            <a:endParaRPr sz="5700" dirty="0">
              <a:latin typeface="Trebuchet MS"/>
              <a:cs typeface="Trebuchet MS"/>
            </a:endParaRPr>
          </a:p>
        </p:txBody>
      </p:sp>
      <p:pic>
        <p:nvPicPr>
          <p:cNvPr id="23" name="Рисунок 22" descr="C:\Users\Admin\Desktop\загружено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8" y="2066824"/>
            <a:ext cx="10989161" cy="588727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Прямоугольник 19"/>
          <p:cNvSpPr/>
          <p:nvPr/>
        </p:nvSpPr>
        <p:spPr>
          <a:xfrm>
            <a:off x="11335174" y="2209090"/>
            <a:ext cx="6571826" cy="639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Масова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загибель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стала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тривожною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тенденцією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кінця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1990-х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Одним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називали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генетично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модифіковані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рослини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запилювали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бджоли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хоча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доказів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знайдено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 початку 2010-х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проблема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зникла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раніше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бджоли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зникали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тепер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вони почали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масово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гинути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Greenpeace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2013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смертність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бджіл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досягла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20%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розміру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деяких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досягав 53%. Через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бджолиних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сімей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хвороба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однієї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дорослої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часто ставала причиною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загибелі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колонії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оцінкою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вчених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чисельність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бджолиних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сімей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останнє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десятиліття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зменшилася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15 млн.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503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16860" y="5207978"/>
            <a:ext cx="3371215" cy="5067300"/>
            <a:chOff x="14916860" y="5207978"/>
            <a:chExt cx="3371215" cy="5067300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8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5792640" y="0"/>
            <a:ext cx="2495550" cy="2395220"/>
            <a:chOff x="15792640" y="0"/>
            <a:chExt cx="2495550" cy="2395220"/>
          </a:xfrm>
        </p:grpSpPr>
        <p:sp>
          <p:nvSpPr>
            <p:cNvPr id="6" name="object 6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59291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733800" y="414363"/>
            <a:ext cx="9560405" cy="1320166"/>
            <a:chOff x="5011663" y="856567"/>
            <a:chExt cx="7887970" cy="1320166"/>
          </a:xfrm>
        </p:grpSpPr>
        <p:sp>
          <p:nvSpPr>
            <p:cNvPr id="10" name="object 10"/>
            <p:cNvSpPr/>
            <p:nvPr/>
          </p:nvSpPr>
          <p:spPr>
            <a:xfrm>
              <a:off x="5011663" y="856567"/>
              <a:ext cx="7887970" cy="1320165"/>
            </a:xfrm>
            <a:custGeom>
              <a:avLst/>
              <a:gdLst/>
              <a:ahLst/>
              <a:cxnLst/>
              <a:rect l="l" t="t" r="r" b="b"/>
              <a:pathLst>
                <a:path w="7887970" h="1320164">
                  <a:moveTo>
                    <a:pt x="7402501" y="1319805"/>
                  </a:moveTo>
                  <a:lnTo>
                    <a:pt x="485775" y="1319805"/>
                  </a:lnTo>
                  <a:lnTo>
                    <a:pt x="437762" y="1317428"/>
                  </a:lnTo>
                  <a:lnTo>
                    <a:pt x="390562" y="1310385"/>
                  </a:lnTo>
                  <a:lnTo>
                    <a:pt x="344494" y="1298808"/>
                  </a:lnTo>
                  <a:lnTo>
                    <a:pt x="299877" y="1282828"/>
                  </a:lnTo>
                  <a:lnTo>
                    <a:pt x="257028" y="1262578"/>
                  </a:lnTo>
                  <a:lnTo>
                    <a:pt x="216266" y="1238189"/>
                  </a:lnTo>
                  <a:lnTo>
                    <a:pt x="177911" y="1209794"/>
                  </a:lnTo>
                  <a:lnTo>
                    <a:pt x="142280" y="1177525"/>
                  </a:lnTo>
                  <a:lnTo>
                    <a:pt x="110010" y="1141894"/>
                  </a:lnTo>
                  <a:lnTo>
                    <a:pt x="81615" y="1103538"/>
                  </a:lnTo>
                  <a:lnTo>
                    <a:pt x="57227" y="1062777"/>
                  </a:lnTo>
                  <a:lnTo>
                    <a:pt x="36977" y="1019928"/>
                  </a:lnTo>
                  <a:lnTo>
                    <a:pt x="20997" y="975311"/>
                  </a:lnTo>
                  <a:lnTo>
                    <a:pt x="9420" y="929243"/>
                  </a:lnTo>
                  <a:lnTo>
                    <a:pt x="2377" y="882043"/>
                  </a:lnTo>
                  <a:lnTo>
                    <a:pt x="0" y="83403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402501" y="0"/>
                  </a:lnTo>
                  <a:lnTo>
                    <a:pt x="7450513" y="2377"/>
                  </a:lnTo>
                  <a:lnTo>
                    <a:pt x="7497713" y="9420"/>
                  </a:lnTo>
                  <a:lnTo>
                    <a:pt x="7543780" y="20997"/>
                  </a:lnTo>
                  <a:lnTo>
                    <a:pt x="7588398" y="36977"/>
                  </a:lnTo>
                  <a:lnTo>
                    <a:pt x="7631246" y="57227"/>
                  </a:lnTo>
                  <a:lnTo>
                    <a:pt x="7672008" y="81615"/>
                  </a:lnTo>
                  <a:lnTo>
                    <a:pt x="7710363" y="110010"/>
                  </a:lnTo>
                  <a:lnTo>
                    <a:pt x="7745995" y="142280"/>
                  </a:lnTo>
                  <a:lnTo>
                    <a:pt x="7778264" y="177911"/>
                  </a:lnTo>
                  <a:lnTo>
                    <a:pt x="7806659" y="216266"/>
                  </a:lnTo>
                  <a:lnTo>
                    <a:pt x="7831047" y="257028"/>
                  </a:lnTo>
                  <a:lnTo>
                    <a:pt x="7851297" y="299877"/>
                  </a:lnTo>
                  <a:lnTo>
                    <a:pt x="7867277" y="344494"/>
                  </a:lnTo>
                  <a:lnTo>
                    <a:pt x="7878854" y="390562"/>
                  </a:lnTo>
                  <a:lnTo>
                    <a:pt x="7885897" y="437762"/>
                  </a:lnTo>
                  <a:lnTo>
                    <a:pt x="7887901" y="478227"/>
                  </a:lnTo>
                  <a:lnTo>
                    <a:pt x="7887901" y="841577"/>
                  </a:lnTo>
                  <a:lnTo>
                    <a:pt x="7885897" y="882043"/>
                  </a:lnTo>
                  <a:lnTo>
                    <a:pt x="7878854" y="929243"/>
                  </a:lnTo>
                  <a:lnTo>
                    <a:pt x="7867277" y="975311"/>
                  </a:lnTo>
                  <a:lnTo>
                    <a:pt x="7851297" y="1019928"/>
                  </a:lnTo>
                  <a:lnTo>
                    <a:pt x="7831047" y="1062777"/>
                  </a:lnTo>
                  <a:lnTo>
                    <a:pt x="7806659" y="1103538"/>
                  </a:lnTo>
                  <a:lnTo>
                    <a:pt x="7778264" y="1141894"/>
                  </a:lnTo>
                  <a:lnTo>
                    <a:pt x="7745995" y="1177525"/>
                  </a:lnTo>
                  <a:lnTo>
                    <a:pt x="7710363" y="1209794"/>
                  </a:lnTo>
                  <a:lnTo>
                    <a:pt x="7672008" y="1238189"/>
                  </a:lnTo>
                  <a:lnTo>
                    <a:pt x="7631246" y="1262578"/>
                  </a:lnTo>
                  <a:lnTo>
                    <a:pt x="7588398" y="1282828"/>
                  </a:lnTo>
                  <a:lnTo>
                    <a:pt x="7543780" y="1298808"/>
                  </a:lnTo>
                  <a:lnTo>
                    <a:pt x="7497713" y="1310385"/>
                  </a:lnTo>
                  <a:lnTo>
                    <a:pt x="7450513" y="1317428"/>
                  </a:lnTo>
                  <a:lnTo>
                    <a:pt x="7402501" y="1319805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2058" y="856568"/>
              <a:ext cx="7886700" cy="1320165"/>
            </a:xfrm>
            <a:custGeom>
              <a:avLst/>
              <a:gdLst/>
              <a:ahLst/>
              <a:cxnLst/>
              <a:rect l="l" t="t" r="r" b="b"/>
              <a:pathLst>
                <a:path w="7886700" h="1320164">
                  <a:moveTo>
                    <a:pt x="7886304" y="856027"/>
                  </a:moveTo>
                  <a:lnTo>
                    <a:pt x="7877979" y="929139"/>
                  </a:lnTo>
                  <a:lnTo>
                    <a:pt x="7866403" y="975202"/>
                  </a:lnTo>
                  <a:lnTo>
                    <a:pt x="7850425" y="1019815"/>
                  </a:lnTo>
                  <a:lnTo>
                    <a:pt x="7830177" y="1062659"/>
                  </a:lnTo>
                  <a:lnTo>
                    <a:pt x="7805791" y="1103416"/>
                  </a:lnTo>
                  <a:lnTo>
                    <a:pt x="7777399" y="1141768"/>
                  </a:lnTo>
                  <a:lnTo>
                    <a:pt x="7745133" y="1177395"/>
                  </a:lnTo>
                  <a:lnTo>
                    <a:pt x="7709505" y="1209660"/>
                  </a:lnTo>
                  <a:lnTo>
                    <a:pt x="7671154" y="1238052"/>
                  </a:lnTo>
                  <a:lnTo>
                    <a:pt x="7630397" y="1262438"/>
                  </a:lnTo>
                  <a:lnTo>
                    <a:pt x="7587553" y="1282685"/>
                  </a:lnTo>
                  <a:lnTo>
                    <a:pt x="7542941" y="1298663"/>
                  </a:lnTo>
                  <a:lnTo>
                    <a:pt x="7496878" y="1310239"/>
                  </a:lnTo>
                  <a:lnTo>
                    <a:pt x="7449683" y="1317282"/>
                  </a:lnTo>
                  <a:lnTo>
                    <a:pt x="7401676" y="1319658"/>
                  </a:lnTo>
                  <a:lnTo>
                    <a:pt x="485720" y="1319658"/>
                  </a:lnTo>
                  <a:lnTo>
                    <a:pt x="437713" y="1317282"/>
                  </a:lnTo>
                  <a:lnTo>
                    <a:pt x="390518" y="1310239"/>
                  </a:lnTo>
                  <a:lnTo>
                    <a:pt x="344456" y="1298663"/>
                  </a:lnTo>
                  <a:lnTo>
                    <a:pt x="299843" y="1282685"/>
                  </a:lnTo>
                  <a:lnTo>
                    <a:pt x="256999" y="1262437"/>
                  </a:lnTo>
                  <a:lnTo>
                    <a:pt x="216242" y="1238052"/>
                  </a:lnTo>
                  <a:lnTo>
                    <a:pt x="177891" y="1209660"/>
                  </a:lnTo>
                  <a:lnTo>
                    <a:pt x="142264" y="1177394"/>
                  </a:lnTo>
                  <a:lnTo>
                    <a:pt x="109998" y="1141767"/>
                  </a:lnTo>
                  <a:lnTo>
                    <a:pt x="81606" y="1103416"/>
                  </a:lnTo>
                  <a:lnTo>
                    <a:pt x="57221" y="1062659"/>
                  </a:lnTo>
                  <a:lnTo>
                    <a:pt x="36973" y="1019815"/>
                  </a:lnTo>
                  <a:lnTo>
                    <a:pt x="20995" y="975202"/>
                  </a:lnTo>
                  <a:lnTo>
                    <a:pt x="9419" y="929139"/>
                  </a:lnTo>
                  <a:lnTo>
                    <a:pt x="2376" y="881945"/>
                  </a:lnTo>
                  <a:lnTo>
                    <a:pt x="0" y="833937"/>
                  </a:lnTo>
                  <a:lnTo>
                    <a:pt x="0" y="485720"/>
                  </a:lnTo>
                  <a:lnTo>
                    <a:pt x="2376" y="437713"/>
                  </a:lnTo>
                  <a:lnTo>
                    <a:pt x="9419" y="390519"/>
                  </a:lnTo>
                  <a:lnTo>
                    <a:pt x="20995" y="344456"/>
                  </a:lnTo>
                  <a:lnTo>
                    <a:pt x="36973" y="299843"/>
                  </a:lnTo>
                  <a:lnTo>
                    <a:pt x="57221" y="256999"/>
                  </a:lnTo>
                  <a:lnTo>
                    <a:pt x="81606" y="216242"/>
                  </a:lnTo>
                  <a:lnTo>
                    <a:pt x="109998" y="177891"/>
                  </a:lnTo>
                  <a:lnTo>
                    <a:pt x="142264" y="142264"/>
                  </a:lnTo>
                  <a:lnTo>
                    <a:pt x="177891" y="109998"/>
                  </a:lnTo>
                  <a:lnTo>
                    <a:pt x="216242" y="81606"/>
                  </a:lnTo>
                  <a:lnTo>
                    <a:pt x="256999" y="57221"/>
                  </a:lnTo>
                  <a:lnTo>
                    <a:pt x="299843" y="36973"/>
                  </a:lnTo>
                  <a:lnTo>
                    <a:pt x="344456" y="20995"/>
                  </a:lnTo>
                  <a:lnTo>
                    <a:pt x="390518" y="9419"/>
                  </a:lnTo>
                  <a:lnTo>
                    <a:pt x="437713" y="2376"/>
                  </a:lnTo>
                  <a:lnTo>
                    <a:pt x="485720" y="0"/>
                  </a:lnTo>
                  <a:lnTo>
                    <a:pt x="7401676" y="0"/>
                  </a:lnTo>
                  <a:lnTo>
                    <a:pt x="7449683" y="2376"/>
                  </a:lnTo>
                  <a:lnTo>
                    <a:pt x="7496878" y="9419"/>
                  </a:lnTo>
                  <a:lnTo>
                    <a:pt x="7542941" y="20995"/>
                  </a:lnTo>
                  <a:lnTo>
                    <a:pt x="7587553" y="36973"/>
                  </a:lnTo>
                  <a:lnTo>
                    <a:pt x="7630397" y="57220"/>
                  </a:lnTo>
                  <a:lnTo>
                    <a:pt x="7671154" y="81606"/>
                  </a:lnTo>
                  <a:lnTo>
                    <a:pt x="7709505" y="109998"/>
                  </a:lnTo>
                  <a:lnTo>
                    <a:pt x="7745133" y="142263"/>
                  </a:lnTo>
                  <a:lnTo>
                    <a:pt x="7777399" y="177890"/>
                  </a:lnTo>
                  <a:lnTo>
                    <a:pt x="7805791" y="216242"/>
                  </a:lnTo>
                  <a:lnTo>
                    <a:pt x="7830177" y="256999"/>
                  </a:lnTo>
                  <a:lnTo>
                    <a:pt x="7850425" y="299843"/>
                  </a:lnTo>
                  <a:lnTo>
                    <a:pt x="7866403" y="344456"/>
                  </a:lnTo>
                  <a:lnTo>
                    <a:pt x="7877979" y="390518"/>
                  </a:lnTo>
                  <a:lnTo>
                    <a:pt x="7885021" y="437713"/>
                  </a:lnTo>
                  <a:lnTo>
                    <a:pt x="7886304" y="463631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52699" y="1734529"/>
            <a:ext cx="499109" cy="282575"/>
          </a:xfrm>
          <a:custGeom>
            <a:avLst/>
            <a:gdLst/>
            <a:ahLst/>
            <a:cxnLst/>
            <a:rect l="l" t="t" r="r" b="b"/>
            <a:pathLst>
              <a:path w="499109" h="282575">
                <a:moveTo>
                  <a:pt x="219952" y="270431"/>
                </a:moveTo>
                <a:lnTo>
                  <a:pt x="163561" y="253924"/>
                </a:lnTo>
                <a:lnTo>
                  <a:pt x="113304" y="232182"/>
                </a:lnTo>
                <a:lnTo>
                  <a:pt x="70500" y="206324"/>
                </a:lnTo>
                <a:lnTo>
                  <a:pt x="36468" y="177469"/>
                </a:lnTo>
                <a:lnTo>
                  <a:pt x="12529" y="146733"/>
                </a:lnTo>
                <a:lnTo>
                  <a:pt x="0" y="115237"/>
                </a:lnTo>
                <a:lnTo>
                  <a:pt x="200" y="84099"/>
                </a:lnTo>
                <a:lnTo>
                  <a:pt x="38559" y="33073"/>
                </a:lnTo>
                <a:lnTo>
                  <a:pt x="73490" y="15820"/>
                </a:lnTo>
                <a:lnTo>
                  <a:pt x="116687" y="4651"/>
                </a:lnTo>
                <a:lnTo>
                  <a:pt x="166478" y="0"/>
                </a:lnTo>
                <a:lnTo>
                  <a:pt x="221189" y="2298"/>
                </a:lnTo>
                <a:lnTo>
                  <a:pt x="279143" y="11979"/>
                </a:lnTo>
                <a:lnTo>
                  <a:pt x="335535" y="28486"/>
                </a:lnTo>
                <a:lnTo>
                  <a:pt x="385792" y="50227"/>
                </a:lnTo>
                <a:lnTo>
                  <a:pt x="428596" y="76085"/>
                </a:lnTo>
                <a:lnTo>
                  <a:pt x="462627" y="104941"/>
                </a:lnTo>
                <a:lnTo>
                  <a:pt x="486567" y="135676"/>
                </a:lnTo>
                <a:lnTo>
                  <a:pt x="499096" y="167172"/>
                </a:lnTo>
                <a:lnTo>
                  <a:pt x="499030" y="177469"/>
                </a:lnTo>
                <a:lnTo>
                  <a:pt x="498932" y="198319"/>
                </a:lnTo>
                <a:lnTo>
                  <a:pt x="460536" y="249337"/>
                </a:lnTo>
                <a:lnTo>
                  <a:pt x="425606" y="266590"/>
                </a:lnTo>
                <a:lnTo>
                  <a:pt x="382408" y="277758"/>
                </a:lnTo>
                <a:lnTo>
                  <a:pt x="332617" y="282410"/>
                </a:lnTo>
                <a:lnTo>
                  <a:pt x="277907" y="280112"/>
                </a:lnTo>
                <a:lnTo>
                  <a:pt x="219952" y="270431"/>
                </a:lnTo>
                <a:close/>
              </a:path>
            </a:pathLst>
          </a:custGeom>
          <a:solidFill>
            <a:srgbClr val="FDB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029230" y="2548479"/>
            <a:ext cx="16494760" cy="7167245"/>
            <a:chOff x="1029230" y="2548479"/>
            <a:chExt cx="16494760" cy="7167245"/>
          </a:xfrm>
        </p:grpSpPr>
        <p:sp>
          <p:nvSpPr>
            <p:cNvPr id="14" name="object 14"/>
            <p:cNvSpPr/>
            <p:nvPr/>
          </p:nvSpPr>
          <p:spPr>
            <a:xfrm>
              <a:off x="1215168" y="2548479"/>
              <a:ext cx="16308705" cy="7167245"/>
            </a:xfrm>
            <a:custGeom>
              <a:avLst/>
              <a:gdLst/>
              <a:ahLst/>
              <a:cxnLst/>
              <a:rect l="l" t="t" r="r" b="b"/>
              <a:pathLst>
                <a:path w="16308705" h="7167245">
                  <a:moveTo>
                    <a:pt x="16308345" y="7166995"/>
                  </a:moveTo>
                  <a:lnTo>
                    <a:pt x="0" y="7166995"/>
                  </a:lnTo>
                  <a:lnTo>
                    <a:pt x="0" y="0"/>
                  </a:lnTo>
                  <a:lnTo>
                    <a:pt x="16308345" y="0"/>
                  </a:lnTo>
                  <a:lnTo>
                    <a:pt x="16308345" y="7166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9230" y="3190397"/>
              <a:ext cx="838561" cy="8089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9230" y="5724836"/>
              <a:ext cx="838561" cy="80899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9230" y="7814635"/>
              <a:ext cx="838561" cy="808990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876800" y="-416935"/>
            <a:ext cx="9506649" cy="3229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uk-UA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sz="3600" b="1" dirty="0" err="1"/>
              <a:t>Основні</a:t>
            </a:r>
            <a:r>
              <a:rPr lang="en-US" sz="3600" b="1" dirty="0"/>
              <a:t> </a:t>
            </a:r>
            <a:r>
              <a:rPr lang="en-US" sz="3600" b="1" dirty="0" err="1"/>
              <a:t>причини</a:t>
            </a:r>
            <a:r>
              <a:rPr lang="en-US" sz="3600" b="1" dirty="0"/>
              <a:t> </a:t>
            </a:r>
            <a:r>
              <a:rPr lang="en-US" sz="3600" b="1" dirty="0" err="1"/>
              <a:t>загибелі</a:t>
            </a:r>
            <a:r>
              <a:rPr lang="en-US" sz="3600" b="1" dirty="0"/>
              <a:t> </a:t>
            </a:r>
            <a:r>
              <a:rPr lang="en-US" sz="3600" b="1" dirty="0" err="1"/>
              <a:t>бджіл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sz="2400" dirty="0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749755"/>
              </p:ext>
            </p:extLst>
          </p:nvPr>
        </p:nvGraphicFramePr>
        <p:xfrm>
          <a:off x="2620264" y="2653362"/>
          <a:ext cx="14420151" cy="6951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6717">
                  <a:extLst>
                    <a:ext uri="{9D8B030D-6E8A-4147-A177-3AD203B41FA5}">
                      <a16:colId xmlns:a16="http://schemas.microsoft.com/office/drawing/2014/main" val="3879993311"/>
                    </a:ext>
                  </a:extLst>
                </a:gridCol>
                <a:gridCol w="4806717">
                  <a:extLst>
                    <a:ext uri="{9D8B030D-6E8A-4147-A177-3AD203B41FA5}">
                      <a16:colId xmlns:a16="http://schemas.microsoft.com/office/drawing/2014/main" val="537454216"/>
                    </a:ext>
                  </a:extLst>
                </a:gridCol>
                <a:gridCol w="4806717">
                  <a:extLst>
                    <a:ext uri="{9D8B030D-6E8A-4147-A177-3AD203B41FA5}">
                      <a16:colId xmlns:a16="http://schemas.microsoft.com/office/drawing/2014/main" val="3036999120"/>
                    </a:ext>
                  </a:extLst>
                </a:gridCol>
              </a:tblGrid>
              <a:tr h="837263">
                <a:tc>
                  <a:txBody>
                    <a:bodyPr/>
                    <a:lstStyle/>
                    <a:p>
                      <a:r>
                        <a:rPr lang="uk-UA" sz="2200" dirty="0" err="1"/>
                        <a:t>Екологичний</a:t>
                      </a:r>
                      <a:r>
                        <a:rPr lang="uk-UA" sz="2200" baseline="0" dirty="0"/>
                        <a:t> фактор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200" dirty="0"/>
                        <a:t>Тип впливу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200" dirty="0"/>
                        <a:t>Наслідки для бджіл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2883"/>
                  </a:ext>
                </a:extLst>
              </a:tr>
              <a:tr h="837263"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Пестициди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інсектициди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Хімічний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високий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ризик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Масова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загибель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бджіл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порушення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орієнтації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параліч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токсикація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розплоду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93132"/>
                  </a:ext>
                </a:extLst>
              </a:tr>
              <a:tr h="837263">
                <a:tc>
                  <a:txBody>
                    <a:bodyPr/>
                    <a:lstStyle/>
                    <a:p>
                      <a:r>
                        <a:rPr lang="ru-RU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Важкі</a:t>
                      </a:r>
                      <a:r>
                        <a:rPr lang="ru-RU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метали (</a:t>
                      </a:r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Pb</a:t>
                      </a:r>
                      <a:r>
                        <a:rPr lang="ru-RU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Cd</a:t>
                      </a:r>
                      <a:r>
                        <a:rPr lang="ru-RU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Zn</a:t>
                      </a:r>
                      <a:r>
                        <a:rPr lang="ru-RU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200" dirty="0"/>
                        <a:t>Техногенний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Акумуляція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організмі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зниження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імунітету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скорочення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тривалості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життя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89751"/>
                  </a:ext>
                </a:extLst>
              </a:tr>
              <a:tr h="837263">
                <a:tc>
                  <a:txBody>
                    <a:bodyPr/>
                    <a:lstStyle/>
                    <a:p>
                      <a:r>
                        <a:rPr lang="uk-UA" sz="2200" b="1" dirty="0"/>
                        <a:t>Військові дії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Механічний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Шумовий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Руйнування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вуликів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дезорієнтація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через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вібрації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стрес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скорочення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медозбору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171330"/>
                  </a:ext>
                </a:extLst>
              </a:tr>
              <a:tr h="837263"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Монокультури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Брак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рослин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Біологічний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голод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Одноманітне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живлення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зниження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імунітету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слабкість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сімей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09722"/>
                  </a:ext>
                </a:extLst>
              </a:tr>
              <a:tr h="1148308"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Зміна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клімату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200" b="1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спека</a:t>
                      </a:r>
                      <a:r>
                        <a:rPr lang="en-US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uk-UA" sz="2200" b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</a:t>
                      </a:r>
                      <a:r>
                        <a:rPr lang="uk-UA" sz="2200" b="1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uk-UA" sz="2200" b="1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                      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200" dirty="0"/>
                        <a:t> Екологічний</a:t>
                      </a:r>
                    </a:p>
                    <a:p>
                      <a:pPr algn="r"/>
                      <a:endParaRPr lang="uk-UA" sz="2200" dirty="0"/>
                    </a:p>
                    <a:p>
                      <a:pPr algn="r"/>
                      <a:endParaRPr lang="uk-U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Передчасне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цвітіння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загибель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нектару,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перегрів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вулика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роїння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287143"/>
                  </a:ext>
                </a:extLst>
              </a:tr>
              <a:tr h="837263">
                <a:tc>
                  <a:txBody>
                    <a:bodyPr/>
                    <a:lstStyle/>
                    <a:p>
                      <a:r>
                        <a:rPr lang="uk-UA" sz="2200" b="1" dirty="0"/>
                        <a:t>Електромагнітне випромінювання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200" dirty="0"/>
                        <a:t>Фізичний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Порушення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навігації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бджоли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не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знаходять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шлях </a:t>
                      </a:r>
                      <a:r>
                        <a:rPr lang="ru-RU" sz="2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додому</a:t>
                      </a:r>
                      <a:r>
                        <a:rPr lang="ru-RU" sz="2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49489"/>
                  </a:ext>
                </a:extLst>
              </a:tr>
            </a:tbl>
          </a:graphicData>
        </a:graphic>
      </p:graphicFrame>
      <p:sp>
        <p:nvSpPr>
          <p:cNvPr id="24" name="object 15"/>
          <p:cNvSpPr/>
          <p:nvPr/>
        </p:nvSpPr>
        <p:spPr>
          <a:xfrm>
            <a:off x="252696" y="1734530"/>
            <a:ext cx="549634" cy="460981"/>
          </a:xfrm>
          <a:custGeom>
            <a:avLst/>
            <a:gdLst/>
            <a:ahLst/>
            <a:cxnLst/>
            <a:rect l="l" t="t" r="r" b="b"/>
            <a:pathLst>
              <a:path w="499109" h="282575">
                <a:moveTo>
                  <a:pt x="219952" y="270431"/>
                </a:moveTo>
                <a:lnTo>
                  <a:pt x="163561" y="253924"/>
                </a:lnTo>
                <a:lnTo>
                  <a:pt x="113304" y="232182"/>
                </a:lnTo>
                <a:lnTo>
                  <a:pt x="70500" y="206324"/>
                </a:lnTo>
                <a:lnTo>
                  <a:pt x="36468" y="177469"/>
                </a:lnTo>
                <a:lnTo>
                  <a:pt x="12529" y="146733"/>
                </a:lnTo>
                <a:lnTo>
                  <a:pt x="0" y="115237"/>
                </a:lnTo>
                <a:lnTo>
                  <a:pt x="200" y="84099"/>
                </a:lnTo>
                <a:lnTo>
                  <a:pt x="38559" y="33073"/>
                </a:lnTo>
                <a:lnTo>
                  <a:pt x="73489" y="15820"/>
                </a:lnTo>
                <a:lnTo>
                  <a:pt x="116687" y="4651"/>
                </a:lnTo>
                <a:lnTo>
                  <a:pt x="166478" y="0"/>
                </a:lnTo>
                <a:lnTo>
                  <a:pt x="221189" y="2298"/>
                </a:lnTo>
                <a:lnTo>
                  <a:pt x="279143" y="11979"/>
                </a:lnTo>
                <a:lnTo>
                  <a:pt x="335535" y="28485"/>
                </a:lnTo>
                <a:lnTo>
                  <a:pt x="385792" y="50227"/>
                </a:lnTo>
                <a:lnTo>
                  <a:pt x="428596" y="76085"/>
                </a:lnTo>
                <a:lnTo>
                  <a:pt x="462627" y="104941"/>
                </a:lnTo>
                <a:lnTo>
                  <a:pt x="486567" y="135676"/>
                </a:lnTo>
                <a:lnTo>
                  <a:pt x="499096" y="167172"/>
                </a:lnTo>
                <a:lnTo>
                  <a:pt x="499030" y="177469"/>
                </a:lnTo>
                <a:lnTo>
                  <a:pt x="498932" y="198319"/>
                </a:lnTo>
                <a:lnTo>
                  <a:pt x="460536" y="249337"/>
                </a:lnTo>
                <a:lnTo>
                  <a:pt x="425606" y="266590"/>
                </a:lnTo>
                <a:lnTo>
                  <a:pt x="382408" y="277758"/>
                </a:lnTo>
                <a:lnTo>
                  <a:pt x="332617" y="282410"/>
                </a:lnTo>
                <a:lnTo>
                  <a:pt x="277907" y="280112"/>
                </a:lnTo>
                <a:lnTo>
                  <a:pt x="219952" y="270431"/>
                </a:lnTo>
                <a:close/>
              </a:path>
            </a:pathLst>
          </a:custGeom>
          <a:solidFill>
            <a:srgbClr val="FDB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-48730"/>
            <a:ext cx="1959949" cy="26138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334" y="1"/>
            <a:ext cx="18288190" cy="10286999"/>
            <a:chOff x="0" y="0"/>
            <a:chExt cx="18288190" cy="10286999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5067300"/>
            </a:xfrm>
            <a:custGeom>
              <a:avLst/>
              <a:gdLst/>
              <a:ahLst/>
              <a:cxnLst/>
              <a:rect l="l" t="t" r="r" b="b"/>
              <a:pathLst>
                <a:path w="3371215" h="50673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3289300"/>
                  </a:lnTo>
                  <a:lnTo>
                    <a:pt x="2857766" y="3289300"/>
                  </a:lnTo>
                  <a:lnTo>
                    <a:pt x="2857766" y="2857500"/>
                  </a:lnTo>
                  <a:lnTo>
                    <a:pt x="3297771" y="2857500"/>
                  </a:lnTo>
                  <a:lnTo>
                    <a:pt x="3297771" y="2819400"/>
                  </a:lnTo>
                  <a:lnTo>
                    <a:pt x="2857766" y="2819400"/>
                  </a:lnTo>
                  <a:lnTo>
                    <a:pt x="2857766" y="2374900"/>
                  </a:lnTo>
                  <a:lnTo>
                    <a:pt x="3297771" y="2374900"/>
                  </a:lnTo>
                  <a:lnTo>
                    <a:pt x="3297771" y="2349500"/>
                  </a:lnTo>
                  <a:lnTo>
                    <a:pt x="2857766" y="2349500"/>
                  </a:lnTo>
                  <a:lnTo>
                    <a:pt x="2857766" y="1905000"/>
                  </a:lnTo>
                  <a:lnTo>
                    <a:pt x="3297771" y="1905000"/>
                  </a:lnTo>
                  <a:lnTo>
                    <a:pt x="3297771" y="1879600"/>
                  </a:lnTo>
                  <a:lnTo>
                    <a:pt x="2857766" y="1879600"/>
                  </a:lnTo>
                  <a:lnTo>
                    <a:pt x="2857766" y="1435100"/>
                  </a:lnTo>
                  <a:lnTo>
                    <a:pt x="3297771" y="1435100"/>
                  </a:lnTo>
                  <a:lnTo>
                    <a:pt x="3297771" y="1409700"/>
                  </a:lnTo>
                  <a:lnTo>
                    <a:pt x="2857766" y="1409700"/>
                  </a:lnTo>
                  <a:lnTo>
                    <a:pt x="2857766" y="965200"/>
                  </a:lnTo>
                  <a:lnTo>
                    <a:pt x="3297771" y="9652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3289300"/>
                  </a:lnTo>
                  <a:lnTo>
                    <a:pt x="2386647" y="3289300"/>
                  </a:lnTo>
                  <a:lnTo>
                    <a:pt x="2386647" y="2857500"/>
                  </a:lnTo>
                  <a:lnTo>
                    <a:pt x="2826677" y="2857500"/>
                  </a:lnTo>
                  <a:lnTo>
                    <a:pt x="2826677" y="2819400"/>
                  </a:lnTo>
                  <a:lnTo>
                    <a:pt x="2386647" y="2819400"/>
                  </a:lnTo>
                  <a:lnTo>
                    <a:pt x="2386647" y="2374900"/>
                  </a:lnTo>
                  <a:lnTo>
                    <a:pt x="2826677" y="2374900"/>
                  </a:lnTo>
                  <a:lnTo>
                    <a:pt x="2826677" y="2349500"/>
                  </a:lnTo>
                  <a:lnTo>
                    <a:pt x="2386647" y="2349500"/>
                  </a:lnTo>
                  <a:lnTo>
                    <a:pt x="2386647" y="1905000"/>
                  </a:lnTo>
                  <a:lnTo>
                    <a:pt x="2826677" y="1905000"/>
                  </a:lnTo>
                  <a:lnTo>
                    <a:pt x="2826677" y="1879600"/>
                  </a:lnTo>
                  <a:lnTo>
                    <a:pt x="2386647" y="1879600"/>
                  </a:lnTo>
                  <a:lnTo>
                    <a:pt x="2386647" y="1435100"/>
                  </a:lnTo>
                  <a:lnTo>
                    <a:pt x="2826677" y="1435100"/>
                  </a:lnTo>
                  <a:lnTo>
                    <a:pt x="2826677" y="1409700"/>
                  </a:lnTo>
                  <a:lnTo>
                    <a:pt x="2386647" y="1409700"/>
                  </a:lnTo>
                  <a:lnTo>
                    <a:pt x="2386647" y="965200"/>
                  </a:lnTo>
                  <a:lnTo>
                    <a:pt x="2826677" y="9652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3289300"/>
                  </a:lnTo>
                  <a:lnTo>
                    <a:pt x="1915541" y="3289300"/>
                  </a:lnTo>
                  <a:lnTo>
                    <a:pt x="1915541" y="2857500"/>
                  </a:lnTo>
                  <a:lnTo>
                    <a:pt x="2355558" y="2857500"/>
                  </a:lnTo>
                  <a:lnTo>
                    <a:pt x="2355558" y="2819400"/>
                  </a:lnTo>
                  <a:lnTo>
                    <a:pt x="1915541" y="2819400"/>
                  </a:lnTo>
                  <a:lnTo>
                    <a:pt x="1915541" y="2374900"/>
                  </a:lnTo>
                  <a:lnTo>
                    <a:pt x="2355558" y="2374900"/>
                  </a:lnTo>
                  <a:lnTo>
                    <a:pt x="2355558" y="2349500"/>
                  </a:lnTo>
                  <a:lnTo>
                    <a:pt x="1915541" y="2349500"/>
                  </a:lnTo>
                  <a:lnTo>
                    <a:pt x="1915541" y="1905000"/>
                  </a:lnTo>
                  <a:lnTo>
                    <a:pt x="2355558" y="1905000"/>
                  </a:lnTo>
                  <a:lnTo>
                    <a:pt x="2355558" y="1879600"/>
                  </a:lnTo>
                  <a:lnTo>
                    <a:pt x="1915541" y="1879600"/>
                  </a:lnTo>
                  <a:lnTo>
                    <a:pt x="1915541" y="1435100"/>
                  </a:lnTo>
                  <a:lnTo>
                    <a:pt x="2355558" y="1435100"/>
                  </a:lnTo>
                  <a:lnTo>
                    <a:pt x="2355558" y="1409700"/>
                  </a:lnTo>
                  <a:lnTo>
                    <a:pt x="1915541" y="1409700"/>
                  </a:lnTo>
                  <a:lnTo>
                    <a:pt x="1915541" y="965200"/>
                  </a:lnTo>
                  <a:lnTo>
                    <a:pt x="2355558" y="9652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51" y="0"/>
                  </a:lnTo>
                  <a:lnTo>
                    <a:pt x="1884451" y="2857500"/>
                  </a:lnTo>
                  <a:lnTo>
                    <a:pt x="1884451" y="3289300"/>
                  </a:lnTo>
                  <a:lnTo>
                    <a:pt x="1444434" y="3289300"/>
                  </a:lnTo>
                  <a:lnTo>
                    <a:pt x="1444434" y="2857500"/>
                  </a:lnTo>
                  <a:lnTo>
                    <a:pt x="1884451" y="2857500"/>
                  </a:lnTo>
                  <a:lnTo>
                    <a:pt x="1884451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2819400"/>
                  </a:lnTo>
                  <a:lnTo>
                    <a:pt x="1444421" y="2819400"/>
                  </a:lnTo>
                  <a:lnTo>
                    <a:pt x="1444421" y="2374900"/>
                  </a:lnTo>
                  <a:lnTo>
                    <a:pt x="1884438" y="2374900"/>
                  </a:lnTo>
                  <a:lnTo>
                    <a:pt x="1884438" y="2349500"/>
                  </a:lnTo>
                  <a:lnTo>
                    <a:pt x="1444421" y="2349500"/>
                  </a:lnTo>
                  <a:lnTo>
                    <a:pt x="1444421" y="1905000"/>
                  </a:lnTo>
                  <a:lnTo>
                    <a:pt x="1884438" y="1905000"/>
                  </a:lnTo>
                  <a:lnTo>
                    <a:pt x="1884438" y="1879600"/>
                  </a:lnTo>
                  <a:lnTo>
                    <a:pt x="1444421" y="1879600"/>
                  </a:lnTo>
                  <a:lnTo>
                    <a:pt x="1444421" y="1435100"/>
                  </a:lnTo>
                  <a:lnTo>
                    <a:pt x="1884438" y="1435100"/>
                  </a:lnTo>
                  <a:lnTo>
                    <a:pt x="1884438" y="1409700"/>
                  </a:lnTo>
                  <a:lnTo>
                    <a:pt x="1444421" y="1409700"/>
                  </a:lnTo>
                  <a:lnTo>
                    <a:pt x="1444421" y="965200"/>
                  </a:lnTo>
                  <a:lnTo>
                    <a:pt x="1884438" y="9652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3289300"/>
                  </a:lnTo>
                  <a:lnTo>
                    <a:pt x="973315" y="3289300"/>
                  </a:lnTo>
                  <a:lnTo>
                    <a:pt x="973315" y="2857500"/>
                  </a:lnTo>
                  <a:lnTo>
                    <a:pt x="1413332" y="2857500"/>
                  </a:lnTo>
                  <a:lnTo>
                    <a:pt x="1413332" y="2819400"/>
                  </a:lnTo>
                  <a:lnTo>
                    <a:pt x="973315" y="2819400"/>
                  </a:lnTo>
                  <a:lnTo>
                    <a:pt x="973315" y="2374900"/>
                  </a:lnTo>
                  <a:lnTo>
                    <a:pt x="1413332" y="2374900"/>
                  </a:lnTo>
                  <a:lnTo>
                    <a:pt x="1413332" y="2349500"/>
                  </a:lnTo>
                  <a:lnTo>
                    <a:pt x="973315" y="2349500"/>
                  </a:lnTo>
                  <a:lnTo>
                    <a:pt x="973315" y="1905000"/>
                  </a:lnTo>
                  <a:lnTo>
                    <a:pt x="1413332" y="1905000"/>
                  </a:lnTo>
                  <a:lnTo>
                    <a:pt x="1413332" y="1879600"/>
                  </a:lnTo>
                  <a:lnTo>
                    <a:pt x="973315" y="1879600"/>
                  </a:lnTo>
                  <a:lnTo>
                    <a:pt x="973315" y="1435100"/>
                  </a:lnTo>
                  <a:lnTo>
                    <a:pt x="1413332" y="1435100"/>
                  </a:lnTo>
                  <a:lnTo>
                    <a:pt x="1413332" y="1409700"/>
                  </a:lnTo>
                  <a:lnTo>
                    <a:pt x="973315" y="1409700"/>
                  </a:lnTo>
                  <a:lnTo>
                    <a:pt x="973315" y="965200"/>
                  </a:lnTo>
                  <a:lnTo>
                    <a:pt x="1413332" y="9652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38" y="965200"/>
                  </a:lnTo>
                  <a:lnTo>
                    <a:pt x="942238" y="1409700"/>
                  </a:lnTo>
                  <a:lnTo>
                    <a:pt x="942238" y="1435100"/>
                  </a:lnTo>
                  <a:lnTo>
                    <a:pt x="942238" y="1879600"/>
                  </a:lnTo>
                  <a:lnTo>
                    <a:pt x="942225" y="1879600"/>
                  </a:lnTo>
                  <a:lnTo>
                    <a:pt x="942225" y="3289300"/>
                  </a:lnTo>
                  <a:lnTo>
                    <a:pt x="502208" y="3289300"/>
                  </a:lnTo>
                  <a:lnTo>
                    <a:pt x="502208" y="2857500"/>
                  </a:lnTo>
                  <a:lnTo>
                    <a:pt x="942225" y="2857500"/>
                  </a:lnTo>
                  <a:lnTo>
                    <a:pt x="942225" y="2819400"/>
                  </a:lnTo>
                  <a:lnTo>
                    <a:pt x="502208" y="2819400"/>
                  </a:lnTo>
                  <a:lnTo>
                    <a:pt x="502208" y="2374900"/>
                  </a:lnTo>
                  <a:lnTo>
                    <a:pt x="942225" y="2374900"/>
                  </a:lnTo>
                  <a:lnTo>
                    <a:pt x="942225" y="2349500"/>
                  </a:lnTo>
                  <a:lnTo>
                    <a:pt x="502208" y="2349500"/>
                  </a:lnTo>
                  <a:lnTo>
                    <a:pt x="502208" y="1905000"/>
                  </a:lnTo>
                  <a:lnTo>
                    <a:pt x="942225" y="1905000"/>
                  </a:lnTo>
                  <a:lnTo>
                    <a:pt x="942225" y="1879600"/>
                  </a:lnTo>
                  <a:lnTo>
                    <a:pt x="502208" y="1879600"/>
                  </a:lnTo>
                  <a:lnTo>
                    <a:pt x="502208" y="1435100"/>
                  </a:lnTo>
                  <a:lnTo>
                    <a:pt x="942238" y="1435100"/>
                  </a:lnTo>
                  <a:lnTo>
                    <a:pt x="942238" y="1409700"/>
                  </a:lnTo>
                  <a:lnTo>
                    <a:pt x="502208" y="1409700"/>
                  </a:lnTo>
                  <a:lnTo>
                    <a:pt x="502208" y="965200"/>
                  </a:lnTo>
                  <a:lnTo>
                    <a:pt x="942238" y="9652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502208" y="939800"/>
                  </a:lnTo>
                  <a:lnTo>
                    <a:pt x="502208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502208" y="469900"/>
                  </a:lnTo>
                  <a:lnTo>
                    <a:pt x="502208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471119" y="0"/>
                  </a:lnTo>
                  <a:lnTo>
                    <a:pt x="471119" y="25400"/>
                  </a:lnTo>
                  <a:lnTo>
                    <a:pt x="471119" y="469900"/>
                  </a:lnTo>
                  <a:lnTo>
                    <a:pt x="471119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471119" y="2857500"/>
                  </a:lnTo>
                  <a:lnTo>
                    <a:pt x="471119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471119" y="2374900"/>
                  </a:lnTo>
                  <a:lnTo>
                    <a:pt x="471119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471119" y="1905000"/>
                  </a:lnTo>
                  <a:lnTo>
                    <a:pt x="471119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471119" y="1435100"/>
                  </a:lnTo>
                  <a:lnTo>
                    <a:pt x="471119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471119" y="965200"/>
                  </a:lnTo>
                  <a:lnTo>
                    <a:pt x="471119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471119" y="495300"/>
                  </a:lnTo>
                  <a:lnTo>
                    <a:pt x="471119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471119" y="25400"/>
                  </a:lnTo>
                  <a:lnTo>
                    <a:pt x="471119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5067300"/>
                  </a:lnTo>
                  <a:lnTo>
                    <a:pt x="31102" y="5067300"/>
                  </a:lnTo>
                  <a:lnTo>
                    <a:pt x="31102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328873" y="3289300"/>
                  </a:lnTo>
                  <a:lnTo>
                    <a:pt x="3328873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328873" y="2819400"/>
                  </a:lnTo>
                  <a:lnTo>
                    <a:pt x="3328873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328873" y="2349500"/>
                  </a:lnTo>
                  <a:lnTo>
                    <a:pt x="3328873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328873" y="1879600"/>
                  </a:lnTo>
                  <a:lnTo>
                    <a:pt x="3328873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328873" y="1409700"/>
                  </a:lnTo>
                  <a:lnTo>
                    <a:pt x="3328873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387967" y="8065490"/>
              <a:ext cx="2858135" cy="2209800"/>
            </a:xfrm>
            <a:custGeom>
              <a:avLst/>
              <a:gdLst/>
              <a:ahLst/>
              <a:cxnLst/>
              <a:rect l="l" t="t" r="r" b="b"/>
              <a:pathLst>
                <a:path w="2858134" h="2209800">
                  <a:moveTo>
                    <a:pt x="31089" y="1879600"/>
                  </a:moveTo>
                  <a:lnTo>
                    <a:pt x="0" y="1879600"/>
                  </a:lnTo>
                  <a:lnTo>
                    <a:pt x="0" y="2209800"/>
                  </a:lnTo>
                  <a:lnTo>
                    <a:pt x="31089" y="2209800"/>
                  </a:lnTo>
                  <a:lnTo>
                    <a:pt x="31089" y="1879600"/>
                  </a:lnTo>
                  <a:close/>
                </a:path>
                <a:path w="2858134" h="2209800">
                  <a:moveTo>
                    <a:pt x="31089" y="1409700"/>
                  </a:moveTo>
                  <a:lnTo>
                    <a:pt x="0" y="1409700"/>
                  </a:lnTo>
                  <a:lnTo>
                    <a:pt x="0" y="1841500"/>
                  </a:lnTo>
                  <a:lnTo>
                    <a:pt x="31089" y="1841500"/>
                  </a:lnTo>
                  <a:lnTo>
                    <a:pt x="31089" y="1409700"/>
                  </a:lnTo>
                  <a:close/>
                </a:path>
                <a:path w="2858134" h="2209800">
                  <a:moveTo>
                    <a:pt x="31089" y="939800"/>
                  </a:moveTo>
                  <a:lnTo>
                    <a:pt x="0" y="939800"/>
                  </a:lnTo>
                  <a:lnTo>
                    <a:pt x="0" y="1371600"/>
                  </a:lnTo>
                  <a:lnTo>
                    <a:pt x="31089" y="1371600"/>
                  </a:lnTo>
                  <a:lnTo>
                    <a:pt x="31089" y="939800"/>
                  </a:lnTo>
                  <a:close/>
                </a:path>
                <a:path w="2858134" h="2209800">
                  <a:moveTo>
                    <a:pt x="31089" y="469900"/>
                  </a:moveTo>
                  <a:lnTo>
                    <a:pt x="0" y="469900"/>
                  </a:lnTo>
                  <a:lnTo>
                    <a:pt x="0" y="901700"/>
                  </a:lnTo>
                  <a:lnTo>
                    <a:pt x="31089" y="901700"/>
                  </a:lnTo>
                  <a:lnTo>
                    <a:pt x="31089" y="469900"/>
                  </a:lnTo>
                  <a:close/>
                </a:path>
                <a:path w="2858134" h="2209800">
                  <a:moveTo>
                    <a:pt x="502196" y="1879600"/>
                  </a:moveTo>
                  <a:lnTo>
                    <a:pt x="471106" y="1879600"/>
                  </a:lnTo>
                  <a:lnTo>
                    <a:pt x="471106" y="2209800"/>
                  </a:lnTo>
                  <a:lnTo>
                    <a:pt x="502196" y="2209800"/>
                  </a:lnTo>
                  <a:lnTo>
                    <a:pt x="502196" y="1879600"/>
                  </a:lnTo>
                  <a:close/>
                </a:path>
                <a:path w="2858134" h="2209800">
                  <a:moveTo>
                    <a:pt x="502196" y="1409700"/>
                  </a:moveTo>
                  <a:lnTo>
                    <a:pt x="471119" y="1409700"/>
                  </a:lnTo>
                  <a:lnTo>
                    <a:pt x="471119" y="1841500"/>
                  </a:lnTo>
                  <a:lnTo>
                    <a:pt x="502196" y="1841500"/>
                  </a:lnTo>
                  <a:lnTo>
                    <a:pt x="502196" y="1409700"/>
                  </a:lnTo>
                  <a:close/>
                </a:path>
                <a:path w="2858134" h="2209800">
                  <a:moveTo>
                    <a:pt x="502196" y="939800"/>
                  </a:moveTo>
                  <a:lnTo>
                    <a:pt x="471119" y="939800"/>
                  </a:lnTo>
                  <a:lnTo>
                    <a:pt x="471119" y="1371600"/>
                  </a:lnTo>
                  <a:lnTo>
                    <a:pt x="502196" y="1371600"/>
                  </a:lnTo>
                  <a:lnTo>
                    <a:pt x="502196" y="939800"/>
                  </a:lnTo>
                  <a:close/>
                </a:path>
                <a:path w="2858134" h="2209800">
                  <a:moveTo>
                    <a:pt x="502196" y="469900"/>
                  </a:moveTo>
                  <a:lnTo>
                    <a:pt x="471106" y="469900"/>
                  </a:lnTo>
                  <a:lnTo>
                    <a:pt x="471106" y="901700"/>
                  </a:lnTo>
                  <a:lnTo>
                    <a:pt x="502196" y="901700"/>
                  </a:lnTo>
                  <a:lnTo>
                    <a:pt x="502196" y="469900"/>
                  </a:lnTo>
                  <a:close/>
                </a:path>
                <a:path w="2858134" h="2209800">
                  <a:moveTo>
                    <a:pt x="973302" y="939800"/>
                  </a:moveTo>
                  <a:lnTo>
                    <a:pt x="942213" y="939800"/>
                  </a:lnTo>
                  <a:lnTo>
                    <a:pt x="942213" y="1371600"/>
                  </a:lnTo>
                  <a:lnTo>
                    <a:pt x="973302" y="1371600"/>
                  </a:lnTo>
                  <a:lnTo>
                    <a:pt x="973302" y="939800"/>
                  </a:lnTo>
                  <a:close/>
                </a:path>
                <a:path w="2858134" h="2209800">
                  <a:moveTo>
                    <a:pt x="973315" y="1879600"/>
                  </a:moveTo>
                  <a:lnTo>
                    <a:pt x="942213" y="1879600"/>
                  </a:lnTo>
                  <a:lnTo>
                    <a:pt x="942213" y="2209800"/>
                  </a:lnTo>
                  <a:lnTo>
                    <a:pt x="973315" y="2209800"/>
                  </a:lnTo>
                  <a:lnTo>
                    <a:pt x="973315" y="1879600"/>
                  </a:lnTo>
                  <a:close/>
                </a:path>
                <a:path w="2858134" h="2209800">
                  <a:moveTo>
                    <a:pt x="973315" y="1409700"/>
                  </a:moveTo>
                  <a:lnTo>
                    <a:pt x="942213" y="1409700"/>
                  </a:lnTo>
                  <a:lnTo>
                    <a:pt x="942213" y="1841500"/>
                  </a:lnTo>
                  <a:lnTo>
                    <a:pt x="973315" y="1841500"/>
                  </a:lnTo>
                  <a:lnTo>
                    <a:pt x="973315" y="1409700"/>
                  </a:lnTo>
                  <a:close/>
                </a:path>
                <a:path w="2858134" h="2209800">
                  <a:moveTo>
                    <a:pt x="973315" y="469900"/>
                  </a:moveTo>
                  <a:lnTo>
                    <a:pt x="942213" y="469900"/>
                  </a:lnTo>
                  <a:lnTo>
                    <a:pt x="942213" y="901700"/>
                  </a:lnTo>
                  <a:lnTo>
                    <a:pt x="973315" y="901700"/>
                  </a:lnTo>
                  <a:lnTo>
                    <a:pt x="973315" y="469900"/>
                  </a:lnTo>
                  <a:close/>
                </a:path>
                <a:path w="2858134" h="2209800">
                  <a:moveTo>
                    <a:pt x="1444421" y="1879600"/>
                  </a:moveTo>
                  <a:lnTo>
                    <a:pt x="1413332" y="1879600"/>
                  </a:lnTo>
                  <a:lnTo>
                    <a:pt x="1413332" y="2209800"/>
                  </a:lnTo>
                  <a:lnTo>
                    <a:pt x="1444421" y="2209800"/>
                  </a:lnTo>
                  <a:lnTo>
                    <a:pt x="1444421" y="1879600"/>
                  </a:lnTo>
                  <a:close/>
                </a:path>
                <a:path w="2858134" h="2209800">
                  <a:moveTo>
                    <a:pt x="1444421" y="1409700"/>
                  </a:moveTo>
                  <a:lnTo>
                    <a:pt x="1413332" y="1409700"/>
                  </a:lnTo>
                  <a:lnTo>
                    <a:pt x="1413332" y="1841500"/>
                  </a:lnTo>
                  <a:lnTo>
                    <a:pt x="1444421" y="1841500"/>
                  </a:lnTo>
                  <a:lnTo>
                    <a:pt x="1444421" y="1409700"/>
                  </a:lnTo>
                  <a:close/>
                </a:path>
                <a:path w="2858134" h="2209800">
                  <a:moveTo>
                    <a:pt x="1444421" y="939800"/>
                  </a:moveTo>
                  <a:lnTo>
                    <a:pt x="1413319" y="939800"/>
                  </a:lnTo>
                  <a:lnTo>
                    <a:pt x="1413319" y="1371600"/>
                  </a:lnTo>
                  <a:lnTo>
                    <a:pt x="1444421" y="1371600"/>
                  </a:lnTo>
                  <a:lnTo>
                    <a:pt x="1444421" y="939800"/>
                  </a:lnTo>
                  <a:close/>
                </a:path>
                <a:path w="2858134" h="2209800">
                  <a:moveTo>
                    <a:pt x="1444421" y="469900"/>
                  </a:moveTo>
                  <a:lnTo>
                    <a:pt x="1413332" y="469900"/>
                  </a:lnTo>
                  <a:lnTo>
                    <a:pt x="1413332" y="901700"/>
                  </a:lnTo>
                  <a:lnTo>
                    <a:pt x="1444421" y="901700"/>
                  </a:lnTo>
                  <a:lnTo>
                    <a:pt x="1444421" y="469900"/>
                  </a:lnTo>
                  <a:close/>
                </a:path>
                <a:path w="2858134" h="2209800">
                  <a:moveTo>
                    <a:pt x="1915528" y="1879600"/>
                  </a:moveTo>
                  <a:lnTo>
                    <a:pt x="1884438" y="1879600"/>
                  </a:lnTo>
                  <a:lnTo>
                    <a:pt x="1884438" y="2209800"/>
                  </a:lnTo>
                  <a:lnTo>
                    <a:pt x="1915528" y="2209800"/>
                  </a:lnTo>
                  <a:lnTo>
                    <a:pt x="1915528" y="1879600"/>
                  </a:lnTo>
                  <a:close/>
                </a:path>
                <a:path w="2858134" h="2209800">
                  <a:moveTo>
                    <a:pt x="1915528" y="1409700"/>
                  </a:moveTo>
                  <a:lnTo>
                    <a:pt x="1884438" y="1409700"/>
                  </a:lnTo>
                  <a:lnTo>
                    <a:pt x="1884438" y="1841500"/>
                  </a:lnTo>
                  <a:lnTo>
                    <a:pt x="1915528" y="1841500"/>
                  </a:lnTo>
                  <a:lnTo>
                    <a:pt x="1915528" y="1409700"/>
                  </a:lnTo>
                  <a:close/>
                </a:path>
                <a:path w="2858134" h="2209800">
                  <a:moveTo>
                    <a:pt x="1915528" y="939800"/>
                  </a:moveTo>
                  <a:lnTo>
                    <a:pt x="1884438" y="939800"/>
                  </a:lnTo>
                  <a:lnTo>
                    <a:pt x="1884438" y="1371600"/>
                  </a:lnTo>
                  <a:lnTo>
                    <a:pt x="1915528" y="1371600"/>
                  </a:lnTo>
                  <a:lnTo>
                    <a:pt x="1915528" y="939800"/>
                  </a:lnTo>
                  <a:close/>
                </a:path>
                <a:path w="2858134" h="2209800">
                  <a:moveTo>
                    <a:pt x="1915528" y="469900"/>
                  </a:moveTo>
                  <a:lnTo>
                    <a:pt x="1884438" y="469900"/>
                  </a:lnTo>
                  <a:lnTo>
                    <a:pt x="1884438" y="901700"/>
                  </a:lnTo>
                  <a:lnTo>
                    <a:pt x="1915528" y="901700"/>
                  </a:lnTo>
                  <a:lnTo>
                    <a:pt x="1915528" y="469900"/>
                  </a:lnTo>
                  <a:close/>
                </a:path>
                <a:path w="2858134" h="2209800">
                  <a:moveTo>
                    <a:pt x="2386647" y="1879600"/>
                  </a:moveTo>
                  <a:lnTo>
                    <a:pt x="2355558" y="1879600"/>
                  </a:lnTo>
                  <a:lnTo>
                    <a:pt x="2355558" y="2209800"/>
                  </a:lnTo>
                  <a:lnTo>
                    <a:pt x="2386647" y="2209800"/>
                  </a:lnTo>
                  <a:lnTo>
                    <a:pt x="2386647" y="1879600"/>
                  </a:lnTo>
                  <a:close/>
                </a:path>
                <a:path w="2858134" h="2209800">
                  <a:moveTo>
                    <a:pt x="2386647" y="1409700"/>
                  </a:moveTo>
                  <a:lnTo>
                    <a:pt x="2355558" y="1409700"/>
                  </a:lnTo>
                  <a:lnTo>
                    <a:pt x="2355558" y="1841500"/>
                  </a:lnTo>
                  <a:lnTo>
                    <a:pt x="2386647" y="1841500"/>
                  </a:lnTo>
                  <a:lnTo>
                    <a:pt x="2386647" y="1409700"/>
                  </a:lnTo>
                  <a:close/>
                </a:path>
                <a:path w="2858134" h="2209800">
                  <a:moveTo>
                    <a:pt x="2386647" y="939800"/>
                  </a:moveTo>
                  <a:lnTo>
                    <a:pt x="2355558" y="939800"/>
                  </a:lnTo>
                  <a:lnTo>
                    <a:pt x="2355558" y="1371600"/>
                  </a:lnTo>
                  <a:lnTo>
                    <a:pt x="2386647" y="1371600"/>
                  </a:lnTo>
                  <a:lnTo>
                    <a:pt x="2386647" y="939800"/>
                  </a:lnTo>
                  <a:close/>
                </a:path>
                <a:path w="2858134" h="2209800">
                  <a:moveTo>
                    <a:pt x="2386647" y="469900"/>
                  </a:moveTo>
                  <a:lnTo>
                    <a:pt x="2355558" y="469900"/>
                  </a:lnTo>
                  <a:lnTo>
                    <a:pt x="2355558" y="901700"/>
                  </a:lnTo>
                  <a:lnTo>
                    <a:pt x="2386647" y="901700"/>
                  </a:lnTo>
                  <a:lnTo>
                    <a:pt x="2386647" y="469900"/>
                  </a:lnTo>
                  <a:close/>
                </a:path>
                <a:path w="2858134" h="2209800">
                  <a:moveTo>
                    <a:pt x="2857754" y="1879600"/>
                  </a:moveTo>
                  <a:lnTo>
                    <a:pt x="2826651" y="1879600"/>
                  </a:lnTo>
                  <a:lnTo>
                    <a:pt x="2826651" y="2209800"/>
                  </a:lnTo>
                  <a:lnTo>
                    <a:pt x="2857754" y="2209800"/>
                  </a:lnTo>
                  <a:lnTo>
                    <a:pt x="2857754" y="1879600"/>
                  </a:lnTo>
                  <a:close/>
                </a:path>
                <a:path w="2858134" h="2209800">
                  <a:moveTo>
                    <a:pt x="2857754" y="1409700"/>
                  </a:moveTo>
                  <a:lnTo>
                    <a:pt x="2826651" y="1409700"/>
                  </a:lnTo>
                  <a:lnTo>
                    <a:pt x="2826651" y="1841500"/>
                  </a:lnTo>
                  <a:lnTo>
                    <a:pt x="2857754" y="1841500"/>
                  </a:lnTo>
                  <a:lnTo>
                    <a:pt x="2857754" y="1409700"/>
                  </a:lnTo>
                  <a:close/>
                </a:path>
                <a:path w="2858134" h="2209800">
                  <a:moveTo>
                    <a:pt x="2857754" y="939800"/>
                  </a:moveTo>
                  <a:lnTo>
                    <a:pt x="2826651" y="939800"/>
                  </a:lnTo>
                  <a:lnTo>
                    <a:pt x="2826651" y="1371600"/>
                  </a:lnTo>
                  <a:lnTo>
                    <a:pt x="2857754" y="1371600"/>
                  </a:lnTo>
                  <a:lnTo>
                    <a:pt x="2857754" y="939800"/>
                  </a:lnTo>
                  <a:close/>
                </a:path>
                <a:path w="2858134" h="2209800">
                  <a:moveTo>
                    <a:pt x="2857754" y="469900"/>
                  </a:moveTo>
                  <a:lnTo>
                    <a:pt x="2826651" y="469900"/>
                  </a:lnTo>
                  <a:lnTo>
                    <a:pt x="2826651" y="901700"/>
                  </a:lnTo>
                  <a:lnTo>
                    <a:pt x="2857754" y="901700"/>
                  </a:lnTo>
                  <a:lnTo>
                    <a:pt x="2857754" y="469900"/>
                  </a:lnTo>
                  <a:close/>
                </a:path>
                <a:path w="2858134" h="2209800">
                  <a:moveTo>
                    <a:pt x="2857754" y="0"/>
                  </a:moveTo>
                  <a:lnTo>
                    <a:pt x="2826651" y="0"/>
                  </a:lnTo>
                  <a:lnTo>
                    <a:pt x="2826651" y="431800"/>
                  </a:lnTo>
                  <a:lnTo>
                    <a:pt x="2857754" y="431800"/>
                  </a:lnTo>
                  <a:lnTo>
                    <a:pt x="2857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724931"/>
              <a:ext cx="18288000" cy="7533640"/>
            </a:xfrm>
            <a:custGeom>
              <a:avLst/>
              <a:gdLst/>
              <a:ahLst/>
              <a:cxnLst/>
              <a:rect l="l" t="t" r="r" b="b"/>
              <a:pathLst>
                <a:path w="18288000" h="7533640">
                  <a:moveTo>
                    <a:pt x="18287999" y="7533368"/>
                  </a:moveTo>
                  <a:lnTo>
                    <a:pt x="35051" y="7533368"/>
                  </a:lnTo>
                  <a:lnTo>
                    <a:pt x="0" y="7531632"/>
                  </a:lnTo>
                  <a:lnTo>
                    <a:pt x="0" y="1735"/>
                  </a:lnTo>
                  <a:lnTo>
                    <a:pt x="35051" y="0"/>
                  </a:lnTo>
                  <a:lnTo>
                    <a:pt x="18287999" y="0"/>
                  </a:lnTo>
                  <a:lnTo>
                    <a:pt x="18287999" y="7533368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89919"/>
              <a:ext cx="18288000" cy="6405245"/>
            </a:xfrm>
            <a:custGeom>
              <a:avLst/>
              <a:gdLst/>
              <a:ahLst/>
              <a:cxnLst/>
              <a:rect l="l" t="t" r="r" b="b"/>
              <a:pathLst>
                <a:path w="18288000" h="6405245">
                  <a:moveTo>
                    <a:pt x="18287999" y="6404928"/>
                  </a:moveTo>
                  <a:lnTo>
                    <a:pt x="0" y="6404928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64049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805749"/>
              <a:ext cx="1721485" cy="928369"/>
            </a:xfrm>
            <a:custGeom>
              <a:avLst/>
              <a:gdLst/>
              <a:ahLst/>
              <a:cxnLst/>
              <a:rect l="l" t="t" r="r" b="b"/>
              <a:pathLst>
                <a:path w="1721485" h="928370">
                  <a:moveTo>
                    <a:pt x="1257009" y="927896"/>
                  </a:moveTo>
                  <a:lnTo>
                    <a:pt x="0" y="927896"/>
                  </a:lnTo>
                  <a:lnTo>
                    <a:pt x="0" y="0"/>
                  </a:lnTo>
                  <a:lnTo>
                    <a:pt x="1257009" y="0"/>
                  </a:lnTo>
                  <a:lnTo>
                    <a:pt x="1309359" y="2961"/>
                  </a:lnTo>
                  <a:lnTo>
                    <a:pt x="1360638" y="11719"/>
                  </a:lnTo>
                  <a:lnTo>
                    <a:pt x="1410392" y="26087"/>
                  </a:lnTo>
                  <a:lnTo>
                    <a:pt x="1458166" y="45876"/>
                  </a:lnTo>
                  <a:lnTo>
                    <a:pt x="1503506" y="70897"/>
                  </a:lnTo>
                  <a:lnTo>
                    <a:pt x="1545959" y="100964"/>
                  </a:lnTo>
                  <a:lnTo>
                    <a:pt x="1585070" y="135887"/>
                  </a:lnTo>
                  <a:lnTo>
                    <a:pt x="1619993" y="174998"/>
                  </a:lnTo>
                  <a:lnTo>
                    <a:pt x="1650060" y="217451"/>
                  </a:lnTo>
                  <a:lnTo>
                    <a:pt x="1675081" y="262791"/>
                  </a:lnTo>
                  <a:lnTo>
                    <a:pt x="1694870" y="310565"/>
                  </a:lnTo>
                  <a:lnTo>
                    <a:pt x="1709238" y="360319"/>
                  </a:lnTo>
                  <a:lnTo>
                    <a:pt x="1717996" y="411598"/>
                  </a:lnTo>
                  <a:lnTo>
                    <a:pt x="1720958" y="463948"/>
                  </a:lnTo>
                  <a:lnTo>
                    <a:pt x="1717996" y="516298"/>
                  </a:lnTo>
                  <a:lnTo>
                    <a:pt x="1709238" y="567577"/>
                  </a:lnTo>
                  <a:lnTo>
                    <a:pt x="1694870" y="617330"/>
                  </a:lnTo>
                  <a:lnTo>
                    <a:pt x="1675081" y="665105"/>
                  </a:lnTo>
                  <a:lnTo>
                    <a:pt x="1650060" y="710445"/>
                  </a:lnTo>
                  <a:lnTo>
                    <a:pt x="1619993" y="752898"/>
                  </a:lnTo>
                  <a:lnTo>
                    <a:pt x="1585070" y="792009"/>
                  </a:lnTo>
                  <a:lnTo>
                    <a:pt x="1545959" y="826932"/>
                  </a:lnTo>
                  <a:lnTo>
                    <a:pt x="1503506" y="856999"/>
                  </a:lnTo>
                  <a:lnTo>
                    <a:pt x="1458166" y="882020"/>
                  </a:lnTo>
                  <a:lnTo>
                    <a:pt x="1410392" y="901809"/>
                  </a:lnTo>
                  <a:lnTo>
                    <a:pt x="1360638" y="916176"/>
                  </a:lnTo>
                  <a:lnTo>
                    <a:pt x="1309359" y="924935"/>
                  </a:lnTo>
                  <a:lnTo>
                    <a:pt x="1257009" y="927896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2805748"/>
              <a:ext cx="1720850" cy="923925"/>
            </a:xfrm>
            <a:custGeom>
              <a:avLst/>
              <a:gdLst/>
              <a:ahLst/>
              <a:cxnLst/>
              <a:rect l="l" t="t" r="r" b="b"/>
              <a:pathLst>
                <a:path w="1720850" h="923925">
                  <a:moveTo>
                    <a:pt x="0" y="0"/>
                  </a:moveTo>
                  <a:lnTo>
                    <a:pt x="1256857" y="0"/>
                  </a:lnTo>
                  <a:lnTo>
                    <a:pt x="1309201" y="2961"/>
                  </a:lnTo>
                  <a:lnTo>
                    <a:pt x="1360474" y="11718"/>
                  </a:lnTo>
                  <a:lnTo>
                    <a:pt x="1410222" y="26084"/>
                  </a:lnTo>
                  <a:lnTo>
                    <a:pt x="1457991" y="45871"/>
                  </a:lnTo>
                  <a:lnTo>
                    <a:pt x="1503327" y="70889"/>
                  </a:lnTo>
                  <a:lnTo>
                    <a:pt x="1545775" y="100953"/>
                  </a:lnTo>
                  <a:lnTo>
                    <a:pt x="1584882" y="135872"/>
                  </a:lnTo>
                  <a:lnTo>
                    <a:pt x="1619801" y="174979"/>
                  </a:lnTo>
                  <a:lnTo>
                    <a:pt x="1649864" y="217427"/>
                  </a:lnTo>
                  <a:lnTo>
                    <a:pt x="1674883" y="262762"/>
                  </a:lnTo>
                  <a:lnTo>
                    <a:pt x="1694670" y="310531"/>
                  </a:lnTo>
                  <a:lnTo>
                    <a:pt x="1709036" y="360279"/>
                  </a:lnTo>
                  <a:lnTo>
                    <a:pt x="1717793" y="411552"/>
                  </a:lnTo>
                  <a:lnTo>
                    <a:pt x="1720754" y="463897"/>
                  </a:lnTo>
                  <a:lnTo>
                    <a:pt x="1717793" y="516241"/>
                  </a:lnTo>
                  <a:lnTo>
                    <a:pt x="1709036" y="567514"/>
                  </a:lnTo>
                  <a:lnTo>
                    <a:pt x="1694670" y="617262"/>
                  </a:lnTo>
                  <a:lnTo>
                    <a:pt x="1674883" y="665031"/>
                  </a:lnTo>
                  <a:lnTo>
                    <a:pt x="1649864" y="710367"/>
                  </a:lnTo>
                  <a:lnTo>
                    <a:pt x="1619801" y="752815"/>
                  </a:lnTo>
                  <a:lnTo>
                    <a:pt x="1584882" y="791922"/>
                  </a:lnTo>
                  <a:lnTo>
                    <a:pt x="1545775" y="826841"/>
                  </a:lnTo>
                  <a:lnTo>
                    <a:pt x="1503327" y="856904"/>
                  </a:lnTo>
                  <a:lnTo>
                    <a:pt x="1457991" y="881923"/>
                  </a:lnTo>
                  <a:lnTo>
                    <a:pt x="1410222" y="901709"/>
                  </a:lnTo>
                  <a:lnTo>
                    <a:pt x="1360474" y="916076"/>
                  </a:lnTo>
                  <a:lnTo>
                    <a:pt x="1314520" y="923924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4262607"/>
              <a:ext cx="1721485" cy="928369"/>
            </a:xfrm>
            <a:custGeom>
              <a:avLst/>
              <a:gdLst/>
              <a:ahLst/>
              <a:cxnLst/>
              <a:rect l="l" t="t" r="r" b="b"/>
              <a:pathLst>
                <a:path w="1721485" h="928370">
                  <a:moveTo>
                    <a:pt x="1257009" y="927896"/>
                  </a:moveTo>
                  <a:lnTo>
                    <a:pt x="0" y="927896"/>
                  </a:lnTo>
                  <a:lnTo>
                    <a:pt x="0" y="0"/>
                  </a:lnTo>
                  <a:lnTo>
                    <a:pt x="1257009" y="0"/>
                  </a:lnTo>
                  <a:lnTo>
                    <a:pt x="1309359" y="2961"/>
                  </a:lnTo>
                  <a:lnTo>
                    <a:pt x="1360638" y="11719"/>
                  </a:lnTo>
                  <a:lnTo>
                    <a:pt x="1410392" y="26087"/>
                  </a:lnTo>
                  <a:lnTo>
                    <a:pt x="1458166" y="45876"/>
                  </a:lnTo>
                  <a:lnTo>
                    <a:pt x="1503506" y="70897"/>
                  </a:lnTo>
                  <a:lnTo>
                    <a:pt x="1545959" y="100964"/>
                  </a:lnTo>
                  <a:lnTo>
                    <a:pt x="1585070" y="135887"/>
                  </a:lnTo>
                  <a:lnTo>
                    <a:pt x="1619993" y="174998"/>
                  </a:lnTo>
                  <a:lnTo>
                    <a:pt x="1650060" y="217451"/>
                  </a:lnTo>
                  <a:lnTo>
                    <a:pt x="1675081" y="262791"/>
                  </a:lnTo>
                  <a:lnTo>
                    <a:pt x="1694870" y="310565"/>
                  </a:lnTo>
                  <a:lnTo>
                    <a:pt x="1709238" y="360319"/>
                  </a:lnTo>
                  <a:lnTo>
                    <a:pt x="1717996" y="411598"/>
                  </a:lnTo>
                  <a:lnTo>
                    <a:pt x="1720958" y="463948"/>
                  </a:lnTo>
                  <a:lnTo>
                    <a:pt x="1717996" y="516298"/>
                  </a:lnTo>
                  <a:lnTo>
                    <a:pt x="1709238" y="567577"/>
                  </a:lnTo>
                  <a:lnTo>
                    <a:pt x="1694870" y="617330"/>
                  </a:lnTo>
                  <a:lnTo>
                    <a:pt x="1675081" y="665105"/>
                  </a:lnTo>
                  <a:lnTo>
                    <a:pt x="1650060" y="710445"/>
                  </a:lnTo>
                  <a:lnTo>
                    <a:pt x="1619993" y="752898"/>
                  </a:lnTo>
                  <a:lnTo>
                    <a:pt x="1585070" y="792009"/>
                  </a:lnTo>
                  <a:lnTo>
                    <a:pt x="1545959" y="826932"/>
                  </a:lnTo>
                  <a:lnTo>
                    <a:pt x="1503506" y="856999"/>
                  </a:lnTo>
                  <a:lnTo>
                    <a:pt x="1458166" y="882020"/>
                  </a:lnTo>
                  <a:lnTo>
                    <a:pt x="1410392" y="901809"/>
                  </a:lnTo>
                  <a:lnTo>
                    <a:pt x="1360638" y="916177"/>
                  </a:lnTo>
                  <a:lnTo>
                    <a:pt x="1309359" y="924935"/>
                  </a:lnTo>
                  <a:lnTo>
                    <a:pt x="1257009" y="927896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4262607"/>
              <a:ext cx="1720850" cy="923925"/>
            </a:xfrm>
            <a:custGeom>
              <a:avLst/>
              <a:gdLst/>
              <a:ahLst/>
              <a:cxnLst/>
              <a:rect l="l" t="t" r="r" b="b"/>
              <a:pathLst>
                <a:path w="1720850" h="923925">
                  <a:moveTo>
                    <a:pt x="0" y="0"/>
                  </a:moveTo>
                  <a:lnTo>
                    <a:pt x="1256857" y="0"/>
                  </a:lnTo>
                  <a:lnTo>
                    <a:pt x="1309201" y="2961"/>
                  </a:lnTo>
                  <a:lnTo>
                    <a:pt x="1360474" y="11718"/>
                  </a:lnTo>
                  <a:lnTo>
                    <a:pt x="1410222" y="26084"/>
                  </a:lnTo>
                  <a:lnTo>
                    <a:pt x="1457991" y="45871"/>
                  </a:lnTo>
                  <a:lnTo>
                    <a:pt x="1503327" y="70889"/>
                  </a:lnTo>
                  <a:lnTo>
                    <a:pt x="1545775" y="100953"/>
                  </a:lnTo>
                  <a:lnTo>
                    <a:pt x="1584882" y="135872"/>
                  </a:lnTo>
                  <a:lnTo>
                    <a:pt x="1619801" y="174979"/>
                  </a:lnTo>
                  <a:lnTo>
                    <a:pt x="1649864" y="217427"/>
                  </a:lnTo>
                  <a:lnTo>
                    <a:pt x="1674883" y="262762"/>
                  </a:lnTo>
                  <a:lnTo>
                    <a:pt x="1694670" y="310531"/>
                  </a:lnTo>
                  <a:lnTo>
                    <a:pt x="1709036" y="360279"/>
                  </a:lnTo>
                  <a:lnTo>
                    <a:pt x="1717793" y="411552"/>
                  </a:lnTo>
                  <a:lnTo>
                    <a:pt x="1720754" y="463897"/>
                  </a:lnTo>
                  <a:lnTo>
                    <a:pt x="1717793" y="516241"/>
                  </a:lnTo>
                  <a:lnTo>
                    <a:pt x="1709036" y="567514"/>
                  </a:lnTo>
                  <a:lnTo>
                    <a:pt x="1694670" y="617262"/>
                  </a:lnTo>
                  <a:lnTo>
                    <a:pt x="1674883" y="665031"/>
                  </a:lnTo>
                  <a:lnTo>
                    <a:pt x="1649864" y="710367"/>
                  </a:lnTo>
                  <a:lnTo>
                    <a:pt x="1619801" y="752815"/>
                  </a:lnTo>
                  <a:lnTo>
                    <a:pt x="1584882" y="791922"/>
                  </a:lnTo>
                  <a:lnTo>
                    <a:pt x="1545775" y="826841"/>
                  </a:lnTo>
                  <a:lnTo>
                    <a:pt x="1503327" y="856904"/>
                  </a:lnTo>
                  <a:lnTo>
                    <a:pt x="1457991" y="881923"/>
                  </a:lnTo>
                  <a:lnTo>
                    <a:pt x="1410222" y="901709"/>
                  </a:lnTo>
                  <a:lnTo>
                    <a:pt x="1360474" y="916076"/>
                  </a:lnTo>
                  <a:lnTo>
                    <a:pt x="1314521" y="923924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719465"/>
              <a:ext cx="1721485" cy="928369"/>
            </a:xfrm>
            <a:custGeom>
              <a:avLst/>
              <a:gdLst/>
              <a:ahLst/>
              <a:cxnLst/>
              <a:rect l="l" t="t" r="r" b="b"/>
              <a:pathLst>
                <a:path w="1721485" h="928370">
                  <a:moveTo>
                    <a:pt x="1257009" y="927896"/>
                  </a:moveTo>
                  <a:lnTo>
                    <a:pt x="0" y="927896"/>
                  </a:lnTo>
                  <a:lnTo>
                    <a:pt x="0" y="0"/>
                  </a:lnTo>
                  <a:lnTo>
                    <a:pt x="1257009" y="0"/>
                  </a:lnTo>
                  <a:lnTo>
                    <a:pt x="1309359" y="2961"/>
                  </a:lnTo>
                  <a:lnTo>
                    <a:pt x="1360638" y="11719"/>
                  </a:lnTo>
                  <a:lnTo>
                    <a:pt x="1410392" y="26087"/>
                  </a:lnTo>
                  <a:lnTo>
                    <a:pt x="1458166" y="45876"/>
                  </a:lnTo>
                  <a:lnTo>
                    <a:pt x="1503506" y="70897"/>
                  </a:lnTo>
                  <a:lnTo>
                    <a:pt x="1545959" y="100964"/>
                  </a:lnTo>
                  <a:lnTo>
                    <a:pt x="1585070" y="135887"/>
                  </a:lnTo>
                  <a:lnTo>
                    <a:pt x="1619993" y="174998"/>
                  </a:lnTo>
                  <a:lnTo>
                    <a:pt x="1650060" y="217451"/>
                  </a:lnTo>
                  <a:lnTo>
                    <a:pt x="1675081" y="262791"/>
                  </a:lnTo>
                  <a:lnTo>
                    <a:pt x="1694870" y="310565"/>
                  </a:lnTo>
                  <a:lnTo>
                    <a:pt x="1709238" y="360319"/>
                  </a:lnTo>
                  <a:lnTo>
                    <a:pt x="1717996" y="411598"/>
                  </a:lnTo>
                  <a:lnTo>
                    <a:pt x="1720958" y="463948"/>
                  </a:lnTo>
                  <a:lnTo>
                    <a:pt x="1717996" y="516298"/>
                  </a:lnTo>
                  <a:lnTo>
                    <a:pt x="1709238" y="567577"/>
                  </a:lnTo>
                  <a:lnTo>
                    <a:pt x="1694870" y="617330"/>
                  </a:lnTo>
                  <a:lnTo>
                    <a:pt x="1675081" y="665104"/>
                  </a:lnTo>
                  <a:lnTo>
                    <a:pt x="1650060" y="710445"/>
                  </a:lnTo>
                  <a:lnTo>
                    <a:pt x="1619993" y="752898"/>
                  </a:lnTo>
                  <a:lnTo>
                    <a:pt x="1585070" y="792009"/>
                  </a:lnTo>
                  <a:lnTo>
                    <a:pt x="1545959" y="826932"/>
                  </a:lnTo>
                  <a:lnTo>
                    <a:pt x="1503506" y="856998"/>
                  </a:lnTo>
                  <a:lnTo>
                    <a:pt x="1458166" y="882020"/>
                  </a:lnTo>
                  <a:lnTo>
                    <a:pt x="1410392" y="901809"/>
                  </a:lnTo>
                  <a:lnTo>
                    <a:pt x="1360638" y="916176"/>
                  </a:lnTo>
                  <a:lnTo>
                    <a:pt x="1309359" y="924935"/>
                  </a:lnTo>
                  <a:lnTo>
                    <a:pt x="1257009" y="927896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5719465"/>
              <a:ext cx="1720850" cy="923925"/>
            </a:xfrm>
            <a:custGeom>
              <a:avLst/>
              <a:gdLst/>
              <a:ahLst/>
              <a:cxnLst/>
              <a:rect l="l" t="t" r="r" b="b"/>
              <a:pathLst>
                <a:path w="1720850" h="923925">
                  <a:moveTo>
                    <a:pt x="0" y="0"/>
                  </a:moveTo>
                  <a:lnTo>
                    <a:pt x="1256857" y="0"/>
                  </a:lnTo>
                  <a:lnTo>
                    <a:pt x="1309201" y="2961"/>
                  </a:lnTo>
                  <a:lnTo>
                    <a:pt x="1360474" y="11718"/>
                  </a:lnTo>
                  <a:lnTo>
                    <a:pt x="1410222" y="26084"/>
                  </a:lnTo>
                  <a:lnTo>
                    <a:pt x="1457991" y="45871"/>
                  </a:lnTo>
                  <a:lnTo>
                    <a:pt x="1503327" y="70889"/>
                  </a:lnTo>
                  <a:lnTo>
                    <a:pt x="1545775" y="100953"/>
                  </a:lnTo>
                  <a:lnTo>
                    <a:pt x="1584882" y="135872"/>
                  </a:lnTo>
                  <a:lnTo>
                    <a:pt x="1619801" y="174979"/>
                  </a:lnTo>
                  <a:lnTo>
                    <a:pt x="1649864" y="217427"/>
                  </a:lnTo>
                  <a:lnTo>
                    <a:pt x="1674883" y="262762"/>
                  </a:lnTo>
                  <a:lnTo>
                    <a:pt x="1694670" y="310531"/>
                  </a:lnTo>
                  <a:lnTo>
                    <a:pt x="1709036" y="360279"/>
                  </a:lnTo>
                  <a:lnTo>
                    <a:pt x="1717793" y="411552"/>
                  </a:lnTo>
                  <a:lnTo>
                    <a:pt x="1720754" y="463897"/>
                  </a:lnTo>
                  <a:lnTo>
                    <a:pt x="1717793" y="516241"/>
                  </a:lnTo>
                  <a:lnTo>
                    <a:pt x="1709036" y="567514"/>
                  </a:lnTo>
                  <a:lnTo>
                    <a:pt x="1694670" y="617262"/>
                  </a:lnTo>
                  <a:lnTo>
                    <a:pt x="1674883" y="665031"/>
                  </a:lnTo>
                  <a:lnTo>
                    <a:pt x="1649864" y="710367"/>
                  </a:lnTo>
                  <a:lnTo>
                    <a:pt x="1619801" y="752815"/>
                  </a:lnTo>
                  <a:lnTo>
                    <a:pt x="1584882" y="791922"/>
                  </a:lnTo>
                  <a:lnTo>
                    <a:pt x="1545775" y="826841"/>
                  </a:lnTo>
                  <a:lnTo>
                    <a:pt x="1503327" y="856904"/>
                  </a:lnTo>
                  <a:lnTo>
                    <a:pt x="1457991" y="881923"/>
                  </a:lnTo>
                  <a:lnTo>
                    <a:pt x="1410223" y="901710"/>
                  </a:lnTo>
                  <a:lnTo>
                    <a:pt x="1360475" y="916076"/>
                  </a:lnTo>
                  <a:lnTo>
                    <a:pt x="1314521" y="923924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7176324"/>
              <a:ext cx="1721485" cy="928369"/>
            </a:xfrm>
            <a:custGeom>
              <a:avLst/>
              <a:gdLst/>
              <a:ahLst/>
              <a:cxnLst/>
              <a:rect l="l" t="t" r="r" b="b"/>
              <a:pathLst>
                <a:path w="1721485" h="928370">
                  <a:moveTo>
                    <a:pt x="1257009" y="927896"/>
                  </a:moveTo>
                  <a:lnTo>
                    <a:pt x="0" y="927896"/>
                  </a:lnTo>
                  <a:lnTo>
                    <a:pt x="0" y="0"/>
                  </a:lnTo>
                  <a:lnTo>
                    <a:pt x="1257009" y="0"/>
                  </a:lnTo>
                  <a:lnTo>
                    <a:pt x="1309359" y="2961"/>
                  </a:lnTo>
                  <a:lnTo>
                    <a:pt x="1360638" y="11719"/>
                  </a:lnTo>
                  <a:lnTo>
                    <a:pt x="1410392" y="26087"/>
                  </a:lnTo>
                  <a:lnTo>
                    <a:pt x="1458166" y="45876"/>
                  </a:lnTo>
                  <a:lnTo>
                    <a:pt x="1503506" y="70897"/>
                  </a:lnTo>
                  <a:lnTo>
                    <a:pt x="1545959" y="100964"/>
                  </a:lnTo>
                  <a:lnTo>
                    <a:pt x="1585070" y="135887"/>
                  </a:lnTo>
                  <a:lnTo>
                    <a:pt x="1619993" y="174998"/>
                  </a:lnTo>
                  <a:lnTo>
                    <a:pt x="1650060" y="217451"/>
                  </a:lnTo>
                  <a:lnTo>
                    <a:pt x="1675081" y="262791"/>
                  </a:lnTo>
                  <a:lnTo>
                    <a:pt x="1694870" y="310565"/>
                  </a:lnTo>
                  <a:lnTo>
                    <a:pt x="1709238" y="360319"/>
                  </a:lnTo>
                  <a:lnTo>
                    <a:pt x="1717996" y="411598"/>
                  </a:lnTo>
                  <a:lnTo>
                    <a:pt x="1720958" y="463948"/>
                  </a:lnTo>
                  <a:lnTo>
                    <a:pt x="1717996" y="516298"/>
                  </a:lnTo>
                  <a:lnTo>
                    <a:pt x="1709238" y="567577"/>
                  </a:lnTo>
                  <a:lnTo>
                    <a:pt x="1694870" y="617330"/>
                  </a:lnTo>
                  <a:lnTo>
                    <a:pt x="1675081" y="665105"/>
                  </a:lnTo>
                  <a:lnTo>
                    <a:pt x="1650060" y="710445"/>
                  </a:lnTo>
                  <a:lnTo>
                    <a:pt x="1619993" y="752898"/>
                  </a:lnTo>
                  <a:lnTo>
                    <a:pt x="1585070" y="792009"/>
                  </a:lnTo>
                  <a:lnTo>
                    <a:pt x="1545959" y="826932"/>
                  </a:lnTo>
                  <a:lnTo>
                    <a:pt x="1503506" y="856999"/>
                  </a:lnTo>
                  <a:lnTo>
                    <a:pt x="1458166" y="882020"/>
                  </a:lnTo>
                  <a:lnTo>
                    <a:pt x="1410392" y="901808"/>
                  </a:lnTo>
                  <a:lnTo>
                    <a:pt x="1360638" y="916176"/>
                  </a:lnTo>
                  <a:lnTo>
                    <a:pt x="1309359" y="924934"/>
                  </a:lnTo>
                  <a:lnTo>
                    <a:pt x="1257009" y="927896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7176324"/>
              <a:ext cx="1720850" cy="923925"/>
            </a:xfrm>
            <a:custGeom>
              <a:avLst/>
              <a:gdLst/>
              <a:ahLst/>
              <a:cxnLst/>
              <a:rect l="l" t="t" r="r" b="b"/>
              <a:pathLst>
                <a:path w="1720850" h="923925">
                  <a:moveTo>
                    <a:pt x="0" y="0"/>
                  </a:moveTo>
                  <a:lnTo>
                    <a:pt x="1256857" y="0"/>
                  </a:lnTo>
                  <a:lnTo>
                    <a:pt x="1309201" y="2961"/>
                  </a:lnTo>
                  <a:lnTo>
                    <a:pt x="1360474" y="11718"/>
                  </a:lnTo>
                  <a:lnTo>
                    <a:pt x="1410222" y="26084"/>
                  </a:lnTo>
                  <a:lnTo>
                    <a:pt x="1457991" y="45871"/>
                  </a:lnTo>
                  <a:lnTo>
                    <a:pt x="1503327" y="70889"/>
                  </a:lnTo>
                  <a:lnTo>
                    <a:pt x="1545775" y="100953"/>
                  </a:lnTo>
                  <a:lnTo>
                    <a:pt x="1584882" y="135872"/>
                  </a:lnTo>
                  <a:lnTo>
                    <a:pt x="1619801" y="174979"/>
                  </a:lnTo>
                  <a:lnTo>
                    <a:pt x="1649864" y="217427"/>
                  </a:lnTo>
                  <a:lnTo>
                    <a:pt x="1674883" y="262762"/>
                  </a:lnTo>
                  <a:lnTo>
                    <a:pt x="1694670" y="310531"/>
                  </a:lnTo>
                  <a:lnTo>
                    <a:pt x="1709036" y="360279"/>
                  </a:lnTo>
                  <a:lnTo>
                    <a:pt x="1717793" y="411552"/>
                  </a:lnTo>
                  <a:lnTo>
                    <a:pt x="1720754" y="463897"/>
                  </a:lnTo>
                  <a:lnTo>
                    <a:pt x="1717793" y="516241"/>
                  </a:lnTo>
                  <a:lnTo>
                    <a:pt x="1709036" y="567514"/>
                  </a:lnTo>
                  <a:lnTo>
                    <a:pt x="1694670" y="617262"/>
                  </a:lnTo>
                  <a:lnTo>
                    <a:pt x="1674883" y="665031"/>
                  </a:lnTo>
                  <a:lnTo>
                    <a:pt x="1649864" y="710367"/>
                  </a:lnTo>
                  <a:lnTo>
                    <a:pt x="1619801" y="752815"/>
                  </a:lnTo>
                  <a:lnTo>
                    <a:pt x="1584882" y="791922"/>
                  </a:lnTo>
                  <a:lnTo>
                    <a:pt x="1545775" y="826841"/>
                  </a:lnTo>
                  <a:lnTo>
                    <a:pt x="1503327" y="856904"/>
                  </a:lnTo>
                  <a:lnTo>
                    <a:pt x="1457991" y="881923"/>
                  </a:lnTo>
                  <a:lnTo>
                    <a:pt x="1410223" y="901710"/>
                  </a:lnTo>
                  <a:lnTo>
                    <a:pt x="1360474" y="916076"/>
                  </a:lnTo>
                  <a:lnTo>
                    <a:pt x="1314520" y="923924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792640" y="0"/>
              <a:ext cx="2495550" cy="2395220"/>
            </a:xfrm>
            <a:custGeom>
              <a:avLst/>
              <a:gdLst/>
              <a:ahLst/>
              <a:cxnLst/>
              <a:rect l="l" t="t" r="r" b="b"/>
              <a:pathLst>
                <a:path w="2495550" h="2395220">
                  <a:moveTo>
                    <a:pt x="396140" y="1452770"/>
                  </a:moveTo>
                  <a:lnTo>
                    <a:pt x="335868" y="1448076"/>
                  </a:lnTo>
                  <a:lnTo>
                    <a:pt x="276946" y="1436231"/>
                  </a:lnTo>
                  <a:lnTo>
                    <a:pt x="220589" y="1417100"/>
                  </a:lnTo>
                  <a:lnTo>
                    <a:pt x="168010" y="1390549"/>
                  </a:lnTo>
                  <a:lnTo>
                    <a:pt x="120426" y="1356445"/>
                  </a:lnTo>
                  <a:lnTo>
                    <a:pt x="79049" y="1314651"/>
                  </a:lnTo>
                  <a:lnTo>
                    <a:pt x="45094" y="1265035"/>
                  </a:lnTo>
                  <a:lnTo>
                    <a:pt x="19777" y="1207461"/>
                  </a:lnTo>
                  <a:lnTo>
                    <a:pt x="4312" y="1141795"/>
                  </a:lnTo>
                  <a:lnTo>
                    <a:pt x="50" y="1074972"/>
                  </a:lnTo>
                  <a:lnTo>
                    <a:pt x="0" y="1066402"/>
                  </a:lnTo>
                  <a:lnTo>
                    <a:pt x="2242" y="1027830"/>
                  </a:lnTo>
                  <a:lnTo>
                    <a:pt x="7793" y="985651"/>
                  </a:lnTo>
                  <a:lnTo>
                    <a:pt x="16719" y="941347"/>
                  </a:lnTo>
                  <a:lnTo>
                    <a:pt x="29170" y="894903"/>
                  </a:lnTo>
                  <a:lnTo>
                    <a:pt x="45298" y="846302"/>
                  </a:lnTo>
                  <a:lnTo>
                    <a:pt x="65256" y="795526"/>
                  </a:lnTo>
                  <a:lnTo>
                    <a:pt x="95836" y="718976"/>
                  </a:lnTo>
                  <a:lnTo>
                    <a:pt x="119356" y="651079"/>
                  </a:lnTo>
                  <a:lnTo>
                    <a:pt x="136401" y="591063"/>
                  </a:lnTo>
                  <a:lnTo>
                    <a:pt x="147558" y="538156"/>
                  </a:lnTo>
                  <a:lnTo>
                    <a:pt x="153413" y="491585"/>
                  </a:lnTo>
                  <a:lnTo>
                    <a:pt x="154554" y="450577"/>
                  </a:lnTo>
                  <a:lnTo>
                    <a:pt x="151565" y="414359"/>
                  </a:lnTo>
                  <a:lnTo>
                    <a:pt x="135546" y="353207"/>
                  </a:lnTo>
                  <a:lnTo>
                    <a:pt x="110049" y="301947"/>
                  </a:lnTo>
                  <a:lnTo>
                    <a:pt x="79763" y="254399"/>
                  </a:lnTo>
                  <a:lnTo>
                    <a:pt x="64290" y="230086"/>
                  </a:lnTo>
                  <a:lnTo>
                    <a:pt x="49380" y="204383"/>
                  </a:lnTo>
                  <a:lnTo>
                    <a:pt x="35618" y="176517"/>
                  </a:lnTo>
                  <a:lnTo>
                    <a:pt x="23590" y="145717"/>
                  </a:lnTo>
                  <a:lnTo>
                    <a:pt x="20482" y="121635"/>
                  </a:lnTo>
                  <a:lnTo>
                    <a:pt x="26771" y="97547"/>
                  </a:lnTo>
                  <a:lnTo>
                    <a:pt x="64045" y="50015"/>
                  </a:lnTo>
                  <a:lnTo>
                    <a:pt x="128431" y="4448"/>
                  </a:lnTo>
                  <a:lnTo>
                    <a:pt x="136692" y="0"/>
                  </a:lnTo>
                  <a:lnTo>
                    <a:pt x="1530230" y="0"/>
                  </a:lnTo>
                  <a:lnTo>
                    <a:pt x="1572348" y="11353"/>
                  </a:lnTo>
                  <a:lnTo>
                    <a:pt x="1618786" y="22491"/>
                  </a:lnTo>
                  <a:lnTo>
                    <a:pt x="1665536" y="32333"/>
                  </a:lnTo>
                  <a:lnTo>
                    <a:pt x="1712596" y="40879"/>
                  </a:lnTo>
                  <a:lnTo>
                    <a:pt x="1759968" y="48129"/>
                  </a:lnTo>
                  <a:lnTo>
                    <a:pt x="1807652" y="54082"/>
                  </a:lnTo>
                  <a:lnTo>
                    <a:pt x="1858311" y="58241"/>
                  </a:lnTo>
                  <a:lnTo>
                    <a:pt x="1908025" y="59576"/>
                  </a:lnTo>
                  <a:lnTo>
                    <a:pt x="2495358" y="59576"/>
                  </a:lnTo>
                  <a:lnTo>
                    <a:pt x="2495358" y="770735"/>
                  </a:lnTo>
                  <a:lnTo>
                    <a:pt x="2037158" y="770735"/>
                  </a:lnTo>
                  <a:lnTo>
                    <a:pt x="2002637" y="775028"/>
                  </a:lnTo>
                  <a:lnTo>
                    <a:pt x="1970434" y="783805"/>
                  </a:lnTo>
                  <a:lnTo>
                    <a:pt x="1941266" y="796812"/>
                  </a:lnTo>
                  <a:lnTo>
                    <a:pt x="955386" y="796812"/>
                  </a:lnTo>
                  <a:lnTo>
                    <a:pt x="908347" y="814051"/>
                  </a:lnTo>
                  <a:lnTo>
                    <a:pt x="876032" y="859071"/>
                  </a:lnTo>
                  <a:lnTo>
                    <a:pt x="852904" y="929099"/>
                  </a:lnTo>
                  <a:lnTo>
                    <a:pt x="843054" y="972626"/>
                  </a:lnTo>
                  <a:lnTo>
                    <a:pt x="833425" y="1021366"/>
                  </a:lnTo>
                  <a:lnTo>
                    <a:pt x="823322" y="1074972"/>
                  </a:lnTo>
                  <a:lnTo>
                    <a:pt x="812055" y="1133098"/>
                  </a:lnTo>
                  <a:lnTo>
                    <a:pt x="798932" y="1195399"/>
                  </a:lnTo>
                  <a:lnTo>
                    <a:pt x="781165" y="1249016"/>
                  </a:lnTo>
                  <a:lnTo>
                    <a:pt x="753882" y="1296590"/>
                  </a:lnTo>
                  <a:lnTo>
                    <a:pt x="718103" y="1338291"/>
                  </a:lnTo>
                  <a:lnTo>
                    <a:pt x="675238" y="1373680"/>
                  </a:lnTo>
                  <a:lnTo>
                    <a:pt x="626434" y="1402725"/>
                  </a:lnTo>
                  <a:lnTo>
                    <a:pt x="572909" y="1425291"/>
                  </a:lnTo>
                  <a:lnTo>
                    <a:pt x="515874" y="1441243"/>
                  </a:lnTo>
                  <a:lnTo>
                    <a:pt x="456547" y="1450448"/>
                  </a:lnTo>
                  <a:lnTo>
                    <a:pt x="426402" y="1452478"/>
                  </a:lnTo>
                  <a:lnTo>
                    <a:pt x="396140" y="1452770"/>
                  </a:lnTo>
                  <a:close/>
                </a:path>
                <a:path w="2495550" h="2395220">
                  <a:moveTo>
                    <a:pt x="2495358" y="59576"/>
                  </a:moveTo>
                  <a:lnTo>
                    <a:pt x="1908025" y="59576"/>
                  </a:lnTo>
                  <a:lnTo>
                    <a:pt x="1961682" y="58241"/>
                  </a:lnTo>
                  <a:lnTo>
                    <a:pt x="1958522" y="58241"/>
                  </a:lnTo>
                  <a:lnTo>
                    <a:pt x="2004951" y="54866"/>
                  </a:lnTo>
                  <a:lnTo>
                    <a:pt x="2052331" y="49364"/>
                  </a:lnTo>
                  <a:lnTo>
                    <a:pt x="2099101" y="42128"/>
                  </a:lnTo>
                  <a:lnTo>
                    <a:pt x="2145346" y="33428"/>
                  </a:lnTo>
                  <a:lnTo>
                    <a:pt x="2191149" y="23539"/>
                  </a:lnTo>
                  <a:lnTo>
                    <a:pt x="2236595" y="12730"/>
                  </a:lnTo>
                  <a:lnTo>
                    <a:pt x="2286620" y="0"/>
                  </a:lnTo>
                  <a:lnTo>
                    <a:pt x="2495358" y="0"/>
                  </a:lnTo>
                  <a:lnTo>
                    <a:pt x="2495358" y="59576"/>
                  </a:lnTo>
                  <a:close/>
                </a:path>
                <a:path w="2495550" h="2395220">
                  <a:moveTo>
                    <a:pt x="2495358" y="1778280"/>
                  </a:moveTo>
                  <a:lnTo>
                    <a:pt x="2454768" y="1768023"/>
                  </a:lnTo>
                  <a:lnTo>
                    <a:pt x="2418851" y="1752163"/>
                  </a:lnTo>
                  <a:lnTo>
                    <a:pt x="2360832" y="1706109"/>
                  </a:lnTo>
                  <a:lnTo>
                    <a:pt x="2319776" y="1644783"/>
                  </a:lnTo>
                  <a:lnTo>
                    <a:pt x="2293937" y="1572793"/>
                  </a:lnTo>
                  <a:lnTo>
                    <a:pt x="2286176" y="1534239"/>
                  </a:lnTo>
                  <a:lnTo>
                    <a:pt x="2281564" y="1494748"/>
                  </a:lnTo>
                  <a:lnTo>
                    <a:pt x="2279881" y="1454895"/>
                  </a:lnTo>
                  <a:lnTo>
                    <a:pt x="2280856" y="1417310"/>
                  </a:lnTo>
                  <a:lnTo>
                    <a:pt x="2280862" y="1417100"/>
                  </a:lnTo>
                  <a:lnTo>
                    <a:pt x="2284431" y="1376408"/>
                  </a:lnTo>
                  <a:lnTo>
                    <a:pt x="2298078" y="1303388"/>
                  </a:lnTo>
                  <a:lnTo>
                    <a:pt x="2307766" y="1270367"/>
                  </a:lnTo>
                  <a:lnTo>
                    <a:pt x="2320800" y="1223809"/>
                  </a:lnTo>
                  <a:lnTo>
                    <a:pt x="2330562" y="1172849"/>
                  </a:lnTo>
                  <a:lnTo>
                    <a:pt x="2336683" y="1119657"/>
                  </a:lnTo>
                  <a:lnTo>
                    <a:pt x="2338734" y="1067903"/>
                  </a:lnTo>
                  <a:lnTo>
                    <a:pt x="2338794" y="1066402"/>
                  </a:lnTo>
                  <a:lnTo>
                    <a:pt x="2336526" y="1015253"/>
                  </a:lnTo>
                  <a:lnTo>
                    <a:pt x="2329510" y="968379"/>
                  </a:lnTo>
                  <a:lnTo>
                    <a:pt x="2317379" y="927950"/>
                  </a:lnTo>
                  <a:lnTo>
                    <a:pt x="2263902" y="856277"/>
                  </a:lnTo>
                  <a:lnTo>
                    <a:pt x="2222464" y="822983"/>
                  </a:lnTo>
                  <a:lnTo>
                    <a:pt x="2180578" y="799476"/>
                  </a:lnTo>
                  <a:lnTo>
                    <a:pt x="2126467" y="779487"/>
                  </a:lnTo>
                  <a:lnTo>
                    <a:pt x="2073715" y="770984"/>
                  </a:lnTo>
                  <a:lnTo>
                    <a:pt x="2037158" y="770735"/>
                  </a:lnTo>
                  <a:lnTo>
                    <a:pt x="2495358" y="770735"/>
                  </a:lnTo>
                  <a:lnTo>
                    <a:pt x="2495358" y="1778280"/>
                  </a:lnTo>
                  <a:close/>
                </a:path>
                <a:path w="2495550" h="2395220">
                  <a:moveTo>
                    <a:pt x="1469000" y="2395218"/>
                  </a:moveTo>
                  <a:lnTo>
                    <a:pt x="1418007" y="2392631"/>
                  </a:lnTo>
                  <a:lnTo>
                    <a:pt x="1364172" y="2386653"/>
                  </a:lnTo>
                  <a:lnTo>
                    <a:pt x="1303843" y="2375697"/>
                  </a:lnTo>
                  <a:lnTo>
                    <a:pt x="1248655" y="2360558"/>
                  </a:lnTo>
                  <a:lnTo>
                    <a:pt x="1198412" y="2341545"/>
                  </a:lnTo>
                  <a:lnTo>
                    <a:pt x="1152917" y="2318968"/>
                  </a:lnTo>
                  <a:lnTo>
                    <a:pt x="1111976" y="2293136"/>
                  </a:lnTo>
                  <a:lnTo>
                    <a:pt x="1075393" y="2264357"/>
                  </a:lnTo>
                  <a:lnTo>
                    <a:pt x="1042971" y="2232940"/>
                  </a:lnTo>
                  <a:lnTo>
                    <a:pt x="1014516" y="2199193"/>
                  </a:lnTo>
                  <a:lnTo>
                    <a:pt x="989830" y="2163426"/>
                  </a:lnTo>
                  <a:lnTo>
                    <a:pt x="968719" y="2125948"/>
                  </a:lnTo>
                  <a:lnTo>
                    <a:pt x="950987" y="2087067"/>
                  </a:lnTo>
                  <a:lnTo>
                    <a:pt x="936438" y="2047092"/>
                  </a:lnTo>
                  <a:lnTo>
                    <a:pt x="924877" y="2006332"/>
                  </a:lnTo>
                  <a:lnTo>
                    <a:pt x="916107" y="1965095"/>
                  </a:lnTo>
                  <a:lnTo>
                    <a:pt x="909932" y="1923691"/>
                  </a:lnTo>
                  <a:lnTo>
                    <a:pt x="906158" y="1882429"/>
                  </a:lnTo>
                  <a:lnTo>
                    <a:pt x="904587" y="1841616"/>
                  </a:lnTo>
                  <a:lnTo>
                    <a:pt x="905026" y="1801563"/>
                  </a:lnTo>
                  <a:lnTo>
                    <a:pt x="907277" y="1762577"/>
                  </a:lnTo>
                  <a:lnTo>
                    <a:pt x="916434" y="1689045"/>
                  </a:lnTo>
                  <a:lnTo>
                    <a:pt x="930494" y="1623489"/>
                  </a:lnTo>
                  <a:lnTo>
                    <a:pt x="947889" y="1568381"/>
                  </a:lnTo>
                  <a:lnTo>
                    <a:pt x="971460" y="1516533"/>
                  </a:lnTo>
                  <a:lnTo>
                    <a:pt x="1007497" y="1450630"/>
                  </a:lnTo>
                  <a:lnTo>
                    <a:pt x="1026512" y="1417310"/>
                  </a:lnTo>
                  <a:lnTo>
                    <a:pt x="1049808" y="1376408"/>
                  </a:lnTo>
                  <a:lnTo>
                    <a:pt x="1071764" y="1337030"/>
                  </a:lnTo>
                  <a:lnTo>
                    <a:pt x="1093426" y="1296590"/>
                  </a:lnTo>
                  <a:lnTo>
                    <a:pt x="1114173" y="1255432"/>
                  </a:lnTo>
                  <a:lnTo>
                    <a:pt x="1133383" y="1213893"/>
                  </a:lnTo>
                  <a:lnTo>
                    <a:pt x="1150435" y="1172315"/>
                  </a:lnTo>
                  <a:lnTo>
                    <a:pt x="1164709" y="1131036"/>
                  </a:lnTo>
                  <a:lnTo>
                    <a:pt x="1175584" y="1090397"/>
                  </a:lnTo>
                  <a:lnTo>
                    <a:pt x="1182437" y="1050738"/>
                  </a:lnTo>
                  <a:lnTo>
                    <a:pt x="1184649" y="1012398"/>
                  </a:lnTo>
                  <a:lnTo>
                    <a:pt x="1181599" y="975718"/>
                  </a:lnTo>
                  <a:lnTo>
                    <a:pt x="1157225" y="908695"/>
                  </a:lnTo>
                  <a:lnTo>
                    <a:pt x="1104348" y="852388"/>
                  </a:lnTo>
                  <a:lnTo>
                    <a:pt x="1065667" y="829103"/>
                  </a:lnTo>
                  <a:lnTo>
                    <a:pt x="1022688" y="810124"/>
                  </a:lnTo>
                  <a:lnTo>
                    <a:pt x="955386" y="796812"/>
                  </a:lnTo>
                  <a:lnTo>
                    <a:pt x="1941266" y="796812"/>
                  </a:lnTo>
                  <a:lnTo>
                    <a:pt x="1890554" y="836438"/>
                  </a:lnTo>
                  <a:lnTo>
                    <a:pt x="1854060" y="892846"/>
                  </a:lnTo>
                  <a:lnTo>
                    <a:pt x="1833607" y="965752"/>
                  </a:lnTo>
                  <a:lnTo>
                    <a:pt x="1830100" y="1008242"/>
                  </a:lnTo>
                  <a:lnTo>
                    <a:pt x="1831334" y="1050738"/>
                  </a:lnTo>
                  <a:lnTo>
                    <a:pt x="1837936" y="1104997"/>
                  </a:lnTo>
                  <a:lnTo>
                    <a:pt x="1849843" y="1159143"/>
                  </a:lnTo>
                  <a:lnTo>
                    <a:pt x="1867452" y="1217054"/>
                  </a:lnTo>
                  <a:lnTo>
                    <a:pt x="1891045" y="1278670"/>
                  </a:lnTo>
                  <a:lnTo>
                    <a:pt x="1904187" y="1311430"/>
                  </a:lnTo>
                  <a:lnTo>
                    <a:pt x="1916646" y="1345542"/>
                  </a:lnTo>
                  <a:lnTo>
                    <a:pt x="1939219" y="1417100"/>
                  </a:lnTo>
                  <a:lnTo>
                    <a:pt x="1949341" y="1454708"/>
                  </a:lnTo>
                  <a:lnTo>
                    <a:pt x="1958485" y="1492946"/>
                  </a:lnTo>
                  <a:lnTo>
                    <a:pt x="1966653" y="1531895"/>
                  </a:lnTo>
                  <a:lnTo>
                    <a:pt x="1973789" y="1571427"/>
                  </a:lnTo>
                  <a:lnTo>
                    <a:pt x="1979833" y="1611414"/>
                  </a:lnTo>
                  <a:lnTo>
                    <a:pt x="1984727" y="1651727"/>
                  </a:lnTo>
                  <a:lnTo>
                    <a:pt x="1988413" y="1692238"/>
                  </a:lnTo>
                  <a:lnTo>
                    <a:pt x="1990744" y="1731333"/>
                  </a:lnTo>
                  <a:lnTo>
                    <a:pt x="1991927" y="1773343"/>
                  </a:lnTo>
                  <a:lnTo>
                    <a:pt x="1991725" y="1801563"/>
                  </a:lnTo>
                  <a:lnTo>
                    <a:pt x="1991638" y="1813680"/>
                  </a:lnTo>
                  <a:lnTo>
                    <a:pt x="1989907" y="1853703"/>
                  </a:lnTo>
                  <a:lnTo>
                    <a:pt x="1986677" y="1893283"/>
                  </a:lnTo>
                  <a:lnTo>
                    <a:pt x="1981888" y="1932293"/>
                  </a:lnTo>
                  <a:lnTo>
                    <a:pt x="1975483" y="1970603"/>
                  </a:lnTo>
                  <a:lnTo>
                    <a:pt x="1967402" y="2008087"/>
                  </a:lnTo>
                  <a:lnTo>
                    <a:pt x="1945983" y="2080059"/>
                  </a:lnTo>
                  <a:lnTo>
                    <a:pt x="1917163" y="2147185"/>
                  </a:lnTo>
                  <a:lnTo>
                    <a:pt x="1880476" y="2208438"/>
                  </a:lnTo>
                  <a:lnTo>
                    <a:pt x="1835455" y="2262794"/>
                  </a:lnTo>
                  <a:lnTo>
                    <a:pt x="1781633" y="2309227"/>
                  </a:lnTo>
                  <a:lnTo>
                    <a:pt x="1718543" y="2346711"/>
                  </a:lnTo>
                  <a:lnTo>
                    <a:pt x="1683377" y="2361777"/>
                  </a:lnTo>
                  <a:lnTo>
                    <a:pt x="1645719" y="2374221"/>
                  </a:lnTo>
                  <a:lnTo>
                    <a:pt x="1605511" y="2383916"/>
                  </a:lnTo>
                  <a:lnTo>
                    <a:pt x="1562694" y="2390732"/>
                  </a:lnTo>
                  <a:lnTo>
                    <a:pt x="1517210" y="2394542"/>
                  </a:lnTo>
                  <a:lnTo>
                    <a:pt x="1469000" y="2395218"/>
                  </a:lnTo>
                  <a:close/>
                </a:path>
              </a:pathLst>
            </a:custGeom>
            <a:solidFill>
              <a:srgbClr val="F9A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859290" y="751331"/>
              <a:ext cx="2428875" cy="1644014"/>
            </a:xfrm>
            <a:custGeom>
              <a:avLst/>
              <a:gdLst/>
              <a:ahLst/>
              <a:cxnLst/>
              <a:rect l="l" t="t" r="r" b="b"/>
              <a:pathLst>
                <a:path w="2428875" h="1644014">
                  <a:moveTo>
                    <a:pt x="918349" y="47993"/>
                  </a:moveTo>
                  <a:lnTo>
                    <a:pt x="871423" y="34645"/>
                  </a:lnTo>
                  <a:lnTo>
                    <a:pt x="828560" y="28295"/>
                  </a:lnTo>
                  <a:lnTo>
                    <a:pt x="789546" y="28765"/>
                  </a:lnTo>
                  <a:lnTo>
                    <a:pt x="721461" y="49212"/>
                  </a:lnTo>
                  <a:lnTo>
                    <a:pt x="663930" y="94107"/>
                  </a:lnTo>
                  <a:lnTo>
                    <a:pt x="638111" y="125120"/>
                  </a:lnTo>
                  <a:lnTo>
                    <a:pt x="613702" y="161544"/>
                  </a:lnTo>
                  <a:lnTo>
                    <a:pt x="590321" y="203136"/>
                  </a:lnTo>
                  <a:lnTo>
                    <a:pt x="567550" y="249669"/>
                  </a:lnTo>
                  <a:lnTo>
                    <a:pt x="544982" y="300888"/>
                  </a:lnTo>
                  <a:lnTo>
                    <a:pt x="522211" y="356565"/>
                  </a:lnTo>
                  <a:lnTo>
                    <a:pt x="498843" y="416483"/>
                  </a:lnTo>
                  <a:lnTo>
                    <a:pt x="374015" y="558876"/>
                  </a:lnTo>
                  <a:lnTo>
                    <a:pt x="207746" y="590296"/>
                  </a:lnTo>
                  <a:lnTo>
                    <a:pt x="62318" y="567512"/>
                  </a:lnTo>
                  <a:lnTo>
                    <a:pt x="0" y="547306"/>
                  </a:lnTo>
                  <a:lnTo>
                    <a:pt x="26428" y="579132"/>
                  </a:lnTo>
                  <a:lnTo>
                    <a:pt x="56248" y="607187"/>
                  </a:lnTo>
                  <a:lnTo>
                    <a:pt x="89052" y="631494"/>
                  </a:lnTo>
                  <a:lnTo>
                    <a:pt x="124434" y="652119"/>
                  </a:lnTo>
                  <a:lnTo>
                    <a:pt x="161975" y="669099"/>
                  </a:lnTo>
                  <a:lnTo>
                    <a:pt x="201282" y="682472"/>
                  </a:lnTo>
                  <a:lnTo>
                    <a:pt x="241909" y="692302"/>
                  </a:lnTo>
                  <a:lnTo>
                    <a:pt x="283476" y="698627"/>
                  </a:lnTo>
                  <a:lnTo>
                    <a:pt x="325564" y="701484"/>
                  </a:lnTo>
                  <a:lnTo>
                    <a:pt x="367741" y="700925"/>
                  </a:lnTo>
                  <a:lnTo>
                    <a:pt x="409625" y="696988"/>
                  </a:lnTo>
                  <a:lnTo>
                    <a:pt x="450786" y="689737"/>
                  </a:lnTo>
                  <a:lnTo>
                    <a:pt x="490816" y="679196"/>
                  </a:lnTo>
                  <a:lnTo>
                    <a:pt x="529297" y="665429"/>
                  </a:lnTo>
                  <a:lnTo>
                    <a:pt x="565835" y="648474"/>
                  </a:lnTo>
                  <a:lnTo>
                    <a:pt x="599998" y="628370"/>
                  </a:lnTo>
                  <a:lnTo>
                    <a:pt x="631393" y="605167"/>
                  </a:lnTo>
                  <a:lnTo>
                    <a:pt x="659599" y="578904"/>
                  </a:lnTo>
                  <a:lnTo>
                    <a:pt x="684199" y="549643"/>
                  </a:lnTo>
                  <a:lnTo>
                    <a:pt x="704786" y="517410"/>
                  </a:lnTo>
                  <a:lnTo>
                    <a:pt x="720953" y="482269"/>
                  </a:lnTo>
                  <a:lnTo>
                    <a:pt x="732282" y="444258"/>
                  </a:lnTo>
                  <a:lnTo>
                    <a:pt x="746480" y="376529"/>
                  </a:lnTo>
                  <a:lnTo>
                    <a:pt x="758558" y="313817"/>
                  </a:lnTo>
                  <a:lnTo>
                    <a:pt x="769391" y="256552"/>
                  </a:lnTo>
                  <a:lnTo>
                    <a:pt x="779907" y="205181"/>
                  </a:lnTo>
                  <a:lnTo>
                    <a:pt x="790968" y="160147"/>
                  </a:lnTo>
                  <a:lnTo>
                    <a:pt x="803490" y="121907"/>
                  </a:lnTo>
                  <a:lnTo>
                    <a:pt x="836460" y="67564"/>
                  </a:lnTo>
                  <a:lnTo>
                    <a:pt x="885964" y="45694"/>
                  </a:lnTo>
                  <a:lnTo>
                    <a:pt x="918349" y="47993"/>
                  </a:lnTo>
                  <a:close/>
                </a:path>
                <a:path w="2428875" h="1644014">
                  <a:moveTo>
                    <a:pt x="2007057" y="19659"/>
                  </a:moveTo>
                  <a:lnTo>
                    <a:pt x="1946732" y="3365"/>
                  </a:lnTo>
                  <a:lnTo>
                    <a:pt x="1813598" y="0"/>
                  </a:lnTo>
                  <a:lnTo>
                    <a:pt x="1679448" y="77863"/>
                  </a:lnTo>
                  <a:lnTo>
                    <a:pt x="1616062" y="305244"/>
                  </a:lnTo>
                  <a:lnTo>
                    <a:pt x="1616189" y="331584"/>
                  </a:lnTo>
                  <a:lnTo>
                    <a:pt x="1618932" y="388759"/>
                  </a:lnTo>
                  <a:lnTo>
                    <a:pt x="1624317" y="451243"/>
                  </a:lnTo>
                  <a:lnTo>
                    <a:pt x="1631581" y="518185"/>
                  </a:lnTo>
                  <a:lnTo>
                    <a:pt x="1648612" y="662203"/>
                  </a:lnTo>
                  <a:lnTo>
                    <a:pt x="1652828" y="699719"/>
                  </a:lnTo>
                  <a:lnTo>
                    <a:pt x="1656829" y="737628"/>
                  </a:lnTo>
                  <a:lnTo>
                    <a:pt x="1660525" y="775830"/>
                  </a:lnTo>
                  <a:lnTo>
                    <a:pt x="1663827" y="814209"/>
                  </a:lnTo>
                  <a:lnTo>
                    <a:pt x="1666608" y="852690"/>
                  </a:lnTo>
                  <a:lnTo>
                    <a:pt x="1668805" y="891146"/>
                  </a:lnTo>
                  <a:lnTo>
                    <a:pt x="1670304" y="929487"/>
                  </a:lnTo>
                  <a:lnTo>
                    <a:pt x="1671015" y="967600"/>
                  </a:lnTo>
                  <a:lnTo>
                    <a:pt x="1670824" y="1005395"/>
                  </a:lnTo>
                  <a:lnTo>
                    <a:pt x="1667395" y="1079576"/>
                  </a:lnTo>
                  <a:lnTo>
                    <a:pt x="1659255" y="1151216"/>
                  </a:lnTo>
                  <a:lnTo>
                    <a:pt x="1645615" y="1219492"/>
                  </a:lnTo>
                  <a:lnTo>
                    <a:pt x="1625688" y="1283563"/>
                  </a:lnTo>
                  <a:lnTo>
                    <a:pt x="1598726" y="1342605"/>
                  </a:lnTo>
                  <a:lnTo>
                    <a:pt x="1563941" y="1395806"/>
                  </a:lnTo>
                  <a:lnTo>
                    <a:pt x="1520545" y="1442339"/>
                  </a:lnTo>
                  <a:lnTo>
                    <a:pt x="1467777" y="1481366"/>
                  </a:lnTo>
                  <a:lnTo>
                    <a:pt x="1404861" y="1512062"/>
                  </a:lnTo>
                  <a:lnTo>
                    <a:pt x="1331010" y="1533613"/>
                  </a:lnTo>
                  <a:lnTo>
                    <a:pt x="1289748" y="1540700"/>
                  </a:lnTo>
                  <a:lnTo>
                    <a:pt x="1245463" y="1545183"/>
                  </a:lnTo>
                  <a:lnTo>
                    <a:pt x="1198067" y="1546961"/>
                  </a:lnTo>
                  <a:lnTo>
                    <a:pt x="1147445" y="1545945"/>
                  </a:lnTo>
                  <a:lnTo>
                    <a:pt x="1093508" y="1542021"/>
                  </a:lnTo>
                  <a:lnTo>
                    <a:pt x="1036154" y="1535087"/>
                  </a:lnTo>
                  <a:lnTo>
                    <a:pt x="1070749" y="1558404"/>
                  </a:lnTo>
                  <a:lnTo>
                    <a:pt x="1108773" y="1579384"/>
                  </a:lnTo>
                  <a:lnTo>
                    <a:pt x="1150327" y="1597799"/>
                  </a:lnTo>
                  <a:lnTo>
                    <a:pt x="1195578" y="1613408"/>
                  </a:lnTo>
                  <a:lnTo>
                    <a:pt x="1244638" y="1625993"/>
                  </a:lnTo>
                  <a:lnTo>
                    <a:pt x="1297635" y="1635328"/>
                  </a:lnTo>
                  <a:lnTo>
                    <a:pt x="1351470" y="1641309"/>
                  </a:lnTo>
                  <a:lnTo>
                    <a:pt x="1402448" y="1643888"/>
                  </a:lnTo>
                  <a:lnTo>
                    <a:pt x="1450644" y="1643214"/>
                  </a:lnTo>
                  <a:lnTo>
                    <a:pt x="1496123" y="1639404"/>
                  </a:lnTo>
                  <a:lnTo>
                    <a:pt x="1538935" y="1632585"/>
                  </a:lnTo>
                  <a:lnTo>
                    <a:pt x="1579143" y="1622894"/>
                  </a:lnTo>
                  <a:lnTo>
                    <a:pt x="1616786" y="1610448"/>
                  </a:lnTo>
                  <a:lnTo>
                    <a:pt x="1651952" y="1595386"/>
                  </a:lnTo>
                  <a:lnTo>
                    <a:pt x="1715033" y="1557896"/>
                  </a:lnTo>
                  <a:lnTo>
                    <a:pt x="1768843" y="1511465"/>
                  </a:lnTo>
                  <a:lnTo>
                    <a:pt x="1813852" y="1457109"/>
                  </a:lnTo>
                  <a:lnTo>
                    <a:pt x="1850529" y="1395857"/>
                  </a:lnTo>
                  <a:lnTo>
                    <a:pt x="1879346" y="1328737"/>
                  </a:lnTo>
                  <a:lnTo>
                    <a:pt x="1900758" y="1256766"/>
                  </a:lnTo>
                  <a:lnTo>
                    <a:pt x="1908835" y="1219276"/>
                  </a:lnTo>
                  <a:lnTo>
                    <a:pt x="1915248" y="1180973"/>
                  </a:lnTo>
                  <a:lnTo>
                    <a:pt x="1920024" y="1141958"/>
                  </a:lnTo>
                  <a:lnTo>
                    <a:pt x="1923262" y="1102372"/>
                  </a:lnTo>
                  <a:lnTo>
                    <a:pt x="1924989" y="1062355"/>
                  </a:lnTo>
                  <a:lnTo>
                    <a:pt x="1925281" y="1022019"/>
                  </a:lnTo>
                  <a:lnTo>
                    <a:pt x="1924177" y="981494"/>
                  </a:lnTo>
                  <a:lnTo>
                    <a:pt x="1921764" y="940917"/>
                  </a:lnTo>
                  <a:lnTo>
                    <a:pt x="1918068" y="900404"/>
                  </a:lnTo>
                  <a:lnTo>
                    <a:pt x="1913178" y="860094"/>
                  </a:lnTo>
                  <a:lnTo>
                    <a:pt x="1907133" y="820102"/>
                  </a:lnTo>
                  <a:lnTo>
                    <a:pt x="1899996" y="780567"/>
                  </a:lnTo>
                  <a:lnTo>
                    <a:pt x="1891830" y="741616"/>
                  </a:lnTo>
                  <a:lnTo>
                    <a:pt x="1882686" y="703389"/>
                  </a:lnTo>
                  <a:lnTo>
                    <a:pt x="1872627" y="665988"/>
                  </a:lnTo>
                  <a:lnTo>
                    <a:pt x="1849996" y="594220"/>
                  </a:lnTo>
                  <a:lnTo>
                    <a:pt x="1824393" y="527342"/>
                  </a:lnTo>
                  <a:lnTo>
                    <a:pt x="1800796" y="465734"/>
                  </a:lnTo>
                  <a:lnTo>
                    <a:pt x="1783181" y="407822"/>
                  </a:lnTo>
                  <a:lnTo>
                    <a:pt x="1771281" y="353669"/>
                  </a:lnTo>
                  <a:lnTo>
                    <a:pt x="1764792" y="303352"/>
                  </a:lnTo>
                  <a:lnTo>
                    <a:pt x="1763445" y="256921"/>
                  </a:lnTo>
                  <a:lnTo>
                    <a:pt x="1766951" y="214426"/>
                  </a:lnTo>
                  <a:lnTo>
                    <a:pt x="1775028" y="175945"/>
                  </a:lnTo>
                  <a:lnTo>
                    <a:pt x="1803793" y="111226"/>
                  </a:lnTo>
                  <a:lnTo>
                    <a:pt x="1847456" y="63246"/>
                  </a:lnTo>
                  <a:lnTo>
                    <a:pt x="1903780" y="32473"/>
                  </a:lnTo>
                  <a:lnTo>
                    <a:pt x="1970506" y="19405"/>
                  </a:lnTo>
                  <a:lnTo>
                    <a:pt x="2007057" y="19659"/>
                  </a:lnTo>
                  <a:close/>
                </a:path>
                <a:path w="2428875" h="1644014">
                  <a:moveTo>
                    <a:pt x="2428697" y="983361"/>
                  </a:moveTo>
                  <a:lnTo>
                    <a:pt x="2423922" y="984377"/>
                  </a:lnTo>
                  <a:lnTo>
                    <a:pt x="2389378" y="985469"/>
                  </a:lnTo>
                  <a:lnTo>
                    <a:pt x="2351354" y="980719"/>
                  </a:lnTo>
                  <a:lnTo>
                    <a:pt x="2309723" y="969772"/>
                  </a:lnTo>
                  <a:lnTo>
                    <a:pt x="2341270" y="993927"/>
                  </a:lnTo>
                  <a:lnTo>
                    <a:pt x="2378075" y="1012647"/>
                  </a:lnTo>
                  <a:lnTo>
                    <a:pt x="2420416" y="1025207"/>
                  </a:lnTo>
                  <a:lnTo>
                    <a:pt x="2428697" y="1026185"/>
                  </a:lnTo>
                  <a:lnTo>
                    <a:pt x="2428697" y="983361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904312" y="862011"/>
              <a:ext cx="2383790" cy="1333500"/>
            </a:xfrm>
            <a:custGeom>
              <a:avLst/>
              <a:gdLst/>
              <a:ahLst/>
              <a:cxnLst/>
              <a:rect l="l" t="t" r="r" b="b"/>
              <a:pathLst>
                <a:path w="2383790" h="1333500">
                  <a:moveTo>
                    <a:pt x="269595" y="365379"/>
                  </a:moveTo>
                  <a:lnTo>
                    <a:pt x="265290" y="363880"/>
                  </a:lnTo>
                  <a:lnTo>
                    <a:pt x="245262" y="358863"/>
                  </a:lnTo>
                  <a:lnTo>
                    <a:pt x="230657" y="354545"/>
                  </a:lnTo>
                  <a:lnTo>
                    <a:pt x="195072" y="340372"/>
                  </a:lnTo>
                  <a:lnTo>
                    <a:pt x="154762" y="316204"/>
                  </a:lnTo>
                  <a:lnTo>
                    <a:pt x="114236" y="278904"/>
                  </a:lnTo>
                  <a:lnTo>
                    <a:pt x="77965" y="225361"/>
                  </a:lnTo>
                  <a:lnTo>
                    <a:pt x="50482" y="152476"/>
                  </a:lnTo>
                  <a:lnTo>
                    <a:pt x="41440" y="107784"/>
                  </a:lnTo>
                  <a:lnTo>
                    <a:pt x="36283" y="57099"/>
                  </a:lnTo>
                  <a:lnTo>
                    <a:pt x="35572" y="0"/>
                  </a:lnTo>
                  <a:lnTo>
                    <a:pt x="17716" y="68618"/>
                  </a:lnTo>
                  <a:lnTo>
                    <a:pt x="0" y="215023"/>
                  </a:lnTo>
                  <a:lnTo>
                    <a:pt x="36156" y="350062"/>
                  </a:lnTo>
                  <a:lnTo>
                    <a:pt x="179933" y="384619"/>
                  </a:lnTo>
                  <a:lnTo>
                    <a:pt x="211442" y="378231"/>
                  </a:lnTo>
                  <a:lnTo>
                    <a:pt x="252882" y="370446"/>
                  </a:lnTo>
                  <a:lnTo>
                    <a:pt x="263956" y="368274"/>
                  </a:lnTo>
                  <a:lnTo>
                    <a:pt x="269341" y="366712"/>
                  </a:lnTo>
                  <a:lnTo>
                    <a:pt x="269595" y="365379"/>
                  </a:lnTo>
                  <a:close/>
                </a:path>
                <a:path w="2383790" h="1333500">
                  <a:moveTo>
                    <a:pt x="1357896" y="1316634"/>
                  </a:moveTo>
                  <a:lnTo>
                    <a:pt x="1326032" y="1288148"/>
                  </a:lnTo>
                  <a:lnTo>
                    <a:pt x="1290358" y="1266139"/>
                  </a:lnTo>
                  <a:lnTo>
                    <a:pt x="1268907" y="1252855"/>
                  </a:lnTo>
                  <a:lnTo>
                    <a:pt x="1220609" y="1221219"/>
                  </a:lnTo>
                  <a:lnTo>
                    <a:pt x="1167650" y="1182179"/>
                  </a:lnTo>
                  <a:lnTo>
                    <a:pt x="1112989" y="1134948"/>
                  </a:lnTo>
                  <a:lnTo>
                    <a:pt x="1085951" y="1108011"/>
                  </a:lnTo>
                  <a:lnTo>
                    <a:pt x="1059624" y="1078738"/>
                  </a:lnTo>
                  <a:lnTo>
                    <a:pt x="1034364" y="1047013"/>
                  </a:lnTo>
                  <a:lnTo>
                    <a:pt x="1010551" y="1012761"/>
                  </a:lnTo>
                  <a:lnTo>
                    <a:pt x="988555" y="975868"/>
                  </a:lnTo>
                  <a:lnTo>
                    <a:pt x="968756" y="936231"/>
                  </a:lnTo>
                  <a:lnTo>
                    <a:pt x="951522" y="893762"/>
                  </a:lnTo>
                  <a:lnTo>
                    <a:pt x="937234" y="848360"/>
                  </a:lnTo>
                  <a:lnTo>
                    <a:pt x="926249" y="799934"/>
                  </a:lnTo>
                  <a:lnTo>
                    <a:pt x="917168" y="884021"/>
                  </a:lnTo>
                  <a:lnTo>
                    <a:pt x="926909" y="1068590"/>
                  </a:lnTo>
                  <a:lnTo>
                    <a:pt x="1010945" y="1252118"/>
                  </a:lnTo>
                  <a:lnTo>
                    <a:pt x="1224762" y="1333080"/>
                  </a:lnTo>
                  <a:lnTo>
                    <a:pt x="1262240" y="1332344"/>
                  </a:lnTo>
                  <a:lnTo>
                    <a:pt x="1317244" y="1329664"/>
                  </a:lnTo>
                  <a:lnTo>
                    <a:pt x="1355471" y="1321092"/>
                  </a:lnTo>
                  <a:lnTo>
                    <a:pt x="1357896" y="1316634"/>
                  </a:lnTo>
                  <a:close/>
                </a:path>
                <a:path w="2383790" h="1333500">
                  <a:moveTo>
                    <a:pt x="2383675" y="747395"/>
                  </a:moveTo>
                  <a:lnTo>
                    <a:pt x="2340699" y="712152"/>
                  </a:lnTo>
                  <a:lnTo>
                    <a:pt x="2304211" y="658787"/>
                  </a:lnTo>
                  <a:lnTo>
                    <a:pt x="2289708" y="623443"/>
                  </a:lnTo>
                  <a:lnTo>
                    <a:pt x="2278824" y="581571"/>
                  </a:lnTo>
                  <a:lnTo>
                    <a:pt x="2272360" y="532599"/>
                  </a:lnTo>
                  <a:lnTo>
                    <a:pt x="2271179" y="475945"/>
                  </a:lnTo>
                  <a:lnTo>
                    <a:pt x="2256371" y="532879"/>
                  </a:lnTo>
                  <a:lnTo>
                    <a:pt x="2241677" y="654380"/>
                  </a:lnTo>
                  <a:lnTo>
                    <a:pt x="2271687" y="766483"/>
                  </a:lnTo>
                  <a:lnTo>
                    <a:pt x="2383675" y="793470"/>
                  </a:lnTo>
                  <a:lnTo>
                    <a:pt x="2383675" y="7473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28642" y="8249365"/>
              <a:ext cx="1959358" cy="203763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38015" y="226163"/>
              <a:ext cx="9620885" cy="1546225"/>
            </a:xfrm>
            <a:custGeom>
              <a:avLst/>
              <a:gdLst/>
              <a:ahLst/>
              <a:cxnLst/>
              <a:rect l="l" t="t" r="r" b="b"/>
              <a:pathLst>
                <a:path w="9620885" h="1546225">
                  <a:moveTo>
                    <a:pt x="9136678" y="1546092"/>
                  </a:moveTo>
                  <a:lnTo>
                    <a:pt x="485774" y="1546092"/>
                  </a:lnTo>
                  <a:lnTo>
                    <a:pt x="437762" y="1543715"/>
                  </a:lnTo>
                  <a:lnTo>
                    <a:pt x="390562" y="1536672"/>
                  </a:lnTo>
                  <a:lnTo>
                    <a:pt x="344494" y="1525094"/>
                  </a:lnTo>
                  <a:lnTo>
                    <a:pt x="299876" y="1509115"/>
                  </a:lnTo>
                  <a:lnTo>
                    <a:pt x="257028" y="1488865"/>
                  </a:lnTo>
                  <a:lnTo>
                    <a:pt x="216266" y="1464476"/>
                  </a:lnTo>
                  <a:lnTo>
                    <a:pt x="177911" y="1436081"/>
                  </a:lnTo>
                  <a:lnTo>
                    <a:pt x="142280" y="1403812"/>
                  </a:lnTo>
                  <a:lnTo>
                    <a:pt x="110010" y="1368181"/>
                  </a:lnTo>
                  <a:lnTo>
                    <a:pt x="81615" y="1329825"/>
                  </a:lnTo>
                  <a:lnTo>
                    <a:pt x="57227" y="1289064"/>
                  </a:lnTo>
                  <a:lnTo>
                    <a:pt x="36977" y="1246215"/>
                  </a:lnTo>
                  <a:lnTo>
                    <a:pt x="20997" y="1201598"/>
                  </a:lnTo>
                  <a:lnTo>
                    <a:pt x="9420" y="1155530"/>
                  </a:lnTo>
                  <a:lnTo>
                    <a:pt x="2377" y="1108330"/>
                  </a:lnTo>
                  <a:lnTo>
                    <a:pt x="0" y="1060317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9136678" y="0"/>
                  </a:lnTo>
                  <a:lnTo>
                    <a:pt x="9184691" y="2377"/>
                  </a:lnTo>
                  <a:lnTo>
                    <a:pt x="9231890" y="9420"/>
                  </a:lnTo>
                  <a:lnTo>
                    <a:pt x="9277958" y="20997"/>
                  </a:lnTo>
                  <a:lnTo>
                    <a:pt x="9322576" y="36977"/>
                  </a:lnTo>
                  <a:lnTo>
                    <a:pt x="9365424" y="57227"/>
                  </a:lnTo>
                  <a:lnTo>
                    <a:pt x="9406186" y="81615"/>
                  </a:lnTo>
                  <a:lnTo>
                    <a:pt x="9444541" y="110010"/>
                  </a:lnTo>
                  <a:lnTo>
                    <a:pt x="9480172" y="142280"/>
                  </a:lnTo>
                  <a:lnTo>
                    <a:pt x="9512441" y="177911"/>
                  </a:lnTo>
                  <a:lnTo>
                    <a:pt x="9540836" y="216266"/>
                  </a:lnTo>
                  <a:lnTo>
                    <a:pt x="9565225" y="257028"/>
                  </a:lnTo>
                  <a:lnTo>
                    <a:pt x="9585475" y="299876"/>
                  </a:lnTo>
                  <a:lnTo>
                    <a:pt x="9601455" y="344494"/>
                  </a:lnTo>
                  <a:lnTo>
                    <a:pt x="9613033" y="390562"/>
                  </a:lnTo>
                  <a:lnTo>
                    <a:pt x="9620076" y="437762"/>
                  </a:lnTo>
                  <a:lnTo>
                    <a:pt x="9620803" y="452446"/>
                  </a:lnTo>
                  <a:lnTo>
                    <a:pt x="9620803" y="1093646"/>
                  </a:lnTo>
                  <a:lnTo>
                    <a:pt x="9613033" y="1155530"/>
                  </a:lnTo>
                  <a:lnTo>
                    <a:pt x="9601455" y="1201598"/>
                  </a:lnTo>
                  <a:lnTo>
                    <a:pt x="9585475" y="1246215"/>
                  </a:lnTo>
                  <a:lnTo>
                    <a:pt x="9565225" y="1289064"/>
                  </a:lnTo>
                  <a:lnTo>
                    <a:pt x="9540836" y="1329825"/>
                  </a:lnTo>
                  <a:lnTo>
                    <a:pt x="9512441" y="1368181"/>
                  </a:lnTo>
                  <a:lnTo>
                    <a:pt x="9480172" y="1403812"/>
                  </a:lnTo>
                  <a:lnTo>
                    <a:pt x="9444541" y="1436081"/>
                  </a:lnTo>
                  <a:lnTo>
                    <a:pt x="9406186" y="1464476"/>
                  </a:lnTo>
                  <a:lnTo>
                    <a:pt x="9365424" y="1488865"/>
                  </a:lnTo>
                  <a:lnTo>
                    <a:pt x="9322576" y="1509115"/>
                  </a:lnTo>
                  <a:lnTo>
                    <a:pt x="9277958" y="1525094"/>
                  </a:lnTo>
                  <a:lnTo>
                    <a:pt x="9231890" y="1536672"/>
                  </a:lnTo>
                  <a:lnTo>
                    <a:pt x="9184691" y="1543715"/>
                  </a:lnTo>
                  <a:lnTo>
                    <a:pt x="9136678" y="1546092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72000" y="226163"/>
              <a:ext cx="9620250" cy="1543050"/>
            </a:xfrm>
            <a:custGeom>
              <a:avLst/>
              <a:gdLst/>
              <a:ahLst/>
              <a:cxnLst/>
              <a:rect l="l" t="t" r="r" b="b"/>
              <a:pathLst>
                <a:path w="9620250" h="1543050">
                  <a:moveTo>
                    <a:pt x="9620103" y="1099405"/>
                  </a:moveTo>
                  <a:lnTo>
                    <a:pt x="9612620" y="1155480"/>
                  </a:lnTo>
                  <a:lnTo>
                    <a:pt x="9601043" y="1201546"/>
                  </a:lnTo>
                  <a:lnTo>
                    <a:pt x="9585064" y="1246162"/>
                  </a:lnTo>
                  <a:lnTo>
                    <a:pt x="9564815" y="1289009"/>
                  </a:lnTo>
                  <a:lnTo>
                    <a:pt x="9540428" y="1329769"/>
                  </a:lnTo>
                  <a:lnTo>
                    <a:pt x="9512034" y="1368122"/>
                  </a:lnTo>
                  <a:lnTo>
                    <a:pt x="9479766" y="1403752"/>
                  </a:lnTo>
                  <a:lnTo>
                    <a:pt x="9444136" y="1436020"/>
                  </a:lnTo>
                  <a:lnTo>
                    <a:pt x="9405782" y="1464413"/>
                  </a:lnTo>
                  <a:lnTo>
                    <a:pt x="9365023" y="1488801"/>
                  </a:lnTo>
                  <a:lnTo>
                    <a:pt x="9322176" y="1509050"/>
                  </a:lnTo>
                  <a:lnTo>
                    <a:pt x="9277560" y="1525029"/>
                  </a:lnTo>
                  <a:lnTo>
                    <a:pt x="9231494" y="1536606"/>
                  </a:lnTo>
                  <a:lnTo>
                    <a:pt x="9188315" y="1543049"/>
                  </a:lnTo>
                </a:path>
                <a:path w="9620250" h="1543050">
                  <a:moveTo>
                    <a:pt x="433725" y="1543049"/>
                  </a:moveTo>
                  <a:lnTo>
                    <a:pt x="390545" y="1536606"/>
                  </a:lnTo>
                  <a:lnTo>
                    <a:pt x="344479" y="1525029"/>
                  </a:lnTo>
                  <a:lnTo>
                    <a:pt x="299864" y="1509050"/>
                  </a:lnTo>
                  <a:lnTo>
                    <a:pt x="257017" y="1488801"/>
                  </a:lnTo>
                  <a:lnTo>
                    <a:pt x="216257" y="1464413"/>
                  </a:lnTo>
                  <a:lnTo>
                    <a:pt x="177903" y="1436020"/>
                  </a:lnTo>
                  <a:lnTo>
                    <a:pt x="142274" y="1403752"/>
                  </a:lnTo>
                  <a:lnTo>
                    <a:pt x="110006" y="1368122"/>
                  </a:lnTo>
                  <a:lnTo>
                    <a:pt x="81612" y="1329768"/>
                  </a:lnTo>
                  <a:lnTo>
                    <a:pt x="57225" y="1289009"/>
                  </a:lnTo>
                  <a:lnTo>
                    <a:pt x="36975" y="1246162"/>
                  </a:lnTo>
                  <a:lnTo>
                    <a:pt x="20996" y="1201546"/>
                  </a:lnTo>
                  <a:lnTo>
                    <a:pt x="9419" y="1155480"/>
                  </a:lnTo>
                  <a:lnTo>
                    <a:pt x="2376" y="1108283"/>
                  </a:lnTo>
                  <a:lnTo>
                    <a:pt x="0" y="1060272"/>
                  </a:lnTo>
                  <a:lnTo>
                    <a:pt x="0" y="485754"/>
                  </a:lnTo>
                  <a:lnTo>
                    <a:pt x="2376" y="437743"/>
                  </a:lnTo>
                  <a:lnTo>
                    <a:pt x="9419" y="390545"/>
                  </a:lnTo>
                  <a:lnTo>
                    <a:pt x="20996" y="344479"/>
                  </a:lnTo>
                  <a:lnTo>
                    <a:pt x="36975" y="299864"/>
                  </a:lnTo>
                  <a:lnTo>
                    <a:pt x="57225" y="257017"/>
                  </a:lnTo>
                  <a:lnTo>
                    <a:pt x="81612" y="216257"/>
                  </a:lnTo>
                  <a:lnTo>
                    <a:pt x="110006" y="177903"/>
                  </a:lnTo>
                  <a:lnTo>
                    <a:pt x="142274" y="142274"/>
                  </a:lnTo>
                  <a:lnTo>
                    <a:pt x="177903" y="110006"/>
                  </a:lnTo>
                  <a:lnTo>
                    <a:pt x="216257" y="81612"/>
                  </a:lnTo>
                  <a:lnTo>
                    <a:pt x="257017" y="57224"/>
                  </a:lnTo>
                  <a:lnTo>
                    <a:pt x="299864" y="36975"/>
                  </a:lnTo>
                  <a:lnTo>
                    <a:pt x="344479" y="20996"/>
                  </a:lnTo>
                  <a:lnTo>
                    <a:pt x="390545" y="9419"/>
                  </a:lnTo>
                  <a:lnTo>
                    <a:pt x="437743" y="2376"/>
                  </a:lnTo>
                  <a:lnTo>
                    <a:pt x="485754" y="0"/>
                  </a:lnTo>
                  <a:lnTo>
                    <a:pt x="9136286" y="0"/>
                  </a:lnTo>
                  <a:lnTo>
                    <a:pt x="9184296" y="2376"/>
                  </a:lnTo>
                  <a:lnTo>
                    <a:pt x="9231494" y="9419"/>
                  </a:lnTo>
                  <a:lnTo>
                    <a:pt x="9277560" y="20996"/>
                  </a:lnTo>
                  <a:lnTo>
                    <a:pt x="9322176" y="36975"/>
                  </a:lnTo>
                  <a:lnTo>
                    <a:pt x="9365023" y="57225"/>
                  </a:lnTo>
                  <a:lnTo>
                    <a:pt x="9405782" y="81612"/>
                  </a:lnTo>
                  <a:lnTo>
                    <a:pt x="9444136" y="110006"/>
                  </a:lnTo>
                  <a:lnTo>
                    <a:pt x="9479766" y="142273"/>
                  </a:lnTo>
                  <a:lnTo>
                    <a:pt x="9512034" y="177903"/>
                  </a:lnTo>
                  <a:lnTo>
                    <a:pt x="9540428" y="216257"/>
                  </a:lnTo>
                  <a:lnTo>
                    <a:pt x="9564815" y="257016"/>
                  </a:lnTo>
                  <a:lnTo>
                    <a:pt x="9585064" y="299863"/>
                  </a:lnTo>
                  <a:lnTo>
                    <a:pt x="9601043" y="344479"/>
                  </a:lnTo>
                  <a:lnTo>
                    <a:pt x="9612620" y="390545"/>
                  </a:lnTo>
                  <a:lnTo>
                    <a:pt x="9619663" y="437743"/>
                  </a:lnTo>
                  <a:lnTo>
                    <a:pt x="9620103" y="446620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3937" y="3176588"/>
              <a:ext cx="8829674" cy="4924424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297532" y="341168"/>
            <a:ext cx="8214678" cy="1354599"/>
          </a:xfrm>
          <a:prstGeom prst="rect">
            <a:avLst/>
          </a:prstGeom>
        </p:spPr>
        <p:txBody>
          <a:bodyPr vert="horz" wrap="square" lIns="0" tIns="427098" rIns="0" bIns="0" rtlCol="0">
            <a:spAutoFit/>
          </a:bodyPr>
          <a:lstStyle/>
          <a:p>
            <a:pPr marL="633095">
              <a:lnSpc>
                <a:spcPct val="100000"/>
              </a:lnSpc>
              <a:spcBef>
                <a:spcPts val="110"/>
              </a:spcBef>
            </a:pPr>
            <a:r>
              <a:rPr sz="6000" spc="-175" dirty="0"/>
              <a:t>ЯК</a:t>
            </a:r>
            <a:r>
              <a:rPr sz="6000" spc="-470" dirty="0"/>
              <a:t> </a:t>
            </a:r>
            <a:r>
              <a:rPr sz="6000" spc="-160" dirty="0"/>
              <a:t>ВРЯТУВАТИ</a:t>
            </a:r>
            <a:r>
              <a:rPr sz="6000" spc="-470" dirty="0"/>
              <a:t> </a:t>
            </a:r>
            <a:r>
              <a:rPr sz="6000" spc="-380" dirty="0"/>
              <a:t>БДЖІЛ?</a:t>
            </a:r>
            <a:endParaRPr sz="60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681286" y="2728381"/>
            <a:ext cx="6705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(особливо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цвітіння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будиночки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косіння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пасічників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Поширюючи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 робить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планеті</a:t>
            </a:r>
            <a:r>
              <a:rPr lang="ru-RU" dirty="0"/>
              <a:t>.</a:t>
            </a:r>
            <a:endParaRPr lang="en-US" sz="1800" dirty="0"/>
          </a:p>
          <a:p>
            <a:r>
              <a:rPr lang="ru-RU" sz="2800" dirty="0"/>
              <a:t> </a:t>
            </a:r>
            <a:r>
              <a:rPr lang="ru-RU" sz="2800" b="0" i="0" dirty="0">
                <a:solidFill>
                  <a:srgbClr val="E6E8F0"/>
                </a:solidFill>
                <a:effectLst/>
                <a:latin typeface="Google Sans"/>
              </a:rPr>
              <a:t>. В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4342" y="6121"/>
            <a:ext cx="18326573" cy="10287455"/>
            <a:chOff x="-38100" y="0"/>
            <a:chExt cx="18326573" cy="10287455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4737100"/>
            </a:xfrm>
            <a:custGeom>
              <a:avLst/>
              <a:gdLst/>
              <a:ahLst/>
              <a:cxnLst/>
              <a:rect l="l" t="t" r="r" b="b"/>
              <a:pathLst>
                <a:path w="3371215" h="47371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4953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4953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4953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38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4953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4953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8100" y="0"/>
              <a:ext cx="18326100" cy="10287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017588" y="6498894"/>
              <a:ext cx="3270885" cy="618490"/>
            </a:xfrm>
            <a:custGeom>
              <a:avLst/>
              <a:gdLst/>
              <a:ahLst/>
              <a:cxnLst/>
              <a:rect l="l" t="t" r="r" b="b"/>
              <a:pathLst>
                <a:path w="3270884" h="618490">
                  <a:moveTo>
                    <a:pt x="3270412" y="617894"/>
                  </a:moveTo>
                  <a:lnTo>
                    <a:pt x="185994" y="617894"/>
                  </a:lnTo>
                  <a:lnTo>
                    <a:pt x="145110" y="592487"/>
                  </a:lnTo>
                  <a:lnTo>
                    <a:pt x="108602" y="562175"/>
                  </a:lnTo>
                  <a:lnTo>
                    <a:pt x="76800" y="527522"/>
                  </a:lnTo>
                  <a:lnTo>
                    <a:pt x="50036" y="489096"/>
                  </a:lnTo>
                  <a:lnTo>
                    <a:pt x="28643" y="447460"/>
                  </a:lnTo>
                  <a:lnTo>
                    <a:pt x="12951" y="403179"/>
                  </a:lnTo>
                  <a:lnTo>
                    <a:pt x="3293" y="356820"/>
                  </a:lnTo>
                  <a:lnTo>
                    <a:pt x="0" y="308947"/>
                  </a:lnTo>
                  <a:lnTo>
                    <a:pt x="3293" y="261074"/>
                  </a:lnTo>
                  <a:lnTo>
                    <a:pt x="12951" y="214714"/>
                  </a:lnTo>
                  <a:lnTo>
                    <a:pt x="28643" y="170434"/>
                  </a:lnTo>
                  <a:lnTo>
                    <a:pt x="50036" y="128798"/>
                  </a:lnTo>
                  <a:lnTo>
                    <a:pt x="76800" y="90371"/>
                  </a:lnTo>
                  <a:lnTo>
                    <a:pt x="108602" y="55719"/>
                  </a:lnTo>
                  <a:lnTo>
                    <a:pt x="145110" y="25407"/>
                  </a:lnTo>
                  <a:lnTo>
                    <a:pt x="185994" y="0"/>
                  </a:lnTo>
                  <a:lnTo>
                    <a:pt x="3270412" y="0"/>
                  </a:lnTo>
                  <a:lnTo>
                    <a:pt x="3270412" y="617894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199089" y="10237290"/>
              <a:ext cx="3089275" cy="50165"/>
            </a:xfrm>
            <a:custGeom>
              <a:avLst/>
              <a:gdLst/>
              <a:ahLst/>
              <a:cxnLst/>
              <a:rect l="l" t="t" r="r" b="b"/>
              <a:pathLst>
                <a:path w="3089275" h="50165">
                  <a:moveTo>
                    <a:pt x="3088911" y="49708"/>
                  </a:moveTo>
                  <a:lnTo>
                    <a:pt x="0" y="49708"/>
                  </a:lnTo>
                  <a:lnTo>
                    <a:pt x="324" y="48905"/>
                  </a:lnTo>
                  <a:lnTo>
                    <a:pt x="21114" y="16737"/>
                  </a:lnTo>
                  <a:lnTo>
                    <a:pt x="35493" y="0"/>
                  </a:lnTo>
                  <a:lnTo>
                    <a:pt x="3088911" y="0"/>
                  </a:lnTo>
                  <a:lnTo>
                    <a:pt x="3088911" y="49708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41962" y="8538081"/>
              <a:ext cx="576580" cy="618490"/>
            </a:xfrm>
            <a:custGeom>
              <a:avLst/>
              <a:gdLst/>
              <a:ahLst/>
              <a:cxnLst/>
              <a:rect l="l" t="t" r="r" b="b"/>
              <a:pathLst>
                <a:path w="576580" h="618490">
                  <a:moveTo>
                    <a:pt x="238221" y="617894"/>
                  </a:moveTo>
                  <a:lnTo>
                    <a:pt x="183757" y="613894"/>
                  </a:lnTo>
                  <a:lnTo>
                    <a:pt x="132041" y="602337"/>
                  </a:lnTo>
                  <a:lnTo>
                    <a:pt x="83799" y="583887"/>
                  </a:lnTo>
                  <a:lnTo>
                    <a:pt x="39759" y="559208"/>
                  </a:lnTo>
                  <a:lnTo>
                    <a:pt x="45119" y="521222"/>
                  </a:lnTo>
                  <a:lnTo>
                    <a:pt x="49025" y="482224"/>
                  </a:lnTo>
                  <a:lnTo>
                    <a:pt x="51416" y="442341"/>
                  </a:lnTo>
                  <a:lnTo>
                    <a:pt x="51889" y="370669"/>
                  </a:lnTo>
                  <a:lnTo>
                    <a:pt x="49073" y="319866"/>
                  </a:lnTo>
                  <a:lnTo>
                    <a:pt x="43760" y="270329"/>
                  </a:lnTo>
                  <a:lnTo>
                    <a:pt x="36111" y="222309"/>
                  </a:lnTo>
                  <a:lnTo>
                    <a:pt x="26281" y="176059"/>
                  </a:lnTo>
                  <a:lnTo>
                    <a:pt x="14151" y="131581"/>
                  </a:lnTo>
                  <a:lnTo>
                    <a:pt x="0" y="89379"/>
                  </a:lnTo>
                  <a:lnTo>
                    <a:pt x="39395" y="58843"/>
                  </a:lnTo>
                  <a:lnTo>
                    <a:pt x="83562" y="34022"/>
                  </a:lnTo>
                  <a:lnTo>
                    <a:pt x="131853" y="15531"/>
                  </a:lnTo>
                  <a:lnTo>
                    <a:pt x="183622" y="3985"/>
                  </a:lnTo>
                  <a:lnTo>
                    <a:pt x="238221" y="0"/>
                  </a:lnTo>
                  <a:lnTo>
                    <a:pt x="288166" y="3348"/>
                  </a:lnTo>
                  <a:lnTo>
                    <a:pt x="335835" y="13077"/>
                  </a:lnTo>
                  <a:lnTo>
                    <a:pt x="380704" y="28708"/>
                  </a:lnTo>
                  <a:lnTo>
                    <a:pt x="422251" y="49764"/>
                  </a:lnTo>
                  <a:lnTo>
                    <a:pt x="459954" y="75767"/>
                  </a:lnTo>
                  <a:lnTo>
                    <a:pt x="493290" y="106240"/>
                  </a:lnTo>
                  <a:lnTo>
                    <a:pt x="521736" y="140706"/>
                  </a:lnTo>
                  <a:lnTo>
                    <a:pt x="544771" y="178687"/>
                  </a:lnTo>
                  <a:lnTo>
                    <a:pt x="561871" y="219705"/>
                  </a:lnTo>
                  <a:lnTo>
                    <a:pt x="572515" y="263285"/>
                  </a:lnTo>
                  <a:lnTo>
                    <a:pt x="576178" y="308947"/>
                  </a:lnTo>
                  <a:lnTo>
                    <a:pt x="572515" y="354609"/>
                  </a:lnTo>
                  <a:lnTo>
                    <a:pt x="561871" y="398188"/>
                  </a:lnTo>
                  <a:lnTo>
                    <a:pt x="544771" y="439207"/>
                  </a:lnTo>
                  <a:lnTo>
                    <a:pt x="521736" y="477188"/>
                  </a:lnTo>
                  <a:lnTo>
                    <a:pt x="493290" y="511653"/>
                  </a:lnTo>
                  <a:lnTo>
                    <a:pt x="459954" y="542127"/>
                  </a:lnTo>
                  <a:lnTo>
                    <a:pt x="422251" y="568130"/>
                  </a:lnTo>
                  <a:lnTo>
                    <a:pt x="380704" y="589186"/>
                  </a:lnTo>
                  <a:lnTo>
                    <a:pt x="335835" y="604816"/>
                  </a:lnTo>
                  <a:lnTo>
                    <a:pt x="288166" y="614545"/>
                  </a:lnTo>
                  <a:lnTo>
                    <a:pt x="238221" y="617894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447251" y="9199147"/>
              <a:ext cx="612140" cy="327660"/>
            </a:xfrm>
            <a:custGeom>
              <a:avLst/>
              <a:gdLst/>
              <a:ahLst/>
              <a:cxnLst/>
              <a:rect l="l" t="t" r="r" b="b"/>
              <a:pathLst>
                <a:path w="612140" h="327659">
                  <a:moveTo>
                    <a:pt x="305947" y="327497"/>
                  </a:moveTo>
                  <a:lnTo>
                    <a:pt x="260796" y="322480"/>
                  </a:lnTo>
                  <a:lnTo>
                    <a:pt x="217667" y="307598"/>
                  </a:lnTo>
                  <a:lnTo>
                    <a:pt x="182609" y="287948"/>
                  </a:lnTo>
                  <a:lnTo>
                    <a:pt x="149351" y="262144"/>
                  </a:lnTo>
                  <a:lnTo>
                    <a:pt x="118115" y="230578"/>
                  </a:lnTo>
                  <a:lnTo>
                    <a:pt x="89122" y="193640"/>
                  </a:lnTo>
                  <a:lnTo>
                    <a:pt x="62593" y="151722"/>
                  </a:lnTo>
                  <a:lnTo>
                    <a:pt x="38748" y="105215"/>
                  </a:lnTo>
                  <a:lnTo>
                    <a:pt x="17810" y="54510"/>
                  </a:lnTo>
                  <a:lnTo>
                    <a:pt x="0" y="0"/>
                  </a:lnTo>
                  <a:lnTo>
                    <a:pt x="39322" y="12104"/>
                  </a:lnTo>
                  <a:lnTo>
                    <a:pt x="83662" y="23647"/>
                  </a:lnTo>
                  <a:lnTo>
                    <a:pt x="132757" y="33896"/>
                  </a:lnTo>
                  <a:lnTo>
                    <a:pt x="186344" y="42122"/>
                  </a:lnTo>
                  <a:lnTo>
                    <a:pt x="244161" y="47593"/>
                  </a:lnTo>
                  <a:lnTo>
                    <a:pt x="305947" y="49579"/>
                  </a:lnTo>
                  <a:lnTo>
                    <a:pt x="344708" y="48788"/>
                  </a:lnTo>
                  <a:lnTo>
                    <a:pt x="389160" y="45944"/>
                  </a:lnTo>
                  <a:lnTo>
                    <a:pt x="438704" y="40347"/>
                  </a:lnTo>
                  <a:lnTo>
                    <a:pt x="492740" y="31292"/>
                  </a:lnTo>
                  <a:lnTo>
                    <a:pt x="550670" y="18077"/>
                  </a:lnTo>
                  <a:lnTo>
                    <a:pt x="611895" y="0"/>
                  </a:lnTo>
                  <a:lnTo>
                    <a:pt x="594084" y="54510"/>
                  </a:lnTo>
                  <a:lnTo>
                    <a:pt x="573146" y="105215"/>
                  </a:lnTo>
                  <a:lnTo>
                    <a:pt x="549302" y="151721"/>
                  </a:lnTo>
                  <a:lnTo>
                    <a:pt x="522772" y="193640"/>
                  </a:lnTo>
                  <a:lnTo>
                    <a:pt x="493779" y="230578"/>
                  </a:lnTo>
                  <a:lnTo>
                    <a:pt x="462543" y="262144"/>
                  </a:lnTo>
                  <a:lnTo>
                    <a:pt x="429285" y="287948"/>
                  </a:lnTo>
                  <a:lnTo>
                    <a:pt x="394227" y="307598"/>
                  </a:lnTo>
                  <a:lnTo>
                    <a:pt x="351098" y="322480"/>
                  </a:lnTo>
                  <a:lnTo>
                    <a:pt x="328744" y="326238"/>
                  </a:lnTo>
                  <a:lnTo>
                    <a:pt x="305947" y="327497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885225" y="8538081"/>
              <a:ext cx="579755" cy="618490"/>
            </a:xfrm>
            <a:custGeom>
              <a:avLst/>
              <a:gdLst/>
              <a:ahLst/>
              <a:cxnLst/>
              <a:rect l="l" t="t" r="r" b="b"/>
              <a:pathLst>
                <a:path w="579755" h="618490">
                  <a:moveTo>
                    <a:pt x="338294" y="617894"/>
                  </a:moveTo>
                  <a:lnTo>
                    <a:pt x="288341" y="614545"/>
                  </a:lnTo>
                  <a:lnTo>
                    <a:pt x="240651" y="604816"/>
                  </a:lnTo>
                  <a:lnTo>
                    <a:pt x="195750" y="589185"/>
                  </a:lnTo>
                  <a:lnTo>
                    <a:pt x="154163" y="568130"/>
                  </a:lnTo>
                  <a:lnTo>
                    <a:pt x="116415" y="542127"/>
                  </a:lnTo>
                  <a:lnTo>
                    <a:pt x="83034" y="511653"/>
                  </a:lnTo>
                  <a:lnTo>
                    <a:pt x="54543" y="477188"/>
                  </a:lnTo>
                  <a:lnTo>
                    <a:pt x="31468" y="439207"/>
                  </a:lnTo>
                  <a:lnTo>
                    <a:pt x="14336" y="398188"/>
                  </a:lnTo>
                  <a:lnTo>
                    <a:pt x="3671" y="354609"/>
                  </a:lnTo>
                  <a:lnTo>
                    <a:pt x="0" y="308947"/>
                  </a:lnTo>
                  <a:lnTo>
                    <a:pt x="3671" y="263285"/>
                  </a:lnTo>
                  <a:lnTo>
                    <a:pt x="14336" y="219706"/>
                  </a:lnTo>
                  <a:lnTo>
                    <a:pt x="31468" y="178687"/>
                  </a:lnTo>
                  <a:lnTo>
                    <a:pt x="54543" y="140706"/>
                  </a:lnTo>
                  <a:lnTo>
                    <a:pt x="83034" y="106240"/>
                  </a:lnTo>
                  <a:lnTo>
                    <a:pt x="116415" y="75767"/>
                  </a:lnTo>
                  <a:lnTo>
                    <a:pt x="154163" y="49764"/>
                  </a:lnTo>
                  <a:lnTo>
                    <a:pt x="195750" y="28708"/>
                  </a:lnTo>
                  <a:lnTo>
                    <a:pt x="240651" y="13077"/>
                  </a:lnTo>
                  <a:lnTo>
                    <a:pt x="288341" y="3348"/>
                  </a:lnTo>
                  <a:lnTo>
                    <a:pt x="338294" y="0"/>
                  </a:lnTo>
                  <a:lnTo>
                    <a:pt x="393044" y="4020"/>
                  </a:lnTo>
                  <a:lnTo>
                    <a:pt x="445465" y="15649"/>
                  </a:lnTo>
                  <a:lnTo>
                    <a:pt x="494602" y="34240"/>
                  </a:lnTo>
                  <a:lnTo>
                    <a:pt x="539502" y="59145"/>
                  </a:lnTo>
                  <a:lnTo>
                    <a:pt x="579211" y="89716"/>
                  </a:lnTo>
                  <a:lnTo>
                    <a:pt x="565059" y="131876"/>
                  </a:lnTo>
                  <a:lnTo>
                    <a:pt x="552929" y="176059"/>
                  </a:lnTo>
                  <a:lnTo>
                    <a:pt x="543100" y="222308"/>
                  </a:lnTo>
                  <a:lnTo>
                    <a:pt x="535450" y="270329"/>
                  </a:lnTo>
                  <a:lnTo>
                    <a:pt x="530138" y="319866"/>
                  </a:lnTo>
                  <a:lnTo>
                    <a:pt x="526984" y="401698"/>
                  </a:lnTo>
                  <a:lnTo>
                    <a:pt x="527790" y="442035"/>
                  </a:lnTo>
                  <a:lnTo>
                    <a:pt x="530143" y="481549"/>
                  </a:lnTo>
                  <a:lnTo>
                    <a:pt x="533950" y="520178"/>
                  </a:lnTo>
                  <a:lnTo>
                    <a:pt x="539114" y="557858"/>
                  </a:lnTo>
                  <a:lnTo>
                    <a:pt x="494706" y="582891"/>
                  </a:lnTo>
                  <a:lnTo>
                    <a:pt x="445654" y="601789"/>
                  </a:lnTo>
                  <a:lnTo>
                    <a:pt x="393127" y="613731"/>
                  </a:lnTo>
                  <a:lnTo>
                    <a:pt x="338294" y="617894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141584" y="7116789"/>
              <a:ext cx="3146425" cy="186055"/>
            </a:xfrm>
            <a:custGeom>
              <a:avLst/>
              <a:gdLst/>
              <a:ahLst/>
              <a:cxnLst/>
              <a:rect l="l" t="t" r="r" b="b"/>
              <a:pathLst>
                <a:path w="3146425" h="186054">
                  <a:moveTo>
                    <a:pt x="3146415" y="185503"/>
                  </a:moveTo>
                  <a:lnTo>
                    <a:pt x="61998" y="185503"/>
                  </a:lnTo>
                  <a:lnTo>
                    <a:pt x="42529" y="174857"/>
                  </a:lnTo>
                  <a:lnTo>
                    <a:pt x="13572" y="143195"/>
                  </a:lnTo>
                  <a:lnTo>
                    <a:pt x="0" y="92751"/>
                  </a:lnTo>
                  <a:lnTo>
                    <a:pt x="4380" y="63366"/>
                  </a:lnTo>
                  <a:lnTo>
                    <a:pt x="16847" y="37016"/>
                  </a:lnTo>
                  <a:lnTo>
                    <a:pt x="36390" y="15346"/>
                  </a:lnTo>
                  <a:lnTo>
                    <a:pt x="61998" y="0"/>
                  </a:lnTo>
                  <a:lnTo>
                    <a:pt x="3146415" y="0"/>
                  </a:lnTo>
                  <a:lnTo>
                    <a:pt x="3146415" y="185503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661070" y="6465175"/>
              <a:ext cx="3627120" cy="3810000"/>
            </a:xfrm>
            <a:custGeom>
              <a:avLst/>
              <a:gdLst/>
              <a:ahLst/>
              <a:cxnLst/>
              <a:rect l="l" t="t" r="r" b="b"/>
              <a:pathLst>
                <a:path w="3627119" h="3810000">
                  <a:moveTo>
                    <a:pt x="2990799" y="2370912"/>
                  </a:moveTo>
                  <a:lnTo>
                    <a:pt x="2987395" y="2332812"/>
                  </a:lnTo>
                  <a:lnTo>
                    <a:pt x="2977489" y="2282012"/>
                  </a:lnTo>
                  <a:lnTo>
                    <a:pt x="2961538" y="2243912"/>
                  </a:lnTo>
                  <a:lnTo>
                    <a:pt x="2939973" y="2205812"/>
                  </a:lnTo>
                  <a:lnTo>
                    <a:pt x="2923502" y="2182342"/>
                  </a:lnTo>
                  <a:lnTo>
                    <a:pt x="2923502" y="2370912"/>
                  </a:lnTo>
                  <a:lnTo>
                    <a:pt x="2919501" y="2421712"/>
                  </a:lnTo>
                  <a:lnTo>
                    <a:pt x="2907944" y="2459812"/>
                  </a:lnTo>
                  <a:lnTo>
                    <a:pt x="2889440" y="2497912"/>
                  </a:lnTo>
                  <a:lnTo>
                    <a:pt x="2864650" y="2536012"/>
                  </a:lnTo>
                  <a:lnTo>
                    <a:pt x="2834195" y="2574112"/>
                  </a:lnTo>
                  <a:lnTo>
                    <a:pt x="2798711" y="2599512"/>
                  </a:lnTo>
                  <a:lnTo>
                    <a:pt x="2758808" y="2624912"/>
                  </a:lnTo>
                  <a:lnTo>
                    <a:pt x="2715145" y="2637612"/>
                  </a:lnTo>
                  <a:lnTo>
                    <a:pt x="2668346" y="2650312"/>
                  </a:lnTo>
                  <a:lnTo>
                    <a:pt x="2576131" y="2650312"/>
                  </a:lnTo>
                  <a:lnTo>
                    <a:pt x="2534628" y="2637612"/>
                  </a:lnTo>
                  <a:lnTo>
                    <a:pt x="2494902" y="2624912"/>
                  </a:lnTo>
                  <a:lnTo>
                    <a:pt x="2457335" y="2612212"/>
                  </a:lnTo>
                  <a:lnTo>
                    <a:pt x="2461349" y="2574112"/>
                  </a:lnTo>
                  <a:lnTo>
                    <a:pt x="2464308" y="2536012"/>
                  </a:lnTo>
                  <a:lnTo>
                    <a:pt x="2466149" y="2497912"/>
                  </a:lnTo>
                  <a:lnTo>
                    <a:pt x="2466771" y="2472512"/>
                  </a:lnTo>
                  <a:lnTo>
                    <a:pt x="2466670" y="2459812"/>
                  </a:lnTo>
                  <a:lnTo>
                    <a:pt x="2466441" y="2447112"/>
                  </a:lnTo>
                  <a:lnTo>
                    <a:pt x="2466149" y="2447112"/>
                  </a:lnTo>
                  <a:lnTo>
                    <a:pt x="2465933" y="2434412"/>
                  </a:lnTo>
                  <a:lnTo>
                    <a:pt x="2465768" y="2434412"/>
                  </a:lnTo>
                  <a:lnTo>
                    <a:pt x="2464422" y="2409012"/>
                  </a:lnTo>
                  <a:lnTo>
                    <a:pt x="2463088" y="2383612"/>
                  </a:lnTo>
                  <a:lnTo>
                    <a:pt x="2462428" y="2370912"/>
                  </a:lnTo>
                  <a:lnTo>
                    <a:pt x="2456192" y="2320112"/>
                  </a:lnTo>
                  <a:lnTo>
                    <a:pt x="2447163" y="2269312"/>
                  </a:lnTo>
                  <a:lnTo>
                    <a:pt x="2435415" y="2218512"/>
                  </a:lnTo>
                  <a:lnTo>
                    <a:pt x="2428240" y="2193112"/>
                  </a:lnTo>
                  <a:lnTo>
                    <a:pt x="2421051" y="2167712"/>
                  </a:lnTo>
                  <a:lnTo>
                    <a:pt x="2464930" y="2142312"/>
                  </a:lnTo>
                  <a:lnTo>
                    <a:pt x="2513190" y="2116912"/>
                  </a:lnTo>
                  <a:lnTo>
                    <a:pt x="2564892" y="2104212"/>
                  </a:lnTo>
                  <a:lnTo>
                    <a:pt x="2668384" y="2104212"/>
                  </a:lnTo>
                  <a:lnTo>
                    <a:pt x="2715196" y="2116912"/>
                  </a:lnTo>
                  <a:lnTo>
                    <a:pt x="2758859" y="2129612"/>
                  </a:lnTo>
                  <a:lnTo>
                    <a:pt x="2798749" y="2155012"/>
                  </a:lnTo>
                  <a:lnTo>
                    <a:pt x="2834233" y="2180412"/>
                  </a:lnTo>
                  <a:lnTo>
                    <a:pt x="2864688" y="2218512"/>
                  </a:lnTo>
                  <a:lnTo>
                    <a:pt x="2889478" y="2243912"/>
                  </a:lnTo>
                  <a:lnTo>
                    <a:pt x="2907957" y="2294712"/>
                  </a:lnTo>
                  <a:lnTo>
                    <a:pt x="2919514" y="2332812"/>
                  </a:lnTo>
                  <a:lnTo>
                    <a:pt x="2923502" y="2370912"/>
                  </a:lnTo>
                  <a:lnTo>
                    <a:pt x="2923502" y="2182342"/>
                  </a:lnTo>
                  <a:lnTo>
                    <a:pt x="2881795" y="2129612"/>
                  </a:lnTo>
                  <a:lnTo>
                    <a:pt x="2846070" y="2104212"/>
                  </a:lnTo>
                  <a:lnTo>
                    <a:pt x="2806535" y="2078812"/>
                  </a:lnTo>
                  <a:lnTo>
                    <a:pt x="2763609" y="2053412"/>
                  </a:lnTo>
                  <a:lnTo>
                    <a:pt x="2717762" y="2040712"/>
                  </a:lnTo>
                  <a:lnTo>
                    <a:pt x="2669413" y="2040712"/>
                  </a:lnTo>
                  <a:lnTo>
                    <a:pt x="2619044" y="2028012"/>
                  </a:lnTo>
                  <a:lnTo>
                    <a:pt x="2570683" y="2040712"/>
                  </a:lnTo>
                  <a:lnTo>
                    <a:pt x="2523744" y="2040712"/>
                  </a:lnTo>
                  <a:lnTo>
                    <a:pt x="2478684" y="2053412"/>
                  </a:lnTo>
                  <a:lnTo>
                    <a:pt x="2435936" y="2078812"/>
                  </a:lnTo>
                  <a:lnTo>
                    <a:pt x="2399322" y="2102078"/>
                  </a:lnTo>
                  <a:lnTo>
                    <a:pt x="2399322" y="2459812"/>
                  </a:lnTo>
                  <a:lnTo>
                    <a:pt x="2399322" y="2472512"/>
                  </a:lnTo>
                  <a:lnTo>
                    <a:pt x="2398026" y="2523312"/>
                  </a:lnTo>
                  <a:lnTo>
                    <a:pt x="2394242" y="2561412"/>
                  </a:lnTo>
                  <a:lnTo>
                    <a:pt x="2388108" y="2612212"/>
                  </a:lnTo>
                  <a:lnTo>
                    <a:pt x="2379764" y="2663012"/>
                  </a:lnTo>
                  <a:lnTo>
                    <a:pt x="2369362" y="2701112"/>
                  </a:lnTo>
                  <a:lnTo>
                    <a:pt x="2344801" y="2707360"/>
                  </a:lnTo>
                  <a:lnTo>
                    <a:pt x="2344801" y="2777312"/>
                  </a:lnTo>
                  <a:lnTo>
                    <a:pt x="2322093" y="2828112"/>
                  </a:lnTo>
                  <a:lnTo>
                    <a:pt x="2296210" y="2878912"/>
                  </a:lnTo>
                  <a:lnTo>
                    <a:pt x="2267470" y="2917012"/>
                  </a:lnTo>
                  <a:lnTo>
                    <a:pt x="2236203" y="2955112"/>
                  </a:lnTo>
                  <a:lnTo>
                    <a:pt x="2202713" y="2980512"/>
                  </a:lnTo>
                  <a:lnTo>
                    <a:pt x="2167318" y="3005912"/>
                  </a:lnTo>
                  <a:lnTo>
                    <a:pt x="2130348" y="3018612"/>
                  </a:lnTo>
                  <a:lnTo>
                    <a:pt x="2121674" y="3018612"/>
                  </a:lnTo>
                  <a:lnTo>
                    <a:pt x="2121674" y="3082112"/>
                  </a:lnTo>
                  <a:lnTo>
                    <a:pt x="2092121" y="3158312"/>
                  </a:lnTo>
                  <a:lnTo>
                    <a:pt x="2062568" y="3082112"/>
                  </a:lnTo>
                  <a:lnTo>
                    <a:pt x="2077262" y="3082112"/>
                  </a:lnTo>
                  <a:lnTo>
                    <a:pt x="2084654" y="3094812"/>
                  </a:lnTo>
                  <a:lnTo>
                    <a:pt x="2099589" y="3094812"/>
                  </a:lnTo>
                  <a:lnTo>
                    <a:pt x="2106980" y="3082112"/>
                  </a:lnTo>
                  <a:lnTo>
                    <a:pt x="2121674" y="3082112"/>
                  </a:lnTo>
                  <a:lnTo>
                    <a:pt x="2121674" y="3018612"/>
                  </a:lnTo>
                  <a:lnTo>
                    <a:pt x="2053894" y="3018612"/>
                  </a:lnTo>
                  <a:lnTo>
                    <a:pt x="2016925" y="3005912"/>
                  </a:lnTo>
                  <a:lnTo>
                    <a:pt x="1981530" y="2980512"/>
                  </a:lnTo>
                  <a:lnTo>
                    <a:pt x="1948027" y="2955112"/>
                  </a:lnTo>
                  <a:lnTo>
                    <a:pt x="1916760" y="2917012"/>
                  </a:lnTo>
                  <a:lnTo>
                    <a:pt x="1888020" y="2878912"/>
                  </a:lnTo>
                  <a:lnTo>
                    <a:pt x="1862137" y="2828112"/>
                  </a:lnTo>
                  <a:lnTo>
                    <a:pt x="1839442" y="2777312"/>
                  </a:lnTo>
                  <a:lnTo>
                    <a:pt x="1939378" y="2802712"/>
                  </a:lnTo>
                  <a:lnTo>
                    <a:pt x="1989975" y="2802712"/>
                  </a:lnTo>
                  <a:lnTo>
                    <a:pt x="2040915" y="2815412"/>
                  </a:lnTo>
                  <a:lnTo>
                    <a:pt x="2143315" y="2815412"/>
                  </a:lnTo>
                  <a:lnTo>
                    <a:pt x="2194255" y="2802712"/>
                  </a:lnTo>
                  <a:lnTo>
                    <a:pt x="2244852" y="2802712"/>
                  </a:lnTo>
                  <a:lnTo>
                    <a:pt x="2344801" y="2777312"/>
                  </a:lnTo>
                  <a:lnTo>
                    <a:pt x="2344801" y="2707360"/>
                  </a:lnTo>
                  <a:lnTo>
                    <a:pt x="2219414" y="2739212"/>
                  </a:lnTo>
                  <a:lnTo>
                    <a:pt x="1964715" y="2739212"/>
                  </a:lnTo>
                  <a:lnTo>
                    <a:pt x="1814779" y="2701112"/>
                  </a:lnTo>
                  <a:lnTo>
                    <a:pt x="1807857" y="2675712"/>
                  </a:lnTo>
                  <a:lnTo>
                    <a:pt x="1804403" y="2663012"/>
                  </a:lnTo>
                  <a:lnTo>
                    <a:pt x="1802320" y="2650312"/>
                  </a:lnTo>
                  <a:lnTo>
                    <a:pt x="1796072" y="2612212"/>
                  </a:lnTo>
                  <a:lnTo>
                    <a:pt x="1789938" y="2561412"/>
                  </a:lnTo>
                  <a:lnTo>
                    <a:pt x="1786153" y="2523312"/>
                  </a:lnTo>
                  <a:lnTo>
                    <a:pt x="1784858" y="2472512"/>
                  </a:lnTo>
                  <a:lnTo>
                    <a:pt x="1784858" y="2459812"/>
                  </a:lnTo>
                  <a:lnTo>
                    <a:pt x="1785035" y="2459812"/>
                  </a:lnTo>
                  <a:lnTo>
                    <a:pt x="1925002" y="2421712"/>
                  </a:lnTo>
                  <a:lnTo>
                    <a:pt x="1972513" y="2421712"/>
                  </a:lnTo>
                  <a:lnTo>
                    <a:pt x="2020265" y="2409012"/>
                  </a:lnTo>
                  <a:lnTo>
                    <a:pt x="2164029" y="2409012"/>
                  </a:lnTo>
                  <a:lnTo>
                    <a:pt x="2211768" y="2421712"/>
                  </a:lnTo>
                  <a:lnTo>
                    <a:pt x="2259253" y="2421712"/>
                  </a:lnTo>
                  <a:lnTo>
                    <a:pt x="2399144" y="2459812"/>
                  </a:lnTo>
                  <a:lnTo>
                    <a:pt x="2399322" y="2459812"/>
                  </a:lnTo>
                  <a:lnTo>
                    <a:pt x="2399322" y="2102078"/>
                  </a:lnTo>
                  <a:lnTo>
                    <a:pt x="2395944" y="2104212"/>
                  </a:lnTo>
                  <a:lnTo>
                    <a:pt x="2395639" y="2103640"/>
                  </a:lnTo>
                  <a:lnTo>
                    <a:pt x="2395639" y="2383612"/>
                  </a:lnTo>
                  <a:lnTo>
                    <a:pt x="2295969" y="2358212"/>
                  </a:lnTo>
                  <a:lnTo>
                    <a:pt x="2245410" y="2358212"/>
                  </a:lnTo>
                  <a:lnTo>
                    <a:pt x="2194509" y="2345512"/>
                  </a:lnTo>
                  <a:lnTo>
                    <a:pt x="1989785" y="2345512"/>
                  </a:lnTo>
                  <a:lnTo>
                    <a:pt x="1938870" y="2358212"/>
                  </a:lnTo>
                  <a:lnTo>
                    <a:pt x="1888274" y="2358212"/>
                  </a:lnTo>
                  <a:lnTo>
                    <a:pt x="1788528" y="2383612"/>
                  </a:lnTo>
                  <a:lnTo>
                    <a:pt x="1791627" y="2358212"/>
                  </a:lnTo>
                  <a:lnTo>
                    <a:pt x="1795665" y="2332812"/>
                  </a:lnTo>
                  <a:lnTo>
                    <a:pt x="1800644" y="2294712"/>
                  </a:lnTo>
                  <a:lnTo>
                    <a:pt x="1806562" y="2269312"/>
                  </a:lnTo>
                  <a:lnTo>
                    <a:pt x="1947862" y="2231212"/>
                  </a:lnTo>
                  <a:lnTo>
                    <a:pt x="2043899" y="2231212"/>
                  </a:lnTo>
                  <a:lnTo>
                    <a:pt x="2092121" y="2218512"/>
                  </a:lnTo>
                  <a:lnTo>
                    <a:pt x="2140356" y="2231212"/>
                  </a:lnTo>
                  <a:lnTo>
                    <a:pt x="2236368" y="2231212"/>
                  </a:lnTo>
                  <a:lnTo>
                    <a:pt x="2377617" y="2269312"/>
                  </a:lnTo>
                  <a:lnTo>
                    <a:pt x="2383523" y="2294712"/>
                  </a:lnTo>
                  <a:lnTo>
                    <a:pt x="2388514" y="2332812"/>
                  </a:lnTo>
                  <a:lnTo>
                    <a:pt x="2392553" y="2358212"/>
                  </a:lnTo>
                  <a:lnTo>
                    <a:pt x="2395639" y="2383612"/>
                  </a:lnTo>
                  <a:lnTo>
                    <a:pt x="2395639" y="2103640"/>
                  </a:lnTo>
                  <a:lnTo>
                    <a:pt x="2369362" y="2053412"/>
                  </a:lnTo>
                  <a:lnTo>
                    <a:pt x="2356726" y="2032076"/>
                  </a:lnTo>
                  <a:lnTo>
                    <a:pt x="2356726" y="2193112"/>
                  </a:lnTo>
                  <a:lnTo>
                    <a:pt x="2261552" y="2167712"/>
                  </a:lnTo>
                  <a:lnTo>
                    <a:pt x="2213406" y="2167712"/>
                  </a:lnTo>
                  <a:lnTo>
                    <a:pt x="2165007" y="2155012"/>
                  </a:lnTo>
                  <a:lnTo>
                    <a:pt x="2019312" y="2155012"/>
                  </a:lnTo>
                  <a:lnTo>
                    <a:pt x="1970900" y="2167712"/>
                  </a:lnTo>
                  <a:lnTo>
                    <a:pt x="1922741" y="2167712"/>
                  </a:lnTo>
                  <a:lnTo>
                    <a:pt x="1827517" y="2193112"/>
                  </a:lnTo>
                  <a:lnTo>
                    <a:pt x="1847151" y="2142312"/>
                  </a:lnTo>
                  <a:lnTo>
                    <a:pt x="1869859" y="2091512"/>
                  </a:lnTo>
                  <a:lnTo>
                    <a:pt x="1895398" y="2053412"/>
                  </a:lnTo>
                  <a:lnTo>
                    <a:pt x="1923453" y="2015312"/>
                  </a:lnTo>
                  <a:lnTo>
                    <a:pt x="1953780" y="1977212"/>
                  </a:lnTo>
                  <a:lnTo>
                    <a:pt x="1986089" y="1951812"/>
                  </a:lnTo>
                  <a:lnTo>
                    <a:pt x="2020087" y="1926412"/>
                  </a:lnTo>
                  <a:lnTo>
                    <a:pt x="2055533" y="1913712"/>
                  </a:lnTo>
                  <a:lnTo>
                    <a:pt x="2128710" y="1913712"/>
                  </a:lnTo>
                  <a:lnTo>
                    <a:pt x="2198154" y="1951812"/>
                  </a:lnTo>
                  <a:lnTo>
                    <a:pt x="2230450" y="1977212"/>
                  </a:lnTo>
                  <a:lnTo>
                    <a:pt x="2260777" y="2015312"/>
                  </a:lnTo>
                  <a:lnTo>
                    <a:pt x="2288844" y="2053412"/>
                  </a:lnTo>
                  <a:lnTo>
                    <a:pt x="2314371" y="2091512"/>
                  </a:lnTo>
                  <a:lnTo>
                    <a:pt x="2337092" y="2142312"/>
                  </a:lnTo>
                  <a:lnTo>
                    <a:pt x="2356726" y="2193112"/>
                  </a:lnTo>
                  <a:lnTo>
                    <a:pt x="2356726" y="2032076"/>
                  </a:lnTo>
                  <a:lnTo>
                    <a:pt x="2339276" y="2002612"/>
                  </a:lnTo>
                  <a:lnTo>
                    <a:pt x="2305951" y="1951812"/>
                  </a:lnTo>
                  <a:lnTo>
                    <a:pt x="2269667" y="1913712"/>
                  </a:lnTo>
                  <a:lnTo>
                    <a:pt x="2230678" y="1888312"/>
                  </a:lnTo>
                  <a:lnTo>
                    <a:pt x="2237422" y="1875612"/>
                  </a:lnTo>
                  <a:lnTo>
                    <a:pt x="2245690" y="1862912"/>
                  </a:lnTo>
                  <a:lnTo>
                    <a:pt x="2255723" y="1862912"/>
                  </a:lnTo>
                  <a:lnTo>
                    <a:pt x="2267775" y="1850212"/>
                  </a:lnTo>
                  <a:lnTo>
                    <a:pt x="2279256" y="1837512"/>
                  </a:lnTo>
                  <a:lnTo>
                    <a:pt x="2291473" y="1824812"/>
                  </a:lnTo>
                  <a:lnTo>
                    <a:pt x="2317978" y="1824812"/>
                  </a:lnTo>
                  <a:lnTo>
                    <a:pt x="2329929" y="1812112"/>
                  </a:lnTo>
                  <a:lnTo>
                    <a:pt x="2338349" y="1799412"/>
                  </a:lnTo>
                  <a:lnTo>
                    <a:pt x="2342477" y="1786712"/>
                  </a:lnTo>
                  <a:lnTo>
                    <a:pt x="2341562" y="1774012"/>
                  </a:lnTo>
                  <a:lnTo>
                    <a:pt x="2335530" y="1761312"/>
                  </a:lnTo>
                  <a:lnTo>
                    <a:pt x="2280247" y="1761312"/>
                  </a:lnTo>
                  <a:lnTo>
                    <a:pt x="2261273" y="1774012"/>
                  </a:lnTo>
                  <a:lnTo>
                    <a:pt x="2243302" y="1786712"/>
                  </a:lnTo>
                  <a:lnTo>
                    <a:pt x="2226399" y="1786712"/>
                  </a:lnTo>
                  <a:lnTo>
                    <a:pt x="2207895" y="1812112"/>
                  </a:lnTo>
                  <a:lnTo>
                    <a:pt x="2192515" y="1824812"/>
                  </a:lnTo>
                  <a:lnTo>
                    <a:pt x="2179955" y="1837512"/>
                  </a:lnTo>
                  <a:lnTo>
                    <a:pt x="2169922" y="1862912"/>
                  </a:lnTo>
                  <a:lnTo>
                    <a:pt x="2150973" y="1850212"/>
                  </a:lnTo>
                  <a:lnTo>
                    <a:pt x="2032012" y="1850212"/>
                  </a:lnTo>
                  <a:lnTo>
                    <a:pt x="2012670" y="1862912"/>
                  </a:lnTo>
                  <a:lnTo>
                    <a:pt x="2002599" y="1837512"/>
                  </a:lnTo>
                  <a:lnTo>
                    <a:pt x="1990013" y="1824812"/>
                  </a:lnTo>
                  <a:lnTo>
                    <a:pt x="1974634" y="1812112"/>
                  </a:lnTo>
                  <a:lnTo>
                    <a:pt x="1956168" y="1786712"/>
                  </a:lnTo>
                  <a:lnTo>
                    <a:pt x="1939239" y="1786712"/>
                  </a:lnTo>
                  <a:lnTo>
                    <a:pt x="1921256" y="1774012"/>
                  </a:lnTo>
                  <a:lnTo>
                    <a:pt x="1902294" y="1761312"/>
                  </a:lnTo>
                  <a:lnTo>
                    <a:pt x="1847011" y="1761312"/>
                  </a:lnTo>
                  <a:lnTo>
                    <a:pt x="1840992" y="1774012"/>
                  </a:lnTo>
                  <a:lnTo>
                    <a:pt x="1840077" y="1786712"/>
                  </a:lnTo>
                  <a:lnTo>
                    <a:pt x="1844205" y="1799412"/>
                  </a:lnTo>
                  <a:lnTo>
                    <a:pt x="1852625" y="1812112"/>
                  </a:lnTo>
                  <a:lnTo>
                    <a:pt x="1864588" y="1824812"/>
                  </a:lnTo>
                  <a:lnTo>
                    <a:pt x="1891093" y="1824812"/>
                  </a:lnTo>
                  <a:lnTo>
                    <a:pt x="1903310" y="1837512"/>
                  </a:lnTo>
                  <a:lnTo>
                    <a:pt x="1914791" y="1850212"/>
                  </a:lnTo>
                  <a:lnTo>
                    <a:pt x="1926869" y="1862912"/>
                  </a:lnTo>
                  <a:lnTo>
                    <a:pt x="1936940" y="1862912"/>
                  </a:lnTo>
                  <a:lnTo>
                    <a:pt x="1945259" y="1875612"/>
                  </a:lnTo>
                  <a:lnTo>
                    <a:pt x="1952053" y="1888312"/>
                  </a:lnTo>
                  <a:lnTo>
                    <a:pt x="1913394" y="1926412"/>
                  </a:lnTo>
                  <a:lnTo>
                    <a:pt x="1877415" y="1951812"/>
                  </a:lnTo>
                  <a:lnTo>
                    <a:pt x="1844382" y="2002612"/>
                  </a:lnTo>
                  <a:lnTo>
                    <a:pt x="1814537" y="2053412"/>
                  </a:lnTo>
                  <a:lnTo>
                    <a:pt x="1788160" y="2104212"/>
                  </a:lnTo>
                  <a:lnTo>
                    <a:pt x="1763166" y="2088476"/>
                  </a:lnTo>
                  <a:lnTo>
                    <a:pt x="1763166" y="2167712"/>
                  </a:lnTo>
                  <a:lnTo>
                    <a:pt x="1748815" y="2218512"/>
                  </a:lnTo>
                  <a:lnTo>
                    <a:pt x="1737080" y="2269312"/>
                  </a:lnTo>
                  <a:lnTo>
                    <a:pt x="1728050" y="2320112"/>
                  </a:lnTo>
                  <a:lnTo>
                    <a:pt x="1721840" y="2370912"/>
                  </a:lnTo>
                  <a:lnTo>
                    <a:pt x="1718513" y="2434412"/>
                  </a:lnTo>
                  <a:lnTo>
                    <a:pt x="1718386" y="2434412"/>
                  </a:lnTo>
                  <a:lnTo>
                    <a:pt x="1718132" y="2447112"/>
                  </a:lnTo>
                  <a:lnTo>
                    <a:pt x="1717840" y="2447112"/>
                  </a:lnTo>
                  <a:lnTo>
                    <a:pt x="1717598" y="2459812"/>
                  </a:lnTo>
                  <a:lnTo>
                    <a:pt x="1718119" y="2497912"/>
                  </a:lnTo>
                  <a:lnTo>
                    <a:pt x="1719922" y="2536012"/>
                  </a:lnTo>
                  <a:lnTo>
                    <a:pt x="1722831" y="2574112"/>
                  </a:lnTo>
                  <a:lnTo>
                    <a:pt x="1726768" y="2612212"/>
                  </a:lnTo>
                  <a:lnTo>
                    <a:pt x="1688401" y="2624912"/>
                  </a:lnTo>
                  <a:lnTo>
                    <a:pt x="1647748" y="2637612"/>
                  </a:lnTo>
                  <a:lnTo>
                    <a:pt x="1605521" y="2650312"/>
                  </a:lnTo>
                  <a:lnTo>
                    <a:pt x="1513090" y="2650312"/>
                  </a:lnTo>
                  <a:lnTo>
                    <a:pt x="1466291" y="2637612"/>
                  </a:lnTo>
                  <a:lnTo>
                    <a:pt x="1422628" y="2624912"/>
                  </a:lnTo>
                  <a:lnTo>
                    <a:pt x="1382725" y="2599512"/>
                  </a:lnTo>
                  <a:lnTo>
                    <a:pt x="1347241" y="2574112"/>
                  </a:lnTo>
                  <a:lnTo>
                    <a:pt x="1316786" y="2536012"/>
                  </a:lnTo>
                  <a:lnTo>
                    <a:pt x="1292009" y="2497912"/>
                  </a:lnTo>
                  <a:lnTo>
                    <a:pt x="1273517" y="2459812"/>
                  </a:lnTo>
                  <a:lnTo>
                    <a:pt x="1261973" y="2421712"/>
                  </a:lnTo>
                  <a:lnTo>
                    <a:pt x="1257973" y="2370912"/>
                  </a:lnTo>
                  <a:lnTo>
                    <a:pt x="1261973" y="2332812"/>
                  </a:lnTo>
                  <a:lnTo>
                    <a:pt x="1273517" y="2294712"/>
                  </a:lnTo>
                  <a:lnTo>
                    <a:pt x="1292009" y="2243912"/>
                  </a:lnTo>
                  <a:lnTo>
                    <a:pt x="1316786" y="2218512"/>
                  </a:lnTo>
                  <a:lnTo>
                    <a:pt x="1347241" y="2180412"/>
                  </a:lnTo>
                  <a:lnTo>
                    <a:pt x="1382725" y="2155012"/>
                  </a:lnTo>
                  <a:lnTo>
                    <a:pt x="1422628" y="2129612"/>
                  </a:lnTo>
                  <a:lnTo>
                    <a:pt x="1466291" y="2116912"/>
                  </a:lnTo>
                  <a:lnTo>
                    <a:pt x="1513090" y="2104212"/>
                  </a:lnTo>
                  <a:lnTo>
                    <a:pt x="1617205" y="2104212"/>
                  </a:lnTo>
                  <a:lnTo>
                    <a:pt x="1669846" y="2116912"/>
                  </a:lnTo>
                  <a:lnTo>
                    <a:pt x="1718957" y="2142312"/>
                  </a:lnTo>
                  <a:lnTo>
                    <a:pt x="1763166" y="2167712"/>
                  </a:lnTo>
                  <a:lnTo>
                    <a:pt x="1763166" y="2088476"/>
                  </a:lnTo>
                  <a:lnTo>
                    <a:pt x="1747824" y="2078812"/>
                  </a:lnTo>
                  <a:lnTo>
                    <a:pt x="1704428" y="2053412"/>
                  </a:lnTo>
                  <a:lnTo>
                    <a:pt x="1658620" y="2040712"/>
                  </a:lnTo>
                  <a:lnTo>
                    <a:pt x="1611058" y="2040712"/>
                  </a:lnTo>
                  <a:lnTo>
                    <a:pt x="1562379" y="2028012"/>
                  </a:lnTo>
                  <a:lnTo>
                    <a:pt x="1511985" y="2040712"/>
                  </a:lnTo>
                  <a:lnTo>
                    <a:pt x="1463636" y="2040712"/>
                  </a:lnTo>
                  <a:lnTo>
                    <a:pt x="1417777" y="2053412"/>
                  </a:lnTo>
                  <a:lnTo>
                    <a:pt x="1374851" y="2078812"/>
                  </a:lnTo>
                  <a:lnTo>
                    <a:pt x="1335303" y="2104212"/>
                  </a:lnTo>
                  <a:lnTo>
                    <a:pt x="1299578" y="2129612"/>
                  </a:lnTo>
                  <a:lnTo>
                    <a:pt x="1268120" y="2167712"/>
                  </a:lnTo>
                  <a:lnTo>
                    <a:pt x="1241386" y="2205812"/>
                  </a:lnTo>
                  <a:lnTo>
                    <a:pt x="1219822" y="2243912"/>
                  </a:lnTo>
                  <a:lnTo>
                    <a:pt x="1203858" y="2282012"/>
                  </a:lnTo>
                  <a:lnTo>
                    <a:pt x="1193952" y="2332812"/>
                  </a:lnTo>
                  <a:lnTo>
                    <a:pt x="1190548" y="2370912"/>
                  </a:lnTo>
                  <a:lnTo>
                    <a:pt x="1193952" y="2421712"/>
                  </a:lnTo>
                  <a:lnTo>
                    <a:pt x="1203858" y="2472512"/>
                  </a:lnTo>
                  <a:lnTo>
                    <a:pt x="1219822" y="2510612"/>
                  </a:lnTo>
                  <a:lnTo>
                    <a:pt x="1241386" y="2548712"/>
                  </a:lnTo>
                  <a:lnTo>
                    <a:pt x="1268120" y="2586812"/>
                  </a:lnTo>
                  <a:lnTo>
                    <a:pt x="1299578" y="2612212"/>
                  </a:lnTo>
                  <a:lnTo>
                    <a:pt x="1335303" y="2650312"/>
                  </a:lnTo>
                  <a:lnTo>
                    <a:pt x="1374851" y="2675712"/>
                  </a:lnTo>
                  <a:lnTo>
                    <a:pt x="1417777" y="2688412"/>
                  </a:lnTo>
                  <a:lnTo>
                    <a:pt x="1463636" y="2701112"/>
                  </a:lnTo>
                  <a:lnTo>
                    <a:pt x="1511985" y="2713812"/>
                  </a:lnTo>
                  <a:lnTo>
                    <a:pt x="1653159" y="2713812"/>
                  </a:lnTo>
                  <a:lnTo>
                    <a:pt x="1696961" y="2688412"/>
                  </a:lnTo>
                  <a:lnTo>
                    <a:pt x="1738871" y="2675712"/>
                  </a:lnTo>
                  <a:lnTo>
                    <a:pt x="1753501" y="2739212"/>
                  </a:lnTo>
                  <a:lnTo>
                    <a:pt x="1771599" y="2790012"/>
                  </a:lnTo>
                  <a:lnTo>
                    <a:pt x="1792947" y="2840812"/>
                  </a:lnTo>
                  <a:lnTo>
                    <a:pt x="1817344" y="2891612"/>
                  </a:lnTo>
                  <a:lnTo>
                    <a:pt x="1844598" y="2942412"/>
                  </a:lnTo>
                  <a:lnTo>
                    <a:pt x="1874494" y="2980512"/>
                  </a:lnTo>
                  <a:lnTo>
                    <a:pt x="1906828" y="3005912"/>
                  </a:lnTo>
                  <a:lnTo>
                    <a:pt x="1941410" y="3044012"/>
                  </a:lnTo>
                  <a:lnTo>
                    <a:pt x="1978037" y="3056712"/>
                  </a:lnTo>
                  <a:lnTo>
                    <a:pt x="2061159" y="3259912"/>
                  </a:lnTo>
                  <a:lnTo>
                    <a:pt x="2066340" y="3259912"/>
                  </a:lnTo>
                  <a:lnTo>
                    <a:pt x="2073579" y="3272612"/>
                  </a:lnTo>
                  <a:lnTo>
                    <a:pt x="2110613" y="3272612"/>
                  </a:lnTo>
                  <a:lnTo>
                    <a:pt x="2117852" y="3259912"/>
                  </a:lnTo>
                  <a:lnTo>
                    <a:pt x="2123021" y="3259912"/>
                  </a:lnTo>
                  <a:lnTo>
                    <a:pt x="2164588" y="3158312"/>
                  </a:lnTo>
                  <a:lnTo>
                    <a:pt x="2195753" y="3082112"/>
                  </a:lnTo>
                  <a:lnTo>
                    <a:pt x="2206142" y="3056712"/>
                  </a:lnTo>
                  <a:lnTo>
                    <a:pt x="2242680" y="3044012"/>
                  </a:lnTo>
                  <a:lnTo>
                    <a:pt x="2265692" y="3018612"/>
                  </a:lnTo>
                  <a:lnTo>
                    <a:pt x="2277186" y="3005912"/>
                  </a:lnTo>
                  <a:lnTo>
                    <a:pt x="2309469" y="2980512"/>
                  </a:lnTo>
                  <a:lnTo>
                    <a:pt x="2339327" y="2942412"/>
                  </a:lnTo>
                  <a:lnTo>
                    <a:pt x="2366543" y="2891612"/>
                  </a:lnTo>
                  <a:lnTo>
                    <a:pt x="2390927" y="2840812"/>
                  </a:lnTo>
                  <a:lnTo>
                    <a:pt x="2412276" y="2790012"/>
                  </a:lnTo>
                  <a:lnTo>
                    <a:pt x="2416797" y="2777312"/>
                  </a:lnTo>
                  <a:lnTo>
                    <a:pt x="2430373" y="2739212"/>
                  </a:lnTo>
                  <a:lnTo>
                    <a:pt x="2445042" y="2675712"/>
                  </a:lnTo>
                  <a:lnTo>
                    <a:pt x="2486088" y="2701112"/>
                  </a:lnTo>
                  <a:lnTo>
                    <a:pt x="2528989" y="2713812"/>
                  </a:lnTo>
                  <a:lnTo>
                    <a:pt x="2669362" y="2713812"/>
                  </a:lnTo>
                  <a:lnTo>
                    <a:pt x="2717711" y="2701112"/>
                  </a:lnTo>
                  <a:lnTo>
                    <a:pt x="2763570" y="2688412"/>
                  </a:lnTo>
                  <a:lnTo>
                    <a:pt x="2806496" y="2675712"/>
                  </a:lnTo>
                  <a:lnTo>
                    <a:pt x="2846044" y="2650312"/>
                  </a:lnTo>
                  <a:lnTo>
                    <a:pt x="2881769" y="2612212"/>
                  </a:lnTo>
                  <a:lnTo>
                    <a:pt x="2913227" y="2586812"/>
                  </a:lnTo>
                  <a:lnTo>
                    <a:pt x="2939961" y="2548712"/>
                  </a:lnTo>
                  <a:lnTo>
                    <a:pt x="2961525" y="2510612"/>
                  </a:lnTo>
                  <a:lnTo>
                    <a:pt x="2977489" y="2472512"/>
                  </a:lnTo>
                  <a:lnTo>
                    <a:pt x="2987395" y="2421712"/>
                  </a:lnTo>
                  <a:lnTo>
                    <a:pt x="2990799" y="2370912"/>
                  </a:lnTo>
                  <a:close/>
                </a:path>
                <a:path w="3627119" h="3810000">
                  <a:moveTo>
                    <a:pt x="3626929" y="0"/>
                  </a:moveTo>
                  <a:lnTo>
                    <a:pt x="526567" y="0"/>
                  </a:lnTo>
                  <a:lnTo>
                    <a:pt x="486460" y="25400"/>
                  </a:lnTo>
                  <a:lnTo>
                    <a:pt x="450138" y="50800"/>
                  </a:lnTo>
                  <a:lnTo>
                    <a:pt x="417842" y="88900"/>
                  </a:lnTo>
                  <a:lnTo>
                    <a:pt x="389826" y="114300"/>
                  </a:lnTo>
                  <a:lnTo>
                    <a:pt x="366331" y="152400"/>
                  </a:lnTo>
                  <a:lnTo>
                    <a:pt x="347624" y="203200"/>
                  </a:lnTo>
                  <a:lnTo>
                    <a:pt x="333959" y="241300"/>
                  </a:lnTo>
                  <a:lnTo>
                    <a:pt x="325564" y="292100"/>
                  </a:lnTo>
                  <a:lnTo>
                    <a:pt x="322719" y="330200"/>
                  </a:lnTo>
                  <a:lnTo>
                    <a:pt x="326326" y="393700"/>
                  </a:lnTo>
                  <a:lnTo>
                    <a:pt x="336918" y="444500"/>
                  </a:lnTo>
                  <a:lnTo>
                    <a:pt x="354126" y="482600"/>
                  </a:lnTo>
                  <a:lnTo>
                    <a:pt x="377609" y="533400"/>
                  </a:lnTo>
                  <a:lnTo>
                    <a:pt x="406984" y="571500"/>
                  </a:lnTo>
                  <a:lnTo>
                    <a:pt x="441909" y="609600"/>
                  </a:lnTo>
                  <a:lnTo>
                    <a:pt x="482028" y="647700"/>
                  </a:lnTo>
                  <a:lnTo>
                    <a:pt x="467106" y="673100"/>
                  </a:lnTo>
                  <a:lnTo>
                    <a:pt x="455993" y="685800"/>
                  </a:lnTo>
                  <a:lnTo>
                    <a:pt x="449072" y="711200"/>
                  </a:lnTo>
                  <a:lnTo>
                    <a:pt x="446671" y="736600"/>
                  </a:lnTo>
                  <a:lnTo>
                    <a:pt x="446671" y="749300"/>
                  </a:lnTo>
                  <a:lnTo>
                    <a:pt x="447217" y="749300"/>
                  </a:lnTo>
                  <a:lnTo>
                    <a:pt x="448056" y="762000"/>
                  </a:lnTo>
                  <a:lnTo>
                    <a:pt x="119405" y="1041400"/>
                  </a:lnTo>
                  <a:lnTo>
                    <a:pt x="88049" y="1066800"/>
                  </a:lnTo>
                  <a:lnTo>
                    <a:pt x="63754" y="1104900"/>
                  </a:lnTo>
                  <a:lnTo>
                    <a:pt x="47002" y="1143000"/>
                  </a:lnTo>
                  <a:lnTo>
                    <a:pt x="38265" y="1193800"/>
                  </a:lnTo>
                  <a:lnTo>
                    <a:pt x="38023" y="1231900"/>
                  </a:lnTo>
                  <a:lnTo>
                    <a:pt x="49352" y="1295400"/>
                  </a:lnTo>
                  <a:lnTo>
                    <a:pt x="72428" y="1346200"/>
                  </a:lnTo>
                  <a:lnTo>
                    <a:pt x="106235" y="1384300"/>
                  </a:lnTo>
                  <a:lnTo>
                    <a:pt x="149821" y="1409700"/>
                  </a:lnTo>
                  <a:lnTo>
                    <a:pt x="153974" y="1422400"/>
                  </a:lnTo>
                  <a:lnTo>
                    <a:pt x="154139" y="1422400"/>
                  </a:lnTo>
                  <a:lnTo>
                    <a:pt x="141820" y="1447800"/>
                  </a:lnTo>
                  <a:lnTo>
                    <a:pt x="129565" y="1485900"/>
                  </a:lnTo>
                  <a:lnTo>
                    <a:pt x="117487" y="1524000"/>
                  </a:lnTo>
                  <a:lnTo>
                    <a:pt x="105651" y="1562100"/>
                  </a:lnTo>
                  <a:lnTo>
                    <a:pt x="94132" y="1600200"/>
                  </a:lnTo>
                  <a:lnTo>
                    <a:pt x="82981" y="1638300"/>
                  </a:lnTo>
                  <a:lnTo>
                    <a:pt x="72263" y="1676400"/>
                  </a:lnTo>
                  <a:lnTo>
                    <a:pt x="62039" y="1727200"/>
                  </a:lnTo>
                  <a:lnTo>
                    <a:pt x="52362" y="1765300"/>
                  </a:lnTo>
                  <a:lnTo>
                    <a:pt x="43319" y="1816100"/>
                  </a:lnTo>
                  <a:lnTo>
                    <a:pt x="34950" y="1854200"/>
                  </a:lnTo>
                  <a:lnTo>
                    <a:pt x="27330" y="1905000"/>
                  </a:lnTo>
                  <a:lnTo>
                    <a:pt x="20510" y="1955800"/>
                  </a:lnTo>
                  <a:lnTo>
                    <a:pt x="14566" y="2006600"/>
                  </a:lnTo>
                  <a:lnTo>
                    <a:pt x="9537" y="2057400"/>
                  </a:lnTo>
                  <a:lnTo>
                    <a:pt x="5511" y="2108200"/>
                  </a:lnTo>
                  <a:lnTo>
                    <a:pt x="2540" y="2159000"/>
                  </a:lnTo>
                  <a:lnTo>
                    <a:pt x="673" y="2209800"/>
                  </a:lnTo>
                  <a:lnTo>
                    <a:pt x="0" y="2260600"/>
                  </a:lnTo>
                  <a:lnTo>
                    <a:pt x="558" y="2311400"/>
                  </a:lnTo>
                  <a:lnTo>
                    <a:pt x="2413" y="2374900"/>
                  </a:lnTo>
                  <a:lnTo>
                    <a:pt x="5638" y="2425700"/>
                  </a:lnTo>
                  <a:lnTo>
                    <a:pt x="10287" y="2489200"/>
                  </a:lnTo>
                  <a:lnTo>
                    <a:pt x="24117" y="2603500"/>
                  </a:lnTo>
                  <a:lnTo>
                    <a:pt x="33426" y="2667000"/>
                  </a:lnTo>
                  <a:lnTo>
                    <a:pt x="44399" y="2717800"/>
                  </a:lnTo>
                  <a:lnTo>
                    <a:pt x="57188" y="2781300"/>
                  </a:lnTo>
                  <a:lnTo>
                    <a:pt x="71323" y="2844800"/>
                  </a:lnTo>
                  <a:lnTo>
                    <a:pt x="86715" y="2895600"/>
                  </a:lnTo>
                  <a:lnTo>
                    <a:pt x="103301" y="2959100"/>
                  </a:lnTo>
                  <a:lnTo>
                    <a:pt x="120967" y="3009900"/>
                  </a:lnTo>
                  <a:lnTo>
                    <a:pt x="139636" y="3073400"/>
                  </a:lnTo>
                  <a:lnTo>
                    <a:pt x="159232" y="3124200"/>
                  </a:lnTo>
                  <a:lnTo>
                    <a:pt x="179679" y="3175000"/>
                  </a:lnTo>
                  <a:lnTo>
                    <a:pt x="200875" y="3225800"/>
                  </a:lnTo>
                  <a:lnTo>
                    <a:pt x="222732" y="3263900"/>
                  </a:lnTo>
                  <a:lnTo>
                    <a:pt x="245198" y="3314700"/>
                  </a:lnTo>
                  <a:lnTo>
                    <a:pt x="268147" y="3365500"/>
                  </a:lnTo>
                  <a:lnTo>
                    <a:pt x="291528" y="3403600"/>
                  </a:lnTo>
                  <a:lnTo>
                    <a:pt x="315239" y="3454400"/>
                  </a:lnTo>
                  <a:lnTo>
                    <a:pt x="339204" y="3492500"/>
                  </a:lnTo>
                  <a:lnTo>
                    <a:pt x="435876" y="3644900"/>
                  </a:lnTo>
                  <a:lnTo>
                    <a:pt x="459828" y="3670300"/>
                  </a:lnTo>
                  <a:lnTo>
                    <a:pt x="483539" y="3708400"/>
                  </a:lnTo>
                  <a:lnTo>
                    <a:pt x="506895" y="3733800"/>
                  </a:lnTo>
                  <a:lnTo>
                    <a:pt x="529831" y="3759200"/>
                  </a:lnTo>
                  <a:lnTo>
                    <a:pt x="511860" y="3797300"/>
                  </a:lnTo>
                  <a:lnTo>
                    <a:pt x="500964" y="3810000"/>
                  </a:lnTo>
                  <a:lnTo>
                    <a:pt x="577316" y="3810000"/>
                  </a:lnTo>
                  <a:lnTo>
                    <a:pt x="588733" y="3797300"/>
                  </a:lnTo>
                  <a:lnTo>
                    <a:pt x="3626929" y="3797300"/>
                  </a:lnTo>
                  <a:lnTo>
                    <a:pt x="3626929" y="3733800"/>
                  </a:lnTo>
                  <a:lnTo>
                    <a:pt x="589368" y="3733800"/>
                  </a:lnTo>
                  <a:lnTo>
                    <a:pt x="566915" y="3708400"/>
                  </a:lnTo>
                  <a:lnTo>
                    <a:pt x="544017" y="3670300"/>
                  </a:lnTo>
                  <a:lnTo>
                    <a:pt x="520750" y="3644900"/>
                  </a:lnTo>
                  <a:lnTo>
                    <a:pt x="497205" y="3606800"/>
                  </a:lnTo>
                  <a:lnTo>
                    <a:pt x="473468" y="3581400"/>
                  </a:lnTo>
                  <a:lnTo>
                    <a:pt x="401942" y="3467100"/>
                  </a:lnTo>
                  <a:lnTo>
                    <a:pt x="378294" y="3429000"/>
                  </a:lnTo>
                  <a:lnTo>
                    <a:pt x="354876" y="3378200"/>
                  </a:lnTo>
                  <a:lnTo>
                    <a:pt x="331774" y="3340100"/>
                  </a:lnTo>
                  <a:lnTo>
                    <a:pt x="309067" y="3289300"/>
                  </a:lnTo>
                  <a:lnTo>
                    <a:pt x="286867" y="3251200"/>
                  </a:lnTo>
                  <a:lnTo>
                    <a:pt x="265239" y="3200400"/>
                  </a:lnTo>
                  <a:lnTo>
                    <a:pt x="244271" y="3149600"/>
                  </a:lnTo>
                  <a:lnTo>
                    <a:pt x="224040" y="3098800"/>
                  </a:lnTo>
                  <a:lnTo>
                    <a:pt x="204647" y="3048000"/>
                  </a:lnTo>
                  <a:lnTo>
                    <a:pt x="186169" y="2997200"/>
                  </a:lnTo>
                  <a:lnTo>
                    <a:pt x="168706" y="2946400"/>
                  </a:lnTo>
                  <a:lnTo>
                    <a:pt x="152311" y="2882900"/>
                  </a:lnTo>
                  <a:lnTo>
                    <a:pt x="137109" y="2832100"/>
                  </a:lnTo>
                  <a:lnTo>
                    <a:pt x="123151" y="2768600"/>
                  </a:lnTo>
                  <a:lnTo>
                    <a:pt x="110540" y="2705100"/>
                  </a:lnTo>
                  <a:lnTo>
                    <a:pt x="99529" y="2654300"/>
                  </a:lnTo>
                  <a:lnTo>
                    <a:pt x="90258" y="2590800"/>
                  </a:lnTo>
                  <a:lnTo>
                    <a:pt x="82664" y="2527300"/>
                  </a:lnTo>
                  <a:lnTo>
                    <a:pt x="76682" y="2476500"/>
                  </a:lnTo>
                  <a:lnTo>
                    <a:pt x="72237" y="2413000"/>
                  </a:lnTo>
                  <a:lnTo>
                    <a:pt x="69253" y="2362200"/>
                  </a:lnTo>
                  <a:lnTo>
                    <a:pt x="67691" y="2298700"/>
                  </a:lnTo>
                  <a:lnTo>
                    <a:pt x="67462" y="2247900"/>
                  </a:lnTo>
                  <a:lnTo>
                    <a:pt x="68503" y="2197100"/>
                  </a:lnTo>
                  <a:lnTo>
                    <a:pt x="70751" y="2133600"/>
                  </a:lnTo>
                  <a:lnTo>
                    <a:pt x="74142" y="2082800"/>
                  </a:lnTo>
                  <a:lnTo>
                    <a:pt x="78600" y="2032000"/>
                  </a:lnTo>
                  <a:lnTo>
                    <a:pt x="84061" y="1981200"/>
                  </a:lnTo>
                  <a:lnTo>
                    <a:pt x="90462" y="1943100"/>
                  </a:lnTo>
                  <a:lnTo>
                    <a:pt x="97739" y="1892300"/>
                  </a:lnTo>
                  <a:lnTo>
                    <a:pt x="105816" y="1841500"/>
                  </a:lnTo>
                  <a:lnTo>
                    <a:pt x="114630" y="1803400"/>
                  </a:lnTo>
                  <a:lnTo>
                    <a:pt x="124104" y="1752600"/>
                  </a:lnTo>
                  <a:lnTo>
                    <a:pt x="134200" y="1714500"/>
                  </a:lnTo>
                  <a:lnTo>
                    <a:pt x="144818" y="1663700"/>
                  </a:lnTo>
                  <a:lnTo>
                    <a:pt x="155917" y="1625600"/>
                  </a:lnTo>
                  <a:lnTo>
                    <a:pt x="167411" y="1587500"/>
                  </a:lnTo>
                  <a:lnTo>
                    <a:pt x="179247" y="1549400"/>
                  </a:lnTo>
                  <a:lnTo>
                    <a:pt x="191350" y="1511300"/>
                  </a:lnTo>
                  <a:lnTo>
                    <a:pt x="203657" y="1473200"/>
                  </a:lnTo>
                  <a:lnTo>
                    <a:pt x="216103" y="1447800"/>
                  </a:lnTo>
                  <a:lnTo>
                    <a:pt x="286359" y="1460500"/>
                  </a:lnTo>
                  <a:lnTo>
                    <a:pt x="351294" y="1460500"/>
                  </a:lnTo>
                  <a:lnTo>
                    <a:pt x="407809" y="1447800"/>
                  </a:lnTo>
                  <a:lnTo>
                    <a:pt x="452882" y="1435100"/>
                  </a:lnTo>
                  <a:lnTo>
                    <a:pt x="483412" y="1422400"/>
                  </a:lnTo>
                  <a:lnTo>
                    <a:pt x="496341" y="1422400"/>
                  </a:lnTo>
                  <a:lnTo>
                    <a:pt x="497420" y="1409700"/>
                  </a:lnTo>
                  <a:lnTo>
                    <a:pt x="499478" y="1409700"/>
                  </a:lnTo>
                  <a:lnTo>
                    <a:pt x="524167" y="1397000"/>
                  </a:lnTo>
                  <a:lnTo>
                    <a:pt x="564007" y="1384300"/>
                  </a:lnTo>
                  <a:lnTo>
                    <a:pt x="616902" y="1358900"/>
                  </a:lnTo>
                  <a:lnTo>
                    <a:pt x="753440" y="1358900"/>
                  </a:lnTo>
                  <a:lnTo>
                    <a:pt x="810488" y="1371600"/>
                  </a:lnTo>
                  <a:lnTo>
                    <a:pt x="858659" y="1397000"/>
                  </a:lnTo>
                  <a:lnTo>
                    <a:pt x="898055" y="1422400"/>
                  </a:lnTo>
                  <a:lnTo>
                    <a:pt x="928751" y="1447800"/>
                  </a:lnTo>
                  <a:lnTo>
                    <a:pt x="950849" y="1473200"/>
                  </a:lnTo>
                  <a:lnTo>
                    <a:pt x="953211" y="1473200"/>
                  </a:lnTo>
                  <a:lnTo>
                    <a:pt x="971499" y="1485900"/>
                  </a:lnTo>
                  <a:lnTo>
                    <a:pt x="998524" y="1511300"/>
                  </a:lnTo>
                  <a:lnTo>
                    <a:pt x="1033856" y="1536700"/>
                  </a:lnTo>
                  <a:lnTo>
                    <a:pt x="1077036" y="1562100"/>
                  </a:lnTo>
                  <a:lnTo>
                    <a:pt x="1127633" y="1574800"/>
                  </a:lnTo>
                  <a:lnTo>
                    <a:pt x="1185214" y="1600200"/>
                  </a:lnTo>
                  <a:lnTo>
                    <a:pt x="1380871" y="1600200"/>
                  </a:lnTo>
                  <a:lnTo>
                    <a:pt x="1436281" y="1587500"/>
                  </a:lnTo>
                  <a:lnTo>
                    <a:pt x="1485646" y="1562100"/>
                  </a:lnTo>
                  <a:lnTo>
                    <a:pt x="1528902" y="1536700"/>
                  </a:lnTo>
                  <a:lnTo>
                    <a:pt x="1565948" y="1511300"/>
                  </a:lnTo>
                  <a:lnTo>
                    <a:pt x="1596682" y="1498600"/>
                  </a:lnTo>
                  <a:lnTo>
                    <a:pt x="1621040" y="1473200"/>
                  </a:lnTo>
                  <a:lnTo>
                    <a:pt x="1634337" y="1460500"/>
                  </a:lnTo>
                  <a:lnTo>
                    <a:pt x="1657477" y="1435100"/>
                  </a:lnTo>
                  <a:lnTo>
                    <a:pt x="1689976" y="1409700"/>
                  </a:lnTo>
                  <a:lnTo>
                    <a:pt x="1731352" y="1397000"/>
                  </a:lnTo>
                  <a:lnTo>
                    <a:pt x="1781086" y="1371600"/>
                  </a:lnTo>
                  <a:lnTo>
                    <a:pt x="1838693" y="1358900"/>
                  </a:lnTo>
                  <a:lnTo>
                    <a:pt x="1903666" y="1358900"/>
                  </a:lnTo>
                  <a:lnTo>
                    <a:pt x="1973986" y="1371600"/>
                  </a:lnTo>
                  <a:lnTo>
                    <a:pt x="2033447" y="1397000"/>
                  </a:lnTo>
                  <a:lnTo>
                    <a:pt x="2081911" y="1422400"/>
                  </a:lnTo>
                  <a:lnTo>
                    <a:pt x="2119249" y="1460500"/>
                  </a:lnTo>
                  <a:lnTo>
                    <a:pt x="2145334" y="1485900"/>
                  </a:lnTo>
                  <a:lnTo>
                    <a:pt x="2160054" y="1498600"/>
                  </a:lnTo>
                  <a:lnTo>
                    <a:pt x="2199157" y="1536700"/>
                  </a:lnTo>
                  <a:lnTo>
                    <a:pt x="2241689" y="1574800"/>
                  </a:lnTo>
                  <a:lnTo>
                    <a:pt x="2287054" y="1600200"/>
                  </a:lnTo>
                  <a:lnTo>
                    <a:pt x="2334666" y="1625600"/>
                  </a:lnTo>
                  <a:lnTo>
                    <a:pt x="2434272" y="1651000"/>
                  </a:lnTo>
                  <a:lnTo>
                    <a:pt x="2542019" y="1651000"/>
                  </a:lnTo>
                  <a:lnTo>
                    <a:pt x="2570188" y="1638300"/>
                  </a:lnTo>
                  <a:lnTo>
                    <a:pt x="2598013" y="1638300"/>
                  </a:lnTo>
                  <a:lnTo>
                    <a:pt x="2655138" y="1612900"/>
                  </a:lnTo>
                  <a:lnTo>
                    <a:pt x="2703880" y="1587500"/>
                  </a:lnTo>
                  <a:lnTo>
                    <a:pt x="2744609" y="1549400"/>
                  </a:lnTo>
                  <a:lnTo>
                    <a:pt x="2777667" y="1511300"/>
                  </a:lnTo>
                  <a:lnTo>
                    <a:pt x="2803448" y="1485900"/>
                  </a:lnTo>
                  <a:lnTo>
                    <a:pt x="2822283" y="1460500"/>
                  </a:lnTo>
                  <a:lnTo>
                    <a:pt x="2833662" y="1435100"/>
                  </a:lnTo>
                  <a:lnTo>
                    <a:pt x="2845219" y="1422400"/>
                  </a:lnTo>
                  <a:lnTo>
                    <a:pt x="2898419" y="1371600"/>
                  </a:lnTo>
                  <a:lnTo>
                    <a:pt x="2934678" y="1346200"/>
                  </a:lnTo>
                  <a:lnTo>
                    <a:pt x="2977946" y="1320800"/>
                  </a:lnTo>
                  <a:lnTo>
                    <a:pt x="3028200" y="1308100"/>
                  </a:lnTo>
                  <a:lnTo>
                    <a:pt x="3085414" y="1295400"/>
                  </a:lnTo>
                  <a:lnTo>
                    <a:pt x="3155975" y="1308100"/>
                  </a:lnTo>
                  <a:lnTo>
                    <a:pt x="3217062" y="1320800"/>
                  </a:lnTo>
                  <a:lnTo>
                    <a:pt x="3268256" y="1346200"/>
                  </a:lnTo>
                  <a:lnTo>
                    <a:pt x="3309137" y="1371600"/>
                  </a:lnTo>
                  <a:lnTo>
                    <a:pt x="3339300" y="1409700"/>
                  </a:lnTo>
                  <a:lnTo>
                    <a:pt x="3358337" y="1422400"/>
                  </a:lnTo>
                  <a:lnTo>
                    <a:pt x="3396018" y="1473200"/>
                  </a:lnTo>
                  <a:lnTo>
                    <a:pt x="3430308" y="1511300"/>
                  </a:lnTo>
                  <a:lnTo>
                    <a:pt x="3468192" y="1536700"/>
                  </a:lnTo>
                  <a:lnTo>
                    <a:pt x="3509111" y="1562100"/>
                  </a:lnTo>
                  <a:lnTo>
                    <a:pt x="3552520" y="1587500"/>
                  </a:lnTo>
                  <a:lnTo>
                    <a:pt x="3597884" y="1600200"/>
                  </a:lnTo>
                  <a:lnTo>
                    <a:pt x="3626929" y="1600200"/>
                  </a:lnTo>
                  <a:lnTo>
                    <a:pt x="3626929" y="1536700"/>
                  </a:lnTo>
                  <a:lnTo>
                    <a:pt x="3580739" y="1524000"/>
                  </a:lnTo>
                  <a:lnTo>
                    <a:pt x="3534841" y="1498600"/>
                  </a:lnTo>
                  <a:lnTo>
                    <a:pt x="3492373" y="1473200"/>
                  </a:lnTo>
                  <a:lnTo>
                    <a:pt x="3454247" y="1435100"/>
                  </a:lnTo>
                  <a:lnTo>
                    <a:pt x="3421443" y="1397000"/>
                  </a:lnTo>
                  <a:lnTo>
                    <a:pt x="3414077" y="1384300"/>
                  </a:lnTo>
                  <a:lnTo>
                    <a:pt x="3396056" y="1371600"/>
                  </a:lnTo>
                  <a:lnTo>
                    <a:pt x="3367684" y="1333500"/>
                  </a:lnTo>
                  <a:lnTo>
                    <a:pt x="3329317" y="1308100"/>
                  </a:lnTo>
                  <a:lnTo>
                    <a:pt x="3305289" y="1295400"/>
                  </a:lnTo>
                  <a:lnTo>
                    <a:pt x="3281273" y="1282700"/>
                  </a:lnTo>
                  <a:lnTo>
                    <a:pt x="3223895" y="1257300"/>
                  </a:lnTo>
                  <a:lnTo>
                    <a:pt x="3157512" y="1231900"/>
                  </a:lnTo>
                  <a:lnTo>
                    <a:pt x="3024149" y="1231900"/>
                  </a:lnTo>
                  <a:lnTo>
                    <a:pt x="2971812" y="1257300"/>
                  </a:lnTo>
                  <a:lnTo>
                    <a:pt x="2925407" y="1270000"/>
                  </a:lnTo>
                  <a:lnTo>
                    <a:pt x="2884957" y="1295400"/>
                  </a:lnTo>
                  <a:lnTo>
                    <a:pt x="2850438" y="1320800"/>
                  </a:lnTo>
                  <a:lnTo>
                    <a:pt x="2821851" y="1346200"/>
                  </a:lnTo>
                  <a:lnTo>
                    <a:pt x="2806827" y="1358900"/>
                  </a:lnTo>
                  <a:lnTo>
                    <a:pt x="2792349" y="1384300"/>
                  </a:lnTo>
                  <a:lnTo>
                    <a:pt x="2778353" y="1397000"/>
                  </a:lnTo>
                  <a:lnTo>
                    <a:pt x="2764701" y="1422400"/>
                  </a:lnTo>
                  <a:lnTo>
                    <a:pt x="2745054" y="1447800"/>
                  </a:lnTo>
                  <a:lnTo>
                    <a:pt x="2717038" y="1485900"/>
                  </a:lnTo>
                  <a:lnTo>
                    <a:pt x="2680182" y="1511300"/>
                  </a:lnTo>
                  <a:lnTo>
                    <a:pt x="2634005" y="1549400"/>
                  </a:lnTo>
                  <a:lnTo>
                    <a:pt x="2578036" y="1574800"/>
                  </a:lnTo>
                  <a:lnTo>
                    <a:pt x="2529941" y="1587500"/>
                  </a:lnTo>
                  <a:lnTo>
                    <a:pt x="2480932" y="1587500"/>
                  </a:lnTo>
                  <a:lnTo>
                    <a:pt x="2431821" y="1574800"/>
                  </a:lnTo>
                  <a:lnTo>
                    <a:pt x="2383383" y="1574800"/>
                  </a:lnTo>
                  <a:lnTo>
                    <a:pt x="2336406" y="1549400"/>
                  </a:lnTo>
                  <a:lnTo>
                    <a:pt x="2291689" y="1524000"/>
                  </a:lnTo>
                  <a:lnTo>
                    <a:pt x="2250021" y="1498600"/>
                  </a:lnTo>
                  <a:lnTo>
                    <a:pt x="2212175" y="1460500"/>
                  </a:lnTo>
                  <a:lnTo>
                    <a:pt x="2196211" y="1435100"/>
                  </a:lnTo>
                  <a:lnTo>
                    <a:pt x="2171154" y="1409700"/>
                  </a:lnTo>
                  <a:lnTo>
                    <a:pt x="2136978" y="1384300"/>
                  </a:lnTo>
                  <a:lnTo>
                    <a:pt x="2108111" y="1358900"/>
                  </a:lnTo>
                  <a:lnTo>
                    <a:pt x="2093671" y="1346200"/>
                  </a:lnTo>
                  <a:lnTo>
                    <a:pt x="2041182" y="1320800"/>
                  </a:lnTo>
                  <a:lnTo>
                    <a:pt x="1979498" y="1308100"/>
                  </a:lnTo>
                  <a:lnTo>
                    <a:pt x="1908594" y="1295400"/>
                  </a:lnTo>
                  <a:lnTo>
                    <a:pt x="1840217" y="1295400"/>
                  </a:lnTo>
                  <a:lnTo>
                    <a:pt x="1778571" y="1308100"/>
                  </a:lnTo>
                  <a:lnTo>
                    <a:pt x="1724063" y="1320800"/>
                  </a:lnTo>
                  <a:lnTo>
                    <a:pt x="1677111" y="1346200"/>
                  </a:lnTo>
                  <a:lnTo>
                    <a:pt x="1638109" y="1371600"/>
                  </a:lnTo>
                  <a:lnTo>
                    <a:pt x="1607489" y="1397000"/>
                  </a:lnTo>
                  <a:lnTo>
                    <a:pt x="1585645" y="1409700"/>
                  </a:lnTo>
                  <a:lnTo>
                    <a:pt x="1572996" y="1422400"/>
                  </a:lnTo>
                  <a:lnTo>
                    <a:pt x="1548574" y="1447800"/>
                  </a:lnTo>
                  <a:lnTo>
                    <a:pt x="1516494" y="1473200"/>
                  </a:lnTo>
                  <a:lnTo>
                    <a:pt x="1476908" y="1498600"/>
                  </a:lnTo>
                  <a:lnTo>
                    <a:pt x="1430007" y="1511300"/>
                  </a:lnTo>
                  <a:lnTo>
                    <a:pt x="1375956" y="1524000"/>
                  </a:lnTo>
                  <a:lnTo>
                    <a:pt x="1314919" y="1536700"/>
                  </a:lnTo>
                  <a:lnTo>
                    <a:pt x="1247089" y="1536700"/>
                  </a:lnTo>
                  <a:lnTo>
                    <a:pt x="1185964" y="1524000"/>
                  </a:lnTo>
                  <a:lnTo>
                    <a:pt x="1132116" y="1511300"/>
                  </a:lnTo>
                  <a:lnTo>
                    <a:pt x="1086091" y="1485900"/>
                  </a:lnTo>
                  <a:lnTo>
                    <a:pt x="1048435" y="1460500"/>
                  </a:lnTo>
                  <a:lnTo>
                    <a:pt x="1019733" y="1447800"/>
                  </a:lnTo>
                  <a:lnTo>
                    <a:pt x="978992" y="1397000"/>
                  </a:lnTo>
                  <a:lnTo>
                    <a:pt x="950480" y="1371600"/>
                  </a:lnTo>
                  <a:lnTo>
                    <a:pt x="914908" y="1346200"/>
                  </a:lnTo>
                  <a:lnTo>
                    <a:pt x="872210" y="1320800"/>
                  </a:lnTo>
                  <a:lnTo>
                    <a:pt x="822312" y="1308100"/>
                  </a:lnTo>
                  <a:lnTo>
                    <a:pt x="765162" y="1295400"/>
                  </a:lnTo>
                  <a:lnTo>
                    <a:pt x="694944" y="1282700"/>
                  </a:lnTo>
                  <a:lnTo>
                    <a:pt x="631342" y="1295400"/>
                  </a:lnTo>
                  <a:lnTo>
                    <a:pt x="575348" y="1308100"/>
                  </a:lnTo>
                  <a:lnTo>
                    <a:pt x="527951" y="1320800"/>
                  </a:lnTo>
                  <a:lnTo>
                    <a:pt x="490156" y="1346200"/>
                  </a:lnTo>
                  <a:lnTo>
                    <a:pt x="462915" y="1358900"/>
                  </a:lnTo>
                  <a:lnTo>
                    <a:pt x="445846" y="1371600"/>
                  </a:lnTo>
                  <a:lnTo>
                    <a:pt x="412813" y="1371600"/>
                  </a:lnTo>
                  <a:lnTo>
                    <a:pt x="367106" y="1384300"/>
                  </a:lnTo>
                  <a:lnTo>
                    <a:pt x="312013" y="1397000"/>
                  </a:lnTo>
                  <a:lnTo>
                    <a:pt x="250837" y="1384300"/>
                  </a:lnTo>
                  <a:lnTo>
                    <a:pt x="186855" y="1358900"/>
                  </a:lnTo>
                  <a:lnTo>
                    <a:pt x="183591" y="1358900"/>
                  </a:lnTo>
                  <a:lnTo>
                    <a:pt x="153022" y="1333500"/>
                  </a:lnTo>
                  <a:lnTo>
                    <a:pt x="129298" y="1308100"/>
                  </a:lnTo>
                  <a:lnTo>
                    <a:pt x="113106" y="1270000"/>
                  </a:lnTo>
                  <a:lnTo>
                    <a:pt x="105143" y="1231900"/>
                  </a:lnTo>
                  <a:lnTo>
                    <a:pt x="106337" y="1193800"/>
                  </a:lnTo>
                  <a:lnTo>
                    <a:pt x="116840" y="1155700"/>
                  </a:lnTo>
                  <a:lnTo>
                    <a:pt x="136004" y="1117600"/>
                  </a:lnTo>
                  <a:lnTo>
                    <a:pt x="163169" y="1092200"/>
                  </a:lnTo>
                  <a:lnTo>
                    <a:pt x="476021" y="825500"/>
                  </a:lnTo>
                  <a:lnTo>
                    <a:pt x="487184" y="838200"/>
                  </a:lnTo>
                  <a:lnTo>
                    <a:pt x="499846" y="850900"/>
                  </a:lnTo>
                  <a:lnTo>
                    <a:pt x="513969" y="850900"/>
                  </a:lnTo>
                  <a:lnTo>
                    <a:pt x="529463" y="863600"/>
                  </a:lnTo>
                  <a:lnTo>
                    <a:pt x="732942" y="863600"/>
                  </a:lnTo>
                  <a:lnTo>
                    <a:pt x="605955" y="1092200"/>
                  </a:lnTo>
                  <a:lnTo>
                    <a:pt x="601878" y="1104900"/>
                  </a:lnTo>
                  <a:lnTo>
                    <a:pt x="602970" y="1117600"/>
                  </a:lnTo>
                  <a:lnTo>
                    <a:pt x="608799" y="1130300"/>
                  </a:lnTo>
                  <a:lnTo>
                    <a:pt x="618959" y="1143000"/>
                  </a:lnTo>
                  <a:lnTo>
                    <a:pt x="652183" y="1143000"/>
                  </a:lnTo>
                  <a:lnTo>
                    <a:pt x="659257" y="1130300"/>
                  </a:lnTo>
                  <a:lnTo>
                    <a:pt x="664819" y="1130300"/>
                  </a:lnTo>
                  <a:lnTo>
                    <a:pt x="810145" y="863600"/>
                  </a:lnTo>
                  <a:lnTo>
                    <a:pt x="1420291" y="863600"/>
                  </a:lnTo>
                  <a:lnTo>
                    <a:pt x="1317485" y="1092200"/>
                  </a:lnTo>
                  <a:lnTo>
                    <a:pt x="1314551" y="1104900"/>
                  </a:lnTo>
                  <a:lnTo>
                    <a:pt x="1316774" y="1117600"/>
                  </a:lnTo>
                  <a:lnTo>
                    <a:pt x="1323606" y="1130300"/>
                  </a:lnTo>
                  <a:lnTo>
                    <a:pt x="1334503" y="1143000"/>
                  </a:lnTo>
                  <a:lnTo>
                    <a:pt x="1366342" y="1143000"/>
                  </a:lnTo>
                  <a:lnTo>
                    <a:pt x="1373644" y="1130300"/>
                  </a:lnTo>
                  <a:lnTo>
                    <a:pt x="1379004" y="1117600"/>
                  </a:lnTo>
                  <a:lnTo>
                    <a:pt x="1494078" y="863600"/>
                  </a:lnTo>
                  <a:lnTo>
                    <a:pt x="2089429" y="863600"/>
                  </a:lnTo>
                  <a:lnTo>
                    <a:pt x="2089429" y="1104900"/>
                  </a:lnTo>
                  <a:lnTo>
                    <a:pt x="2092083" y="1117600"/>
                  </a:lnTo>
                  <a:lnTo>
                    <a:pt x="2099297" y="1130300"/>
                  </a:lnTo>
                  <a:lnTo>
                    <a:pt x="2110016" y="1143000"/>
                  </a:lnTo>
                  <a:lnTo>
                    <a:pt x="2136229" y="1143000"/>
                  </a:lnTo>
                  <a:lnTo>
                    <a:pt x="2146947" y="1130300"/>
                  </a:lnTo>
                  <a:lnTo>
                    <a:pt x="2154174" y="1117600"/>
                  </a:lnTo>
                  <a:lnTo>
                    <a:pt x="2156815" y="1104900"/>
                  </a:lnTo>
                  <a:lnTo>
                    <a:pt x="2156815" y="863600"/>
                  </a:lnTo>
                  <a:lnTo>
                    <a:pt x="2752166" y="863600"/>
                  </a:lnTo>
                  <a:lnTo>
                    <a:pt x="2867241" y="1117600"/>
                  </a:lnTo>
                  <a:lnTo>
                    <a:pt x="2872587" y="1130300"/>
                  </a:lnTo>
                  <a:lnTo>
                    <a:pt x="2879890" y="1143000"/>
                  </a:lnTo>
                  <a:lnTo>
                    <a:pt x="2911741" y="1143000"/>
                  </a:lnTo>
                  <a:lnTo>
                    <a:pt x="2922638" y="1130300"/>
                  </a:lnTo>
                  <a:lnTo>
                    <a:pt x="2929471" y="1117600"/>
                  </a:lnTo>
                  <a:lnTo>
                    <a:pt x="2931693" y="1104900"/>
                  </a:lnTo>
                  <a:lnTo>
                    <a:pt x="2928759" y="1092200"/>
                  </a:lnTo>
                  <a:lnTo>
                    <a:pt x="2825966" y="863600"/>
                  </a:lnTo>
                  <a:lnTo>
                    <a:pt x="3436099" y="863600"/>
                  </a:lnTo>
                  <a:lnTo>
                    <a:pt x="3581425" y="1130300"/>
                  </a:lnTo>
                  <a:lnTo>
                    <a:pt x="3586975" y="1130300"/>
                  </a:lnTo>
                  <a:lnTo>
                    <a:pt x="3594036" y="1143000"/>
                  </a:lnTo>
                  <a:lnTo>
                    <a:pt x="3626929" y="1143000"/>
                  </a:lnTo>
                  <a:lnTo>
                    <a:pt x="3626929" y="1066800"/>
                  </a:lnTo>
                  <a:lnTo>
                    <a:pt x="3513302" y="863600"/>
                  </a:lnTo>
                  <a:lnTo>
                    <a:pt x="3626929" y="863600"/>
                  </a:lnTo>
                  <a:lnTo>
                    <a:pt x="3626929" y="825500"/>
                  </a:lnTo>
                  <a:lnTo>
                    <a:pt x="3626929" y="800100"/>
                  </a:lnTo>
                  <a:lnTo>
                    <a:pt x="549783" y="800100"/>
                  </a:lnTo>
                  <a:lnTo>
                    <a:pt x="534974" y="787400"/>
                  </a:lnTo>
                  <a:lnTo>
                    <a:pt x="523722" y="774700"/>
                  </a:lnTo>
                  <a:lnTo>
                    <a:pt x="516572" y="762000"/>
                  </a:lnTo>
                  <a:lnTo>
                    <a:pt x="514070" y="736600"/>
                  </a:lnTo>
                  <a:lnTo>
                    <a:pt x="516686" y="723900"/>
                  </a:lnTo>
                  <a:lnTo>
                    <a:pt x="524141" y="698500"/>
                  </a:lnTo>
                  <a:lnTo>
                    <a:pt x="535787" y="685800"/>
                  </a:lnTo>
                  <a:lnTo>
                    <a:pt x="551002" y="673100"/>
                  </a:lnTo>
                  <a:lnTo>
                    <a:pt x="3626929" y="673100"/>
                  </a:lnTo>
                  <a:lnTo>
                    <a:pt x="3626929" y="609600"/>
                  </a:lnTo>
                  <a:lnTo>
                    <a:pt x="551002" y="609600"/>
                  </a:lnTo>
                  <a:lnTo>
                    <a:pt x="510768" y="584200"/>
                  </a:lnTo>
                  <a:lnTo>
                    <a:pt x="475602" y="546100"/>
                  </a:lnTo>
                  <a:lnTo>
                    <a:pt x="445909" y="520700"/>
                  </a:lnTo>
                  <a:lnTo>
                    <a:pt x="422109" y="469900"/>
                  </a:lnTo>
                  <a:lnTo>
                    <a:pt x="404596" y="431800"/>
                  </a:lnTo>
                  <a:lnTo>
                    <a:pt x="393801" y="381000"/>
                  </a:lnTo>
                  <a:lnTo>
                    <a:pt x="390105" y="330200"/>
                  </a:lnTo>
                  <a:lnTo>
                    <a:pt x="393801" y="292100"/>
                  </a:lnTo>
                  <a:lnTo>
                    <a:pt x="404596" y="241300"/>
                  </a:lnTo>
                  <a:lnTo>
                    <a:pt x="422109" y="203200"/>
                  </a:lnTo>
                  <a:lnTo>
                    <a:pt x="445909" y="152400"/>
                  </a:lnTo>
                  <a:lnTo>
                    <a:pt x="475602" y="114300"/>
                  </a:lnTo>
                  <a:lnTo>
                    <a:pt x="510768" y="88900"/>
                  </a:lnTo>
                  <a:lnTo>
                    <a:pt x="551002" y="63500"/>
                  </a:lnTo>
                  <a:lnTo>
                    <a:pt x="3626929" y="63500"/>
                  </a:lnTo>
                  <a:lnTo>
                    <a:pt x="3626929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46891" y="761600"/>
              <a:ext cx="2399436" cy="187366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5068725" y="1437617"/>
              <a:ext cx="500380" cy="280670"/>
            </a:xfrm>
            <a:custGeom>
              <a:avLst/>
              <a:gdLst/>
              <a:ahLst/>
              <a:cxnLst/>
              <a:rect l="l" t="t" r="r" b="b"/>
              <a:pathLst>
                <a:path w="500380" h="280669">
                  <a:moveTo>
                    <a:pt x="277997" y="269724"/>
                  </a:moveTo>
                  <a:lnTo>
                    <a:pt x="219923" y="278662"/>
                  </a:lnTo>
                  <a:lnTo>
                    <a:pt x="165187" y="280259"/>
                  </a:lnTo>
                  <a:lnTo>
                    <a:pt x="115460" y="274970"/>
                  </a:lnTo>
                  <a:lnTo>
                    <a:pt x="72409" y="263250"/>
                  </a:lnTo>
                  <a:lnTo>
                    <a:pt x="37702" y="245551"/>
                  </a:lnTo>
                  <a:lnTo>
                    <a:pt x="13010" y="222329"/>
                  </a:lnTo>
                  <a:lnTo>
                    <a:pt x="0" y="194038"/>
                  </a:lnTo>
                  <a:lnTo>
                    <a:pt x="198" y="162899"/>
                  </a:lnTo>
                  <a:lnTo>
                    <a:pt x="37460" y="101140"/>
                  </a:lnTo>
                  <a:lnTo>
                    <a:pt x="71859" y="72722"/>
                  </a:lnTo>
                  <a:lnTo>
                    <a:pt x="114990" y="47415"/>
                  </a:lnTo>
                  <a:lnTo>
                    <a:pt x="165521" y="26318"/>
                  </a:lnTo>
                  <a:lnTo>
                    <a:pt x="222120" y="10535"/>
                  </a:lnTo>
                  <a:lnTo>
                    <a:pt x="280194" y="1597"/>
                  </a:lnTo>
                  <a:lnTo>
                    <a:pt x="334929" y="0"/>
                  </a:lnTo>
                  <a:lnTo>
                    <a:pt x="384656" y="5288"/>
                  </a:lnTo>
                  <a:lnTo>
                    <a:pt x="427708" y="17009"/>
                  </a:lnTo>
                  <a:lnTo>
                    <a:pt x="462414" y="34708"/>
                  </a:lnTo>
                  <a:lnTo>
                    <a:pt x="487106" y="57930"/>
                  </a:lnTo>
                  <a:lnTo>
                    <a:pt x="500153" y="86213"/>
                  </a:lnTo>
                  <a:lnTo>
                    <a:pt x="500022" y="101140"/>
                  </a:lnTo>
                  <a:lnTo>
                    <a:pt x="499918" y="117360"/>
                  </a:lnTo>
                  <a:lnTo>
                    <a:pt x="462656" y="179119"/>
                  </a:lnTo>
                  <a:lnTo>
                    <a:pt x="428258" y="207536"/>
                  </a:lnTo>
                  <a:lnTo>
                    <a:pt x="385126" y="232844"/>
                  </a:lnTo>
                  <a:lnTo>
                    <a:pt x="334595" y="253940"/>
                  </a:lnTo>
                  <a:lnTo>
                    <a:pt x="277997" y="269724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76800" y="167926"/>
              <a:ext cx="8193386" cy="1264920"/>
            </a:xfrm>
            <a:custGeom>
              <a:avLst/>
              <a:gdLst/>
              <a:ahLst/>
              <a:cxnLst/>
              <a:rect l="l" t="t" r="r" b="b"/>
              <a:pathLst>
                <a:path w="9049385" h="1264920">
                  <a:moveTo>
                    <a:pt x="8563934" y="1264499"/>
                  </a:moveTo>
                  <a:lnTo>
                    <a:pt x="485775" y="1264499"/>
                  </a:lnTo>
                  <a:lnTo>
                    <a:pt x="437762" y="1262121"/>
                  </a:lnTo>
                  <a:lnTo>
                    <a:pt x="390562" y="1255078"/>
                  </a:lnTo>
                  <a:lnTo>
                    <a:pt x="344494" y="1243501"/>
                  </a:lnTo>
                  <a:lnTo>
                    <a:pt x="299876" y="1227521"/>
                  </a:lnTo>
                  <a:lnTo>
                    <a:pt x="257028" y="1207271"/>
                  </a:lnTo>
                  <a:lnTo>
                    <a:pt x="216266" y="1182883"/>
                  </a:lnTo>
                  <a:lnTo>
                    <a:pt x="177911" y="1154488"/>
                  </a:lnTo>
                  <a:lnTo>
                    <a:pt x="142280" y="1122218"/>
                  </a:lnTo>
                  <a:lnTo>
                    <a:pt x="110010" y="1086587"/>
                  </a:lnTo>
                  <a:lnTo>
                    <a:pt x="81615" y="1048232"/>
                  </a:lnTo>
                  <a:lnTo>
                    <a:pt x="57227" y="1007470"/>
                  </a:lnTo>
                  <a:lnTo>
                    <a:pt x="36977" y="964622"/>
                  </a:lnTo>
                  <a:lnTo>
                    <a:pt x="20997" y="920004"/>
                  </a:lnTo>
                  <a:lnTo>
                    <a:pt x="9420" y="873936"/>
                  </a:lnTo>
                  <a:lnTo>
                    <a:pt x="2377" y="826736"/>
                  </a:lnTo>
                  <a:lnTo>
                    <a:pt x="0" y="77872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8563934" y="0"/>
                  </a:lnTo>
                  <a:lnTo>
                    <a:pt x="8611946" y="2377"/>
                  </a:lnTo>
                  <a:lnTo>
                    <a:pt x="8659146" y="9420"/>
                  </a:lnTo>
                  <a:lnTo>
                    <a:pt x="8705214" y="20997"/>
                  </a:lnTo>
                  <a:lnTo>
                    <a:pt x="8749832" y="36977"/>
                  </a:lnTo>
                  <a:lnTo>
                    <a:pt x="8792681" y="57227"/>
                  </a:lnTo>
                  <a:lnTo>
                    <a:pt x="8833442" y="81615"/>
                  </a:lnTo>
                  <a:lnTo>
                    <a:pt x="8871798" y="110010"/>
                  </a:lnTo>
                  <a:lnTo>
                    <a:pt x="8907429" y="142280"/>
                  </a:lnTo>
                  <a:lnTo>
                    <a:pt x="8939698" y="177911"/>
                  </a:lnTo>
                  <a:lnTo>
                    <a:pt x="8968093" y="216266"/>
                  </a:lnTo>
                  <a:lnTo>
                    <a:pt x="8992481" y="257028"/>
                  </a:lnTo>
                  <a:lnTo>
                    <a:pt x="9012731" y="299877"/>
                  </a:lnTo>
                  <a:lnTo>
                    <a:pt x="9028711" y="344494"/>
                  </a:lnTo>
                  <a:lnTo>
                    <a:pt x="9040288" y="390562"/>
                  </a:lnTo>
                  <a:lnTo>
                    <a:pt x="9047332" y="437762"/>
                  </a:lnTo>
                  <a:lnTo>
                    <a:pt x="9049071" y="472885"/>
                  </a:lnTo>
                  <a:lnTo>
                    <a:pt x="9049071" y="791613"/>
                  </a:lnTo>
                  <a:lnTo>
                    <a:pt x="9040288" y="873936"/>
                  </a:lnTo>
                  <a:lnTo>
                    <a:pt x="9028711" y="920004"/>
                  </a:lnTo>
                  <a:lnTo>
                    <a:pt x="9012731" y="964622"/>
                  </a:lnTo>
                  <a:lnTo>
                    <a:pt x="8992481" y="1007470"/>
                  </a:lnTo>
                  <a:lnTo>
                    <a:pt x="8968093" y="1048232"/>
                  </a:lnTo>
                  <a:lnTo>
                    <a:pt x="8939698" y="1086587"/>
                  </a:lnTo>
                  <a:lnTo>
                    <a:pt x="8907429" y="1122218"/>
                  </a:lnTo>
                  <a:lnTo>
                    <a:pt x="8871798" y="1154488"/>
                  </a:lnTo>
                  <a:lnTo>
                    <a:pt x="8833442" y="1182883"/>
                  </a:lnTo>
                  <a:lnTo>
                    <a:pt x="8792681" y="1207271"/>
                  </a:lnTo>
                  <a:lnTo>
                    <a:pt x="8749832" y="1227521"/>
                  </a:lnTo>
                  <a:lnTo>
                    <a:pt x="8705214" y="1243501"/>
                  </a:lnTo>
                  <a:lnTo>
                    <a:pt x="8659146" y="1255078"/>
                  </a:lnTo>
                  <a:lnTo>
                    <a:pt x="8611946" y="1262121"/>
                  </a:lnTo>
                  <a:lnTo>
                    <a:pt x="8563934" y="1264499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24400" y="99673"/>
              <a:ext cx="8329544" cy="1264920"/>
            </a:xfrm>
            <a:custGeom>
              <a:avLst/>
              <a:gdLst/>
              <a:ahLst/>
              <a:cxnLst/>
              <a:rect l="l" t="t" r="r" b="b"/>
              <a:pathLst>
                <a:path w="9048750" h="1264920">
                  <a:moveTo>
                    <a:pt x="9048585" y="793364"/>
                  </a:moveTo>
                  <a:lnTo>
                    <a:pt x="9039891" y="873898"/>
                  </a:lnTo>
                  <a:lnTo>
                    <a:pt x="9028314" y="919963"/>
                  </a:lnTo>
                  <a:lnTo>
                    <a:pt x="9012335" y="964579"/>
                  </a:lnTo>
                  <a:lnTo>
                    <a:pt x="8992086" y="1007426"/>
                  </a:lnTo>
                  <a:lnTo>
                    <a:pt x="8967699" y="1048186"/>
                  </a:lnTo>
                  <a:lnTo>
                    <a:pt x="8939305" y="1086540"/>
                  </a:lnTo>
                  <a:lnTo>
                    <a:pt x="8907037" y="1122169"/>
                  </a:lnTo>
                  <a:lnTo>
                    <a:pt x="8871408" y="1154437"/>
                  </a:lnTo>
                  <a:lnTo>
                    <a:pt x="8833054" y="1182831"/>
                  </a:lnTo>
                  <a:lnTo>
                    <a:pt x="8792294" y="1207218"/>
                  </a:lnTo>
                  <a:lnTo>
                    <a:pt x="8749447" y="1227467"/>
                  </a:lnTo>
                  <a:lnTo>
                    <a:pt x="8704832" y="1243446"/>
                  </a:lnTo>
                  <a:lnTo>
                    <a:pt x="8658766" y="1255023"/>
                  </a:lnTo>
                  <a:lnTo>
                    <a:pt x="8611568" y="1262066"/>
                  </a:lnTo>
                  <a:lnTo>
                    <a:pt x="8563557" y="1264443"/>
                  </a:lnTo>
                  <a:lnTo>
                    <a:pt x="485753" y="1264443"/>
                  </a:lnTo>
                  <a:lnTo>
                    <a:pt x="437742" y="1262066"/>
                  </a:lnTo>
                  <a:lnTo>
                    <a:pt x="390545" y="1255023"/>
                  </a:lnTo>
                  <a:lnTo>
                    <a:pt x="344479" y="1243446"/>
                  </a:lnTo>
                  <a:lnTo>
                    <a:pt x="299863" y="1227467"/>
                  </a:lnTo>
                  <a:lnTo>
                    <a:pt x="257016" y="1207218"/>
                  </a:lnTo>
                  <a:lnTo>
                    <a:pt x="216257" y="1182831"/>
                  </a:lnTo>
                  <a:lnTo>
                    <a:pt x="177903" y="1154437"/>
                  </a:lnTo>
                  <a:lnTo>
                    <a:pt x="142274" y="1122169"/>
                  </a:lnTo>
                  <a:lnTo>
                    <a:pt x="110006" y="1086540"/>
                  </a:lnTo>
                  <a:lnTo>
                    <a:pt x="81612" y="1048186"/>
                  </a:lnTo>
                  <a:lnTo>
                    <a:pt x="57224" y="1007426"/>
                  </a:lnTo>
                  <a:lnTo>
                    <a:pt x="36975" y="964579"/>
                  </a:lnTo>
                  <a:lnTo>
                    <a:pt x="20996" y="919964"/>
                  </a:lnTo>
                  <a:lnTo>
                    <a:pt x="9419" y="873898"/>
                  </a:lnTo>
                  <a:lnTo>
                    <a:pt x="2376" y="826700"/>
                  </a:lnTo>
                  <a:lnTo>
                    <a:pt x="0" y="778689"/>
                  </a:lnTo>
                  <a:lnTo>
                    <a:pt x="0" y="485753"/>
                  </a:lnTo>
                  <a:lnTo>
                    <a:pt x="2376" y="437742"/>
                  </a:lnTo>
                  <a:lnTo>
                    <a:pt x="9419" y="390545"/>
                  </a:lnTo>
                  <a:lnTo>
                    <a:pt x="20996" y="344479"/>
                  </a:lnTo>
                  <a:lnTo>
                    <a:pt x="36975" y="299863"/>
                  </a:lnTo>
                  <a:lnTo>
                    <a:pt x="57225" y="257016"/>
                  </a:lnTo>
                  <a:lnTo>
                    <a:pt x="81612" y="216257"/>
                  </a:lnTo>
                  <a:lnTo>
                    <a:pt x="110006" y="177903"/>
                  </a:lnTo>
                  <a:lnTo>
                    <a:pt x="142274" y="142273"/>
                  </a:lnTo>
                  <a:lnTo>
                    <a:pt x="177903" y="110005"/>
                  </a:lnTo>
                  <a:lnTo>
                    <a:pt x="216257" y="81612"/>
                  </a:lnTo>
                  <a:lnTo>
                    <a:pt x="257016" y="57224"/>
                  </a:lnTo>
                  <a:lnTo>
                    <a:pt x="299863" y="36975"/>
                  </a:lnTo>
                  <a:lnTo>
                    <a:pt x="344479" y="20996"/>
                  </a:lnTo>
                  <a:lnTo>
                    <a:pt x="390545" y="9419"/>
                  </a:lnTo>
                  <a:lnTo>
                    <a:pt x="437742" y="2376"/>
                  </a:lnTo>
                  <a:lnTo>
                    <a:pt x="485753" y="0"/>
                  </a:lnTo>
                  <a:lnTo>
                    <a:pt x="8563557" y="0"/>
                  </a:lnTo>
                  <a:lnTo>
                    <a:pt x="8611568" y="2376"/>
                  </a:lnTo>
                  <a:lnTo>
                    <a:pt x="8658766" y="9419"/>
                  </a:lnTo>
                  <a:lnTo>
                    <a:pt x="8704832" y="20996"/>
                  </a:lnTo>
                  <a:lnTo>
                    <a:pt x="8749447" y="36975"/>
                  </a:lnTo>
                  <a:lnTo>
                    <a:pt x="8792294" y="57224"/>
                  </a:lnTo>
                  <a:lnTo>
                    <a:pt x="8833054" y="81612"/>
                  </a:lnTo>
                  <a:lnTo>
                    <a:pt x="8871408" y="110005"/>
                  </a:lnTo>
                  <a:lnTo>
                    <a:pt x="8907037" y="142273"/>
                  </a:lnTo>
                  <a:lnTo>
                    <a:pt x="8939305" y="177903"/>
                  </a:lnTo>
                  <a:lnTo>
                    <a:pt x="8967699" y="216257"/>
                  </a:lnTo>
                  <a:lnTo>
                    <a:pt x="8992086" y="257017"/>
                  </a:lnTo>
                  <a:lnTo>
                    <a:pt x="9012335" y="299863"/>
                  </a:lnTo>
                  <a:lnTo>
                    <a:pt x="9028314" y="344479"/>
                  </a:lnTo>
                  <a:lnTo>
                    <a:pt x="9039891" y="390545"/>
                  </a:lnTo>
                  <a:lnTo>
                    <a:pt x="9046934" y="437742"/>
                  </a:lnTo>
                  <a:lnTo>
                    <a:pt x="9048585" y="471079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4451209" y="2675061"/>
            <a:ext cx="10717891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медоносна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mellifera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компонентом природного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квіткових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з’ясовано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пристосованості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умов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є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для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продовольчої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показало,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негативного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клімату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медоносних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умовою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людства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-48730"/>
            <a:ext cx="1959949" cy="2613874"/>
          </a:xfrm>
          <a:prstGeom prst="rect">
            <a:avLst/>
          </a:prstGeom>
        </p:spPr>
      </p:pic>
      <p:pic>
        <p:nvPicPr>
          <p:cNvPr id="20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1" y="8219870"/>
            <a:ext cx="1959949" cy="261387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4342" y="3238500"/>
            <a:ext cx="4404812" cy="4064344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6858000" y="179413"/>
            <a:ext cx="36814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spc="-190" dirty="0" err="1">
                <a:solidFill>
                  <a:schemeClr val="bg1"/>
                </a:solidFill>
              </a:rPr>
              <a:t>Висновок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91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5049" y="14923"/>
            <a:ext cx="18326573" cy="10287455"/>
            <a:chOff x="-38100" y="0"/>
            <a:chExt cx="18326573" cy="10287455"/>
          </a:xfrm>
        </p:grpSpPr>
        <p:sp>
          <p:nvSpPr>
            <p:cNvPr id="3" name="object 3"/>
            <p:cNvSpPr/>
            <p:nvPr/>
          </p:nvSpPr>
          <p:spPr>
            <a:xfrm>
              <a:off x="14916849" y="5207990"/>
              <a:ext cx="3371215" cy="4737100"/>
            </a:xfrm>
            <a:custGeom>
              <a:avLst/>
              <a:gdLst/>
              <a:ahLst/>
              <a:cxnLst/>
              <a:rect l="l" t="t" r="r" b="b"/>
              <a:pathLst>
                <a:path w="3371215" h="4737100">
                  <a:moveTo>
                    <a:pt x="3371151" y="0"/>
                  </a:moveTo>
                  <a:lnTo>
                    <a:pt x="3297771" y="0"/>
                  </a:lnTo>
                  <a:lnTo>
                    <a:pt x="3297771" y="25400"/>
                  </a:lnTo>
                  <a:lnTo>
                    <a:pt x="3297771" y="469900"/>
                  </a:lnTo>
                  <a:lnTo>
                    <a:pt x="3297771" y="495300"/>
                  </a:lnTo>
                  <a:lnTo>
                    <a:pt x="3297771" y="939800"/>
                  </a:lnTo>
                  <a:lnTo>
                    <a:pt x="2857766" y="939800"/>
                  </a:lnTo>
                  <a:lnTo>
                    <a:pt x="2857766" y="495300"/>
                  </a:lnTo>
                  <a:lnTo>
                    <a:pt x="3297771" y="495300"/>
                  </a:lnTo>
                  <a:lnTo>
                    <a:pt x="3297771" y="469900"/>
                  </a:lnTo>
                  <a:lnTo>
                    <a:pt x="2857766" y="469900"/>
                  </a:lnTo>
                  <a:lnTo>
                    <a:pt x="2857766" y="25400"/>
                  </a:lnTo>
                  <a:lnTo>
                    <a:pt x="3297771" y="25400"/>
                  </a:lnTo>
                  <a:lnTo>
                    <a:pt x="3297771" y="0"/>
                  </a:lnTo>
                  <a:lnTo>
                    <a:pt x="2826677" y="0"/>
                  </a:lnTo>
                  <a:lnTo>
                    <a:pt x="2826677" y="25400"/>
                  </a:lnTo>
                  <a:lnTo>
                    <a:pt x="2826677" y="469900"/>
                  </a:lnTo>
                  <a:lnTo>
                    <a:pt x="2826677" y="495300"/>
                  </a:lnTo>
                  <a:lnTo>
                    <a:pt x="2826677" y="939800"/>
                  </a:lnTo>
                  <a:lnTo>
                    <a:pt x="2386647" y="939800"/>
                  </a:lnTo>
                  <a:lnTo>
                    <a:pt x="2386647" y="495300"/>
                  </a:lnTo>
                  <a:lnTo>
                    <a:pt x="2826677" y="495300"/>
                  </a:lnTo>
                  <a:lnTo>
                    <a:pt x="2826677" y="469900"/>
                  </a:lnTo>
                  <a:lnTo>
                    <a:pt x="2386647" y="469900"/>
                  </a:lnTo>
                  <a:lnTo>
                    <a:pt x="2386647" y="25400"/>
                  </a:lnTo>
                  <a:lnTo>
                    <a:pt x="2826677" y="25400"/>
                  </a:lnTo>
                  <a:lnTo>
                    <a:pt x="2826677" y="0"/>
                  </a:lnTo>
                  <a:lnTo>
                    <a:pt x="2355558" y="0"/>
                  </a:lnTo>
                  <a:lnTo>
                    <a:pt x="2355558" y="25400"/>
                  </a:lnTo>
                  <a:lnTo>
                    <a:pt x="2355558" y="469900"/>
                  </a:lnTo>
                  <a:lnTo>
                    <a:pt x="2355558" y="495300"/>
                  </a:lnTo>
                  <a:lnTo>
                    <a:pt x="2355558" y="939800"/>
                  </a:lnTo>
                  <a:lnTo>
                    <a:pt x="1915541" y="939800"/>
                  </a:lnTo>
                  <a:lnTo>
                    <a:pt x="1915541" y="495300"/>
                  </a:lnTo>
                  <a:lnTo>
                    <a:pt x="2355558" y="495300"/>
                  </a:lnTo>
                  <a:lnTo>
                    <a:pt x="2355558" y="469900"/>
                  </a:lnTo>
                  <a:lnTo>
                    <a:pt x="1915541" y="469900"/>
                  </a:lnTo>
                  <a:lnTo>
                    <a:pt x="1915541" y="25400"/>
                  </a:lnTo>
                  <a:lnTo>
                    <a:pt x="2355558" y="25400"/>
                  </a:lnTo>
                  <a:lnTo>
                    <a:pt x="2355558" y="0"/>
                  </a:lnTo>
                  <a:lnTo>
                    <a:pt x="1884438" y="0"/>
                  </a:lnTo>
                  <a:lnTo>
                    <a:pt x="1884438" y="25400"/>
                  </a:lnTo>
                  <a:lnTo>
                    <a:pt x="1884438" y="469900"/>
                  </a:lnTo>
                  <a:lnTo>
                    <a:pt x="1884438" y="495300"/>
                  </a:lnTo>
                  <a:lnTo>
                    <a:pt x="1884438" y="939800"/>
                  </a:lnTo>
                  <a:lnTo>
                    <a:pt x="1444421" y="939800"/>
                  </a:lnTo>
                  <a:lnTo>
                    <a:pt x="1444421" y="495300"/>
                  </a:lnTo>
                  <a:lnTo>
                    <a:pt x="1884438" y="495300"/>
                  </a:lnTo>
                  <a:lnTo>
                    <a:pt x="1884438" y="469900"/>
                  </a:lnTo>
                  <a:lnTo>
                    <a:pt x="1444421" y="469900"/>
                  </a:lnTo>
                  <a:lnTo>
                    <a:pt x="1444421" y="25400"/>
                  </a:lnTo>
                  <a:lnTo>
                    <a:pt x="1884438" y="25400"/>
                  </a:lnTo>
                  <a:lnTo>
                    <a:pt x="1884438" y="0"/>
                  </a:lnTo>
                  <a:lnTo>
                    <a:pt x="1413332" y="0"/>
                  </a:lnTo>
                  <a:lnTo>
                    <a:pt x="1413332" y="25400"/>
                  </a:lnTo>
                  <a:lnTo>
                    <a:pt x="1413332" y="469900"/>
                  </a:lnTo>
                  <a:lnTo>
                    <a:pt x="1413332" y="495300"/>
                  </a:lnTo>
                  <a:lnTo>
                    <a:pt x="1413332" y="939800"/>
                  </a:lnTo>
                  <a:lnTo>
                    <a:pt x="973315" y="939800"/>
                  </a:lnTo>
                  <a:lnTo>
                    <a:pt x="973315" y="495300"/>
                  </a:lnTo>
                  <a:lnTo>
                    <a:pt x="1413332" y="495300"/>
                  </a:lnTo>
                  <a:lnTo>
                    <a:pt x="1413332" y="469900"/>
                  </a:lnTo>
                  <a:lnTo>
                    <a:pt x="973315" y="469900"/>
                  </a:lnTo>
                  <a:lnTo>
                    <a:pt x="973315" y="25400"/>
                  </a:lnTo>
                  <a:lnTo>
                    <a:pt x="1413332" y="25400"/>
                  </a:lnTo>
                  <a:lnTo>
                    <a:pt x="1413332" y="0"/>
                  </a:lnTo>
                  <a:lnTo>
                    <a:pt x="942238" y="0"/>
                  </a:lnTo>
                  <a:lnTo>
                    <a:pt x="942238" y="25400"/>
                  </a:lnTo>
                  <a:lnTo>
                    <a:pt x="942238" y="469900"/>
                  </a:lnTo>
                  <a:lnTo>
                    <a:pt x="942225" y="495300"/>
                  </a:lnTo>
                  <a:lnTo>
                    <a:pt x="942225" y="939800"/>
                  </a:lnTo>
                  <a:lnTo>
                    <a:pt x="31102" y="939800"/>
                  </a:lnTo>
                  <a:lnTo>
                    <a:pt x="31102" y="495300"/>
                  </a:lnTo>
                  <a:lnTo>
                    <a:pt x="942225" y="495300"/>
                  </a:lnTo>
                  <a:lnTo>
                    <a:pt x="942225" y="469900"/>
                  </a:lnTo>
                  <a:lnTo>
                    <a:pt x="31102" y="469900"/>
                  </a:lnTo>
                  <a:lnTo>
                    <a:pt x="31102" y="25400"/>
                  </a:lnTo>
                  <a:lnTo>
                    <a:pt x="942238" y="25400"/>
                  </a:lnTo>
                  <a:lnTo>
                    <a:pt x="942238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469900"/>
                  </a:lnTo>
                  <a:lnTo>
                    <a:pt x="0" y="4737100"/>
                  </a:lnTo>
                  <a:lnTo>
                    <a:pt x="3371151" y="4737100"/>
                  </a:lnTo>
                  <a:lnTo>
                    <a:pt x="3371151" y="4699000"/>
                  </a:lnTo>
                  <a:lnTo>
                    <a:pt x="31102" y="4699000"/>
                  </a:lnTo>
                  <a:lnTo>
                    <a:pt x="31102" y="4267200"/>
                  </a:lnTo>
                  <a:lnTo>
                    <a:pt x="3371151" y="4267200"/>
                  </a:lnTo>
                  <a:lnTo>
                    <a:pt x="3371151" y="4229100"/>
                  </a:lnTo>
                  <a:lnTo>
                    <a:pt x="31102" y="4229100"/>
                  </a:lnTo>
                  <a:lnTo>
                    <a:pt x="31102" y="3797300"/>
                  </a:lnTo>
                  <a:lnTo>
                    <a:pt x="3371151" y="3797300"/>
                  </a:lnTo>
                  <a:lnTo>
                    <a:pt x="3371151" y="3759200"/>
                  </a:lnTo>
                  <a:lnTo>
                    <a:pt x="31102" y="3759200"/>
                  </a:lnTo>
                  <a:lnTo>
                    <a:pt x="31102" y="3327400"/>
                  </a:lnTo>
                  <a:lnTo>
                    <a:pt x="3371151" y="3327400"/>
                  </a:lnTo>
                  <a:lnTo>
                    <a:pt x="3371151" y="3289300"/>
                  </a:lnTo>
                  <a:lnTo>
                    <a:pt x="31102" y="3289300"/>
                  </a:lnTo>
                  <a:lnTo>
                    <a:pt x="31102" y="2857500"/>
                  </a:lnTo>
                  <a:lnTo>
                    <a:pt x="3371151" y="2857500"/>
                  </a:lnTo>
                  <a:lnTo>
                    <a:pt x="3371151" y="2819400"/>
                  </a:lnTo>
                  <a:lnTo>
                    <a:pt x="31102" y="2819400"/>
                  </a:lnTo>
                  <a:lnTo>
                    <a:pt x="31102" y="2374900"/>
                  </a:lnTo>
                  <a:lnTo>
                    <a:pt x="3371151" y="2374900"/>
                  </a:lnTo>
                  <a:lnTo>
                    <a:pt x="3371151" y="2349500"/>
                  </a:lnTo>
                  <a:lnTo>
                    <a:pt x="31102" y="2349500"/>
                  </a:lnTo>
                  <a:lnTo>
                    <a:pt x="31102" y="1905000"/>
                  </a:lnTo>
                  <a:lnTo>
                    <a:pt x="3371151" y="1905000"/>
                  </a:lnTo>
                  <a:lnTo>
                    <a:pt x="3371151" y="1879600"/>
                  </a:lnTo>
                  <a:lnTo>
                    <a:pt x="31102" y="1879600"/>
                  </a:lnTo>
                  <a:lnTo>
                    <a:pt x="31102" y="1435100"/>
                  </a:lnTo>
                  <a:lnTo>
                    <a:pt x="3371151" y="1435100"/>
                  </a:lnTo>
                  <a:lnTo>
                    <a:pt x="3371151" y="1409700"/>
                  </a:lnTo>
                  <a:lnTo>
                    <a:pt x="31102" y="1409700"/>
                  </a:lnTo>
                  <a:lnTo>
                    <a:pt x="31102" y="965200"/>
                  </a:lnTo>
                  <a:lnTo>
                    <a:pt x="3371151" y="965200"/>
                  </a:lnTo>
                  <a:lnTo>
                    <a:pt x="3371151" y="939800"/>
                  </a:lnTo>
                  <a:lnTo>
                    <a:pt x="3328873" y="939800"/>
                  </a:lnTo>
                  <a:lnTo>
                    <a:pt x="3328873" y="495300"/>
                  </a:lnTo>
                  <a:lnTo>
                    <a:pt x="3371151" y="495300"/>
                  </a:lnTo>
                  <a:lnTo>
                    <a:pt x="3371151" y="469900"/>
                  </a:lnTo>
                  <a:lnTo>
                    <a:pt x="3328873" y="469900"/>
                  </a:lnTo>
                  <a:lnTo>
                    <a:pt x="3328873" y="25400"/>
                  </a:lnTo>
                  <a:lnTo>
                    <a:pt x="3371151" y="25400"/>
                  </a:lnTo>
                  <a:lnTo>
                    <a:pt x="3371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8100" y="0"/>
              <a:ext cx="18326100" cy="10287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017588" y="6498894"/>
              <a:ext cx="3270885" cy="618490"/>
            </a:xfrm>
            <a:custGeom>
              <a:avLst/>
              <a:gdLst/>
              <a:ahLst/>
              <a:cxnLst/>
              <a:rect l="l" t="t" r="r" b="b"/>
              <a:pathLst>
                <a:path w="3270884" h="618490">
                  <a:moveTo>
                    <a:pt x="3270412" y="617894"/>
                  </a:moveTo>
                  <a:lnTo>
                    <a:pt x="185994" y="617894"/>
                  </a:lnTo>
                  <a:lnTo>
                    <a:pt x="145110" y="592487"/>
                  </a:lnTo>
                  <a:lnTo>
                    <a:pt x="108602" y="562175"/>
                  </a:lnTo>
                  <a:lnTo>
                    <a:pt x="76800" y="527522"/>
                  </a:lnTo>
                  <a:lnTo>
                    <a:pt x="50036" y="489096"/>
                  </a:lnTo>
                  <a:lnTo>
                    <a:pt x="28643" y="447460"/>
                  </a:lnTo>
                  <a:lnTo>
                    <a:pt x="12951" y="403179"/>
                  </a:lnTo>
                  <a:lnTo>
                    <a:pt x="3293" y="356820"/>
                  </a:lnTo>
                  <a:lnTo>
                    <a:pt x="0" y="308947"/>
                  </a:lnTo>
                  <a:lnTo>
                    <a:pt x="3293" y="261074"/>
                  </a:lnTo>
                  <a:lnTo>
                    <a:pt x="12951" y="214714"/>
                  </a:lnTo>
                  <a:lnTo>
                    <a:pt x="28643" y="170434"/>
                  </a:lnTo>
                  <a:lnTo>
                    <a:pt x="50036" y="128798"/>
                  </a:lnTo>
                  <a:lnTo>
                    <a:pt x="76800" y="90371"/>
                  </a:lnTo>
                  <a:lnTo>
                    <a:pt x="108602" y="55719"/>
                  </a:lnTo>
                  <a:lnTo>
                    <a:pt x="145110" y="25407"/>
                  </a:lnTo>
                  <a:lnTo>
                    <a:pt x="185994" y="0"/>
                  </a:lnTo>
                  <a:lnTo>
                    <a:pt x="3270412" y="0"/>
                  </a:lnTo>
                  <a:lnTo>
                    <a:pt x="3270412" y="617894"/>
                  </a:lnTo>
                  <a:close/>
                </a:path>
              </a:pathLst>
            </a:custGeom>
            <a:solidFill>
              <a:srgbClr val="D8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199089" y="10237290"/>
              <a:ext cx="3089275" cy="50165"/>
            </a:xfrm>
            <a:custGeom>
              <a:avLst/>
              <a:gdLst/>
              <a:ahLst/>
              <a:cxnLst/>
              <a:rect l="l" t="t" r="r" b="b"/>
              <a:pathLst>
                <a:path w="3089275" h="50165">
                  <a:moveTo>
                    <a:pt x="3088911" y="49708"/>
                  </a:moveTo>
                  <a:lnTo>
                    <a:pt x="0" y="49708"/>
                  </a:lnTo>
                  <a:lnTo>
                    <a:pt x="324" y="48905"/>
                  </a:lnTo>
                  <a:lnTo>
                    <a:pt x="21114" y="16737"/>
                  </a:lnTo>
                  <a:lnTo>
                    <a:pt x="35493" y="0"/>
                  </a:lnTo>
                  <a:lnTo>
                    <a:pt x="3088911" y="0"/>
                  </a:lnTo>
                  <a:lnTo>
                    <a:pt x="3088911" y="49708"/>
                  </a:lnTo>
                  <a:close/>
                </a:path>
              </a:pathLst>
            </a:custGeom>
            <a:solidFill>
              <a:srgbClr val="F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41962" y="8538081"/>
              <a:ext cx="576580" cy="618490"/>
            </a:xfrm>
            <a:custGeom>
              <a:avLst/>
              <a:gdLst/>
              <a:ahLst/>
              <a:cxnLst/>
              <a:rect l="l" t="t" r="r" b="b"/>
              <a:pathLst>
                <a:path w="576580" h="618490">
                  <a:moveTo>
                    <a:pt x="238221" y="617894"/>
                  </a:moveTo>
                  <a:lnTo>
                    <a:pt x="183757" y="613894"/>
                  </a:lnTo>
                  <a:lnTo>
                    <a:pt x="132041" y="602337"/>
                  </a:lnTo>
                  <a:lnTo>
                    <a:pt x="83799" y="583887"/>
                  </a:lnTo>
                  <a:lnTo>
                    <a:pt x="39759" y="559208"/>
                  </a:lnTo>
                  <a:lnTo>
                    <a:pt x="45119" y="521222"/>
                  </a:lnTo>
                  <a:lnTo>
                    <a:pt x="49025" y="482224"/>
                  </a:lnTo>
                  <a:lnTo>
                    <a:pt x="51416" y="442341"/>
                  </a:lnTo>
                  <a:lnTo>
                    <a:pt x="51889" y="370669"/>
                  </a:lnTo>
                  <a:lnTo>
                    <a:pt x="49073" y="319866"/>
                  </a:lnTo>
                  <a:lnTo>
                    <a:pt x="43760" y="270329"/>
                  </a:lnTo>
                  <a:lnTo>
                    <a:pt x="36111" y="222309"/>
                  </a:lnTo>
                  <a:lnTo>
                    <a:pt x="26281" y="176059"/>
                  </a:lnTo>
                  <a:lnTo>
                    <a:pt x="14151" y="131581"/>
                  </a:lnTo>
                  <a:lnTo>
                    <a:pt x="0" y="89379"/>
                  </a:lnTo>
                  <a:lnTo>
                    <a:pt x="39395" y="58843"/>
                  </a:lnTo>
                  <a:lnTo>
                    <a:pt x="83562" y="34022"/>
                  </a:lnTo>
                  <a:lnTo>
                    <a:pt x="131853" y="15531"/>
                  </a:lnTo>
                  <a:lnTo>
                    <a:pt x="183622" y="3985"/>
                  </a:lnTo>
                  <a:lnTo>
                    <a:pt x="238221" y="0"/>
                  </a:lnTo>
                  <a:lnTo>
                    <a:pt x="288166" y="3348"/>
                  </a:lnTo>
                  <a:lnTo>
                    <a:pt x="335835" y="13077"/>
                  </a:lnTo>
                  <a:lnTo>
                    <a:pt x="380704" y="28708"/>
                  </a:lnTo>
                  <a:lnTo>
                    <a:pt x="422251" y="49764"/>
                  </a:lnTo>
                  <a:lnTo>
                    <a:pt x="459954" y="75767"/>
                  </a:lnTo>
                  <a:lnTo>
                    <a:pt x="493290" y="106240"/>
                  </a:lnTo>
                  <a:lnTo>
                    <a:pt x="521736" y="140706"/>
                  </a:lnTo>
                  <a:lnTo>
                    <a:pt x="544771" y="178687"/>
                  </a:lnTo>
                  <a:lnTo>
                    <a:pt x="561871" y="219705"/>
                  </a:lnTo>
                  <a:lnTo>
                    <a:pt x="572515" y="263285"/>
                  </a:lnTo>
                  <a:lnTo>
                    <a:pt x="576178" y="308947"/>
                  </a:lnTo>
                  <a:lnTo>
                    <a:pt x="572515" y="354609"/>
                  </a:lnTo>
                  <a:lnTo>
                    <a:pt x="561871" y="398188"/>
                  </a:lnTo>
                  <a:lnTo>
                    <a:pt x="544771" y="439207"/>
                  </a:lnTo>
                  <a:lnTo>
                    <a:pt x="521736" y="477188"/>
                  </a:lnTo>
                  <a:lnTo>
                    <a:pt x="493290" y="511653"/>
                  </a:lnTo>
                  <a:lnTo>
                    <a:pt x="459954" y="542127"/>
                  </a:lnTo>
                  <a:lnTo>
                    <a:pt x="422251" y="568130"/>
                  </a:lnTo>
                  <a:lnTo>
                    <a:pt x="380704" y="589186"/>
                  </a:lnTo>
                  <a:lnTo>
                    <a:pt x="335835" y="604816"/>
                  </a:lnTo>
                  <a:lnTo>
                    <a:pt x="288166" y="614545"/>
                  </a:lnTo>
                  <a:lnTo>
                    <a:pt x="238221" y="617894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447251" y="9199147"/>
              <a:ext cx="612140" cy="327660"/>
            </a:xfrm>
            <a:custGeom>
              <a:avLst/>
              <a:gdLst/>
              <a:ahLst/>
              <a:cxnLst/>
              <a:rect l="l" t="t" r="r" b="b"/>
              <a:pathLst>
                <a:path w="612140" h="327659">
                  <a:moveTo>
                    <a:pt x="305947" y="327497"/>
                  </a:moveTo>
                  <a:lnTo>
                    <a:pt x="260796" y="322480"/>
                  </a:lnTo>
                  <a:lnTo>
                    <a:pt x="217667" y="307598"/>
                  </a:lnTo>
                  <a:lnTo>
                    <a:pt x="182609" y="287948"/>
                  </a:lnTo>
                  <a:lnTo>
                    <a:pt x="149351" y="262144"/>
                  </a:lnTo>
                  <a:lnTo>
                    <a:pt x="118115" y="230578"/>
                  </a:lnTo>
                  <a:lnTo>
                    <a:pt x="89122" y="193640"/>
                  </a:lnTo>
                  <a:lnTo>
                    <a:pt x="62593" y="151722"/>
                  </a:lnTo>
                  <a:lnTo>
                    <a:pt x="38748" y="105215"/>
                  </a:lnTo>
                  <a:lnTo>
                    <a:pt x="17810" y="54510"/>
                  </a:lnTo>
                  <a:lnTo>
                    <a:pt x="0" y="0"/>
                  </a:lnTo>
                  <a:lnTo>
                    <a:pt x="39322" y="12104"/>
                  </a:lnTo>
                  <a:lnTo>
                    <a:pt x="83662" y="23647"/>
                  </a:lnTo>
                  <a:lnTo>
                    <a:pt x="132757" y="33896"/>
                  </a:lnTo>
                  <a:lnTo>
                    <a:pt x="186344" y="42122"/>
                  </a:lnTo>
                  <a:lnTo>
                    <a:pt x="244161" y="47593"/>
                  </a:lnTo>
                  <a:lnTo>
                    <a:pt x="305947" y="49579"/>
                  </a:lnTo>
                  <a:lnTo>
                    <a:pt x="344708" y="48788"/>
                  </a:lnTo>
                  <a:lnTo>
                    <a:pt x="389160" y="45944"/>
                  </a:lnTo>
                  <a:lnTo>
                    <a:pt x="438704" y="40347"/>
                  </a:lnTo>
                  <a:lnTo>
                    <a:pt x="492740" y="31292"/>
                  </a:lnTo>
                  <a:lnTo>
                    <a:pt x="550670" y="18077"/>
                  </a:lnTo>
                  <a:lnTo>
                    <a:pt x="611895" y="0"/>
                  </a:lnTo>
                  <a:lnTo>
                    <a:pt x="594084" y="54510"/>
                  </a:lnTo>
                  <a:lnTo>
                    <a:pt x="573146" y="105215"/>
                  </a:lnTo>
                  <a:lnTo>
                    <a:pt x="549302" y="151721"/>
                  </a:lnTo>
                  <a:lnTo>
                    <a:pt x="522772" y="193640"/>
                  </a:lnTo>
                  <a:lnTo>
                    <a:pt x="493779" y="230578"/>
                  </a:lnTo>
                  <a:lnTo>
                    <a:pt x="462543" y="262144"/>
                  </a:lnTo>
                  <a:lnTo>
                    <a:pt x="429285" y="287948"/>
                  </a:lnTo>
                  <a:lnTo>
                    <a:pt x="394227" y="307598"/>
                  </a:lnTo>
                  <a:lnTo>
                    <a:pt x="351098" y="322480"/>
                  </a:lnTo>
                  <a:lnTo>
                    <a:pt x="328744" y="326238"/>
                  </a:lnTo>
                  <a:lnTo>
                    <a:pt x="305947" y="327497"/>
                  </a:lnTo>
                  <a:close/>
                </a:path>
              </a:pathLst>
            </a:custGeom>
            <a:solidFill>
              <a:srgbClr val="655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885225" y="8538081"/>
              <a:ext cx="579755" cy="618490"/>
            </a:xfrm>
            <a:custGeom>
              <a:avLst/>
              <a:gdLst/>
              <a:ahLst/>
              <a:cxnLst/>
              <a:rect l="l" t="t" r="r" b="b"/>
              <a:pathLst>
                <a:path w="579755" h="618490">
                  <a:moveTo>
                    <a:pt x="338294" y="617894"/>
                  </a:moveTo>
                  <a:lnTo>
                    <a:pt x="288341" y="614545"/>
                  </a:lnTo>
                  <a:lnTo>
                    <a:pt x="240651" y="604816"/>
                  </a:lnTo>
                  <a:lnTo>
                    <a:pt x="195750" y="589185"/>
                  </a:lnTo>
                  <a:lnTo>
                    <a:pt x="154163" y="568130"/>
                  </a:lnTo>
                  <a:lnTo>
                    <a:pt x="116415" y="542127"/>
                  </a:lnTo>
                  <a:lnTo>
                    <a:pt x="83034" y="511653"/>
                  </a:lnTo>
                  <a:lnTo>
                    <a:pt x="54543" y="477188"/>
                  </a:lnTo>
                  <a:lnTo>
                    <a:pt x="31468" y="439207"/>
                  </a:lnTo>
                  <a:lnTo>
                    <a:pt x="14336" y="398188"/>
                  </a:lnTo>
                  <a:lnTo>
                    <a:pt x="3671" y="354609"/>
                  </a:lnTo>
                  <a:lnTo>
                    <a:pt x="0" y="308947"/>
                  </a:lnTo>
                  <a:lnTo>
                    <a:pt x="3671" y="263285"/>
                  </a:lnTo>
                  <a:lnTo>
                    <a:pt x="14336" y="219706"/>
                  </a:lnTo>
                  <a:lnTo>
                    <a:pt x="31468" y="178687"/>
                  </a:lnTo>
                  <a:lnTo>
                    <a:pt x="54543" y="140706"/>
                  </a:lnTo>
                  <a:lnTo>
                    <a:pt x="83034" y="106240"/>
                  </a:lnTo>
                  <a:lnTo>
                    <a:pt x="116415" y="75767"/>
                  </a:lnTo>
                  <a:lnTo>
                    <a:pt x="154163" y="49764"/>
                  </a:lnTo>
                  <a:lnTo>
                    <a:pt x="195750" y="28708"/>
                  </a:lnTo>
                  <a:lnTo>
                    <a:pt x="240651" y="13077"/>
                  </a:lnTo>
                  <a:lnTo>
                    <a:pt x="288341" y="3348"/>
                  </a:lnTo>
                  <a:lnTo>
                    <a:pt x="338294" y="0"/>
                  </a:lnTo>
                  <a:lnTo>
                    <a:pt x="393044" y="4020"/>
                  </a:lnTo>
                  <a:lnTo>
                    <a:pt x="445465" y="15649"/>
                  </a:lnTo>
                  <a:lnTo>
                    <a:pt x="494602" y="34240"/>
                  </a:lnTo>
                  <a:lnTo>
                    <a:pt x="539502" y="59145"/>
                  </a:lnTo>
                  <a:lnTo>
                    <a:pt x="579211" y="89716"/>
                  </a:lnTo>
                  <a:lnTo>
                    <a:pt x="565059" y="131876"/>
                  </a:lnTo>
                  <a:lnTo>
                    <a:pt x="552929" y="176059"/>
                  </a:lnTo>
                  <a:lnTo>
                    <a:pt x="543100" y="222308"/>
                  </a:lnTo>
                  <a:lnTo>
                    <a:pt x="535450" y="270329"/>
                  </a:lnTo>
                  <a:lnTo>
                    <a:pt x="530138" y="319866"/>
                  </a:lnTo>
                  <a:lnTo>
                    <a:pt x="526984" y="401698"/>
                  </a:lnTo>
                  <a:lnTo>
                    <a:pt x="527790" y="442035"/>
                  </a:lnTo>
                  <a:lnTo>
                    <a:pt x="530143" y="481549"/>
                  </a:lnTo>
                  <a:lnTo>
                    <a:pt x="533950" y="520178"/>
                  </a:lnTo>
                  <a:lnTo>
                    <a:pt x="539114" y="557858"/>
                  </a:lnTo>
                  <a:lnTo>
                    <a:pt x="494706" y="582891"/>
                  </a:lnTo>
                  <a:lnTo>
                    <a:pt x="445654" y="601789"/>
                  </a:lnTo>
                  <a:lnTo>
                    <a:pt x="393127" y="613731"/>
                  </a:lnTo>
                  <a:lnTo>
                    <a:pt x="338294" y="617894"/>
                  </a:lnTo>
                  <a:close/>
                </a:path>
              </a:pathLst>
            </a:custGeom>
            <a:solidFill>
              <a:srgbClr val="E7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141584" y="7116789"/>
              <a:ext cx="3146425" cy="186055"/>
            </a:xfrm>
            <a:custGeom>
              <a:avLst/>
              <a:gdLst/>
              <a:ahLst/>
              <a:cxnLst/>
              <a:rect l="l" t="t" r="r" b="b"/>
              <a:pathLst>
                <a:path w="3146425" h="186054">
                  <a:moveTo>
                    <a:pt x="3146415" y="185503"/>
                  </a:moveTo>
                  <a:lnTo>
                    <a:pt x="61998" y="185503"/>
                  </a:lnTo>
                  <a:lnTo>
                    <a:pt x="42529" y="174857"/>
                  </a:lnTo>
                  <a:lnTo>
                    <a:pt x="13572" y="143195"/>
                  </a:lnTo>
                  <a:lnTo>
                    <a:pt x="0" y="92751"/>
                  </a:lnTo>
                  <a:lnTo>
                    <a:pt x="4380" y="63366"/>
                  </a:lnTo>
                  <a:lnTo>
                    <a:pt x="16847" y="37016"/>
                  </a:lnTo>
                  <a:lnTo>
                    <a:pt x="36390" y="15346"/>
                  </a:lnTo>
                  <a:lnTo>
                    <a:pt x="61998" y="0"/>
                  </a:lnTo>
                  <a:lnTo>
                    <a:pt x="3146415" y="0"/>
                  </a:lnTo>
                  <a:lnTo>
                    <a:pt x="3146415" y="185503"/>
                  </a:lnTo>
                  <a:close/>
                </a:path>
              </a:pathLst>
            </a:custGeom>
            <a:solidFill>
              <a:srgbClr val="E48E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661070" y="6465175"/>
              <a:ext cx="3627120" cy="3810000"/>
            </a:xfrm>
            <a:custGeom>
              <a:avLst/>
              <a:gdLst/>
              <a:ahLst/>
              <a:cxnLst/>
              <a:rect l="l" t="t" r="r" b="b"/>
              <a:pathLst>
                <a:path w="3627119" h="3810000">
                  <a:moveTo>
                    <a:pt x="2990799" y="2370912"/>
                  </a:moveTo>
                  <a:lnTo>
                    <a:pt x="2987395" y="2332812"/>
                  </a:lnTo>
                  <a:lnTo>
                    <a:pt x="2977489" y="2282012"/>
                  </a:lnTo>
                  <a:lnTo>
                    <a:pt x="2961538" y="2243912"/>
                  </a:lnTo>
                  <a:lnTo>
                    <a:pt x="2939973" y="2205812"/>
                  </a:lnTo>
                  <a:lnTo>
                    <a:pt x="2923502" y="2182342"/>
                  </a:lnTo>
                  <a:lnTo>
                    <a:pt x="2923502" y="2370912"/>
                  </a:lnTo>
                  <a:lnTo>
                    <a:pt x="2919501" y="2421712"/>
                  </a:lnTo>
                  <a:lnTo>
                    <a:pt x="2907944" y="2459812"/>
                  </a:lnTo>
                  <a:lnTo>
                    <a:pt x="2889440" y="2497912"/>
                  </a:lnTo>
                  <a:lnTo>
                    <a:pt x="2864650" y="2536012"/>
                  </a:lnTo>
                  <a:lnTo>
                    <a:pt x="2834195" y="2574112"/>
                  </a:lnTo>
                  <a:lnTo>
                    <a:pt x="2798711" y="2599512"/>
                  </a:lnTo>
                  <a:lnTo>
                    <a:pt x="2758808" y="2624912"/>
                  </a:lnTo>
                  <a:lnTo>
                    <a:pt x="2715145" y="2637612"/>
                  </a:lnTo>
                  <a:lnTo>
                    <a:pt x="2668346" y="2650312"/>
                  </a:lnTo>
                  <a:lnTo>
                    <a:pt x="2576131" y="2650312"/>
                  </a:lnTo>
                  <a:lnTo>
                    <a:pt x="2534628" y="2637612"/>
                  </a:lnTo>
                  <a:lnTo>
                    <a:pt x="2494902" y="2624912"/>
                  </a:lnTo>
                  <a:lnTo>
                    <a:pt x="2457335" y="2612212"/>
                  </a:lnTo>
                  <a:lnTo>
                    <a:pt x="2461349" y="2574112"/>
                  </a:lnTo>
                  <a:lnTo>
                    <a:pt x="2464308" y="2536012"/>
                  </a:lnTo>
                  <a:lnTo>
                    <a:pt x="2466149" y="2497912"/>
                  </a:lnTo>
                  <a:lnTo>
                    <a:pt x="2466771" y="2472512"/>
                  </a:lnTo>
                  <a:lnTo>
                    <a:pt x="2466670" y="2459812"/>
                  </a:lnTo>
                  <a:lnTo>
                    <a:pt x="2466441" y="2447112"/>
                  </a:lnTo>
                  <a:lnTo>
                    <a:pt x="2466149" y="2447112"/>
                  </a:lnTo>
                  <a:lnTo>
                    <a:pt x="2465933" y="2434412"/>
                  </a:lnTo>
                  <a:lnTo>
                    <a:pt x="2465768" y="2434412"/>
                  </a:lnTo>
                  <a:lnTo>
                    <a:pt x="2464422" y="2409012"/>
                  </a:lnTo>
                  <a:lnTo>
                    <a:pt x="2463088" y="2383612"/>
                  </a:lnTo>
                  <a:lnTo>
                    <a:pt x="2462428" y="2370912"/>
                  </a:lnTo>
                  <a:lnTo>
                    <a:pt x="2456192" y="2320112"/>
                  </a:lnTo>
                  <a:lnTo>
                    <a:pt x="2447163" y="2269312"/>
                  </a:lnTo>
                  <a:lnTo>
                    <a:pt x="2435415" y="2218512"/>
                  </a:lnTo>
                  <a:lnTo>
                    <a:pt x="2428240" y="2193112"/>
                  </a:lnTo>
                  <a:lnTo>
                    <a:pt x="2421051" y="2167712"/>
                  </a:lnTo>
                  <a:lnTo>
                    <a:pt x="2464930" y="2142312"/>
                  </a:lnTo>
                  <a:lnTo>
                    <a:pt x="2513190" y="2116912"/>
                  </a:lnTo>
                  <a:lnTo>
                    <a:pt x="2564892" y="2104212"/>
                  </a:lnTo>
                  <a:lnTo>
                    <a:pt x="2668384" y="2104212"/>
                  </a:lnTo>
                  <a:lnTo>
                    <a:pt x="2715196" y="2116912"/>
                  </a:lnTo>
                  <a:lnTo>
                    <a:pt x="2758859" y="2129612"/>
                  </a:lnTo>
                  <a:lnTo>
                    <a:pt x="2798749" y="2155012"/>
                  </a:lnTo>
                  <a:lnTo>
                    <a:pt x="2834233" y="2180412"/>
                  </a:lnTo>
                  <a:lnTo>
                    <a:pt x="2864688" y="2218512"/>
                  </a:lnTo>
                  <a:lnTo>
                    <a:pt x="2889478" y="2243912"/>
                  </a:lnTo>
                  <a:lnTo>
                    <a:pt x="2907957" y="2294712"/>
                  </a:lnTo>
                  <a:lnTo>
                    <a:pt x="2919514" y="2332812"/>
                  </a:lnTo>
                  <a:lnTo>
                    <a:pt x="2923502" y="2370912"/>
                  </a:lnTo>
                  <a:lnTo>
                    <a:pt x="2923502" y="2182342"/>
                  </a:lnTo>
                  <a:lnTo>
                    <a:pt x="2881795" y="2129612"/>
                  </a:lnTo>
                  <a:lnTo>
                    <a:pt x="2846070" y="2104212"/>
                  </a:lnTo>
                  <a:lnTo>
                    <a:pt x="2806535" y="2078812"/>
                  </a:lnTo>
                  <a:lnTo>
                    <a:pt x="2763609" y="2053412"/>
                  </a:lnTo>
                  <a:lnTo>
                    <a:pt x="2717762" y="2040712"/>
                  </a:lnTo>
                  <a:lnTo>
                    <a:pt x="2669413" y="2040712"/>
                  </a:lnTo>
                  <a:lnTo>
                    <a:pt x="2619044" y="2028012"/>
                  </a:lnTo>
                  <a:lnTo>
                    <a:pt x="2570683" y="2040712"/>
                  </a:lnTo>
                  <a:lnTo>
                    <a:pt x="2523744" y="2040712"/>
                  </a:lnTo>
                  <a:lnTo>
                    <a:pt x="2478684" y="2053412"/>
                  </a:lnTo>
                  <a:lnTo>
                    <a:pt x="2435936" y="2078812"/>
                  </a:lnTo>
                  <a:lnTo>
                    <a:pt x="2399322" y="2102078"/>
                  </a:lnTo>
                  <a:lnTo>
                    <a:pt x="2399322" y="2459812"/>
                  </a:lnTo>
                  <a:lnTo>
                    <a:pt x="2399322" y="2472512"/>
                  </a:lnTo>
                  <a:lnTo>
                    <a:pt x="2398026" y="2523312"/>
                  </a:lnTo>
                  <a:lnTo>
                    <a:pt x="2394242" y="2561412"/>
                  </a:lnTo>
                  <a:lnTo>
                    <a:pt x="2388108" y="2612212"/>
                  </a:lnTo>
                  <a:lnTo>
                    <a:pt x="2379764" y="2663012"/>
                  </a:lnTo>
                  <a:lnTo>
                    <a:pt x="2369362" y="2701112"/>
                  </a:lnTo>
                  <a:lnTo>
                    <a:pt x="2344801" y="2707360"/>
                  </a:lnTo>
                  <a:lnTo>
                    <a:pt x="2344801" y="2777312"/>
                  </a:lnTo>
                  <a:lnTo>
                    <a:pt x="2322093" y="2828112"/>
                  </a:lnTo>
                  <a:lnTo>
                    <a:pt x="2296210" y="2878912"/>
                  </a:lnTo>
                  <a:lnTo>
                    <a:pt x="2267470" y="2917012"/>
                  </a:lnTo>
                  <a:lnTo>
                    <a:pt x="2236203" y="2955112"/>
                  </a:lnTo>
                  <a:lnTo>
                    <a:pt x="2202713" y="2980512"/>
                  </a:lnTo>
                  <a:lnTo>
                    <a:pt x="2167318" y="3005912"/>
                  </a:lnTo>
                  <a:lnTo>
                    <a:pt x="2130348" y="3018612"/>
                  </a:lnTo>
                  <a:lnTo>
                    <a:pt x="2121674" y="3018612"/>
                  </a:lnTo>
                  <a:lnTo>
                    <a:pt x="2121674" y="3082112"/>
                  </a:lnTo>
                  <a:lnTo>
                    <a:pt x="2092121" y="3158312"/>
                  </a:lnTo>
                  <a:lnTo>
                    <a:pt x="2062568" y="3082112"/>
                  </a:lnTo>
                  <a:lnTo>
                    <a:pt x="2077262" y="3082112"/>
                  </a:lnTo>
                  <a:lnTo>
                    <a:pt x="2084654" y="3094812"/>
                  </a:lnTo>
                  <a:lnTo>
                    <a:pt x="2099589" y="3094812"/>
                  </a:lnTo>
                  <a:lnTo>
                    <a:pt x="2106980" y="3082112"/>
                  </a:lnTo>
                  <a:lnTo>
                    <a:pt x="2121674" y="3082112"/>
                  </a:lnTo>
                  <a:lnTo>
                    <a:pt x="2121674" y="3018612"/>
                  </a:lnTo>
                  <a:lnTo>
                    <a:pt x="2053894" y="3018612"/>
                  </a:lnTo>
                  <a:lnTo>
                    <a:pt x="2016925" y="3005912"/>
                  </a:lnTo>
                  <a:lnTo>
                    <a:pt x="1981530" y="2980512"/>
                  </a:lnTo>
                  <a:lnTo>
                    <a:pt x="1948027" y="2955112"/>
                  </a:lnTo>
                  <a:lnTo>
                    <a:pt x="1916760" y="2917012"/>
                  </a:lnTo>
                  <a:lnTo>
                    <a:pt x="1888020" y="2878912"/>
                  </a:lnTo>
                  <a:lnTo>
                    <a:pt x="1862137" y="2828112"/>
                  </a:lnTo>
                  <a:lnTo>
                    <a:pt x="1839442" y="2777312"/>
                  </a:lnTo>
                  <a:lnTo>
                    <a:pt x="1939378" y="2802712"/>
                  </a:lnTo>
                  <a:lnTo>
                    <a:pt x="1989975" y="2802712"/>
                  </a:lnTo>
                  <a:lnTo>
                    <a:pt x="2040915" y="2815412"/>
                  </a:lnTo>
                  <a:lnTo>
                    <a:pt x="2143315" y="2815412"/>
                  </a:lnTo>
                  <a:lnTo>
                    <a:pt x="2194255" y="2802712"/>
                  </a:lnTo>
                  <a:lnTo>
                    <a:pt x="2244852" y="2802712"/>
                  </a:lnTo>
                  <a:lnTo>
                    <a:pt x="2344801" y="2777312"/>
                  </a:lnTo>
                  <a:lnTo>
                    <a:pt x="2344801" y="2707360"/>
                  </a:lnTo>
                  <a:lnTo>
                    <a:pt x="2219414" y="2739212"/>
                  </a:lnTo>
                  <a:lnTo>
                    <a:pt x="1964715" y="2739212"/>
                  </a:lnTo>
                  <a:lnTo>
                    <a:pt x="1814779" y="2701112"/>
                  </a:lnTo>
                  <a:lnTo>
                    <a:pt x="1807857" y="2675712"/>
                  </a:lnTo>
                  <a:lnTo>
                    <a:pt x="1804403" y="2663012"/>
                  </a:lnTo>
                  <a:lnTo>
                    <a:pt x="1802320" y="2650312"/>
                  </a:lnTo>
                  <a:lnTo>
                    <a:pt x="1796072" y="2612212"/>
                  </a:lnTo>
                  <a:lnTo>
                    <a:pt x="1789938" y="2561412"/>
                  </a:lnTo>
                  <a:lnTo>
                    <a:pt x="1786153" y="2523312"/>
                  </a:lnTo>
                  <a:lnTo>
                    <a:pt x="1784858" y="2472512"/>
                  </a:lnTo>
                  <a:lnTo>
                    <a:pt x="1784858" y="2459812"/>
                  </a:lnTo>
                  <a:lnTo>
                    <a:pt x="1785035" y="2459812"/>
                  </a:lnTo>
                  <a:lnTo>
                    <a:pt x="1925002" y="2421712"/>
                  </a:lnTo>
                  <a:lnTo>
                    <a:pt x="1972513" y="2421712"/>
                  </a:lnTo>
                  <a:lnTo>
                    <a:pt x="2020265" y="2409012"/>
                  </a:lnTo>
                  <a:lnTo>
                    <a:pt x="2164029" y="2409012"/>
                  </a:lnTo>
                  <a:lnTo>
                    <a:pt x="2211768" y="2421712"/>
                  </a:lnTo>
                  <a:lnTo>
                    <a:pt x="2259253" y="2421712"/>
                  </a:lnTo>
                  <a:lnTo>
                    <a:pt x="2399144" y="2459812"/>
                  </a:lnTo>
                  <a:lnTo>
                    <a:pt x="2399322" y="2459812"/>
                  </a:lnTo>
                  <a:lnTo>
                    <a:pt x="2399322" y="2102078"/>
                  </a:lnTo>
                  <a:lnTo>
                    <a:pt x="2395944" y="2104212"/>
                  </a:lnTo>
                  <a:lnTo>
                    <a:pt x="2395639" y="2103640"/>
                  </a:lnTo>
                  <a:lnTo>
                    <a:pt x="2395639" y="2383612"/>
                  </a:lnTo>
                  <a:lnTo>
                    <a:pt x="2295969" y="2358212"/>
                  </a:lnTo>
                  <a:lnTo>
                    <a:pt x="2245410" y="2358212"/>
                  </a:lnTo>
                  <a:lnTo>
                    <a:pt x="2194509" y="2345512"/>
                  </a:lnTo>
                  <a:lnTo>
                    <a:pt x="1989785" y="2345512"/>
                  </a:lnTo>
                  <a:lnTo>
                    <a:pt x="1938870" y="2358212"/>
                  </a:lnTo>
                  <a:lnTo>
                    <a:pt x="1888274" y="2358212"/>
                  </a:lnTo>
                  <a:lnTo>
                    <a:pt x="1788528" y="2383612"/>
                  </a:lnTo>
                  <a:lnTo>
                    <a:pt x="1791627" y="2358212"/>
                  </a:lnTo>
                  <a:lnTo>
                    <a:pt x="1795665" y="2332812"/>
                  </a:lnTo>
                  <a:lnTo>
                    <a:pt x="1800644" y="2294712"/>
                  </a:lnTo>
                  <a:lnTo>
                    <a:pt x="1806562" y="2269312"/>
                  </a:lnTo>
                  <a:lnTo>
                    <a:pt x="1947862" y="2231212"/>
                  </a:lnTo>
                  <a:lnTo>
                    <a:pt x="2043899" y="2231212"/>
                  </a:lnTo>
                  <a:lnTo>
                    <a:pt x="2092121" y="2218512"/>
                  </a:lnTo>
                  <a:lnTo>
                    <a:pt x="2140356" y="2231212"/>
                  </a:lnTo>
                  <a:lnTo>
                    <a:pt x="2236368" y="2231212"/>
                  </a:lnTo>
                  <a:lnTo>
                    <a:pt x="2377617" y="2269312"/>
                  </a:lnTo>
                  <a:lnTo>
                    <a:pt x="2383523" y="2294712"/>
                  </a:lnTo>
                  <a:lnTo>
                    <a:pt x="2388514" y="2332812"/>
                  </a:lnTo>
                  <a:lnTo>
                    <a:pt x="2392553" y="2358212"/>
                  </a:lnTo>
                  <a:lnTo>
                    <a:pt x="2395639" y="2383612"/>
                  </a:lnTo>
                  <a:lnTo>
                    <a:pt x="2395639" y="2103640"/>
                  </a:lnTo>
                  <a:lnTo>
                    <a:pt x="2369362" y="2053412"/>
                  </a:lnTo>
                  <a:lnTo>
                    <a:pt x="2356726" y="2032076"/>
                  </a:lnTo>
                  <a:lnTo>
                    <a:pt x="2356726" y="2193112"/>
                  </a:lnTo>
                  <a:lnTo>
                    <a:pt x="2261552" y="2167712"/>
                  </a:lnTo>
                  <a:lnTo>
                    <a:pt x="2213406" y="2167712"/>
                  </a:lnTo>
                  <a:lnTo>
                    <a:pt x="2165007" y="2155012"/>
                  </a:lnTo>
                  <a:lnTo>
                    <a:pt x="2019312" y="2155012"/>
                  </a:lnTo>
                  <a:lnTo>
                    <a:pt x="1970900" y="2167712"/>
                  </a:lnTo>
                  <a:lnTo>
                    <a:pt x="1922741" y="2167712"/>
                  </a:lnTo>
                  <a:lnTo>
                    <a:pt x="1827517" y="2193112"/>
                  </a:lnTo>
                  <a:lnTo>
                    <a:pt x="1847151" y="2142312"/>
                  </a:lnTo>
                  <a:lnTo>
                    <a:pt x="1869859" y="2091512"/>
                  </a:lnTo>
                  <a:lnTo>
                    <a:pt x="1895398" y="2053412"/>
                  </a:lnTo>
                  <a:lnTo>
                    <a:pt x="1923453" y="2015312"/>
                  </a:lnTo>
                  <a:lnTo>
                    <a:pt x="1953780" y="1977212"/>
                  </a:lnTo>
                  <a:lnTo>
                    <a:pt x="1986089" y="1951812"/>
                  </a:lnTo>
                  <a:lnTo>
                    <a:pt x="2020087" y="1926412"/>
                  </a:lnTo>
                  <a:lnTo>
                    <a:pt x="2055533" y="1913712"/>
                  </a:lnTo>
                  <a:lnTo>
                    <a:pt x="2128710" y="1913712"/>
                  </a:lnTo>
                  <a:lnTo>
                    <a:pt x="2198154" y="1951812"/>
                  </a:lnTo>
                  <a:lnTo>
                    <a:pt x="2230450" y="1977212"/>
                  </a:lnTo>
                  <a:lnTo>
                    <a:pt x="2260777" y="2015312"/>
                  </a:lnTo>
                  <a:lnTo>
                    <a:pt x="2288844" y="2053412"/>
                  </a:lnTo>
                  <a:lnTo>
                    <a:pt x="2314371" y="2091512"/>
                  </a:lnTo>
                  <a:lnTo>
                    <a:pt x="2337092" y="2142312"/>
                  </a:lnTo>
                  <a:lnTo>
                    <a:pt x="2356726" y="2193112"/>
                  </a:lnTo>
                  <a:lnTo>
                    <a:pt x="2356726" y="2032076"/>
                  </a:lnTo>
                  <a:lnTo>
                    <a:pt x="2339276" y="2002612"/>
                  </a:lnTo>
                  <a:lnTo>
                    <a:pt x="2305951" y="1951812"/>
                  </a:lnTo>
                  <a:lnTo>
                    <a:pt x="2269667" y="1913712"/>
                  </a:lnTo>
                  <a:lnTo>
                    <a:pt x="2230678" y="1888312"/>
                  </a:lnTo>
                  <a:lnTo>
                    <a:pt x="2237422" y="1875612"/>
                  </a:lnTo>
                  <a:lnTo>
                    <a:pt x="2245690" y="1862912"/>
                  </a:lnTo>
                  <a:lnTo>
                    <a:pt x="2255723" y="1862912"/>
                  </a:lnTo>
                  <a:lnTo>
                    <a:pt x="2267775" y="1850212"/>
                  </a:lnTo>
                  <a:lnTo>
                    <a:pt x="2279256" y="1837512"/>
                  </a:lnTo>
                  <a:lnTo>
                    <a:pt x="2291473" y="1824812"/>
                  </a:lnTo>
                  <a:lnTo>
                    <a:pt x="2317978" y="1824812"/>
                  </a:lnTo>
                  <a:lnTo>
                    <a:pt x="2329929" y="1812112"/>
                  </a:lnTo>
                  <a:lnTo>
                    <a:pt x="2338349" y="1799412"/>
                  </a:lnTo>
                  <a:lnTo>
                    <a:pt x="2342477" y="1786712"/>
                  </a:lnTo>
                  <a:lnTo>
                    <a:pt x="2341562" y="1774012"/>
                  </a:lnTo>
                  <a:lnTo>
                    <a:pt x="2335530" y="1761312"/>
                  </a:lnTo>
                  <a:lnTo>
                    <a:pt x="2280247" y="1761312"/>
                  </a:lnTo>
                  <a:lnTo>
                    <a:pt x="2261273" y="1774012"/>
                  </a:lnTo>
                  <a:lnTo>
                    <a:pt x="2243302" y="1786712"/>
                  </a:lnTo>
                  <a:lnTo>
                    <a:pt x="2226399" y="1786712"/>
                  </a:lnTo>
                  <a:lnTo>
                    <a:pt x="2207895" y="1812112"/>
                  </a:lnTo>
                  <a:lnTo>
                    <a:pt x="2192515" y="1824812"/>
                  </a:lnTo>
                  <a:lnTo>
                    <a:pt x="2179955" y="1837512"/>
                  </a:lnTo>
                  <a:lnTo>
                    <a:pt x="2169922" y="1862912"/>
                  </a:lnTo>
                  <a:lnTo>
                    <a:pt x="2150973" y="1850212"/>
                  </a:lnTo>
                  <a:lnTo>
                    <a:pt x="2032012" y="1850212"/>
                  </a:lnTo>
                  <a:lnTo>
                    <a:pt x="2012670" y="1862912"/>
                  </a:lnTo>
                  <a:lnTo>
                    <a:pt x="2002599" y="1837512"/>
                  </a:lnTo>
                  <a:lnTo>
                    <a:pt x="1990013" y="1824812"/>
                  </a:lnTo>
                  <a:lnTo>
                    <a:pt x="1974634" y="1812112"/>
                  </a:lnTo>
                  <a:lnTo>
                    <a:pt x="1956168" y="1786712"/>
                  </a:lnTo>
                  <a:lnTo>
                    <a:pt x="1939239" y="1786712"/>
                  </a:lnTo>
                  <a:lnTo>
                    <a:pt x="1921256" y="1774012"/>
                  </a:lnTo>
                  <a:lnTo>
                    <a:pt x="1902294" y="1761312"/>
                  </a:lnTo>
                  <a:lnTo>
                    <a:pt x="1847011" y="1761312"/>
                  </a:lnTo>
                  <a:lnTo>
                    <a:pt x="1840992" y="1774012"/>
                  </a:lnTo>
                  <a:lnTo>
                    <a:pt x="1840077" y="1786712"/>
                  </a:lnTo>
                  <a:lnTo>
                    <a:pt x="1844205" y="1799412"/>
                  </a:lnTo>
                  <a:lnTo>
                    <a:pt x="1852625" y="1812112"/>
                  </a:lnTo>
                  <a:lnTo>
                    <a:pt x="1864588" y="1824812"/>
                  </a:lnTo>
                  <a:lnTo>
                    <a:pt x="1891093" y="1824812"/>
                  </a:lnTo>
                  <a:lnTo>
                    <a:pt x="1903310" y="1837512"/>
                  </a:lnTo>
                  <a:lnTo>
                    <a:pt x="1914791" y="1850212"/>
                  </a:lnTo>
                  <a:lnTo>
                    <a:pt x="1926869" y="1862912"/>
                  </a:lnTo>
                  <a:lnTo>
                    <a:pt x="1936940" y="1862912"/>
                  </a:lnTo>
                  <a:lnTo>
                    <a:pt x="1945259" y="1875612"/>
                  </a:lnTo>
                  <a:lnTo>
                    <a:pt x="1952053" y="1888312"/>
                  </a:lnTo>
                  <a:lnTo>
                    <a:pt x="1913394" y="1926412"/>
                  </a:lnTo>
                  <a:lnTo>
                    <a:pt x="1877415" y="1951812"/>
                  </a:lnTo>
                  <a:lnTo>
                    <a:pt x="1844382" y="2002612"/>
                  </a:lnTo>
                  <a:lnTo>
                    <a:pt x="1814537" y="2053412"/>
                  </a:lnTo>
                  <a:lnTo>
                    <a:pt x="1788160" y="2104212"/>
                  </a:lnTo>
                  <a:lnTo>
                    <a:pt x="1763166" y="2088476"/>
                  </a:lnTo>
                  <a:lnTo>
                    <a:pt x="1763166" y="2167712"/>
                  </a:lnTo>
                  <a:lnTo>
                    <a:pt x="1748815" y="2218512"/>
                  </a:lnTo>
                  <a:lnTo>
                    <a:pt x="1737080" y="2269312"/>
                  </a:lnTo>
                  <a:lnTo>
                    <a:pt x="1728050" y="2320112"/>
                  </a:lnTo>
                  <a:lnTo>
                    <a:pt x="1721840" y="2370912"/>
                  </a:lnTo>
                  <a:lnTo>
                    <a:pt x="1718513" y="2434412"/>
                  </a:lnTo>
                  <a:lnTo>
                    <a:pt x="1718386" y="2434412"/>
                  </a:lnTo>
                  <a:lnTo>
                    <a:pt x="1718132" y="2447112"/>
                  </a:lnTo>
                  <a:lnTo>
                    <a:pt x="1717840" y="2447112"/>
                  </a:lnTo>
                  <a:lnTo>
                    <a:pt x="1717598" y="2459812"/>
                  </a:lnTo>
                  <a:lnTo>
                    <a:pt x="1718119" y="2497912"/>
                  </a:lnTo>
                  <a:lnTo>
                    <a:pt x="1719922" y="2536012"/>
                  </a:lnTo>
                  <a:lnTo>
                    <a:pt x="1722831" y="2574112"/>
                  </a:lnTo>
                  <a:lnTo>
                    <a:pt x="1726768" y="2612212"/>
                  </a:lnTo>
                  <a:lnTo>
                    <a:pt x="1688401" y="2624912"/>
                  </a:lnTo>
                  <a:lnTo>
                    <a:pt x="1647748" y="2637612"/>
                  </a:lnTo>
                  <a:lnTo>
                    <a:pt x="1605521" y="2650312"/>
                  </a:lnTo>
                  <a:lnTo>
                    <a:pt x="1513090" y="2650312"/>
                  </a:lnTo>
                  <a:lnTo>
                    <a:pt x="1466291" y="2637612"/>
                  </a:lnTo>
                  <a:lnTo>
                    <a:pt x="1422628" y="2624912"/>
                  </a:lnTo>
                  <a:lnTo>
                    <a:pt x="1382725" y="2599512"/>
                  </a:lnTo>
                  <a:lnTo>
                    <a:pt x="1347241" y="2574112"/>
                  </a:lnTo>
                  <a:lnTo>
                    <a:pt x="1316786" y="2536012"/>
                  </a:lnTo>
                  <a:lnTo>
                    <a:pt x="1292009" y="2497912"/>
                  </a:lnTo>
                  <a:lnTo>
                    <a:pt x="1273517" y="2459812"/>
                  </a:lnTo>
                  <a:lnTo>
                    <a:pt x="1261973" y="2421712"/>
                  </a:lnTo>
                  <a:lnTo>
                    <a:pt x="1257973" y="2370912"/>
                  </a:lnTo>
                  <a:lnTo>
                    <a:pt x="1261973" y="2332812"/>
                  </a:lnTo>
                  <a:lnTo>
                    <a:pt x="1273517" y="2294712"/>
                  </a:lnTo>
                  <a:lnTo>
                    <a:pt x="1292009" y="2243912"/>
                  </a:lnTo>
                  <a:lnTo>
                    <a:pt x="1316786" y="2218512"/>
                  </a:lnTo>
                  <a:lnTo>
                    <a:pt x="1347241" y="2180412"/>
                  </a:lnTo>
                  <a:lnTo>
                    <a:pt x="1382725" y="2155012"/>
                  </a:lnTo>
                  <a:lnTo>
                    <a:pt x="1422628" y="2129612"/>
                  </a:lnTo>
                  <a:lnTo>
                    <a:pt x="1466291" y="2116912"/>
                  </a:lnTo>
                  <a:lnTo>
                    <a:pt x="1513090" y="2104212"/>
                  </a:lnTo>
                  <a:lnTo>
                    <a:pt x="1617205" y="2104212"/>
                  </a:lnTo>
                  <a:lnTo>
                    <a:pt x="1669846" y="2116912"/>
                  </a:lnTo>
                  <a:lnTo>
                    <a:pt x="1718957" y="2142312"/>
                  </a:lnTo>
                  <a:lnTo>
                    <a:pt x="1763166" y="2167712"/>
                  </a:lnTo>
                  <a:lnTo>
                    <a:pt x="1763166" y="2088476"/>
                  </a:lnTo>
                  <a:lnTo>
                    <a:pt x="1747824" y="2078812"/>
                  </a:lnTo>
                  <a:lnTo>
                    <a:pt x="1704428" y="2053412"/>
                  </a:lnTo>
                  <a:lnTo>
                    <a:pt x="1658620" y="2040712"/>
                  </a:lnTo>
                  <a:lnTo>
                    <a:pt x="1611058" y="2040712"/>
                  </a:lnTo>
                  <a:lnTo>
                    <a:pt x="1562379" y="2028012"/>
                  </a:lnTo>
                  <a:lnTo>
                    <a:pt x="1511985" y="2040712"/>
                  </a:lnTo>
                  <a:lnTo>
                    <a:pt x="1463636" y="2040712"/>
                  </a:lnTo>
                  <a:lnTo>
                    <a:pt x="1417777" y="2053412"/>
                  </a:lnTo>
                  <a:lnTo>
                    <a:pt x="1374851" y="2078812"/>
                  </a:lnTo>
                  <a:lnTo>
                    <a:pt x="1335303" y="2104212"/>
                  </a:lnTo>
                  <a:lnTo>
                    <a:pt x="1299578" y="2129612"/>
                  </a:lnTo>
                  <a:lnTo>
                    <a:pt x="1268120" y="2167712"/>
                  </a:lnTo>
                  <a:lnTo>
                    <a:pt x="1241386" y="2205812"/>
                  </a:lnTo>
                  <a:lnTo>
                    <a:pt x="1219822" y="2243912"/>
                  </a:lnTo>
                  <a:lnTo>
                    <a:pt x="1203858" y="2282012"/>
                  </a:lnTo>
                  <a:lnTo>
                    <a:pt x="1193952" y="2332812"/>
                  </a:lnTo>
                  <a:lnTo>
                    <a:pt x="1190548" y="2370912"/>
                  </a:lnTo>
                  <a:lnTo>
                    <a:pt x="1193952" y="2421712"/>
                  </a:lnTo>
                  <a:lnTo>
                    <a:pt x="1203858" y="2472512"/>
                  </a:lnTo>
                  <a:lnTo>
                    <a:pt x="1219822" y="2510612"/>
                  </a:lnTo>
                  <a:lnTo>
                    <a:pt x="1241386" y="2548712"/>
                  </a:lnTo>
                  <a:lnTo>
                    <a:pt x="1268120" y="2586812"/>
                  </a:lnTo>
                  <a:lnTo>
                    <a:pt x="1299578" y="2612212"/>
                  </a:lnTo>
                  <a:lnTo>
                    <a:pt x="1335303" y="2650312"/>
                  </a:lnTo>
                  <a:lnTo>
                    <a:pt x="1374851" y="2675712"/>
                  </a:lnTo>
                  <a:lnTo>
                    <a:pt x="1417777" y="2688412"/>
                  </a:lnTo>
                  <a:lnTo>
                    <a:pt x="1463636" y="2701112"/>
                  </a:lnTo>
                  <a:lnTo>
                    <a:pt x="1511985" y="2713812"/>
                  </a:lnTo>
                  <a:lnTo>
                    <a:pt x="1653159" y="2713812"/>
                  </a:lnTo>
                  <a:lnTo>
                    <a:pt x="1696961" y="2688412"/>
                  </a:lnTo>
                  <a:lnTo>
                    <a:pt x="1738871" y="2675712"/>
                  </a:lnTo>
                  <a:lnTo>
                    <a:pt x="1753501" y="2739212"/>
                  </a:lnTo>
                  <a:lnTo>
                    <a:pt x="1771599" y="2790012"/>
                  </a:lnTo>
                  <a:lnTo>
                    <a:pt x="1792947" y="2840812"/>
                  </a:lnTo>
                  <a:lnTo>
                    <a:pt x="1817344" y="2891612"/>
                  </a:lnTo>
                  <a:lnTo>
                    <a:pt x="1844598" y="2942412"/>
                  </a:lnTo>
                  <a:lnTo>
                    <a:pt x="1874494" y="2980512"/>
                  </a:lnTo>
                  <a:lnTo>
                    <a:pt x="1906828" y="3005912"/>
                  </a:lnTo>
                  <a:lnTo>
                    <a:pt x="1941410" y="3044012"/>
                  </a:lnTo>
                  <a:lnTo>
                    <a:pt x="1978037" y="3056712"/>
                  </a:lnTo>
                  <a:lnTo>
                    <a:pt x="2061159" y="3259912"/>
                  </a:lnTo>
                  <a:lnTo>
                    <a:pt x="2066340" y="3259912"/>
                  </a:lnTo>
                  <a:lnTo>
                    <a:pt x="2073579" y="3272612"/>
                  </a:lnTo>
                  <a:lnTo>
                    <a:pt x="2110613" y="3272612"/>
                  </a:lnTo>
                  <a:lnTo>
                    <a:pt x="2117852" y="3259912"/>
                  </a:lnTo>
                  <a:lnTo>
                    <a:pt x="2123021" y="3259912"/>
                  </a:lnTo>
                  <a:lnTo>
                    <a:pt x="2164588" y="3158312"/>
                  </a:lnTo>
                  <a:lnTo>
                    <a:pt x="2195753" y="3082112"/>
                  </a:lnTo>
                  <a:lnTo>
                    <a:pt x="2206142" y="3056712"/>
                  </a:lnTo>
                  <a:lnTo>
                    <a:pt x="2242680" y="3044012"/>
                  </a:lnTo>
                  <a:lnTo>
                    <a:pt x="2265692" y="3018612"/>
                  </a:lnTo>
                  <a:lnTo>
                    <a:pt x="2277186" y="3005912"/>
                  </a:lnTo>
                  <a:lnTo>
                    <a:pt x="2309469" y="2980512"/>
                  </a:lnTo>
                  <a:lnTo>
                    <a:pt x="2339327" y="2942412"/>
                  </a:lnTo>
                  <a:lnTo>
                    <a:pt x="2366543" y="2891612"/>
                  </a:lnTo>
                  <a:lnTo>
                    <a:pt x="2390927" y="2840812"/>
                  </a:lnTo>
                  <a:lnTo>
                    <a:pt x="2412276" y="2790012"/>
                  </a:lnTo>
                  <a:lnTo>
                    <a:pt x="2416797" y="2777312"/>
                  </a:lnTo>
                  <a:lnTo>
                    <a:pt x="2430373" y="2739212"/>
                  </a:lnTo>
                  <a:lnTo>
                    <a:pt x="2445042" y="2675712"/>
                  </a:lnTo>
                  <a:lnTo>
                    <a:pt x="2486088" y="2701112"/>
                  </a:lnTo>
                  <a:lnTo>
                    <a:pt x="2528989" y="2713812"/>
                  </a:lnTo>
                  <a:lnTo>
                    <a:pt x="2669362" y="2713812"/>
                  </a:lnTo>
                  <a:lnTo>
                    <a:pt x="2717711" y="2701112"/>
                  </a:lnTo>
                  <a:lnTo>
                    <a:pt x="2763570" y="2688412"/>
                  </a:lnTo>
                  <a:lnTo>
                    <a:pt x="2806496" y="2675712"/>
                  </a:lnTo>
                  <a:lnTo>
                    <a:pt x="2846044" y="2650312"/>
                  </a:lnTo>
                  <a:lnTo>
                    <a:pt x="2881769" y="2612212"/>
                  </a:lnTo>
                  <a:lnTo>
                    <a:pt x="2913227" y="2586812"/>
                  </a:lnTo>
                  <a:lnTo>
                    <a:pt x="2939961" y="2548712"/>
                  </a:lnTo>
                  <a:lnTo>
                    <a:pt x="2961525" y="2510612"/>
                  </a:lnTo>
                  <a:lnTo>
                    <a:pt x="2977489" y="2472512"/>
                  </a:lnTo>
                  <a:lnTo>
                    <a:pt x="2987395" y="2421712"/>
                  </a:lnTo>
                  <a:lnTo>
                    <a:pt x="2990799" y="2370912"/>
                  </a:lnTo>
                  <a:close/>
                </a:path>
                <a:path w="3627119" h="3810000">
                  <a:moveTo>
                    <a:pt x="3626929" y="0"/>
                  </a:moveTo>
                  <a:lnTo>
                    <a:pt x="526567" y="0"/>
                  </a:lnTo>
                  <a:lnTo>
                    <a:pt x="486460" y="25400"/>
                  </a:lnTo>
                  <a:lnTo>
                    <a:pt x="450138" y="50800"/>
                  </a:lnTo>
                  <a:lnTo>
                    <a:pt x="417842" y="88900"/>
                  </a:lnTo>
                  <a:lnTo>
                    <a:pt x="389826" y="114300"/>
                  </a:lnTo>
                  <a:lnTo>
                    <a:pt x="366331" y="152400"/>
                  </a:lnTo>
                  <a:lnTo>
                    <a:pt x="347624" y="203200"/>
                  </a:lnTo>
                  <a:lnTo>
                    <a:pt x="333959" y="241300"/>
                  </a:lnTo>
                  <a:lnTo>
                    <a:pt x="325564" y="292100"/>
                  </a:lnTo>
                  <a:lnTo>
                    <a:pt x="322719" y="330200"/>
                  </a:lnTo>
                  <a:lnTo>
                    <a:pt x="326326" y="393700"/>
                  </a:lnTo>
                  <a:lnTo>
                    <a:pt x="336918" y="444500"/>
                  </a:lnTo>
                  <a:lnTo>
                    <a:pt x="354126" y="482600"/>
                  </a:lnTo>
                  <a:lnTo>
                    <a:pt x="377609" y="533400"/>
                  </a:lnTo>
                  <a:lnTo>
                    <a:pt x="406984" y="571500"/>
                  </a:lnTo>
                  <a:lnTo>
                    <a:pt x="441909" y="609600"/>
                  </a:lnTo>
                  <a:lnTo>
                    <a:pt x="482028" y="647700"/>
                  </a:lnTo>
                  <a:lnTo>
                    <a:pt x="467106" y="673100"/>
                  </a:lnTo>
                  <a:lnTo>
                    <a:pt x="455993" y="685800"/>
                  </a:lnTo>
                  <a:lnTo>
                    <a:pt x="449072" y="711200"/>
                  </a:lnTo>
                  <a:lnTo>
                    <a:pt x="446671" y="736600"/>
                  </a:lnTo>
                  <a:lnTo>
                    <a:pt x="446671" y="749300"/>
                  </a:lnTo>
                  <a:lnTo>
                    <a:pt x="447217" y="749300"/>
                  </a:lnTo>
                  <a:lnTo>
                    <a:pt x="448056" y="762000"/>
                  </a:lnTo>
                  <a:lnTo>
                    <a:pt x="119405" y="1041400"/>
                  </a:lnTo>
                  <a:lnTo>
                    <a:pt x="88049" y="1066800"/>
                  </a:lnTo>
                  <a:lnTo>
                    <a:pt x="63754" y="1104900"/>
                  </a:lnTo>
                  <a:lnTo>
                    <a:pt x="47002" y="1143000"/>
                  </a:lnTo>
                  <a:lnTo>
                    <a:pt x="38265" y="1193800"/>
                  </a:lnTo>
                  <a:lnTo>
                    <a:pt x="38023" y="1231900"/>
                  </a:lnTo>
                  <a:lnTo>
                    <a:pt x="49352" y="1295400"/>
                  </a:lnTo>
                  <a:lnTo>
                    <a:pt x="72428" y="1346200"/>
                  </a:lnTo>
                  <a:lnTo>
                    <a:pt x="106235" y="1384300"/>
                  </a:lnTo>
                  <a:lnTo>
                    <a:pt x="149821" y="1409700"/>
                  </a:lnTo>
                  <a:lnTo>
                    <a:pt x="153974" y="1422400"/>
                  </a:lnTo>
                  <a:lnTo>
                    <a:pt x="154139" y="1422400"/>
                  </a:lnTo>
                  <a:lnTo>
                    <a:pt x="141820" y="1447800"/>
                  </a:lnTo>
                  <a:lnTo>
                    <a:pt x="129565" y="1485900"/>
                  </a:lnTo>
                  <a:lnTo>
                    <a:pt x="117487" y="1524000"/>
                  </a:lnTo>
                  <a:lnTo>
                    <a:pt x="105651" y="1562100"/>
                  </a:lnTo>
                  <a:lnTo>
                    <a:pt x="94132" y="1600200"/>
                  </a:lnTo>
                  <a:lnTo>
                    <a:pt x="82981" y="1638300"/>
                  </a:lnTo>
                  <a:lnTo>
                    <a:pt x="72263" y="1676400"/>
                  </a:lnTo>
                  <a:lnTo>
                    <a:pt x="62039" y="1727200"/>
                  </a:lnTo>
                  <a:lnTo>
                    <a:pt x="52362" y="1765300"/>
                  </a:lnTo>
                  <a:lnTo>
                    <a:pt x="43319" y="1816100"/>
                  </a:lnTo>
                  <a:lnTo>
                    <a:pt x="34950" y="1854200"/>
                  </a:lnTo>
                  <a:lnTo>
                    <a:pt x="27330" y="1905000"/>
                  </a:lnTo>
                  <a:lnTo>
                    <a:pt x="20510" y="1955800"/>
                  </a:lnTo>
                  <a:lnTo>
                    <a:pt x="14566" y="2006600"/>
                  </a:lnTo>
                  <a:lnTo>
                    <a:pt x="9537" y="2057400"/>
                  </a:lnTo>
                  <a:lnTo>
                    <a:pt x="5511" y="2108200"/>
                  </a:lnTo>
                  <a:lnTo>
                    <a:pt x="2540" y="2159000"/>
                  </a:lnTo>
                  <a:lnTo>
                    <a:pt x="673" y="2209800"/>
                  </a:lnTo>
                  <a:lnTo>
                    <a:pt x="0" y="2260600"/>
                  </a:lnTo>
                  <a:lnTo>
                    <a:pt x="558" y="2311400"/>
                  </a:lnTo>
                  <a:lnTo>
                    <a:pt x="2413" y="2374900"/>
                  </a:lnTo>
                  <a:lnTo>
                    <a:pt x="5638" y="2425700"/>
                  </a:lnTo>
                  <a:lnTo>
                    <a:pt x="10287" y="2489200"/>
                  </a:lnTo>
                  <a:lnTo>
                    <a:pt x="24117" y="2603500"/>
                  </a:lnTo>
                  <a:lnTo>
                    <a:pt x="33426" y="2667000"/>
                  </a:lnTo>
                  <a:lnTo>
                    <a:pt x="44399" y="2717800"/>
                  </a:lnTo>
                  <a:lnTo>
                    <a:pt x="57188" y="2781300"/>
                  </a:lnTo>
                  <a:lnTo>
                    <a:pt x="71323" y="2844800"/>
                  </a:lnTo>
                  <a:lnTo>
                    <a:pt x="86715" y="2895600"/>
                  </a:lnTo>
                  <a:lnTo>
                    <a:pt x="103301" y="2959100"/>
                  </a:lnTo>
                  <a:lnTo>
                    <a:pt x="120967" y="3009900"/>
                  </a:lnTo>
                  <a:lnTo>
                    <a:pt x="139636" y="3073400"/>
                  </a:lnTo>
                  <a:lnTo>
                    <a:pt x="159232" y="3124200"/>
                  </a:lnTo>
                  <a:lnTo>
                    <a:pt x="179679" y="3175000"/>
                  </a:lnTo>
                  <a:lnTo>
                    <a:pt x="200875" y="3225800"/>
                  </a:lnTo>
                  <a:lnTo>
                    <a:pt x="222732" y="3263900"/>
                  </a:lnTo>
                  <a:lnTo>
                    <a:pt x="245198" y="3314700"/>
                  </a:lnTo>
                  <a:lnTo>
                    <a:pt x="268147" y="3365500"/>
                  </a:lnTo>
                  <a:lnTo>
                    <a:pt x="291528" y="3403600"/>
                  </a:lnTo>
                  <a:lnTo>
                    <a:pt x="315239" y="3454400"/>
                  </a:lnTo>
                  <a:lnTo>
                    <a:pt x="339204" y="3492500"/>
                  </a:lnTo>
                  <a:lnTo>
                    <a:pt x="435876" y="3644900"/>
                  </a:lnTo>
                  <a:lnTo>
                    <a:pt x="459828" y="3670300"/>
                  </a:lnTo>
                  <a:lnTo>
                    <a:pt x="483539" y="3708400"/>
                  </a:lnTo>
                  <a:lnTo>
                    <a:pt x="506895" y="3733800"/>
                  </a:lnTo>
                  <a:lnTo>
                    <a:pt x="529831" y="3759200"/>
                  </a:lnTo>
                  <a:lnTo>
                    <a:pt x="511860" y="3797300"/>
                  </a:lnTo>
                  <a:lnTo>
                    <a:pt x="500964" y="3810000"/>
                  </a:lnTo>
                  <a:lnTo>
                    <a:pt x="577316" y="3810000"/>
                  </a:lnTo>
                  <a:lnTo>
                    <a:pt x="588733" y="3797300"/>
                  </a:lnTo>
                  <a:lnTo>
                    <a:pt x="3626929" y="3797300"/>
                  </a:lnTo>
                  <a:lnTo>
                    <a:pt x="3626929" y="3733800"/>
                  </a:lnTo>
                  <a:lnTo>
                    <a:pt x="589368" y="3733800"/>
                  </a:lnTo>
                  <a:lnTo>
                    <a:pt x="566915" y="3708400"/>
                  </a:lnTo>
                  <a:lnTo>
                    <a:pt x="544017" y="3670300"/>
                  </a:lnTo>
                  <a:lnTo>
                    <a:pt x="520750" y="3644900"/>
                  </a:lnTo>
                  <a:lnTo>
                    <a:pt x="497205" y="3606800"/>
                  </a:lnTo>
                  <a:lnTo>
                    <a:pt x="473468" y="3581400"/>
                  </a:lnTo>
                  <a:lnTo>
                    <a:pt x="401942" y="3467100"/>
                  </a:lnTo>
                  <a:lnTo>
                    <a:pt x="378294" y="3429000"/>
                  </a:lnTo>
                  <a:lnTo>
                    <a:pt x="354876" y="3378200"/>
                  </a:lnTo>
                  <a:lnTo>
                    <a:pt x="331774" y="3340100"/>
                  </a:lnTo>
                  <a:lnTo>
                    <a:pt x="309067" y="3289300"/>
                  </a:lnTo>
                  <a:lnTo>
                    <a:pt x="286867" y="3251200"/>
                  </a:lnTo>
                  <a:lnTo>
                    <a:pt x="265239" y="3200400"/>
                  </a:lnTo>
                  <a:lnTo>
                    <a:pt x="244271" y="3149600"/>
                  </a:lnTo>
                  <a:lnTo>
                    <a:pt x="224040" y="3098800"/>
                  </a:lnTo>
                  <a:lnTo>
                    <a:pt x="204647" y="3048000"/>
                  </a:lnTo>
                  <a:lnTo>
                    <a:pt x="186169" y="2997200"/>
                  </a:lnTo>
                  <a:lnTo>
                    <a:pt x="168706" y="2946400"/>
                  </a:lnTo>
                  <a:lnTo>
                    <a:pt x="152311" y="2882900"/>
                  </a:lnTo>
                  <a:lnTo>
                    <a:pt x="137109" y="2832100"/>
                  </a:lnTo>
                  <a:lnTo>
                    <a:pt x="123151" y="2768600"/>
                  </a:lnTo>
                  <a:lnTo>
                    <a:pt x="110540" y="2705100"/>
                  </a:lnTo>
                  <a:lnTo>
                    <a:pt x="99529" y="2654300"/>
                  </a:lnTo>
                  <a:lnTo>
                    <a:pt x="90258" y="2590800"/>
                  </a:lnTo>
                  <a:lnTo>
                    <a:pt x="82664" y="2527300"/>
                  </a:lnTo>
                  <a:lnTo>
                    <a:pt x="76682" y="2476500"/>
                  </a:lnTo>
                  <a:lnTo>
                    <a:pt x="72237" y="2413000"/>
                  </a:lnTo>
                  <a:lnTo>
                    <a:pt x="69253" y="2362200"/>
                  </a:lnTo>
                  <a:lnTo>
                    <a:pt x="67691" y="2298700"/>
                  </a:lnTo>
                  <a:lnTo>
                    <a:pt x="67462" y="2247900"/>
                  </a:lnTo>
                  <a:lnTo>
                    <a:pt x="68503" y="2197100"/>
                  </a:lnTo>
                  <a:lnTo>
                    <a:pt x="70751" y="2133600"/>
                  </a:lnTo>
                  <a:lnTo>
                    <a:pt x="74142" y="2082800"/>
                  </a:lnTo>
                  <a:lnTo>
                    <a:pt x="78600" y="2032000"/>
                  </a:lnTo>
                  <a:lnTo>
                    <a:pt x="84061" y="1981200"/>
                  </a:lnTo>
                  <a:lnTo>
                    <a:pt x="90462" y="1943100"/>
                  </a:lnTo>
                  <a:lnTo>
                    <a:pt x="97739" y="1892300"/>
                  </a:lnTo>
                  <a:lnTo>
                    <a:pt x="105816" y="1841500"/>
                  </a:lnTo>
                  <a:lnTo>
                    <a:pt x="114630" y="1803400"/>
                  </a:lnTo>
                  <a:lnTo>
                    <a:pt x="124104" y="1752600"/>
                  </a:lnTo>
                  <a:lnTo>
                    <a:pt x="134200" y="1714500"/>
                  </a:lnTo>
                  <a:lnTo>
                    <a:pt x="144818" y="1663700"/>
                  </a:lnTo>
                  <a:lnTo>
                    <a:pt x="155917" y="1625600"/>
                  </a:lnTo>
                  <a:lnTo>
                    <a:pt x="167411" y="1587500"/>
                  </a:lnTo>
                  <a:lnTo>
                    <a:pt x="179247" y="1549400"/>
                  </a:lnTo>
                  <a:lnTo>
                    <a:pt x="191350" y="1511300"/>
                  </a:lnTo>
                  <a:lnTo>
                    <a:pt x="203657" y="1473200"/>
                  </a:lnTo>
                  <a:lnTo>
                    <a:pt x="216103" y="1447800"/>
                  </a:lnTo>
                  <a:lnTo>
                    <a:pt x="286359" y="1460500"/>
                  </a:lnTo>
                  <a:lnTo>
                    <a:pt x="351294" y="1460500"/>
                  </a:lnTo>
                  <a:lnTo>
                    <a:pt x="407809" y="1447800"/>
                  </a:lnTo>
                  <a:lnTo>
                    <a:pt x="452882" y="1435100"/>
                  </a:lnTo>
                  <a:lnTo>
                    <a:pt x="483412" y="1422400"/>
                  </a:lnTo>
                  <a:lnTo>
                    <a:pt x="496341" y="1422400"/>
                  </a:lnTo>
                  <a:lnTo>
                    <a:pt x="497420" y="1409700"/>
                  </a:lnTo>
                  <a:lnTo>
                    <a:pt x="499478" y="1409700"/>
                  </a:lnTo>
                  <a:lnTo>
                    <a:pt x="524167" y="1397000"/>
                  </a:lnTo>
                  <a:lnTo>
                    <a:pt x="564007" y="1384300"/>
                  </a:lnTo>
                  <a:lnTo>
                    <a:pt x="616902" y="1358900"/>
                  </a:lnTo>
                  <a:lnTo>
                    <a:pt x="753440" y="1358900"/>
                  </a:lnTo>
                  <a:lnTo>
                    <a:pt x="810488" y="1371600"/>
                  </a:lnTo>
                  <a:lnTo>
                    <a:pt x="858659" y="1397000"/>
                  </a:lnTo>
                  <a:lnTo>
                    <a:pt x="898055" y="1422400"/>
                  </a:lnTo>
                  <a:lnTo>
                    <a:pt x="928751" y="1447800"/>
                  </a:lnTo>
                  <a:lnTo>
                    <a:pt x="950849" y="1473200"/>
                  </a:lnTo>
                  <a:lnTo>
                    <a:pt x="953211" y="1473200"/>
                  </a:lnTo>
                  <a:lnTo>
                    <a:pt x="971499" y="1485900"/>
                  </a:lnTo>
                  <a:lnTo>
                    <a:pt x="998524" y="1511300"/>
                  </a:lnTo>
                  <a:lnTo>
                    <a:pt x="1033856" y="1536700"/>
                  </a:lnTo>
                  <a:lnTo>
                    <a:pt x="1077036" y="1562100"/>
                  </a:lnTo>
                  <a:lnTo>
                    <a:pt x="1127633" y="1574800"/>
                  </a:lnTo>
                  <a:lnTo>
                    <a:pt x="1185214" y="1600200"/>
                  </a:lnTo>
                  <a:lnTo>
                    <a:pt x="1380871" y="1600200"/>
                  </a:lnTo>
                  <a:lnTo>
                    <a:pt x="1436281" y="1587500"/>
                  </a:lnTo>
                  <a:lnTo>
                    <a:pt x="1485646" y="1562100"/>
                  </a:lnTo>
                  <a:lnTo>
                    <a:pt x="1528902" y="1536700"/>
                  </a:lnTo>
                  <a:lnTo>
                    <a:pt x="1565948" y="1511300"/>
                  </a:lnTo>
                  <a:lnTo>
                    <a:pt x="1596682" y="1498600"/>
                  </a:lnTo>
                  <a:lnTo>
                    <a:pt x="1621040" y="1473200"/>
                  </a:lnTo>
                  <a:lnTo>
                    <a:pt x="1634337" y="1460500"/>
                  </a:lnTo>
                  <a:lnTo>
                    <a:pt x="1657477" y="1435100"/>
                  </a:lnTo>
                  <a:lnTo>
                    <a:pt x="1689976" y="1409700"/>
                  </a:lnTo>
                  <a:lnTo>
                    <a:pt x="1731352" y="1397000"/>
                  </a:lnTo>
                  <a:lnTo>
                    <a:pt x="1781086" y="1371600"/>
                  </a:lnTo>
                  <a:lnTo>
                    <a:pt x="1838693" y="1358900"/>
                  </a:lnTo>
                  <a:lnTo>
                    <a:pt x="1903666" y="1358900"/>
                  </a:lnTo>
                  <a:lnTo>
                    <a:pt x="1973986" y="1371600"/>
                  </a:lnTo>
                  <a:lnTo>
                    <a:pt x="2033447" y="1397000"/>
                  </a:lnTo>
                  <a:lnTo>
                    <a:pt x="2081911" y="1422400"/>
                  </a:lnTo>
                  <a:lnTo>
                    <a:pt x="2119249" y="1460500"/>
                  </a:lnTo>
                  <a:lnTo>
                    <a:pt x="2145334" y="1485900"/>
                  </a:lnTo>
                  <a:lnTo>
                    <a:pt x="2160054" y="1498600"/>
                  </a:lnTo>
                  <a:lnTo>
                    <a:pt x="2199157" y="1536700"/>
                  </a:lnTo>
                  <a:lnTo>
                    <a:pt x="2241689" y="1574800"/>
                  </a:lnTo>
                  <a:lnTo>
                    <a:pt x="2287054" y="1600200"/>
                  </a:lnTo>
                  <a:lnTo>
                    <a:pt x="2334666" y="1625600"/>
                  </a:lnTo>
                  <a:lnTo>
                    <a:pt x="2434272" y="1651000"/>
                  </a:lnTo>
                  <a:lnTo>
                    <a:pt x="2542019" y="1651000"/>
                  </a:lnTo>
                  <a:lnTo>
                    <a:pt x="2570188" y="1638300"/>
                  </a:lnTo>
                  <a:lnTo>
                    <a:pt x="2598013" y="1638300"/>
                  </a:lnTo>
                  <a:lnTo>
                    <a:pt x="2655138" y="1612900"/>
                  </a:lnTo>
                  <a:lnTo>
                    <a:pt x="2703880" y="1587500"/>
                  </a:lnTo>
                  <a:lnTo>
                    <a:pt x="2744609" y="1549400"/>
                  </a:lnTo>
                  <a:lnTo>
                    <a:pt x="2777667" y="1511300"/>
                  </a:lnTo>
                  <a:lnTo>
                    <a:pt x="2803448" y="1485900"/>
                  </a:lnTo>
                  <a:lnTo>
                    <a:pt x="2822283" y="1460500"/>
                  </a:lnTo>
                  <a:lnTo>
                    <a:pt x="2833662" y="1435100"/>
                  </a:lnTo>
                  <a:lnTo>
                    <a:pt x="2845219" y="1422400"/>
                  </a:lnTo>
                  <a:lnTo>
                    <a:pt x="2898419" y="1371600"/>
                  </a:lnTo>
                  <a:lnTo>
                    <a:pt x="2934678" y="1346200"/>
                  </a:lnTo>
                  <a:lnTo>
                    <a:pt x="2977946" y="1320800"/>
                  </a:lnTo>
                  <a:lnTo>
                    <a:pt x="3028200" y="1308100"/>
                  </a:lnTo>
                  <a:lnTo>
                    <a:pt x="3085414" y="1295400"/>
                  </a:lnTo>
                  <a:lnTo>
                    <a:pt x="3155975" y="1308100"/>
                  </a:lnTo>
                  <a:lnTo>
                    <a:pt x="3217062" y="1320800"/>
                  </a:lnTo>
                  <a:lnTo>
                    <a:pt x="3268256" y="1346200"/>
                  </a:lnTo>
                  <a:lnTo>
                    <a:pt x="3309137" y="1371600"/>
                  </a:lnTo>
                  <a:lnTo>
                    <a:pt x="3339300" y="1409700"/>
                  </a:lnTo>
                  <a:lnTo>
                    <a:pt x="3358337" y="1422400"/>
                  </a:lnTo>
                  <a:lnTo>
                    <a:pt x="3396018" y="1473200"/>
                  </a:lnTo>
                  <a:lnTo>
                    <a:pt x="3430308" y="1511300"/>
                  </a:lnTo>
                  <a:lnTo>
                    <a:pt x="3468192" y="1536700"/>
                  </a:lnTo>
                  <a:lnTo>
                    <a:pt x="3509111" y="1562100"/>
                  </a:lnTo>
                  <a:lnTo>
                    <a:pt x="3552520" y="1587500"/>
                  </a:lnTo>
                  <a:lnTo>
                    <a:pt x="3597884" y="1600200"/>
                  </a:lnTo>
                  <a:lnTo>
                    <a:pt x="3626929" y="1600200"/>
                  </a:lnTo>
                  <a:lnTo>
                    <a:pt x="3626929" y="1536700"/>
                  </a:lnTo>
                  <a:lnTo>
                    <a:pt x="3580739" y="1524000"/>
                  </a:lnTo>
                  <a:lnTo>
                    <a:pt x="3534841" y="1498600"/>
                  </a:lnTo>
                  <a:lnTo>
                    <a:pt x="3492373" y="1473200"/>
                  </a:lnTo>
                  <a:lnTo>
                    <a:pt x="3454247" y="1435100"/>
                  </a:lnTo>
                  <a:lnTo>
                    <a:pt x="3421443" y="1397000"/>
                  </a:lnTo>
                  <a:lnTo>
                    <a:pt x="3414077" y="1384300"/>
                  </a:lnTo>
                  <a:lnTo>
                    <a:pt x="3396056" y="1371600"/>
                  </a:lnTo>
                  <a:lnTo>
                    <a:pt x="3367684" y="1333500"/>
                  </a:lnTo>
                  <a:lnTo>
                    <a:pt x="3329317" y="1308100"/>
                  </a:lnTo>
                  <a:lnTo>
                    <a:pt x="3305289" y="1295400"/>
                  </a:lnTo>
                  <a:lnTo>
                    <a:pt x="3281273" y="1282700"/>
                  </a:lnTo>
                  <a:lnTo>
                    <a:pt x="3223895" y="1257300"/>
                  </a:lnTo>
                  <a:lnTo>
                    <a:pt x="3157512" y="1231900"/>
                  </a:lnTo>
                  <a:lnTo>
                    <a:pt x="3024149" y="1231900"/>
                  </a:lnTo>
                  <a:lnTo>
                    <a:pt x="2971812" y="1257300"/>
                  </a:lnTo>
                  <a:lnTo>
                    <a:pt x="2925407" y="1270000"/>
                  </a:lnTo>
                  <a:lnTo>
                    <a:pt x="2884957" y="1295400"/>
                  </a:lnTo>
                  <a:lnTo>
                    <a:pt x="2850438" y="1320800"/>
                  </a:lnTo>
                  <a:lnTo>
                    <a:pt x="2821851" y="1346200"/>
                  </a:lnTo>
                  <a:lnTo>
                    <a:pt x="2806827" y="1358900"/>
                  </a:lnTo>
                  <a:lnTo>
                    <a:pt x="2792349" y="1384300"/>
                  </a:lnTo>
                  <a:lnTo>
                    <a:pt x="2778353" y="1397000"/>
                  </a:lnTo>
                  <a:lnTo>
                    <a:pt x="2764701" y="1422400"/>
                  </a:lnTo>
                  <a:lnTo>
                    <a:pt x="2745054" y="1447800"/>
                  </a:lnTo>
                  <a:lnTo>
                    <a:pt x="2717038" y="1485900"/>
                  </a:lnTo>
                  <a:lnTo>
                    <a:pt x="2680182" y="1511300"/>
                  </a:lnTo>
                  <a:lnTo>
                    <a:pt x="2634005" y="1549400"/>
                  </a:lnTo>
                  <a:lnTo>
                    <a:pt x="2578036" y="1574800"/>
                  </a:lnTo>
                  <a:lnTo>
                    <a:pt x="2529941" y="1587500"/>
                  </a:lnTo>
                  <a:lnTo>
                    <a:pt x="2480932" y="1587500"/>
                  </a:lnTo>
                  <a:lnTo>
                    <a:pt x="2431821" y="1574800"/>
                  </a:lnTo>
                  <a:lnTo>
                    <a:pt x="2383383" y="1574800"/>
                  </a:lnTo>
                  <a:lnTo>
                    <a:pt x="2336406" y="1549400"/>
                  </a:lnTo>
                  <a:lnTo>
                    <a:pt x="2291689" y="1524000"/>
                  </a:lnTo>
                  <a:lnTo>
                    <a:pt x="2250021" y="1498600"/>
                  </a:lnTo>
                  <a:lnTo>
                    <a:pt x="2212175" y="1460500"/>
                  </a:lnTo>
                  <a:lnTo>
                    <a:pt x="2196211" y="1435100"/>
                  </a:lnTo>
                  <a:lnTo>
                    <a:pt x="2171154" y="1409700"/>
                  </a:lnTo>
                  <a:lnTo>
                    <a:pt x="2136978" y="1384300"/>
                  </a:lnTo>
                  <a:lnTo>
                    <a:pt x="2108111" y="1358900"/>
                  </a:lnTo>
                  <a:lnTo>
                    <a:pt x="2093671" y="1346200"/>
                  </a:lnTo>
                  <a:lnTo>
                    <a:pt x="2041182" y="1320800"/>
                  </a:lnTo>
                  <a:lnTo>
                    <a:pt x="1979498" y="1308100"/>
                  </a:lnTo>
                  <a:lnTo>
                    <a:pt x="1908594" y="1295400"/>
                  </a:lnTo>
                  <a:lnTo>
                    <a:pt x="1840217" y="1295400"/>
                  </a:lnTo>
                  <a:lnTo>
                    <a:pt x="1778571" y="1308100"/>
                  </a:lnTo>
                  <a:lnTo>
                    <a:pt x="1724063" y="1320800"/>
                  </a:lnTo>
                  <a:lnTo>
                    <a:pt x="1677111" y="1346200"/>
                  </a:lnTo>
                  <a:lnTo>
                    <a:pt x="1638109" y="1371600"/>
                  </a:lnTo>
                  <a:lnTo>
                    <a:pt x="1607489" y="1397000"/>
                  </a:lnTo>
                  <a:lnTo>
                    <a:pt x="1585645" y="1409700"/>
                  </a:lnTo>
                  <a:lnTo>
                    <a:pt x="1572996" y="1422400"/>
                  </a:lnTo>
                  <a:lnTo>
                    <a:pt x="1548574" y="1447800"/>
                  </a:lnTo>
                  <a:lnTo>
                    <a:pt x="1516494" y="1473200"/>
                  </a:lnTo>
                  <a:lnTo>
                    <a:pt x="1476908" y="1498600"/>
                  </a:lnTo>
                  <a:lnTo>
                    <a:pt x="1430007" y="1511300"/>
                  </a:lnTo>
                  <a:lnTo>
                    <a:pt x="1375956" y="1524000"/>
                  </a:lnTo>
                  <a:lnTo>
                    <a:pt x="1314919" y="1536700"/>
                  </a:lnTo>
                  <a:lnTo>
                    <a:pt x="1247089" y="1536700"/>
                  </a:lnTo>
                  <a:lnTo>
                    <a:pt x="1185964" y="1524000"/>
                  </a:lnTo>
                  <a:lnTo>
                    <a:pt x="1132116" y="1511300"/>
                  </a:lnTo>
                  <a:lnTo>
                    <a:pt x="1086091" y="1485900"/>
                  </a:lnTo>
                  <a:lnTo>
                    <a:pt x="1048435" y="1460500"/>
                  </a:lnTo>
                  <a:lnTo>
                    <a:pt x="1019733" y="1447800"/>
                  </a:lnTo>
                  <a:lnTo>
                    <a:pt x="978992" y="1397000"/>
                  </a:lnTo>
                  <a:lnTo>
                    <a:pt x="950480" y="1371600"/>
                  </a:lnTo>
                  <a:lnTo>
                    <a:pt x="914908" y="1346200"/>
                  </a:lnTo>
                  <a:lnTo>
                    <a:pt x="872210" y="1320800"/>
                  </a:lnTo>
                  <a:lnTo>
                    <a:pt x="822312" y="1308100"/>
                  </a:lnTo>
                  <a:lnTo>
                    <a:pt x="765162" y="1295400"/>
                  </a:lnTo>
                  <a:lnTo>
                    <a:pt x="694944" y="1282700"/>
                  </a:lnTo>
                  <a:lnTo>
                    <a:pt x="631342" y="1295400"/>
                  </a:lnTo>
                  <a:lnTo>
                    <a:pt x="575348" y="1308100"/>
                  </a:lnTo>
                  <a:lnTo>
                    <a:pt x="527951" y="1320800"/>
                  </a:lnTo>
                  <a:lnTo>
                    <a:pt x="490156" y="1346200"/>
                  </a:lnTo>
                  <a:lnTo>
                    <a:pt x="462915" y="1358900"/>
                  </a:lnTo>
                  <a:lnTo>
                    <a:pt x="445846" y="1371600"/>
                  </a:lnTo>
                  <a:lnTo>
                    <a:pt x="412813" y="1371600"/>
                  </a:lnTo>
                  <a:lnTo>
                    <a:pt x="367106" y="1384300"/>
                  </a:lnTo>
                  <a:lnTo>
                    <a:pt x="312013" y="1397000"/>
                  </a:lnTo>
                  <a:lnTo>
                    <a:pt x="250837" y="1384300"/>
                  </a:lnTo>
                  <a:lnTo>
                    <a:pt x="186855" y="1358900"/>
                  </a:lnTo>
                  <a:lnTo>
                    <a:pt x="183591" y="1358900"/>
                  </a:lnTo>
                  <a:lnTo>
                    <a:pt x="153022" y="1333500"/>
                  </a:lnTo>
                  <a:lnTo>
                    <a:pt x="129298" y="1308100"/>
                  </a:lnTo>
                  <a:lnTo>
                    <a:pt x="113106" y="1270000"/>
                  </a:lnTo>
                  <a:lnTo>
                    <a:pt x="105143" y="1231900"/>
                  </a:lnTo>
                  <a:lnTo>
                    <a:pt x="106337" y="1193800"/>
                  </a:lnTo>
                  <a:lnTo>
                    <a:pt x="116840" y="1155700"/>
                  </a:lnTo>
                  <a:lnTo>
                    <a:pt x="136004" y="1117600"/>
                  </a:lnTo>
                  <a:lnTo>
                    <a:pt x="163169" y="1092200"/>
                  </a:lnTo>
                  <a:lnTo>
                    <a:pt x="476021" y="825500"/>
                  </a:lnTo>
                  <a:lnTo>
                    <a:pt x="487184" y="838200"/>
                  </a:lnTo>
                  <a:lnTo>
                    <a:pt x="499846" y="850900"/>
                  </a:lnTo>
                  <a:lnTo>
                    <a:pt x="513969" y="850900"/>
                  </a:lnTo>
                  <a:lnTo>
                    <a:pt x="529463" y="863600"/>
                  </a:lnTo>
                  <a:lnTo>
                    <a:pt x="732942" y="863600"/>
                  </a:lnTo>
                  <a:lnTo>
                    <a:pt x="605955" y="1092200"/>
                  </a:lnTo>
                  <a:lnTo>
                    <a:pt x="601878" y="1104900"/>
                  </a:lnTo>
                  <a:lnTo>
                    <a:pt x="602970" y="1117600"/>
                  </a:lnTo>
                  <a:lnTo>
                    <a:pt x="608799" y="1130300"/>
                  </a:lnTo>
                  <a:lnTo>
                    <a:pt x="618959" y="1143000"/>
                  </a:lnTo>
                  <a:lnTo>
                    <a:pt x="652183" y="1143000"/>
                  </a:lnTo>
                  <a:lnTo>
                    <a:pt x="659257" y="1130300"/>
                  </a:lnTo>
                  <a:lnTo>
                    <a:pt x="664819" y="1130300"/>
                  </a:lnTo>
                  <a:lnTo>
                    <a:pt x="810145" y="863600"/>
                  </a:lnTo>
                  <a:lnTo>
                    <a:pt x="1420291" y="863600"/>
                  </a:lnTo>
                  <a:lnTo>
                    <a:pt x="1317485" y="1092200"/>
                  </a:lnTo>
                  <a:lnTo>
                    <a:pt x="1314551" y="1104900"/>
                  </a:lnTo>
                  <a:lnTo>
                    <a:pt x="1316774" y="1117600"/>
                  </a:lnTo>
                  <a:lnTo>
                    <a:pt x="1323606" y="1130300"/>
                  </a:lnTo>
                  <a:lnTo>
                    <a:pt x="1334503" y="1143000"/>
                  </a:lnTo>
                  <a:lnTo>
                    <a:pt x="1366342" y="1143000"/>
                  </a:lnTo>
                  <a:lnTo>
                    <a:pt x="1373644" y="1130300"/>
                  </a:lnTo>
                  <a:lnTo>
                    <a:pt x="1379004" y="1117600"/>
                  </a:lnTo>
                  <a:lnTo>
                    <a:pt x="1494078" y="863600"/>
                  </a:lnTo>
                  <a:lnTo>
                    <a:pt x="2089429" y="863600"/>
                  </a:lnTo>
                  <a:lnTo>
                    <a:pt x="2089429" y="1104900"/>
                  </a:lnTo>
                  <a:lnTo>
                    <a:pt x="2092083" y="1117600"/>
                  </a:lnTo>
                  <a:lnTo>
                    <a:pt x="2099297" y="1130300"/>
                  </a:lnTo>
                  <a:lnTo>
                    <a:pt x="2110016" y="1143000"/>
                  </a:lnTo>
                  <a:lnTo>
                    <a:pt x="2136229" y="1143000"/>
                  </a:lnTo>
                  <a:lnTo>
                    <a:pt x="2146947" y="1130300"/>
                  </a:lnTo>
                  <a:lnTo>
                    <a:pt x="2154174" y="1117600"/>
                  </a:lnTo>
                  <a:lnTo>
                    <a:pt x="2156815" y="1104900"/>
                  </a:lnTo>
                  <a:lnTo>
                    <a:pt x="2156815" y="863600"/>
                  </a:lnTo>
                  <a:lnTo>
                    <a:pt x="2752166" y="863600"/>
                  </a:lnTo>
                  <a:lnTo>
                    <a:pt x="2867241" y="1117600"/>
                  </a:lnTo>
                  <a:lnTo>
                    <a:pt x="2872587" y="1130300"/>
                  </a:lnTo>
                  <a:lnTo>
                    <a:pt x="2879890" y="1143000"/>
                  </a:lnTo>
                  <a:lnTo>
                    <a:pt x="2911741" y="1143000"/>
                  </a:lnTo>
                  <a:lnTo>
                    <a:pt x="2922638" y="1130300"/>
                  </a:lnTo>
                  <a:lnTo>
                    <a:pt x="2929471" y="1117600"/>
                  </a:lnTo>
                  <a:lnTo>
                    <a:pt x="2931693" y="1104900"/>
                  </a:lnTo>
                  <a:lnTo>
                    <a:pt x="2928759" y="1092200"/>
                  </a:lnTo>
                  <a:lnTo>
                    <a:pt x="2825966" y="863600"/>
                  </a:lnTo>
                  <a:lnTo>
                    <a:pt x="3436099" y="863600"/>
                  </a:lnTo>
                  <a:lnTo>
                    <a:pt x="3581425" y="1130300"/>
                  </a:lnTo>
                  <a:lnTo>
                    <a:pt x="3586975" y="1130300"/>
                  </a:lnTo>
                  <a:lnTo>
                    <a:pt x="3594036" y="1143000"/>
                  </a:lnTo>
                  <a:lnTo>
                    <a:pt x="3626929" y="1143000"/>
                  </a:lnTo>
                  <a:lnTo>
                    <a:pt x="3626929" y="1066800"/>
                  </a:lnTo>
                  <a:lnTo>
                    <a:pt x="3513302" y="863600"/>
                  </a:lnTo>
                  <a:lnTo>
                    <a:pt x="3626929" y="863600"/>
                  </a:lnTo>
                  <a:lnTo>
                    <a:pt x="3626929" y="825500"/>
                  </a:lnTo>
                  <a:lnTo>
                    <a:pt x="3626929" y="800100"/>
                  </a:lnTo>
                  <a:lnTo>
                    <a:pt x="549783" y="800100"/>
                  </a:lnTo>
                  <a:lnTo>
                    <a:pt x="534974" y="787400"/>
                  </a:lnTo>
                  <a:lnTo>
                    <a:pt x="523722" y="774700"/>
                  </a:lnTo>
                  <a:lnTo>
                    <a:pt x="516572" y="762000"/>
                  </a:lnTo>
                  <a:lnTo>
                    <a:pt x="514070" y="736600"/>
                  </a:lnTo>
                  <a:lnTo>
                    <a:pt x="516686" y="723900"/>
                  </a:lnTo>
                  <a:lnTo>
                    <a:pt x="524141" y="698500"/>
                  </a:lnTo>
                  <a:lnTo>
                    <a:pt x="535787" y="685800"/>
                  </a:lnTo>
                  <a:lnTo>
                    <a:pt x="551002" y="673100"/>
                  </a:lnTo>
                  <a:lnTo>
                    <a:pt x="3626929" y="673100"/>
                  </a:lnTo>
                  <a:lnTo>
                    <a:pt x="3626929" y="609600"/>
                  </a:lnTo>
                  <a:lnTo>
                    <a:pt x="551002" y="609600"/>
                  </a:lnTo>
                  <a:lnTo>
                    <a:pt x="510768" y="584200"/>
                  </a:lnTo>
                  <a:lnTo>
                    <a:pt x="475602" y="546100"/>
                  </a:lnTo>
                  <a:lnTo>
                    <a:pt x="445909" y="520700"/>
                  </a:lnTo>
                  <a:lnTo>
                    <a:pt x="422109" y="469900"/>
                  </a:lnTo>
                  <a:lnTo>
                    <a:pt x="404596" y="431800"/>
                  </a:lnTo>
                  <a:lnTo>
                    <a:pt x="393801" y="381000"/>
                  </a:lnTo>
                  <a:lnTo>
                    <a:pt x="390105" y="330200"/>
                  </a:lnTo>
                  <a:lnTo>
                    <a:pt x="393801" y="292100"/>
                  </a:lnTo>
                  <a:lnTo>
                    <a:pt x="404596" y="241300"/>
                  </a:lnTo>
                  <a:lnTo>
                    <a:pt x="422109" y="203200"/>
                  </a:lnTo>
                  <a:lnTo>
                    <a:pt x="445909" y="152400"/>
                  </a:lnTo>
                  <a:lnTo>
                    <a:pt x="475602" y="114300"/>
                  </a:lnTo>
                  <a:lnTo>
                    <a:pt x="510768" y="88900"/>
                  </a:lnTo>
                  <a:lnTo>
                    <a:pt x="551002" y="63500"/>
                  </a:lnTo>
                  <a:lnTo>
                    <a:pt x="3626929" y="63500"/>
                  </a:lnTo>
                  <a:lnTo>
                    <a:pt x="3626929" y="0"/>
                  </a:lnTo>
                  <a:close/>
                </a:path>
              </a:pathLst>
            </a:custGeom>
            <a:solidFill>
              <a:srgbClr val="3A32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46891" y="761600"/>
              <a:ext cx="2399436" cy="187366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5068725" y="1437617"/>
              <a:ext cx="500380" cy="280670"/>
            </a:xfrm>
            <a:custGeom>
              <a:avLst/>
              <a:gdLst/>
              <a:ahLst/>
              <a:cxnLst/>
              <a:rect l="l" t="t" r="r" b="b"/>
              <a:pathLst>
                <a:path w="500380" h="280669">
                  <a:moveTo>
                    <a:pt x="277997" y="269724"/>
                  </a:moveTo>
                  <a:lnTo>
                    <a:pt x="219923" y="278662"/>
                  </a:lnTo>
                  <a:lnTo>
                    <a:pt x="165187" y="280259"/>
                  </a:lnTo>
                  <a:lnTo>
                    <a:pt x="115460" y="274970"/>
                  </a:lnTo>
                  <a:lnTo>
                    <a:pt x="72409" y="263250"/>
                  </a:lnTo>
                  <a:lnTo>
                    <a:pt x="37702" y="245551"/>
                  </a:lnTo>
                  <a:lnTo>
                    <a:pt x="13010" y="222329"/>
                  </a:lnTo>
                  <a:lnTo>
                    <a:pt x="0" y="194038"/>
                  </a:lnTo>
                  <a:lnTo>
                    <a:pt x="198" y="162899"/>
                  </a:lnTo>
                  <a:lnTo>
                    <a:pt x="37460" y="101140"/>
                  </a:lnTo>
                  <a:lnTo>
                    <a:pt x="71859" y="72722"/>
                  </a:lnTo>
                  <a:lnTo>
                    <a:pt x="114990" y="47415"/>
                  </a:lnTo>
                  <a:lnTo>
                    <a:pt x="165521" y="26318"/>
                  </a:lnTo>
                  <a:lnTo>
                    <a:pt x="222120" y="10535"/>
                  </a:lnTo>
                  <a:lnTo>
                    <a:pt x="280194" y="1597"/>
                  </a:lnTo>
                  <a:lnTo>
                    <a:pt x="334929" y="0"/>
                  </a:lnTo>
                  <a:lnTo>
                    <a:pt x="384656" y="5288"/>
                  </a:lnTo>
                  <a:lnTo>
                    <a:pt x="427708" y="17009"/>
                  </a:lnTo>
                  <a:lnTo>
                    <a:pt x="462414" y="34708"/>
                  </a:lnTo>
                  <a:lnTo>
                    <a:pt x="487106" y="57930"/>
                  </a:lnTo>
                  <a:lnTo>
                    <a:pt x="500153" y="86213"/>
                  </a:lnTo>
                  <a:lnTo>
                    <a:pt x="500022" y="101140"/>
                  </a:lnTo>
                  <a:lnTo>
                    <a:pt x="499918" y="117360"/>
                  </a:lnTo>
                  <a:lnTo>
                    <a:pt x="462656" y="179119"/>
                  </a:lnTo>
                  <a:lnTo>
                    <a:pt x="428258" y="207536"/>
                  </a:lnTo>
                  <a:lnTo>
                    <a:pt x="385126" y="232844"/>
                  </a:lnTo>
                  <a:lnTo>
                    <a:pt x="334595" y="253940"/>
                  </a:lnTo>
                  <a:lnTo>
                    <a:pt x="277997" y="269724"/>
                  </a:lnTo>
                  <a:close/>
                </a:path>
              </a:pathLst>
            </a:custGeom>
            <a:solidFill>
              <a:srgbClr val="FD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76800" y="167926"/>
              <a:ext cx="8193386" cy="1264920"/>
            </a:xfrm>
            <a:custGeom>
              <a:avLst/>
              <a:gdLst/>
              <a:ahLst/>
              <a:cxnLst/>
              <a:rect l="l" t="t" r="r" b="b"/>
              <a:pathLst>
                <a:path w="9049385" h="1264920">
                  <a:moveTo>
                    <a:pt x="8563934" y="1264499"/>
                  </a:moveTo>
                  <a:lnTo>
                    <a:pt x="485775" y="1264499"/>
                  </a:lnTo>
                  <a:lnTo>
                    <a:pt x="437762" y="1262121"/>
                  </a:lnTo>
                  <a:lnTo>
                    <a:pt x="390562" y="1255078"/>
                  </a:lnTo>
                  <a:lnTo>
                    <a:pt x="344494" y="1243501"/>
                  </a:lnTo>
                  <a:lnTo>
                    <a:pt x="299876" y="1227521"/>
                  </a:lnTo>
                  <a:lnTo>
                    <a:pt x="257028" y="1207271"/>
                  </a:lnTo>
                  <a:lnTo>
                    <a:pt x="216266" y="1182883"/>
                  </a:lnTo>
                  <a:lnTo>
                    <a:pt x="177911" y="1154488"/>
                  </a:lnTo>
                  <a:lnTo>
                    <a:pt x="142280" y="1122218"/>
                  </a:lnTo>
                  <a:lnTo>
                    <a:pt x="110010" y="1086587"/>
                  </a:lnTo>
                  <a:lnTo>
                    <a:pt x="81615" y="1048232"/>
                  </a:lnTo>
                  <a:lnTo>
                    <a:pt x="57227" y="1007470"/>
                  </a:lnTo>
                  <a:lnTo>
                    <a:pt x="36977" y="964622"/>
                  </a:lnTo>
                  <a:lnTo>
                    <a:pt x="20997" y="920004"/>
                  </a:lnTo>
                  <a:lnTo>
                    <a:pt x="9420" y="873936"/>
                  </a:lnTo>
                  <a:lnTo>
                    <a:pt x="2377" y="826736"/>
                  </a:lnTo>
                  <a:lnTo>
                    <a:pt x="0" y="77872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8563934" y="0"/>
                  </a:lnTo>
                  <a:lnTo>
                    <a:pt x="8611946" y="2377"/>
                  </a:lnTo>
                  <a:lnTo>
                    <a:pt x="8659146" y="9420"/>
                  </a:lnTo>
                  <a:lnTo>
                    <a:pt x="8705214" y="20997"/>
                  </a:lnTo>
                  <a:lnTo>
                    <a:pt x="8749832" y="36977"/>
                  </a:lnTo>
                  <a:lnTo>
                    <a:pt x="8792681" y="57227"/>
                  </a:lnTo>
                  <a:lnTo>
                    <a:pt x="8833442" y="81615"/>
                  </a:lnTo>
                  <a:lnTo>
                    <a:pt x="8871798" y="110010"/>
                  </a:lnTo>
                  <a:lnTo>
                    <a:pt x="8907429" y="142280"/>
                  </a:lnTo>
                  <a:lnTo>
                    <a:pt x="8939698" y="177911"/>
                  </a:lnTo>
                  <a:lnTo>
                    <a:pt x="8968093" y="216266"/>
                  </a:lnTo>
                  <a:lnTo>
                    <a:pt x="8992481" y="257028"/>
                  </a:lnTo>
                  <a:lnTo>
                    <a:pt x="9012731" y="299877"/>
                  </a:lnTo>
                  <a:lnTo>
                    <a:pt x="9028711" y="344494"/>
                  </a:lnTo>
                  <a:lnTo>
                    <a:pt x="9040288" y="390562"/>
                  </a:lnTo>
                  <a:lnTo>
                    <a:pt x="9047332" y="437762"/>
                  </a:lnTo>
                  <a:lnTo>
                    <a:pt x="9049071" y="472885"/>
                  </a:lnTo>
                  <a:lnTo>
                    <a:pt x="9049071" y="791613"/>
                  </a:lnTo>
                  <a:lnTo>
                    <a:pt x="9040288" y="873936"/>
                  </a:lnTo>
                  <a:lnTo>
                    <a:pt x="9028711" y="920004"/>
                  </a:lnTo>
                  <a:lnTo>
                    <a:pt x="9012731" y="964622"/>
                  </a:lnTo>
                  <a:lnTo>
                    <a:pt x="8992481" y="1007470"/>
                  </a:lnTo>
                  <a:lnTo>
                    <a:pt x="8968093" y="1048232"/>
                  </a:lnTo>
                  <a:lnTo>
                    <a:pt x="8939698" y="1086587"/>
                  </a:lnTo>
                  <a:lnTo>
                    <a:pt x="8907429" y="1122218"/>
                  </a:lnTo>
                  <a:lnTo>
                    <a:pt x="8871798" y="1154488"/>
                  </a:lnTo>
                  <a:lnTo>
                    <a:pt x="8833442" y="1182883"/>
                  </a:lnTo>
                  <a:lnTo>
                    <a:pt x="8792681" y="1207271"/>
                  </a:lnTo>
                  <a:lnTo>
                    <a:pt x="8749832" y="1227521"/>
                  </a:lnTo>
                  <a:lnTo>
                    <a:pt x="8705214" y="1243501"/>
                  </a:lnTo>
                  <a:lnTo>
                    <a:pt x="8659146" y="1255078"/>
                  </a:lnTo>
                  <a:lnTo>
                    <a:pt x="8611946" y="1262121"/>
                  </a:lnTo>
                  <a:lnTo>
                    <a:pt x="8563934" y="1264499"/>
                  </a:lnTo>
                  <a:close/>
                </a:path>
              </a:pathLst>
            </a:custGeom>
            <a:solidFill>
              <a:srgbClr val="E49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76436" y="99673"/>
              <a:ext cx="8177508" cy="1264920"/>
            </a:xfrm>
            <a:custGeom>
              <a:avLst/>
              <a:gdLst/>
              <a:ahLst/>
              <a:cxnLst/>
              <a:rect l="l" t="t" r="r" b="b"/>
              <a:pathLst>
                <a:path w="9048750" h="1264920">
                  <a:moveTo>
                    <a:pt x="9048585" y="793364"/>
                  </a:moveTo>
                  <a:lnTo>
                    <a:pt x="9039891" y="873898"/>
                  </a:lnTo>
                  <a:lnTo>
                    <a:pt x="9028314" y="919963"/>
                  </a:lnTo>
                  <a:lnTo>
                    <a:pt x="9012335" y="964579"/>
                  </a:lnTo>
                  <a:lnTo>
                    <a:pt x="8992086" y="1007426"/>
                  </a:lnTo>
                  <a:lnTo>
                    <a:pt x="8967699" y="1048186"/>
                  </a:lnTo>
                  <a:lnTo>
                    <a:pt x="8939305" y="1086540"/>
                  </a:lnTo>
                  <a:lnTo>
                    <a:pt x="8907037" y="1122169"/>
                  </a:lnTo>
                  <a:lnTo>
                    <a:pt x="8871408" y="1154437"/>
                  </a:lnTo>
                  <a:lnTo>
                    <a:pt x="8833054" y="1182831"/>
                  </a:lnTo>
                  <a:lnTo>
                    <a:pt x="8792294" y="1207218"/>
                  </a:lnTo>
                  <a:lnTo>
                    <a:pt x="8749447" y="1227467"/>
                  </a:lnTo>
                  <a:lnTo>
                    <a:pt x="8704832" y="1243446"/>
                  </a:lnTo>
                  <a:lnTo>
                    <a:pt x="8658766" y="1255023"/>
                  </a:lnTo>
                  <a:lnTo>
                    <a:pt x="8611568" y="1262066"/>
                  </a:lnTo>
                  <a:lnTo>
                    <a:pt x="8563557" y="1264443"/>
                  </a:lnTo>
                  <a:lnTo>
                    <a:pt x="485753" y="1264443"/>
                  </a:lnTo>
                  <a:lnTo>
                    <a:pt x="437742" y="1262066"/>
                  </a:lnTo>
                  <a:lnTo>
                    <a:pt x="390545" y="1255023"/>
                  </a:lnTo>
                  <a:lnTo>
                    <a:pt x="344479" y="1243446"/>
                  </a:lnTo>
                  <a:lnTo>
                    <a:pt x="299863" y="1227467"/>
                  </a:lnTo>
                  <a:lnTo>
                    <a:pt x="257016" y="1207218"/>
                  </a:lnTo>
                  <a:lnTo>
                    <a:pt x="216257" y="1182831"/>
                  </a:lnTo>
                  <a:lnTo>
                    <a:pt x="177903" y="1154437"/>
                  </a:lnTo>
                  <a:lnTo>
                    <a:pt x="142274" y="1122169"/>
                  </a:lnTo>
                  <a:lnTo>
                    <a:pt x="110006" y="1086540"/>
                  </a:lnTo>
                  <a:lnTo>
                    <a:pt x="81612" y="1048186"/>
                  </a:lnTo>
                  <a:lnTo>
                    <a:pt x="57224" y="1007426"/>
                  </a:lnTo>
                  <a:lnTo>
                    <a:pt x="36975" y="964579"/>
                  </a:lnTo>
                  <a:lnTo>
                    <a:pt x="20996" y="919964"/>
                  </a:lnTo>
                  <a:lnTo>
                    <a:pt x="9419" y="873898"/>
                  </a:lnTo>
                  <a:lnTo>
                    <a:pt x="2376" y="826700"/>
                  </a:lnTo>
                  <a:lnTo>
                    <a:pt x="0" y="778689"/>
                  </a:lnTo>
                  <a:lnTo>
                    <a:pt x="0" y="485753"/>
                  </a:lnTo>
                  <a:lnTo>
                    <a:pt x="2376" y="437742"/>
                  </a:lnTo>
                  <a:lnTo>
                    <a:pt x="9419" y="390545"/>
                  </a:lnTo>
                  <a:lnTo>
                    <a:pt x="20996" y="344479"/>
                  </a:lnTo>
                  <a:lnTo>
                    <a:pt x="36975" y="299863"/>
                  </a:lnTo>
                  <a:lnTo>
                    <a:pt x="57225" y="257016"/>
                  </a:lnTo>
                  <a:lnTo>
                    <a:pt x="81612" y="216257"/>
                  </a:lnTo>
                  <a:lnTo>
                    <a:pt x="110006" y="177903"/>
                  </a:lnTo>
                  <a:lnTo>
                    <a:pt x="142274" y="142273"/>
                  </a:lnTo>
                  <a:lnTo>
                    <a:pt x="177903" y="110005"/>
                  </a:lnTo>
                  <a:lnTo>
                    <a:pt x="216257" y="81612"/>
                  </a:lnTo>
                  <a:lnTo>
                    <a:pt x="257016" y="57224"/>
                  </a:lnTo>
                  <a:lnTo>
                    <a:pt x="299863" y="36975"/>
                  </a:lnTo>
                  <a:lnTo>
                    <a:pt x="344479" y="20996"/>
                  </a:lnTo>
                  <a:lnTo>
                    <a:pt x="390545" y="9419"/>
                  </a:lnTo>
                  <a:lnTo>
                    <a:pt x="437742" y="2376"/>
                  </a:lnTo>
                  <a:lnTo>
                    <a:pt x="485753" y="0"/>
                  </a:lnTo>
                  <a:lnTo>
                    <a:pt x="8563557" y="0"/>
                  </a:lnTo>
                  <a:lnTo>
                    <a:pt x="8611568" y="2376"/>
                  </a:lnTo>
                  <a:lnTo>
                    <a:pt x="8658766" y="9419"/>
                  </a:lnTo>
                  <a:lnTo>
                    <a:pt x="8704832" y="20996"/>
                  </a:lnTo>
                  <a:lnTo>
                    <a:pt x="8749447" y="36975"/>
                  </a:lnTo>
                  <a:lnTo>
                    <a:pt x="8792294" y="57224"/>
                  </a:lnTo>
                  <a:lnTo>
                    <a:pt x="8833054" y="81612"/>
                  </a:lnTo>
                  <a:lnTo>
                    <a:pt x="8871408" y="110005"/>
                  </a:lnTo>
                  <a:lnTo>
                    <a:pt x="8907037" y="142273"/>
                  </a:lnTo>
                  <a:lnTo>
                    <a:pt x="8939305" y="177903"/>
                  </a:lnTo>
                  <a:lnTo>
                    <a:pt x="8967699" y="216257"/>
                  </a:lnTo>
                  <a:lnTo>
                    <a:pt x="8992086" y="257017"/>
                  </a:lnTo>
                  <a:lnTo>
                    <a:pt x="9012335" y="299863"/>
                  </a:lnTo>
                  <a:lnTo>
                    <a:pt x="9028314" y="344479"/>
                  </a:lnTo>
                  <a:lnTo>
                    <a:pt x="9039891" y="390545"/>
                  </a:lnTo>
                  <a:lnTo>
                    <a:pt x="9046934" y="437742"/>
                  </a:lnTo>
                  <a:lnTo>
                    <a:pt x="9048585" y="471079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-48730"/>
            <a:ext cx="1959949" cy="2613874"/>
          </a:xfrm>
          <a:prstGeom prst="rect">
            <a:avLst/>
          </a:prstGeom>
        </p:spPr>
      </p:pic>
      <p:pic>
        <p:nvPicPr>
          <p:cNvPr id="20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1" y="8219870"/>
            <a:ext cx="1959949" cy="261387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018509" y="260432"/>
            <a:ext cx="61189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spc="-380" dirty="0" err="1">
                <a:solidFill>
                  <a:schemeClr val="bg1"/>
                </a:solidFill>
              </a:rPr>
              <a:t>Джерела</a:t>
            </a:r>
            <a:r>
              <a:rPr lang="ru-RU" sz="5400" spc="-415" dirty="0">
                <a:solidFill>
                  <a:schemeClr val="bg1"/>
                </a:solidFill>
              </a:rPr>
              <a:t> </a:t>
            </a:r>
            <a:r>
              <a:rPr lang="ru-RU" sz="5400" spc="-200" dirty="0" err="1">
                <a:solidFill>
                  <a:schemeClr val="bg1"/>
                </a:solidFill>
              </a:rPr>
              <a:t>інформації</a:t>
            </a:r>
            <a:r>
              <a:rPr lang="ru-RU" sz="1800" spc="-200" dirty="0">
                <a:solidFill>
                  <a:srgbClr val="000000"/>
                </a:solidFill>
              </a:rPr>
              <a:t>:</a:t>
            </a:r>
            <a:endParaRPr lang="en-US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295400" y="2586184"/>
            <a:ext cx="14097000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85"/>
              </a:spcBef>
            </a:pPr>
            <a:r>
              <a:rPr lang="uk-UA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nationalgeographic.com/animals/invertebrates/facts/honeybee</a:t>
            </a:r>
          </a:p>
          <a:p>
            <a:pPr algn="l">
              <a:spcBef>
                <a:spcPts val="685"/>
              </a:spcBef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 fao.org/world-bee-day</a:t>
            </a:r>
          </a:p>
          <a:p>
            <a:pPr algn="l">
              <a:spcBef>
                <a:spcPts val="685"/>
              </a:spcBef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 britannica.com/animal/honeybee]</a:t>
            </a:r>
          </a:p>
          <a:p>
            <a:pPr algn="l">
              <a:spcBef>
                <a:spcPts val="685"/>
              </a:spcBef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 smithsonianmag.com/category/science-nature/</a:t>
            </a:r>
          </a:p>
          <a:p>
            <a:pPr algn="l">
              <a:spcBef>
                <a:spcPts val="685"/>
              </a:spcBef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 askabiologist.asu.edu/honey-bee-anatomy</a:t>
            </a:r>
          </a:p>
          <a:p>
            <a:pPr algn="l">
              <a:spcBef>
                <a:spcPts val="685"/>
              </a:spcBef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 nature.com/subjects/bees</a:t>
            </a:r>
          </a:p>
          <a:p>
            <a:pPr algn="l">
              <a:spcBef>
                <a:spcPts val="685"/>
              </a:spcBef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 sciencefocus.com/nature/</a:t>
            </a:r>
          </a:p>
          <a:p>
            <a:pPr algn="l">
              <a:spcBef>
                <a:spcPts val="685"/>
              </a:spcBef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 epa.gov/pollinator-protection]</a:t>
            </a:r>
          </a:p>
          <a:p>
            <a:pPr algn="l">
              <a:spcBef>
                <a:spcPts val="685"/>
              </a:spcBef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  phys.org/tags/bees/]http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://www.naas.gov.ua/newsall/newsukraine/?ELEMENT_ID=6465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168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1607</TotalTime>
  <Words>1270</Words>
  <Application>Microsoft Office PowerPoint</Application>
  <PresentationFormat>Произвольный</PresentationFormat>
  <Paragraphs>146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-apple-system</vt:lpstr>
      <vt:lpstr>Arial</vt:lpstr>
      <vt:lpstr>Calibri</vt:lpstr>
      <vt:lpstr>Google Sans</vt:lpstr>
      <vt:lpstr>Times New Roman</vt:lpstr>
      <vt:lpstr>Trebuchet MS</vt:lpstr>
      <vt:lpstr>Office Theme</vt:lpstr>
      <vt:lpstr>Всеукраїнський інтерактивний конкурс МАН Юніор-Дослідник Номінація: «Еколог – Юніор»</vt:lpstr>
      <vt:lpstr>Актуальність дослідження</vt:lpstr>
      <vt:lpstr>Мета та завдання дослідження</vt:lpstr>
      <vt:lpstr>Об’єкт дослідження</vt:lpstr>
      <vt:lpstr>Методика досліджень</vt:lpstr>
      <vt:lpstr>Альберт Ейнштейн колись сказав: «Через 4 роки після загибелі останньої бджоли загине людство»….  </vt:lpstr>
      <vt:lpstr>Альберт Ейнштейн колись сказав: «Через 4 роки після загибелі останньої бджоли загине людство»….  </vt:lpstr>
      <vt:lpstr>Запилення рослин  </vt:lpstr>
      <vt:lpstr>Екологічна цінність  </vt:lpstr>
      <vt:lpstr>Продукти бджільництва</vt:lpstr>
      <vt:lpstr>Глобальна криза </vt:lpstr>
      <vt:lpstr>  Основні причини загибелі бджіл  </vt:lpstr>
      <vt:lpstr>ЯК ВРЯТУВАТИ БДЖІЛ?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Yellow Cute Illustrative Grid Bee Group Project</dc:title>
  <dc:creator>Кисла мармеладка</dc:creator>
  <cp:keywords>DAHEy_TLQeA,BAGzEBoK6kg,0</cp:keywords>
  <cp:lastModifiedBy>Admin</cp:lastModifiedBy>
  <cp:revision>108</cp:revision>
  <dcterms:created xsi:type="dcterms:W3CDTF">2026-04-07T07:38:49Z</dcterms:created>
  <dcterms:modified xsi:type="dcterms:W3CDTF">2026-04-22T15:42:46Z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2026-03-26T00:00:00Z</vt:filetime>
  </property>
  <property fmtid="{D5CDD505-2E9C-101B-9397-08002B2CF9AE}" pid="3" name="Creator">
    <vt:lpwstr>Canva</vt:lpwstr>
  </property>
  <property fmtid="{D5CDD505-2E9C-101B-9397-08002B2CF9AE}" pid="4" name="LastSaved">
    <vt:filetime>2026-04-07T00:00:00Z</vt:filetime>
  </property>
  <property fmtid="{D5CDD505-2E9C-101B-9397-08002B2CF9AE}" pid="5" name="Producer">
    <vt:lpwstr>Canva</vt:lpwstr>
  </property>
</Properties>
</file>