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87" r:id="rId3"/>
    <p:sldId id="286" r:id="rId4"/>
    <p:sldId id="285" r:id="rId5"/>
    <p:sldId id="284" r:id="rId6"/>
    <p:sldId id="283" r:id="rId7"/>
    <p:sldId id="281" r:id="rId8"/>
    <p:sldId id="280" r:id="rId9"/>
    <p:sldId id="279" r:id="rId10"/>
    <p:sldId id="278" r:id="rId11"/>
    <p:sldId id="277" r:id="rId12"/>
    <p:sldId id="276" r:id="rId13"/>
    <p:sldId id="274" r:id="rId14"/>
    <p:sldId id="275" r:id="rId15"/>
    <p:sldId id="28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kaganzenko64@gmail.com" initials="v" lastIdx="1" clrIdx="0">
    <p:extLst>
      <p:ext uri="{19B8F6BF-5375-455C-9EA6-DF929625EA0E}">
        <p15:presenceInfo xmlns:p15="http://schemas.microsoft.com/office/powerpoint/2012/main" userId="1eb6a59e95caaca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835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kaganzenko64@gmail.com" userId="1eb6a59e95caaca1" providerId="LiveId" clId="{620E2410-8DB0-4F10-BFB9-7CF97B122ACA}"/>
    <pc:docChg chg="addSld modSld">
      <pc:chgData name="vikaganzenko64@gmail.com" userId="1eb6a59e95caaca1" providerId="LiveId" clId="{620E2410-8DB0-4F10-BFB9-7CF97B122ACA}" dt="2024-01-12T10:30:01.609" v="137" actId="20577"/>
      <pc:docMkLst>
        <pc:docMk/>
      </pc:docMkLst>
      <pc:sldChg chg="modSp mod">
        <pc:chgData name="vikaganzenko64@gmail.com" userId="1eb6a59e95caaca1" providerId="LiveId" clId="{620E2410-8DB0-4F10-BFB9-7CF97B122ACA}" dt="2024-01-12T10:17:34.027" v="53" actId="1076"/>
        <pc:sldMkLst>
          <pc:docMk/>
          <pc:sldMk cId="2058630704" sldId="258"/>
        </pc:sldMkLst>
        <pc:picChg chg="mod">
          <ac:chgData name="vikaganzenko64@gmail.com" userId="1eb6a59e95caaca1" providerId="LiveId" clId="{620E2410-8DB0-4F10-BFB9-7CF97B122ACA}" dt="2024-01-12T10:17:28.421" v="51" actId="1076"/>
          <ac:picMkLst>
            <pc:docMk/>
            <pc:sldMk cId="2058630704" sldId="258"/>
            <ac:picMk id="2" creationId="{BBD9B9BF-F165-45F8-B396-79AB4DB342E9}"/>
          </ac:picMkLst>
        </pc:picChg>
        <pc:picChg chg="mod">
          <ac:chgData name="vikaganzenko64@gmail.com" userId="1eb6a59e95caaca1" providerId="LiveId" clId="{620E2410-8DB0-4F10-BFB9-7CF97B122ACA}" dt="2024-01-12T10:17:29.731" v="52" actId="1076"/>
          <ac:picMkLst>
            <pc:docMk/>
            <pc:sldMk cId="2058630704" sldId="258"/>
            <ac:picMk id="3" creationId="{7DD0AEAE-AACB-42C8-9673-560C57496140}"/>
          </ac:picMkLst>
        </pc:picChg>
        <pc:picChg chg="mod">
          <ac:chgData name="vikaganzenko64@gmail.com" userId="1eb6a59e95caaca1" providerId="LiveId" clId="{620E2410-8DB0-4F10-BFB9-7CF97B122ACA}" dt="2024-01-12T10:17:34.027" v="53" actId="1076"/>
          <ac:picMkLst>
            <pc:docMk/>
            <pc:sldMk cId="2058630704" sldId="258"/>
            <ac:picMk id="4" creationId="{FECB75B6-F91B-4262-9F05-0D67F1CF1F6F}"/>
          </ac:picMkLst>
        </pc:picChg>
      </pc:sldChg>
      <pc:sldChg chg="modSp mod">
        <pc:chgData name="vikaganzenko64@gmail.com" userId="1eb6a59e95caaca1" providerId="LiveId" clId="{620E2410-8DB0-4F10-BFB9-7CF97B122ACA}" dt="2024-01-12T10:30:01.609" v="137" actId="20577"/>
        <pc:sldMkLst>
          <pc:docMk/>
          <pc:sldMk cId="3612402944" sldId="259"/>
        </pc:sldMkLst>
        <pc:spChg chg="mod">
          <ac:chgData name="vikaganzenko64@gmail.com" userId="1eb6a59e95caaca1" providerId="LiveId" clId="{620E2410-8DB0-4F10-BFB9-7CF97B122ACA}" dt="2024-01-12T10:30:01.609" v="137" actId="20577"/>
          <ac:spMkLst>
            <pc:docMk/>
            <pc:sldMk cId="3612402944" sldId="259"/>
            <ac:spMk id="4" creationId="{D3CBD1EC-4103-4DC6-94E0-6D26B05AD8AD}"/>
          </ac:spMkLst>
        </pc:spChg>
      </pc:sldChg>
      <pc:sldChg chg="modSp mod">
        <pc:chgData name="vikaganzenko64@gmail.com" userId="1eb6a59e95caaca1" providerId="LiveId" clId="{620E2410-8DB0-4F10-BFB9-7CF97B122ACA}" dt="2024-01-12T10:16:16.777" v="37" actId="1076"/>
        <pc:sldMkLst>
          <pc:docMk/>
          <pc:sldMk cId="2521533665" sldId="262"/>
        </pc:sldMkLst>
        <pc:picChg chg="mod">
          <ac:chgData name="vikaganzenko64@gmail.com" userId="1eb6a59e95caaca1" providerId="LiveId" clId="{620E2410-8DB0-4F10-BFB9-7CF97B122ACA}" dt="2024-01-12T10:16:16.777" v="37" actId="1076"/>
          <ac:picMkLst>
            <pc:docMk/>
            <pc:sldMk cId="2521533665" sldId="262"/>
            <ac:picMk id="2" creationId="{3DC7F879-A8A3-4E87-89F4-447171143079}"/>
          </ac:picMkLst>
        </pc:picChg>
        <pc:picChg chg="mod">
          <ac:chgData name="vikaganzenko64@gmail.com" userId="1eb6a59e95caaca1" providerId="LiveId" clId="{620E2410-8DB0-4F10-BFB9-7CF97B122ACA}" dt="2024-01-12T10:16:10.975" v="36" actId="1076"/>
          <ac:picMkLst>
            <pc:docMk/>
            <pc:sldMk cId="2521533665" sldId="262"/>
            <ac:picMk id="3" creationId="{2ED11E72-84B8-4C78-9228-3B87BDF088EA}"/>
          </ac:picMkLst>
        </pc:picChg>
        <pc:picChg chg="mod">
          <ac:chgData name="vikaganzenko64@gmail.com" userId="1eb6a59e95caaca1" providerId="LiveId" clId="{620E2410-8DB0-4F10-BFB9-7CF97B122ACA}" dt="2024-01-12T10:16:08.068" v="35" actId="1076"/>
          <ac:picMkLst>
            <pc:docMk/>
            <pc:sldMk cId="2521533665" sldId="262"/>
            <ac:picMk id="4" creationId="{A682C6DD-3C35-4AAF-A804-D077EC595DF5}"/>
          </ac:picMkLst>
        </pc:picChg>
      </pc:sldChg>
      <pc:sldChg chg="modSp mod">
        <pc:chgData name="vikaganzenko64@gmail.com" userId="1eb6a59e95caaca1" providerId="LiveId" clId="{620E2410-8DB0-4F10-BFB9-7CF97B122ACA}" dt="2024-01-12T10:16:54.265" v="40" actId="1076"/>
        <pc:sldMkLst>
          <pc:docMk/>
          <pc:sldMk cId="1399134605" sldId="264"/>
        </pc:sldMkLst>
        <pc:picChg chg="mod">
          <ac:chgData name="vikaganzenko64@gmail.com" userId="1eb6a59e95caaca1" providerId="LiveId" clId="{620E2410-8DB0-4F10-BFB9-7CF97B122ACA}" dt="2024-01-12T10:16:47.186" v="38" actId="1076"/>
          <ac:picMkLst>
            <pc:docMk/>
            <pc:sldMk cId="1399134605" sldId="264"/>
            <ac:picMk id="2" creationId="{C879056A-5C74-4194-91F9-8F02A4C56F1D}"/>
          </ac:picMkLst>
        </pc:picChg>
        <pc:picChg chg="mod">
          <ac:chgData name="vikaganzenko64@gmail.com" userId="1eb6a59e95caaca1" providerId="LiveId" clId="{620E2410-8DB0-4F10-BFB9-7CF97B122ACA}" dt="2024-01-12T10:16:54.265" v="40" actId="1076"/>
          <ac:picMkLst>
            <pc:docMk/>
            <pc:sldMk cId="1399134605" sldId="264"/>
            <ac:picMk id="3" creationId="{DA678F73-8213-44FC-A7D3-4F72223015BC}"/>
          </ac:picMkLst>
        </pc:picChg>
      </pc:sldChg>
      <pc:sldChg chg="modSp mod">
        <pc:chgData name="vikaganzenko64@gmail.com" userId="1eb6a59e95caaca1" providerId="LiveId" clId="{620E2410-8DB0-4F10-BFB9-7CF97B122ACA}" dt="2024-01-12T10:18:33.384" v="54" actId="1076"/>
        <pc:sldMkLst>
          <pc:docMk/>
          <pc:sldMk cId="2121898189" sldId="266"/>
        </pc:sldMkLst>
        <pc:picChg chg="mod">
          <ac:chgData name="vikaganzenko64@gmail.com" userId="1eb6a59e95caaca1" providerId="LiveId" clId="{620E2410-8DB0-4F10-BFB9-7CF97B122ACA}" dt="2024-01-12T10:18:33.384" v="54" actId="1076"/>
          <ac:picMkLst>
            <pc:docMk/>
            <pc:sldMk cId="2121898189" sldId="266"/>
            <ac:picMk id="2" creationId="{4440FEBA-82A1-4173-9136-8C0E9B8B3BB1}"/>
          </ac:picMkLst>
        </pc:picChg>
      </pc:sldChg>
      <pc:sldChg chg="modSp mod">
        <pc:chgData name="vikaganzenko64@gmail.com" userId="1eb6a59e95caaca1" providerId="LiveId" clId="{620E2410-8DB0-4F10-BFB9-7CF97B122ACA}" dt="2024-01-12T10:19:51.341" v="95" actId="20577"/>
        <pc:sldMkLst>
          <pc:docMk/>
          <pc:sldMk cId="2458355304" sldId="271"/>
        </pc:sldMkLst>
        <pc:spChg chg="mod">
          <ac:chgData name="vikaganzenko64@gmail.com" userId="1eb6a59e95caaca1" providerId="LiveId" clId="{620E2410-8DB0-4F10-BFB9-7CF97B122ACA}" dt="2024-01-12T10:19:51.341" v="95" actId="20577"/>
          <ac:spMkLst>
            <pc:docMk/>
            <pc:sldMk cId="2458355304" sldId="271"/>
            <ac:spMk id="4" creationId="{8DEAEF8A-66F2-4155-9FFB-D1226E95A3EA}"/>
          </ac:spMkLst>
        </pc:spChg>
      </pc:sldChg>
      <pc:sldChg chg="addSp modSp new mod">
        <pc:chgData name="vikaganzenko64@gmail.com" userId="1eb6a59e95caaca1" providerId="LiveId" clId="{620E2410-8DB0-4F10-BFB9-7CF97B122ACA}" dt="2024-01-10T20:30:22.498" v="26" actId="122"/>
        <pc:sldMkLst>
          <pc:docMk/>
          <pc:sldMk cId="891665406" sldId="273"/>
        </pc:sldMkLst>
        <pc:spChg chg="add mod">
          <ac:chgData name="vikaganzenko64@gmail.com" userId="1eb6a59e95caaca1" providerId="LiveId" clId="{620E2410-8DB0-4F10-BFB9-7CF97B122ACA}" dt="2024-01-10T20:30:22.498" v="26" actId="122"/>
          <ac:spMkLst>
            <pc:docMk/>
            <pc:sldMk cId="891665406" sldId="273"/>
            <ac:spMk id="2" creationId="{8FDB2135-12F8-43F9-95BE-A15E543EAF52}"/>
          </ac:spMkLst>
        </pc:spChg>
      </pc:sldChg>
      <pc:sldChg chg="addSp modSp new mod">
        <pc:chgData name="vikaganzenko64@gmail.com" userId="1eb6a59e95caaca1" providerId="LiveId" clId="{620E2410-8DB0-4F10-BFB9-7CF97B122ACA}" dt="2024-01-12T10:28:03.753" v="101" actId="14100"/>
        <pc:sldMkLst>
          <pc:docMk/>
          <pc:sldMk cId="616664849" sldId="274"/>
        </pc:sldMkLst>
        <pc:spChg chg="add mod">
          <ac:chgData name="vikaganzenko64@gmail.com" userId="1eb6a59e95caaca1" providerId="LiveId" clId="{620E2410-8DB0-4F10-BFB9-7CF97B122ACA}" dt="2024-01-12T10:28:03.753" v="101" actId="14100"/>
          <ac:spMkLst>
            <pc:docMk/>
            <pc:sldMk cId="616664849" sldId="274"/>
            <ac:spMk id="2" creationId="{34A998CA-F65D-4106-95DF-5159E2040F98}"/>
          </ac:spMkLst>
        </pc:spChg>
      </pc:sldChg>
    </pc:docChg>
  </pc:docChgLst>
  <pc:docChgLst>
    <pc:chgData name="vikaganzenko64@gmail.com" userId="1eb6a59e95caaca1" providerId="LiveId" clId="{5BE69A1E-A9B1-44CC-A489-FCBF55FDAC5B}"/>
    <pc:docChg chg="undo custSel addSld delSld modSld">
      <pc:chgData name="vikaganzenko64@gmail.com" userId="1eb6a59e95caaca1" providerId="LiveId" clId="{5BE69A1E-A9B1-44CC-A489-FCBF55FDAC5B}" dt="2024-01-10T20:24:47.952" v="107" actId="20577"/>
      <pc:docMkLst>
        <pc:docMk/>
      </pc:docMkLst>
      <pc:sldChg chg="modSp mod">
        <pc:chgData name="vikaganzenko64@gmail.com" userId="1eb6a59e95caaca1" providerId="LiveId" clId="{5BE69A1E-A9B1-44CC-A489-FCBF55FDAC5B}" dt="2024-01-10T20:23:04.865" v="103" actId="20577"/>
        <pc:sldMkLst>
          <pc:docMk/>
          <pc:sldMk cId="289645543" sldId="261"/>
        </pc:sldMkLst>
        <pc:spChg chg="mod">
          <ac:chgData name="vikaganzenko64@gmail.com" userId="1eb6a59e95caaca1" providerId="LiveId" clId="{5BE69A1E-A9B1-44CC-A489-FCBF55FDAC5B}" dt="2024-01-10T20:23:04.865" v="103" actId="20577"/>
          <ac:spMkLst>
            <pc:docMk/>
            <pc:sldMk cId="289645543" sldId="261"/>
            <ac:spMk id="4" creationId="{664FEB60-96C5-4394-9C13-2CD481AD3501}"/>
          </ac:spMkLst>
        </pc:spChg>
      </pc:sldChg>
      <pc:sldChg chg="modSp mod">
        <pc:chgData name="vikaganzenko64@gmail.com" userId="1eb6a59e95caaca1" providerId="LiveId" clId="{5BE69A1E-A9B1-44CC-A489-FCBF55FDAC5B}" dt="2024-01-10T20:24:47.952" v="107" actId="20577"/>
        <pc:sldMkLst>
          <pc:docMk/>
          <pc:sldMk cId="3672368918" sldId="267"/>
        </pc:sldMkLst>
        <pc:spChg chg="mod">
          <ac:chgData name="vikaganzenko64@gmail.com" userId="1eb6a59e95caaca1" providerId="LiveId" clId="{5BE69A1E-A9B1-44CC-A489-FCBF55FDAC5B}" dt="2024-01-10T20:24:47.952" v="107" actId="20577"/>
          <ac:spMkLst>
            <pc:docMk/>
            <pc:sldMk cId="3672368918" sldId="267"/>
            <ac:spMk id="4" creationId="{D285DB0A-8074-4FFC-B9B2-1D00B027A3A5}"/>
          </ac:spMkLst>
        </pc:spChg>
      </pc:sldChg>
      <pc:sldChg chg="new del">
        <pc:chgData name="vikaganzenko64@gmail.com" userId="1eb6a59e95caaca1" providerId="LiveId" clId="{5BE69A1E-A9B1-44CC-A489-FCBF55FDAC5B}" dt="2024-01-10T20:16:21.615" v="1" actId="680"/>
        <pc:sldMkLst>
          <pc:docMk/>
          <pc:sldMk cId="265570179" sldId="272"/>
        </pc:sldMkLst>
      </pc:sldChg>
      <pc:sldChg chg="addSp delSp modSp new mod">
        <pc:chgData name="vikaganzenko64@gmail.com" userId="1eb6a59e95caaca1" providerId="LiveId" clId="{5BE69A1E-A9B1-44CC-A489-FCBF55FDAC5B}" dt="2024-01-10T20:20:46.652" v="88" actId="20577"/>
        <pc:sldMkLst>
          <pc:docMk/>
          <pc:sldMk cId="2881769733" sldId="272"/>
        </pc:sldMkLst>
        <pc:spChg chg="mod">
          <ac:chgData name="vikaganzenko64@gmail.com" userId="1eb6a59e95caaca1" providerId="LiveId" clId="{5BE69A1E-A9B1-44CC-A489-FCBF55FDAC5B}" dt="2024-01-10T20:20:46.652" v="88" actId="20577"/>
          <ac:spMkLst>
            <pc:docMk/>
            <pc:sldMk cId="2881769733" sldId="272"/>
            <ac:spMk id="2" creationId="{07B9D3D1-4226-4505-9533-795DDC977199}"/>
          </ac:spMkLst>
        </pc:spChg>
        <pc:spChg chg="del">
          <ac:chgData name="vikaganzenko64@gmail.com" userId="1eb6a59e95caaca1" providerId="LiveId" clId="{5BE69A1E-A9B1-44CC-A489-FCBF55FDAC5B}" dt="2024-01-10T20:17:14.862" v="13"/>
          <ac:spMkLst>
            <pc:docMk/>
            <pc:sldMk cId="2881769733" sldId="272"/>
            <ac:spMk id="3" creationId="{14050AEE-B0CB-4EE3-AF4F-468B155C525A}"/>
          </ac:spMkLst>
        </pc:spChg>
        <pc:spChg chg="mod">
          <ac:chgData name="vikaganzenko64@gmail.com" userId="1eb6a59e95caaca1" providerId="LiveId" clId="{5BE69A1E-A9B1-44CC-A489-FCBF55FDAC5B}" dt="2024-01-10T20:20:36.017" v="86" actId="255"/>
          <ac:spMkLst>
            <pc:docMk/>
            <pc:sldMk cId="2881769733" sldId="272"/>
            <ac:spMk id="4" creationId="{7247F9E8-8A9A-4A94-84B6-B9D6D3CBDC68}"/>
          </ac:spMkLst>
        </pc:spChg>
        <pc:picChg chg="add mod">
          <ac:chgData name="vikaganzenko64@gmail.com" userId="1eb6a59e95caaca1" providerId="LiveId" clId="{5BE69A1E-A9B1-44CC-A489-FCBF55FDAC5B}" dt="2024-01-10T20:20:24.402" v="84" actId="1076"/>
          <ac:picMkLst>
            <pc:docMk/>
            <pc:sldMk cId="2881769733" sldId="272"/>
            <ac:picMk id="5" creationId="{85D7C9AC-1F95-4637-A807-1032C5CBFC3A}"/>
          </ac:picMkLst>
        </pc:picChg>
        <pc:picChg chg="add mod">
          <ac:chgData name="vikaganzenko64@gmail.com" userId="1eb6a59e95caaca1" providerId="LiveId" clId="{5BE69A1E-A9B1-44CC-A489-FCBF55FDAC5B}" dt="2024-01-10T20:20:26.204" v="85" actId="1076"/>
          <ac:picMkLst>
            <pc:docMk/>
            <pc:sldMk cId="2881769733" sldId="272"/>
            <ac:picMk id="6" creationId="{A15D5C9A-88D9-46FF-BC51-6E970B0F2CF3}"/>
          </ac:picMkLst>
        </pc:picChg>
      </pc:sldChg>
      <pc:sldChg chg="addSp delSp modSp new del mod">
        <pc:chgData name="vikaganzenko64@gmail.com" userId="1eb6a59e95caaca1" providerId="LiveId" clId="{5BE69A1E-A9B1-44CC-A489-FCBF55FDAC5B}" dt="2024-01-10T20:16:57.365" v="11" actId="680"/>
        <pc:sldMkLst>
          <pc:docMk/>
          <pc:sldMk cId="3250713523" sldId="272"/>
        </pc:sldMkLst>
        <pc:spChg chg="mod">
          <ac:chgData name="vikaganzenko64@gmail.com" userId="1eb6a59e95caaca1" providerId="LiveId" clId="{5BE69A1E-A9B1-44CC-A489-FCBF55FDAC5B}" dt="2024-01-10T20:16:56.115" v="9" actId="14100"/>
          <ac:spMkLst>
            <pc:docMk/>
            <pc:sldMk cId="3250713523" sldId="272"/>
            <ac:spMk id="2" creationId="{88CDF41C-1003-4517-9C84-95F0662F49EB}"/>
          </ac:spMkLst>
        </pc:spChg>
        <pc:spChg chg="add del">
          <ac:chgData name="vikaganzenko64@gmail.com" userId="1eb6a59e95caaca1" providerId="LiveId" clId="{5BE69A1E-A9B1-44CC-A489-FCBF55FDAC5B}" dt="2024-01-10T20:16:56.706" v="10"/>
          <ac:spMkLst>
            <pc:docMk/>
            <pc:sldMk cId="3250713523" sldId="272"/>
            <ac:spMk id="3" creationId="{2B8C7BD7-6CAA-4F75-B399-D147D8C4D636}"/>
          </ac:spMkLst>
        </pc:spChg>
        <pc:picChg chg="add del mod">
          <ac:chgData name="vikaganzenko64@gmail.com" userId="1eb6a59e95caaca1" providerId="LiveId" clId="{5BE69A1E-A9B1-44CC-A489-FCBF55FDAC5B}" dt="2024-01-10T20:16:56.706" v="10"/>
          <ac:picMkLst>
            <pc:docMk/>
            <pc:sldMk cId="3250713523" sldId="272"/>
            <ac:picMk id="4" creationId="{111F035A-F3EA-400B-AC54-C51026A519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11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39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75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52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583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57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6516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74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04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71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45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CD1A-A011-4596-AE25-FE35AFA45BFA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C84D78F-B3F6-4545-A5D4-326E435E7E5C}" type="slidenum">
              <a:rPr lang="LID4096" smtClean="0"/>
              <a:t>‹#›</a:t>
            </a:fld>
            <a:endParaRPr lang="LID4096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16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DB2135-12F8-43F9-95BE-A15E543EAF52}"/>
              </a:ext>
            </a:extLst>
          </p:cNvPr>
          <p:cNvSpPr/>
          <p:nvPr/>
        </p:nvSpPr>
        <p:spPr>
          <a:xfrm>
            <a:off x="0" y="1"/>
            <a:ext cx="37627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z-Cyrl-AZ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Всеукраїнський інтерактивний конкурс </a:t>
            </a:r>
            <a:b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z-Cyrl-AZ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«МАН – Юніор Дослідник»</a:t>
            </a:r>
            <a:b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z-Cyrl-AZ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Номінація</a:t>
            </a: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z-Cyrl-AZ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«Історик – Юніор»</a:t>
            </a:r>
            <a:b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z-Cyrl-AZ" sz="16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Тема дослідження</a:t>
            </a: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z-Cyrl-AZ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Німецькі та австрійські колоністи на </a:t>
            </a:r>
            <a:r>
              <a:rPr lang="uk-UA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Мукачівщині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формування релігійних традицій та духовної культури</a:t>
            </a:r>
            <a:r>
              <a:rPr lang="az-Cyrl-AZ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uk-U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D7A47E-1D67-ABDC-F865-6BA0BDED988E}"/>
              </a:ext>
            </a:extLst>
          </p:cNvPr>
          <p:cNvSpPr txBox="1"/>
          <p:nvPr/>
        </p:nvSpPr>
        <p:spPr>
          <a:xfrm>
            <a:off x="6683604" y="0"/>
            <a:ext cx="5508396" cy="34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Науково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дослідницький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проєкт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підготував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Химинець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Іван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Іванович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учень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7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класу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Залужанського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ліцею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ради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області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Залужжя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район,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Закарпатська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область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Закарпатське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територіальне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відділення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МАН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філія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Науковий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керівник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Товт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Михайло Михайлович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вчитель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історії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Залужанського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ліцею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ради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області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40601F69-6C49-D459-4057-AC323F209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2276"/>
            <a:ext cx="3611876" cy="38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A5FCDE-9DBC-1E01-03DE-166E230E3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703" y="3902696"/>
            <a:ext cx="2920900" cy="22435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0F51E8-79DE-7C76-4BDD-0350A71ED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4430" y="3044858"/>
            <a:ext cx="5357570" cy="31014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6DBFE2-E024-E386-5EFA-619245273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702" y="0"/>
            <a:ext cx="2920900" cy="376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6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EF876-F170-6D11-14B0-92B5EFD03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AE7FEE1-84C2-D110-92A6-FD4918BC5603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98F76A-E52C-31AE-F618-B935D7D582B1}"/>
              </a:ext>
            </a:extLst>
          </p:cNvPr>
          <p:cNvSpPr txBox="1"/>
          <p:nvPr/>
        </p:nvSpPr>
        <p:spPr>
          <a:xfrm>
            <a:off x="3949831" y="0"/>
            <a:ext cx="486423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Мета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проєкту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дослідити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історію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Мукачівщини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німецькими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австрійськими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колоністами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а також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проаналізувати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їхній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вплив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формування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релігійних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традицій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духовної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культури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регіону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проєкту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Охарактеризувати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основні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історичні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умови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австрійських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колоністів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Мукачівщину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Визначити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основні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причини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австрійської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колонізації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регіону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Дослідити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католицькі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церкви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костели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швабів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 селах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району.</a:t>
            </a:r>
          </a:p>
          <a:p>
            <a:pPr marL="342900" indent="-342900" algn="just">
              <a:buAutoNum type="arabicPeriod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Проаналізувати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вплив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колоністів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розвиток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місцевих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релігійних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традицій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Вивчити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особливості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духовної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культури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звичаї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обряди,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святкування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моральні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цінності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 algn="just">
              <a:buAutoNum type="arabicPeriod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Оцінити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взаємодію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колоністів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місцевим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населенням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релігійно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-культурному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аспекті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Узагальнити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спадщини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австрійських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колоністів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сучасної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Мукачівщини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 descr="Забуте німецьке село Бартгаус та його патріот (ФОТО)">
            <a:extLst>
              <a:ext uri="{FF2B5EF4-FFF2-40B4-BE49-F238E27FC236}">
                <a16:creationId xmlns:a16="http://schemas.microsoft.com/office/drawing/2014/main" id="{EB136B59-71A2-4138-0344-C29C74E0E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062" y="3242821"/>
            <a:ext cx="3377937" cy="291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49628B-6E1C-4E78-B75B-3641A33A8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949831" cy="30825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6D6716-461D-1E52-7873-C3E455033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42821"/>
            <a:ext cx="3949831" cy="29128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A9044B-F3EF-5B0B-3946-DE3ADA346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4062" y="0"/>
            <a:ext cx="3377937" cy="308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6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4F2DE-6986-AE85-44E5-1373162EB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629417-5C6A-991C-89A7-5F4C12B83A35}"/>
              </a:ext>
            </a:extLst>
          </p:cNvPr>
          <p:cNvSpPr txBox="1"/>
          <p:nvPr/>
        </p:nvSpPr>
        <p:spPr>
          <a:xfrm>
            <a:off x="0" y="4119512"/>
            <a:ext cx="4892511" cy="2041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75"/>
              </a:lnSpc>
              <a:buNone/>
            </a:pPr>
            <a:endParaRPr lang="ru-RU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875"/>
              </a:lnSpc>
              <a:buNone/>
            </a:pPr>
            <a:endParaRPr lang="ru-RU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875"/>
              </a:lnSpc>
              <a:buNone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кінці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ХІІІ і на початку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XIV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століття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закінчилася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перша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хвиля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переселення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німців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У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другій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половині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XVII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століття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німці-переселенці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прибули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відбудови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й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укріплення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Мукачівського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замку.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Утворювали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свої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общини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ізольовано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були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одномовними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Проживали у 80 селах.</a:t>
            </a:r>
          </a:p>
        </p:txBody>
      </p:sp>
      <p:pic>
        <p:nvPicPr>
          <p:cNvPr id="1026" name="Picture 2" descr="II. GÉZA, király - GÉZA II, king of Hungary (1130 – 1162)">
            <a:extLst>
              <a:ext uri="{FF2B5EF4-FFF2-40B4-BE49-F238E27FC236}">
                <a16:creationId xmlns:a16="http://schemas.microsoft.com/office/drawing/2014/main" id="{2FB454C4-1425-5DB6-D7ED-D2C925BD1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14020"/>
            <a:ext cx="2281288" cy="317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Béla IV.">
            <a:extLst>
              <a:ext uri="{FF2B5EF4-FFF2-40B4-BE49-F238E27FC236}">
                <a16:creationId xmlns:a16="http://schemas.microsoft.com/office/drawing/2014/main" id="{EA06C15B-083F-73C2-FC55-C5EDFE4A6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115" y="1414022"/>
            <a:ext cx="2384981" cy="317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C20BBA1-A9F6-EBD7-A6AF-7958DEFF5A54}"/>
              </a:ext>
            </a:extLst>
          </p:cNvPr>
          <p:cNvSpPr/>
          <p:nvPr/>
        </p:nvSpPr>
        <p:spPr>
          <a:xfrm>
            <a:off x="1" y="0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Перші згадки про поселення німців на території сучасного Закарпаття маємо з другої половини ХІІ століття, коли угорський король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Гейза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ІІ запросив німців на свої землі, що були на той час спустошені,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обезлюднені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міжусобицями, набігами половців і татаро-монгольських орд, епідеміями тощо. Після відходу орди король Угорщини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Бейла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видає указ про відновлення зруйнованих сіл і міст та заснування нових. Тож для прискорення процесу відбудови у другій половині ХІІІ ст.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Бейла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запрошує з різних регіонів Саксонії і Баварії ремісників, дрібних торговців. В Угорщині їх називали саксонцями.</a:t>
            </a: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0" descr="Невідомі історії замку Паланок: Мукачівська фортеця з 14 баштами – правда  чи вигадка? (ФОТО) | Mukachevo.net">
            <a:extLst>
              <a:ext uri="{FF2B5EF4-FFF2-40B4-BE49-F238E27FC236}">
                <a16:creationId xmlns:a16="http://schemas.microsoft.com/office/drawing/2014/main" id="{04B77730-1044-33B4-22C9-A1F689B0C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707" y="1414019"/>
            <a:ext cx="3010291" cy="221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Цікаві факти про замок Паланок (Мукачівський замок) - Це Цікаво">
            <a:extLst>
              <a:ext uri="{FF2B5EF4-FFF2-40B4-BE49-F238E27FC236}">
                <a16:creationId xmlns:a16="http://schemas.microsoft.com/office/drawing/2014/main" id="{F030F7E0-F1A5-747D-021D-1F5396B84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707" y="3789575"/>
            <a:ext cx="3010291" cy="230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7D9BB7-E693-1F02-4308-F02D02D740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924" y="1414019"/>
            <a:ext cx="4039442" cy="474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6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A550-A2CE-BEAA-ACC7-B47381A52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B5186D-0A15-B63E-57AB-0AA92798D867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D0F7EC-E398-775C-935A-934C58381942}"/>
              </a:ext>
            </a:extLst>
          </p:cNvPr>
          <p:cNvSpPr txBox="1"/>
          <p:nvPr/>
        </p:nvSpPr>
        <p:spPr>
          <a:xfrm>
            <a:off x="0" y="0"/>
            <a:ext cx="528843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Безпосередньою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причиною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нової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німецької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хвилі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колонізації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придушення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повстання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Ференца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Ракоці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проти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австрійського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поневолення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У 1728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австрійський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імператор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Карл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дарує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більшу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частину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Закарпаття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німецькому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духовному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князеві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графові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Лотару Францу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Шенборну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Бухгайму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 початку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XVIII 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ст. став союзником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австрійських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Габсбургів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Шенборн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посприяв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тому,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колоністи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з’явилися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Мукачівщині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Франконці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 Бамберга і Вюрцбурга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селяться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заснованих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ще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XIV-XV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століттях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слов’янських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селах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Верхній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Коропець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Новоселиця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Пізніше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Верхній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Коропець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прибуває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ще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декілька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родин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швабського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Шварцвальда, а в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Новоселицю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франконці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Баварії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Село Верхній Коропець: онлайн путівник Верхнім Коропцем">
            <a:extLst>
              <a:ext uri="{FF2B5EF4-FFF2-40B4-BE49-F238E27FC236}">
                <a16:creationId xmlns:a16="http://schemas.microsoft.com/office/drawing/2014/main" id="{5705189F-7CE4-E714-E475-29B2B0CEB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539430"/>
            <a:ext cx="2262433" cy="260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ерхній Коропець. Храм Внебовзяття Пресвятої Діви Марії | Мукачівська  Римсько-Католицька Дієцезія">
            <a:extLst>
              <a:ext uri="{FF2B5EF4-FFF2-40B4-BE49-F238E27FC236}">
                <a16:creationId xmlns:a16="http://schemas.microsoft.com/office/drawing/2014/main" id="{47EE076F-EDDA-43C9-67E1-B0EE7D7F7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836" y="3539431"/>
            <a:ext cx="2752626" cy="260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2A3E38-6375-EFA0-68BC-77BA856F4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437" y="0"/>
            <a:ext cx="2328421" cy="3429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307BA8-81A6-D6F4-2374-609FB2EC6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9096" y="1548131"/>
            <a:ext cx="2802904" cy="45981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4BDBE3-EA6F-E589-76E8-0EAFE5E44B3B}"/>
              </a:ext>
            </a:extLst>
          </p:cNvPr>
          <p:cNvSpPr txBox="1"/>
          <p:nvPr/>
        </p:nvSpPr>
        <p:spPr>
          <a:xfrm>
            <a:off x="7616858" y="-21529"/>
            <a:ext cx="45751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Село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Верхній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Коропець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Oláhkerepec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Felsőschönborn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Felsőkerepec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вважається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заснованим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1300 року і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вперше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згадується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документах 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XIV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століття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Нині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населення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понад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1300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мешканців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понад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95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відсотків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зазначило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українську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мову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рідною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17EFB7-ECE0-3B90-2403-C2983B45C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8437" y="3539430"/>
            <a:ext cx="3968685" cy="26068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2167FC9-076C-542B-B582-FFFD989B4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8832" y="1548131"/>
            <a:ext cx="1508290" cy="188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4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F55A6-62FD-9752-8E41-7D8443B33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6D06184-56B2-70F4-BC91-44C2EA9A27C5}"/>
              </a:ext>
            </a:extLst>
          </p:cNvPr>
          <p:cNvSpPr/>
          <p:nvPr/>
        </p:nvSpPr>
        <p:spPr>
          <a:xfrm>
            <a:off x="1376144" y="88901"/>
            <a:ext cx="70484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8147DD-9EAC-B157-AA2F-DF1B299B2DB3}"/>
              </a:ext>
            </a:extLst>
          </p:cNvPr>
          <p:cNvSpPr txBox="1"/>
          <p:nvPr/>
        </p:nvSpPr>
        <p:spPr>
          <a:xfrm>
            <a:off x="3355942" y="0"/>
            <a:ext cx="52978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 1730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 село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Верхній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Коропець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австрійська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держава переселила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колоністів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котрі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збудували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перший костел (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святиня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була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дерев'яною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Римсько-католицька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спільнота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відносилася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З 1746 року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сюди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приходив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парафіяльний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вікарій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раз у три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тижні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проводити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Службу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Божу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Метричні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записи тут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ведуться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1788 року, коли,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згідно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деяких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записів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побудовано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теперішній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кам’яний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храм. У 1807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філію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піднесено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 рангу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B6BE82-2DEE-2E37-00DF-11024E10B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3355941" cy="33621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7C6B26-B8E3-8DBB-5C14-54C3E97B1E5D}"/>
              </a:ext>
            </a:extLst>
          </p:cNvPr>
          <p:cNvSpPr txBox="1"/>
          <p:nvPr/>
        </p:nvSpPr>
        <p:spPr>
          <a:xfrm rot="10800000" flipV="1">
            <a:off x="8578392" y="3362144"/>
            <a:ext cx="361360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 1984-му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проведений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капітальний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ремонт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споруди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вежі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видно дату 1822 - 2002.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Відомо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 2002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провели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зовнішній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ремонт храму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Внебовзяття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Пресвятої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Діви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Марії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Перед церквою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розташований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хрест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написом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1900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Біля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бокової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стіни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побачити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маленький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хрест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поставлений у 1865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6194D2-9318-F68B-77A1-71DAEFDFB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344" y="2554545"/>
            <a:ext cx="2482393" cy="3569384"/>
          </a:xfrm>
          <a:prstGeom prst="rect">
            <a:avLst/>
          </a:prstGeom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A742C8C-A033-BD2D-A105-66F659829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806" y="0"/>
            <a:ext cx="3538192" cy="33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549372-C790-B013-DEB3-C1216337E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995" y="2554545"/>
            <a:ext cx="2371055" cy="3569383"/>
          </a:xfrm>
          <a:prstGeom prst="rect">
            <a:avLst/>
          </a:prstGeom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66BB56F9-9CD1-39AE-A382-07CF6F72D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2695"/>
            <a:ext cx="3355941" cy="260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970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C5E3E-AACE-5507-D25C-AF441F03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97A0B0-3403-FF46-DBD3-15D56AB0CA60}"/>
              </a:ext>
            </a:extLst>
          </p:cNvPr>
          <p:cNvSpPr/>
          <p:nvPr/>
        </p:nvSpPr>
        <p:spPr>
          <a:xfrm>
            <a:off x="0" y="1"/>
            <a:ext cx="12191999" cy="319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Село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Лалово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вперше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згадується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грамоті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1378 та у 1465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Ланьфолво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—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Дівоче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село. У 1566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знищено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татарами. У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XVII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сюди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переїхали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поселенці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щоб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збільшити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У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XVIII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Лалово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деякий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час мало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привілеї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Ймовірно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римо-католицька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громада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Лалові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виникла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XVIII–XIX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століттях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Вона могла не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окремого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великого костелу, 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підпорядковувалася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сусідній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У ХХ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(особливо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1945 року)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діяльність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релігійних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громад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обмежувалася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храмів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закривали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не за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призначенням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Римо-католицькі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громади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часто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існували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неофіційно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F2A999-582A-FBB9-CA96-827C5042C277}"/>
              </a:ext>
            </a:extLst>
          </p:cNvPr>
          <p:cNvSpPr txBox="1"/>
          <p:nvPr/>
        </p:nvSpPr>
        <p:spPr>
          <a:xfrm>
            <a:off x="8037922" y="3110846"/>
            <a:ext cx="415407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Після 1991 року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католицька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громада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офіційно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зареєстрована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відновилися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регулярні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богослужіння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Довгий час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римо-католицьку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церкву,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належала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місцевим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німцям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відвідували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місцеві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греко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католики,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оскільки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їхня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відібрана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православними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На даний час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католицька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Лалова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входить до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дієцезії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Римо-католицької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церкви.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території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побачити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старовинний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хрест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встановлений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1931 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2404A3-7AB6-0725-A746-1A606B74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1984"/>
            <a:ext cx="4534293" cy="45531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EBBF40-D28A-F923-1FE7-2E29B96FB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269" y="1357460"/>
            <a:ext cx="3371652" cy="48076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58656E-3E4D-9D24-E213-9706F1B8A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825" y="1364756"/>
            <a:ext cx="1351174" cy="17460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37B6CFF-D611-7DCE-1440-EB11D7EF0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9896" y="1357460"/>
            <a:ext cx="1275762" cy="175338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0BF9D8-BE11-A424-2241-DDD079644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7631" y="1357461"/>
            <a:ext cx="1131218" cy="17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74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CF3CD-8D75-9EDF-FF54-4450985C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1B27E7-A602-FECC-09A7-CDD56D948260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A96EE6-C4A9-8EFC-8500-850326963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430597" cy="4821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81BC0B-A6E6-7D5F-B6CA-DE061625710B}"/>
              </a:ext>
            </a:extLst>
          </p:cNvPr>
          <p:cNvSpPr txBox="1"/>
          <p:nvPr/>
        </p:nvSpPr>
        <p:spPr>
          <a:xfrm rot="10800000" flipV="1">
            <a:off x="-1" y="4821202"/>
            <a:ext cx="121919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Село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Кучава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колишня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назва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Кучава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відоме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XIV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століття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У 1758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тут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поселилися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перші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Старий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римо-католицький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храм, очевидно,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існував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другої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половини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XIX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Стіни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вальків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(саману),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двосхилий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дах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невеликим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бароковим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завершенням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дерев’яний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вкритий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шинглами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Цікавий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культова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споруда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німців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Закарпаття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Розібраний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між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1932 і 1935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., коли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селі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збудували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муровану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церкву.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Дерев’яну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дзвіницю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неподалік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розібрали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наприкінці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1940-х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Сучасний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костел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присвячений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св. Августину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використовується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католицькими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греко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катлицькими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вірниками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FB9053-2D17-AD89-E4E6-E696468F0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146" y="0"/>
            <a:ext cx="3930978" cy="482120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3304973-C74A-EEEF-FF76-D50989A64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099" y="0"/>
            <a:ext cx="3575898" cy="241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1A341B9-5AD4-2234-FD4C-1E2EFCFE0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098" y="2573518"/>
            <a:ext cx="3575898" cy="224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406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5BB5-1D68-C1CD-DE3A-137CFC9CE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0CFBE7B-391D-A13B-2747-9B9EA90E810E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9C3A12-D009-13F2-6F18-C3E98AAE3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824244" cy="6138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ADC953-3B11-9711-1A04-A898A026614E}"/>
              </a:ext>
            </a:extLst>
          </p:cNvPr>
          <p:cNvSpPr txBox="1"/>
          <p:nvPr/>
        </p:nvSpPr>
        <p:spPr>
          <a:xfrm>
            <a:off x="4866291" y="1"/>
            <a:ext cx="73257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Ще одним в</a:t>
            </a:r>
            <a:r>
              <a:rPr lang="uk-UA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ідомим</a:t>
            </a:r>
            <a:r>
              <a:rPr lang="uk-UA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раніше німецьким селом </a:t>
            </a:r>
            <a:r>
              <a:rPr lang="uk-UA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Мукачівщини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є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Павшино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Найменування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села Павшино (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Паушінґ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відоме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приблизно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 1750 року, а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раніше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поселення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називалось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Posahaza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населяли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переважно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німці-колоністи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сюди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заселили у 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XVIII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столітті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місцеві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земельні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власники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німецької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династії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Шенборнів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1995 року до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назви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Павшин додали одну букву «о».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Нині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тут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проживає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понад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вісім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сотень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мешканців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84C09FC-90DF-84F8-B910-4361756D6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903" y="1569660"/>
            <a:ext cx="3489431" cy="350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4C22FA4-3AA9-AAEA-DEA4-84AC24AE1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992" y="1569660"/>
            <a:ext cx="3563005" cy="350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2AB06E-C478-D38A-85B3-4302E2410BA2}"/>
              </a:ext>
            </a:extLst>
          </p:cNvPr>
          <p:cNvSpPr txBox="1"/>
          <p:nvPr/>
        </p:nvSpPr>
        <p:spPr>
          <a:xfrm rot="10800000" flipV="1">
            <a:off x="4866287" y="4831746"/>
            <a:ext cx="73257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Наприкінці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XVII 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початку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XVII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століть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тут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збудували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дерев'яний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костел для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поселенців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простояв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сотні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У 1901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Павшині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коштом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місцевих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парафіян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споруджено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сучасний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мурований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костел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Воздвиження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Святого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Хреста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замість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знесеного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дерев'яного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445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D0FF2-6633-F50C-23A9-411F731C6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AE9B88-8242-3DB2-246C-72E982E0DCD2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A50C068-6FF9-8716-9E46-D24BC59AB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118"/>
            <a:ext cx="3770722" cy="495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3777CB-E8FD-4EEE-15C4-8577F49B637E}"/>
              </a:ext>
            </a:extLst>
          </p:cNvPr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Одним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найбільних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минулому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поселень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Мукачівщини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село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Шенборн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У 1728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єпископ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князь Карл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Фрідріх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Шенборн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поселив 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невеличкому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Новому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Селі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франконських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імігрантів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 району Бамберг і Вюрцбург,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чого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воно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отримало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назву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Шенборн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Schönborn</a:t>
            </a:r>
            <a:r>
              <a:rPr lang="en-U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 1946 року по 1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квітня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1995 року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називалось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знову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Нове Село (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Новоселиця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Проживає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селі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понад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півтисячі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мешканців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з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близько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відсотків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вважає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рідною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мовою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німецьку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Шенборн. Костел посвячений Святому Архангелу Михаїлу">
            <a:extLst>
              <a:ext uri="{FF2B5EF4-FFF2-40B4-BE49-F238E27FC236}">
                <a16:creationId xmlns:a16="http://schemas.microsoft.com/office/drawing/2014/main" id="{AC9ED19A-E7D1-DD45-D5A5-917DAEFEC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214" y="1166119"/>
            <a:ext cx="2903456" cy="360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E30767F-2035-2D54-F64F-E26D23C6F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366" y="1166119"/>
            <a:ext cx="2708633" cy="360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остел">
            <a:extLst>
              <a:ext uri="{FF2B5EF4-FFF2-40B4-BE49-F238E27FC236}">
                <a16:creationId xmlns:a16="http://schemas.microsoft.com/office/drawing/2014/main" id="{97D3B4F9-728E-EFEA-B277-B75F6C5B8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418" y="1166119"/>
            <a:ext cx="2498100" cy="205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Дзвіниця">
            <a:extLst>
              <a:ext uri="{FF2B5EF4-FFF2-40B4-BE49-F238E27FC236}">
                <a16:creationId xmlns:a16="http://schemas.microsoft.com/office/drawing/2014/main" id="{DE639823-F06C-1AFF-7EF2-EC243F1E6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418" y="3355942"/>
            <a:ext cx="2498100" cy="141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F1BE24-E93E-522F-DFF7-1704C07048AC}"/>
              </a:ext>
            </a:extLst>
          </p:cNvPr>
          <p:cNvSpPr txBox="1"/>
          <p:nvPr/>
        </p:nvSpPr>
        <p:spPr>
          <a:xfrm>
            <a:off x="3770722" y="4553146"/>
            <a:ext cx="84212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 XVII ст.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згадують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дерев’яну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церкву. Про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був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запис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урбаріальних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документах 1699 р.: “У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Мукачеві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Новому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Селі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церква є,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але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парохії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немає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”. У XIX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столітті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Шенборні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коштом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німецького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населення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споруджено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сучасний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мурований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костел святого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Михаїла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У 1999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місцева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римсько-католицька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громада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отримала</a:t>
            </a:r>
            <a:r>
              <a:rPr lang="ru-RU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статус </a:t>
            </a:r>
            <a:r>
              <a:rPr lang="ru-RU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парафії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католицької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дієцезії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6890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2360B-3100-2F49-CAC2-39A9907DE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BCDC98-0622-3F0E-7D24-AC07205DFC2A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6DA949-D28D-3FFF-9F9B-4FBFEB3B8497}"/>
              </a:ext>
            </a:extLst>
          </p:cNvPr>
          <p:cNvSpPr txBox="1"/>
          <p:nvPr/>
        </p:nvSpPr>
        <p:spPr>
          <a:xfrm>
            <a:off x="0" y="0"/>
            <a:ext cx="12191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Барбово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Barthasa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Barbovo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– </a:t>
            </a:r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поселення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нижньоавстрійських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поселенців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Мукачівському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районі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Перші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згадки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 село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датуються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1428 року. 1649 року у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селі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налічували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31 родину з 47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сімей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а 1704 року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час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правління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Ракоці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ІІ 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Барбово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мало 32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родини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52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сім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ї.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Після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1711 року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залишилося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лише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сімей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При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графі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Євгені-Ервіні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1763 року в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Барбово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переселено 22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німецькі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сім’ї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колоністів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На перший раз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переселенці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отримали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графа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допомогу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свійські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тварини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сільськогосподарське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приладдя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землю. У 1775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поселенці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села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Барбова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скаржились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недотримання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урбаніального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закону. Скарги були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визнані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барбівці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одержали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законні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сільськогосподарські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угіддя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Нет описания фото.">
            <a:extLst>
              <a:ext uri="{FF2B5EF4-FFF2-40B4-BE49-F238E27FC236}">
                <a16:creationId xmlns:a16="http://schemas.microsoft.com/office/drawing/2014/main" id="{EA39DD44-E0EE-D864-009B-95E08D3A2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569660"/>
            <a:ext cx="2432114" cy="277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F1F947-A8C1-308F-1DFB-A4B18080E430}"/>
              </a:ext>
            </a:extLst>
          </p:cNvPr>
          <p:cNvSpPr txBox="1"/>
          <p:nvPr/>
        </p:nvSpPr>
        <p:spPr>
          <a:xfrm rot="10800000" flipV="1">
            <a:off x="0" y="4333682"/>
            <a:ext cx="50810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 1880 до 1930 року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кількість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будинків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збільшилась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112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чисельністю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667, до 222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будинків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1248 жителями. У 1936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Барбово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святкувало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своє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200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річчя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часів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землі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Але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цієї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немає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єдиної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думки.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Інші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джерела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повідомляють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подія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мала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відбутись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лише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1963 року.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627373-BF19-045C-45EF-62F3368C1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612" y="1335371"/>
            <a:ext cx="4028387" cy="25673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268BD4-25D0-4361-7A14-CBB796190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1525" y="1583590"/>
            <a:ext cx="2432114" cy="27500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716754-A3BE-C19D-C1F2-F1415C7DE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750" y="4013027"/>
            <a:ext cx="2862608" cy="21365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6399315-EF20-E5E1-C9C0-6E43D4A423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612" y="4013026"/>
            <a:ext cx="4028388" cy="2136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DB1CAF-83C8-ED90-319B-390470B2A5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750" y="1583590"/>
            <a:ext cx="2862608" cy="231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58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D9D8E-1F07-E6FD-2A16-77679904E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AC4ED2-1DA6-1A6E-940F-3577301F6C2E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8FDAFF-6622-34EB-F981-B7B9469FB6BD}"/>
              </a:ext>
            </a:extLst>
          </p:cNvPr>
          <p:cNvSpPr txBox="1"/>
          <p:nvPr/>
        </p:nvSpPr>
        <p:spPr>
          <a:xfrm>
            <a:off x="-1" y="0"/>
            <a:ext cx="46097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Римо-католицька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Святої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Анни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знаходиться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практично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центрі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Барбово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поряд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школою. У 1772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за наказом  графа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Шенборна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Барбові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засновано фару, де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запрошено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проживати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священика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цієї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нагоди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отримало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сільську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школу, яка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розташована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будівлі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фари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а також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зведено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дерев’яну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церкву,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типову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австрійських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сіл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AFE960-2326-C576-60C6-1A29C2F1AA1F}"/>
              </a:ext>
            </a:extLst>
          </p:cNvPr>
          <p:cNvSpPr txBox="1"/>
          <p:nvPr/>
        </p:nvSpPr>
        <p:spPr>
          <a:xfrm>
            <a:off x="8748074" y="3308808"/>
            <a:ext cx="344392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 1834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побудовано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кам’яну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церкву, яка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існує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по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сьогодні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На жаль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ім'я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першого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священика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відомо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 Меса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Барбові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велась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німецькою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угорською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мовами.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Збереглось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декілька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книг,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понад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двісті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років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переважно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псалми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пісенники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Також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збереглись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книги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записів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народження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смерті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Датуються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вони 1734 р.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D1381C-7FCC-E87B-7BED-A5531B794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414" y="0"/>
            <a:ext cx="4062954" cy="6193410"/>
          </a:xfrm>
          <a:prstGeom prst="rect">
            <a:avLst/>
          </a:prstGeom>
        </p:spPr>
      </p:pic>
      <p:pic>
        <p:nvPicPr>
          <p:cNvPr id="4098" name="Picture 2" descr="Нет описания фото.">
            <a:extLst>
              <a:ext uri="{FF2B5EF4-FFF2-40B4-BE49-F238E27FC236}">
                <a16:creationId xmlns:a16="http://schemas.microsoft.com/office/drawing/2014/main" id="{00A156F6-28CD-868D-5B92-B81A99A7A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204354"/>
            <a:ext cx="4458879" cy="198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Нет описания фото.">
            <a:extLst>
              <a:ext uri="{FF2B5EF4-FFF2-40B4-BE49-F238E27FC236}">
                <a16:creationId xmlns:a16="http://schemas.microsoft.com/office/drawing/2014/main" id="{719EE6A2-8AE8-ABAE-DF19-C50E2D74C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08324"/>
            <a:ext cx="4458878" cy="178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Нет описания фото.">
            <a:extLst>
              <a:ext uri="{FF2B5EF4-FFF2-40B4-BE49-F238E27FC236}">
                <a16:creationId xmlns:a16="http://schemas.microsoft.com/office/drawing/2014/main" id="{AC612AB7-753C-3E4E-D4C7-8C7AD1E67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87" y="0"/>
            <a:ext cx="3368511" cy="330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23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65A9C-DDA7-E3BD-DD53-B42D24904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58226A-B184-EC56-039E-80C85BABFC43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6BB1E6-7E85-8188-E302-EE8D64731FC4}"/>
              </a:ext>
            </a:extLst>
          </p:cNvPr>
          <p:cNvSpPr txBox="1"/>
          <p:nvPr/>
        </p:nvSpPr>
        <p:spPr>
          <a:xfrm>
            <a:off x="0" y="0"/>
            <a:ext cx="1219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Церква для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швабів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мала велике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церковні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нужди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селяни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завжди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проводили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недільний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збір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пожертв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Але церква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Святої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Анни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теж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стояла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допомозі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нужденним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парафіянам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Допомагала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швабським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селянам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тяжкі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неврожайні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роки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тоді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коли вони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зазнавали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лиха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хижих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звірів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стихійних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лих.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за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свідченням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старожилів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швабів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емігрували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Німеччини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завжди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приходила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матеріальна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Церква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позичала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навіть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безкоштовно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виділяла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зерно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весняний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засів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для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харчування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часів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переселенців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будівництва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церкви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храмі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Святої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Анни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щонеділі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збиралось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людей. Ходили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сюди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сім'ї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колись проживали 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території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села.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Починаючи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з 1991 року,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майже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все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покинуло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переїхало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Німеччини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Винятком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стала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така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сім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як Калой.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67B0BD-ECE2-BA02-DADA-D9C0C79B2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5882"/>
            <a:ext cx="3667027" cy="4339821"/>
          </a:xfrm>
          <a:prstGeom prst="rect">
            <a:avLst/>
          </a:prstGeom>
        </p:spPr>
      </p:pic>
      <p:pic>
        <p:nvPicPr>
          <p:cNvPr id="5122" name="Picture 2" descr="Нет описания фото.">
            <a:extLst>
              <a:ext uri="{FF2B5EF4-FFF2-40B4-BE49-F238E27FC236}">
                <a16:creationId xmlns:a16="http://schemas.microsoft.com/office/drawing/2014/main" id="{84CEF096-C216-EBC1-F252-F1BF2F3BA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575" y="1815882"/>
            <a:ext cx="2705494" cy="220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Нет описания фото.">
            <a:extLst>
              <a:ext uri="{FF2B5EF4-FFF2-40B4-BE49-F238E27FC236}">
                <a16:creationId xmlns:a16="http://schemas.microsoft.com/office/drawing/2014/main" id="{EBBAE887-14F9-0232-24E1-A36D680A2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632" y="1815882"/>
            <a:ext cx="2614367" cy="433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Нет описания фото.">
            <a:extLst>
              <a:ext uri="{FF2B5EF4-FFF2-40B4-BE49-F238E27FC236}">
                <a16:creationId xmlns:a16="http://schemas.microsoft.com/office/drawing/2014/main" id="{F840AFD3-1638-9F29-9359-8A96F440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617" y="1815882"/>
            <a:ext cx="2856322" cy="220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Нет описания фото.">
            <a:extLst>
              <a:ext uri="{FF2B5EF4-FFF2-40B4-BE49-F238E27FC236}">
                <a16:creationId xmlns:a16="http://schemas.microsoft.com/office/drawing/2014/main" id="{8B3622D9-523A-07EC-3AE3-607DA1BF8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576" y="4180345"/>
            <a:ext cx="2705494" cy="197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Нет описания фото.">
            <a:extLst>
              <a:ext uri="{FF2B5EF4-FFF2-40B4-BE49-F238E27FC236}">
                <a16:creationId xmlns:a16="http://schemas.microsoft.com/office/drawing/2014/main" id="{D1029DC4-FBCD-1178-DD78-4647E13FC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616" y="4180343"/>
            <a:ext cx="2856322" cy="197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35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0852F-8C30-F51A-EBD1-AB4EF5D08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F2CE18E-C6C1-C22F-4829-6C422E689722}"/>
              </a:ext>
            </a:extLst>
          </p:cNvPr>
          <p:cNvSpPr/>
          <p:nvPr/>
        </p:nvSpPr>
        <p:spPr>
          <a:xfrm>
            <a:off x="0" y="0"/>
            <a:ext cx="451413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Покровителькою римо – католицького храму в с.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Барбово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є Свята Анна та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Йоахім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. На знак цього в центральній частині споруди розміщено ікону на якій зображено Святу Анну та Марію. Празник Святої Анни та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Йоахіма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барбівські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шваби відзначають  26 липня. Раніше цього дня церква наповнювалась великою кількістю людей з інших швабських громад, сіл Верхнього Коропця,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Кучави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Шенборна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Лалова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Синяка,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Павшина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. На це свято стараються приїжджати до рідних з Німеччини та Австрії шваби, які виїхали в 90-ті роки ХХ століття.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території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знаходиться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пам’ятник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жертвам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війни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зведений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коштами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австрійської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діаспори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 1994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661952-C167-B616-DE34-426842D2D88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4130" y="2"/>
            <a:ext cx="3366678" cy="35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Нет описания фото.">
            <a:extLst>
              <a:ext uri="{FF2B5EF4-FFF2-40B4-BE49-F238E27FC236}">
                <a16:creationId xmlns:a16="http://schemas.microsoft.com/office/drawing/2014/main" id="{2BE4F2EA-1611-522B-21F1-FF5ED20B6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057" y="4062953"/>
            <a:ext cx="2422688" cy="208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D3C445-0940-5ADB-F4DE-0CCADACEA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866" y="3667027"/>
            <a:ext cx="3366678" cy="24792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A137AB-0BF3-9A4B-9242-97ED9A951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4665" y="0"/>
            <a:ext cx="4173847" cy="35350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F6FDDE-59C8-8E3F-F7C7-EED15BA85B79}"/>
              </a:ext>
            </a:extLst>
          </p:cNvPr>
          <p:cNvSpPr txBox="1"/>
          <p:nvPr/>
        </p:nvSpPr>
        <p:spPr>
          <a:xfrm>
            <a:off x="7902280" y="3299381"/>
            <a:ext cx="427623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Барбівські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підтримують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дружні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стосунки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місцевими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німцями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громад, так ї жителями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Німеччини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Австрії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яким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байдужа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доля храму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Святої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Анни. 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сім'ї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Ростер,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Йоганна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Магдалени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виникла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чудова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ідея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цього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року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знову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пережити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стару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традицію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саме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відсвяткувати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Бартасу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Кірвей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зібрати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рідному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селі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всіх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вихідців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Захід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планується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організувати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25 липня 2026 р.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DCFFFB-A247-A94B-7354-0136CF8D03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8" y="4062953"/>
            <a:ext cx="1853019" cy="206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84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C4AF4-57BF-8673-CA8B-EDA6BB60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79CF1B-34E8-8DC3-02CE-B2F2E58D69EB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5CF589-45F8-E99E-FB5F-7F5E715447FA}"/>
              </a:ext>
            </a:extLst>
          </p:cNvPr>
          <p:cNvSpPr txBox="1"/>
          <p:nvPr/>
        </p:nvSpPr>
        <p:spPr>
          <a:xfrm>
            <a:off x="3148553" y="-3535071"/>
            <a:ext cx="5778632" cy="10187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600" b="1" dirty="0"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      У ході наукового дослідження було встановлено, що німецькі та австрійські колоністи відіграли помітну роль у розвитку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Мукачівщини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зокрема в її культурному та духовному житті. Їхнє переселення сприяло не лише господарському освоєнню територій, а й формуванню нових релігійних традицій, які гармонійно поєднувалися з місцевими звичаями. Слід зазначити, що колоністи зберігали власну конфесійну ідентичність, передусім            римо-католицьку, але водночас вони адаптувались до багатонаціонального та багатоконфесійного середовища краю. Це сприяло розвитку толерантності та взаємоповаги між різними етнічними й релігійними групами.</a:t>
            </a: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      Важливим результатом є те, що духовна культура німецьких та австрійських колоністів проявлялася не лише у релігійних обрядах, а й у повсякденному житті: традиціях, святкуваннях, архітектурі храмів, освіті та громадській організації. Їхній внесок став невід’ємною частиною історико-культурної спадщини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Мукачівщини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      Отже, дослідження підтверджує, що вплив німецьких та австрійських колоністів був комплексним і тривалим, а їхні релігійні традиції й духовна культура збагатили Мукачівський регіон і залишаються важливим елементом його ідентичності й сьогодні.</a:t>
            </a:r>
          </a:p>
          <a:p>
            <a:pPr algn="just"/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CF6419-2A4B-64C5-B290-44D2325E5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3148552" cy="6136849"/>
          </a:xfrm>
          <a:prstGeom prst="rect">
            <a:avLst/>
          </a:prstGeom>
        </p:spPr>
      </p:pic>
      <p:pic>
        <p:nvPicPr>
          <p:cNvPr id="2050" name="Picture 2" descr="Нет описания фото.">
            <a:extLst>
              <a:ext uri="{FF2B5EF4-FFF2-40B4-BE49-F238E27FC236}">
                <a16:creationId xmlns:a16="http://schemas.microsoft.com/office/drawing/2014/main" id="{A883A365-C383-91A3-600D-2F23F558C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185" y="0"/>
            <a:ext cx="3264814" cy="613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797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0CA04-B42F-8848-40EA-95215F98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8CD73B-09A7-7C78-4DCA-22AA05E92E81}"/>
              </a:ext>
            </a:extLst>
          </p:cNvPr>
          <p:cNvSpPr/>
          <p:nvPr/>
        </p:nvSpPr>
        <p:spPr>
          <a:xfrm>
            <a:off x="927100" y="88901"/>
            <a:ext cx="10147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E218D-CDCD-1B7E-E27F-0DB20E76A242}"/>
              </a:ext>
            </a:extLst>
          </p:cNvPr>
          <p:cNvSpPr txBox="1"/>
          <p:nvPr/>
        </p:nvSpPr>
        <p:spPr>
          <a:xfrm>
            <a:off x="0" y="-2427073"/>
            <a:ext cx="12192000" cy="920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600" b="1" dirty="0">
                <a:latin typeface="Arial" panose="020B0604020202020204" pitchFamily="34" charset="0"/>
                <a:cs typeface="Arial" panose="020B0604020202020204" pitchFamily="34" charset="0"/>
              </a:rPr>
              <a:t>СПИСОК ВИКОРИСТАНИХ ДЖЕРЕЛ</a:t>
            </a:r>
          </a:p>
          <a:p>
            <a:pPr algn="ctr"/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1. Закарпатські угорці і німці: інтернування та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депортаційні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процеси. 1944-1955 рр.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Ужгород: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Карпати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2012. 780 с.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Зубач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Німецькі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колоністи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«День». 1999. № 41. С. 4-5.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URL: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https://day.kyiv.ua/article/ukrayina-incognita/nimetski-kolonisty-v-zakarpatti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(дата звернення: 10.04.2026).</a:t>
            </a: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3. Костели і каплиці України. Святині. Мукачівська дієцезія. Закарпатська обл.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URL: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https://rkc.in.ua/index.php?m=k&amp;f=amuzkmu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(дата звернення: 15.04.2026).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Мукачівщина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Край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величної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історії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значних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перспектив. Фотоальбом – книга. За ред.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Оксани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Головчук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Стрий, 2013, 176 с.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Нариси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історії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Закарпаття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Том ІІІ (1946-1991). Ужгород: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Госпрозрахунковий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редакційно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видавничий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відділ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управління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 справах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преси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інформації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2003. 648 с.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Олашин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А.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Історія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Закарпаття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навчальний посібник для середньої школи. Київ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ПЦ «Дельфін», 1997. 172 с.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Сергійчук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В. 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Німці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Етапи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переселення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німців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Київ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1994. 265 с.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Сирохман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Михайло.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Будівничі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закарпатських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церков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Ужгород: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Видавництво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Олександри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Гаркуші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2019. 198 с.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Сирохман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Михайло. Церкви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Закарпаття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Churches of Ukraine Zakarpattia /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Сирохман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Львів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Видавництво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"Мс", 2000. 879 с.: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іл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10. Схематизм.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дієцезія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Римо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католицької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церкви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деканат.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Парафії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філії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URL: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https://munkacs-diocese.org/ua/parafiyi-ta-filiyi/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(дата звернення: 18.04.2026).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Філліпов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Олексій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Історична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символіка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поселень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району. Ужгород: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Поліграфцентр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Ліра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”, 2012. 88 с.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Храми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Мукачівський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район.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URL: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https://ua.igotoworld.com/ua/poi_catalog/408894-543-temples-mukachivskyi-raion.htm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(дата звернення: 17.04.2026).</a:t>
            </a: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13. Цап А., Неминуща І. Німці Закарпаття.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URL: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https://mediavista.com.ua/archives/2898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(дата звернення: 12.04.2026). </a:t>
            </a: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14.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Шатров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В. Закарпатські німці.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URL: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https://go-to.rest/blog/zakarpatski-nimci/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(дата звернення: 12.04.2026).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15.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Шош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А. Нарис соціальної і господарської історії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Шенборнської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латифундії в першій половині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XVIII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ст. Науковий збірник товариства “Просвіта” в Ужгороді. Ужгород, 1922. Т. 1. С. 156 – 157.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90580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1039</TotalTime>
  <Words>2365</Words>
  <Application>Microsoft Office PowerPoint</Application>
  <PresentationFormat>Широкоэкранный</PresentationFormat>
  <Paragraphs>158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Gill Sans MT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Українські дерев’яні церкви карпатського регіону</dc:title>
  <dc:creator>vikaganzenko64@gmail.com</dc:creator>
  <cp:lastModifiedBy>User</cp:lastModifiedBy>
  <cp:revision>18</cp:revision>
  <dcterms:created xsi:type="dcterms:W3CDTF">2024-01-10T18:41:43Z</dcterms:created>
  <dcterms:modified xsi:type="dcterms:W3CDTF">2026-04-23T19:04:27Z</dcterms:modified>
</cp:coreProperties>
</file>