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8034"/>
  </p:clrMru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Помірний стиль 1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773F9-2D97-458D-8B7F-5AA9DAB19B28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58E8C-E797-4DE6-950E-98BA4096532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Мета</a:t>
            </a:r>
          </a:p>
          <a:p>
            <a:r>
              <a:rPr lang="ru-RU" b="1" dirty="0" smtClean="0"/>
              <a:t>Мета проекту: </a:t>
            </a:r>
            <a:r>
              <a:rPr lang="ru-RU" b="1" dirty="0" err="1" smtClean="0"/>
              <a:t>Розробити</a:t>
            </a:r>
            <a:r>
              <a:rPr lang="ru-RU" b="1" dirty="0" smtClean="0"/>
              <a:t> систему </a:t>
            </a:r>
            <a:r>
              <a:rPr lang="ru-RU" b="1" dirty="0" err="1" smtClean="0"/>
              <a:t>дзеркал</a:t>
            </a:r>
            <a:r>
              <a:rPr lang="ru-RU" b="1" dirty="0" smtClean="0"/>
              <a:t> для </a:t>
            </a:r>
            <a:r>
              <a:rPr lang="ru-RU" b="1" dirty="0" err="1" smtClean="0"/>
              <a:t>ефективного</a:t>
            </a:r>
            <a:r>
              <a:rPr lang="ru-RU" b="1" dirty="0" smtClean="0"/>
              <a:t> </a:t>
            </a:r>
            <a:r>
              <a:rPr lang="ru-RU" b="1" dirty="0" err="1" smtClean="0"/>
              <a:t>освітлення</a:t>
            </a:r>
            <a:r>
              <a:rPr lang="ru-RU" b="1" dirty="0" smtClean="0"/>
              <a:t> </a:t>
            </a:r>
            <a:r>
              <a:rPr lang="ru-RU" b="1" dirty="0" err="1" smtClean="0"/>
              <a:t>теплиці</a:t>
            </a:r>
            <a:r>
              <a:rPr lang="ru-RU" b="1" dirty="0" smtClean="0"/>
              <a:t> на </a:t>
            </a:r>
            <a:r>
              <a:rPr lang="ru-RU" b="1" dirty="0" err="1" smtClean="0"/>
              <a:t>Місяці</a:t>
            </a:r>
            <a:endParaRPr lang="ru-RU" dirty="0" smtClean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8E8C-E797-4DE6-950E-98BA40965321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🔥 Фраза для </a:t>
            </a:r>
            <a:r>
              <a:rPr lang="ru-RU" b="1" dirty="0" err="1" smtClean="0"/>
              <a:t>виступу</a:t>
            </a:r>
            <a:r>
              <a:rPr lang="ru-RU" b="1" dirty="0" smtClean="0"/>
              <a:t> (сильна)</a:t>
            </a:r>
          </a:p>
          <a:p>
            <a:r>
              <a:rPr lang="ru-RU" i="1" dirty="0" smtClean="0"/>
              <a:t>«</a:t>
            </a:r>
            <a:r>
              <a:rPr lang="ru-RU" i="1" dirty="0" err="1" smtClean="0"/>
              <a:t>Запропонована</a:t>
            </a:r>
            <a:r>
              <a:rPr lang="ru-RU" i="1" dirty="0" smtClean="0"/>
              <a:t> система </a:t>
            </a:r>
            <a:r>
              <a:rPr lang="ru-RU" i="1" dirty="0" err="1" smtClean="0"/>
              <a:t>дозволяє</a:t>
            </a:r>
            <a:r>
              <a:rPr lang="ru-RU" i="1" dirty="0" smtClean="0"/>
              <a:t> </a:t>
            </a:r>
            <a:r>
              <a:rPr lang="ru-RU" i="1" dirty="0" err="1" smtClean="0"/>
              <a:t>використовувати</a:t>
            </a:r>
            <a:r>
              <a:rPr lang="ru-RU" i="1" dirty="0" smtClean="0"/>
              <a:t> </a:t>
            </a:r>
            <a:r>
              <a:rPr lang="ru-RU" i="1" dirty="0" err="1" smtClean="0"/>
              <a:t>природне</a:t>
            </a:r>
            <a:r>
              <a:rPr lang="ru-RU" i="1" dirty="0" smtClean="0"/>
              <a:t> </a:t>
            </a:r>
            <a:r>
              <a:rPr lang="ru-RU" i="1" dirty="0" err="1" smtClean="0"/>
              <a:t>сонячне</a:t>
            </a:r>
            <a:r>
              <a:rPr lang="ru-RU" i="1" dirty="0" smtClean="0"/>
              <a:t> </a:t>
            </a:r>
            <a:r>
              <a:rPr lang="ru-RU" i="1" dirty="0" err="1" smtClean="0"/>
              <a:t>світло</a:t>
            </a:r>
            <a:r>
              <a:rPr lang="ru-RU" i="1" dirty="0" smtClean="0"/>
              <a:t> </a:t>
            </a:r>
            <a:r>
              <a:rPr lang="ru-RU" i="1" dirty="0" err="1" smtClean="0"/>
              <a:t>навіть</a:t>
            </a:r>
            <a:r>
              <a:rPr lang="ru-RU" i="1" dirty="0" smtClean="0"/>
              <a:t> у </a:t>
            </a:r>
            <a:r>
              <a:rPr lang="ru-RU" i="1" dirty="0" err="1" smtClean="0"/>
              <a:t>складних</a:t>
            </a:r>
            <a:r>
              <a:rPr lang="ru-RU" i="1" dirty="0" smtClean="0"/>
              <a:t> </a:t>
            </a:r>
            <a:r>
              <a:rPr lang="ru-RU" i="1" dirty="0" err="1" smtClean="0"/>
              <a:t>умовах</a:t>
            </a:r>
            <a:r>
              <a:rPr lang="ru-RU" i="1" dirty="0" smtClean="0"/>
              <a:t> </a:t>
            </a:r>
            <a:r>
              <a:rPr lang="ru-RU" i="1" dirty="0" err="1" smtClean="0"/>
              <a:t>Місяця</a:t>
            </a:r>
            <a:r>
              <a:rPr lang="ru-RU" i="1" dirty="0" smtClean="0"/>
              <a:t>, </a:t>
            </a:r>
            <a:r>
              <a:rPr lang="ru-RU" i="1" dirty="0" err="1" smtClean="0"/>
              <a:t>що</a:t>
            </a:r>
            <a:r>
              <a:rPr lang="ru-RU" i="1" dirty="0" smtClean="0"/>
              <a:t> </a:t>
            </a:r>
            <a:r>
              <a:rPr lang="ru-RU" i="1" dirty="0" err="1" smtClean="0"/>
              <a:t>є</a:t>
            </a:r>
            <a:r>
              <a:rPr lang="ru-RU" i="1" dirty="0" smtClean="0"/>
              <a:t> </a:t>
            </a:r>
            <a:r>
              <a:rPr lang="ru-RU" i="1" dirty="0" err="1" smtClean="0"/>
              <a:t>важливим</a:t>
            </a:r>
            <a:r>
              <a:rPr lang="ru-RU" i="1" dirty="0" smtClean="0"/>
              <a:t> </a:t>
            </a:r>
            <a:r>
              <a:rPr lang="ru-RU" i="1" dirty="0" err="1" smtClean="0"/>
              <a:t>кроком</a:t>
            </a:r>
            <a:r>
              <a:rPr lang="ru-RU" i="1" dirty="0" smtClean="0"/>
              <a:t> до </a:t>
            </a:r>
            <a:r>
              <a:rPr lang="ru-RU" i="1" dirty="0" err="1" smtClean="0"/>
              <a:t>створення</a:t>
            </a:r>
            <a:r>
              <a:rPr lang="ru-RU" i="1" dirty="0" smtClean="0"/>
              <a:t> </a:t>
            </a:r>
            <a:r>
              <a:rPr lang="ru-RU" i="1" dirty="0" err="1" smtClean="0"/>
              <a:t>автономних</a:t>
            </a:r>
            <a:r>
              <a:rPr lang="ru-RU" i="1" dirty="0" smtClean="0"/>
              <a:t> </a:t>
            </a:r>
            <a:r>
              <a:rPr lang="ru-RU" i="1" dirty="0" err="1" smtClean="0"/>
              <a:t>колоній</a:t>
            </a:r>
            <a:endParaRPr lang="ru-RU" dirty="0" smtClean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8E8C-E797-4DE6-950E-98BA40965321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14.04.2026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k.wikipedia.org/wiki/%D0%9D%D0%90%D0%A1%D0%9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8001056" cy="1470025"/>
          </a:xfrm>
        </p:spPr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rgbClr val="00B050"/>
                </a:solidFill>
              </a:rPr>
              <a:t>Теплиця</a:t>
            </a:r>
            <a:r>
              <a:rPr lang="ru-RU" b="1" i="1" dirty="0" smtClean="0">
                <a:solidFill>
                  <a:srgbClr val="00B050"/>
                </a:solidFill>
              </a:rPr>
              <a:t> на </a:t>
            </a:r>
            <a:r>
              <a:rPr lang="ru-RU" b="1" i="1" dirty="0" err="1" smtClean="0">
                <a:solidFill>
                  <a:srgbClr val="00B050"/>
                </a:solidFill>
              </a:rPr>
              <a:t>Місяці</a:t>
            </a:r>
            <a:r>
              <a:rPr lang="ru-RU" b="1" i="1" dirty="0" smtClean="0">
                <a:solidFill>
                  <a:srgbClr val="00B050"/>
                </a:solidFill>
              </a:rPr>
              <a:t> </a:t>
            </a:r>
            <a:r>
              <a:rPr lang="ru-RU" b="1" i="1" dirty="0" err="1" smtClean="0">
                <a:solidFill>
                  <a:srgbClr val="00B050"/>
                </a:solidFill>
              </a:rPr>
              <a:t>з</a:t>
            </a:r>
            <a:r>
              <a:rPr lang="ru-RU" b="1" i="1" dirty="0" smtClean="0">
                <a:solidFill>
                  <a:srgbClr val="00B050"/>
                </a:solidFill>
              </a:rPr>
              <a:t> </a:t>
            </a:r>
            <a:r>
              <a:rPr lang="ru-RU" b="1" i="1" dirty="0" err="1" smtClean="0">
                <a:solidFill>
                  <a:srgbClr val="00B050"/>
                </a:solidFill>
              </a:rPr>
              <a:t>мультидзеркальною</a:t>
            </a:r>
            <a:r>
              <a:rPr lang="ru-RU" b="1" i="1" dirty="0" smtClean="0">
                <a:solidFill>
                  <a:srgbClr val="00B050"/>
                </a:solidFill>
              </a:rPr>
              <a:t> адаптивною системою </a:t>
            </a:r>
            <a:r>
              <a:rPr lang="ru-RU" b="1" i="1" dirty="0" err="1" smtClean="0">
                <a:solidFill>
                  <a:srgbClr val="00B050"/>
                </a:solidFill>
              </a:rPr>
              <a:t>освітлення</a:t>
            </a:r>
            <a:endParaRPr lang="uk-UA" b="1" i="1" dirty="0">
              <a:solidFill>
                <a:srgbClr val="00B05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0" y="3071810"/>
            <a:ext cx="4643438" cy="3357586"/>
          </a:xfrm>
        </p:spPr>
        <p:txBody>
          <a:bodyPr>
            <a:normAutofit fontScale="85000" lnSpcReduction="10000"/>
          </a:bodyPr>
          <a:lstStyle/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Автори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uk-UA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Сулима Софія і Олексій Катерина, </a:t>
            </a:r>
            <a:endParaRPr lang="uk-UA" sz="18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учениці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навчально-виховного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комплексу </a:t>
            </a: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"Школа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комп'ютерних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SzPts val="1100"/>
            </a:pP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Львівський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endParaRPr lang="ru-RU" sz="18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3700" lvl="0" algn="l">
              <a:lnSpc>
                <a:spcPct val="120000"/>
              </a:lnSpc>
              <a:spcBef>
                <a:spcPts val="0"/>
              </a:spcBef>
              <a:buSzPts val="1100"/>
            </a:pPr>
            <a:endParaRPr lang="ru-RU" sz="18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800" dirty="0" smtClean="0"/>
          </a:p>
          <a:p>
            <a:pPr marL="432000" algn="just"/>
            <a:r>
              <a:rPr lang="uk-UA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Керівник проекту:  </a:t>
            </a:r>
          </a:p>
          <a:p>
            <a:pPr marL="432000" algn="just"/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Сагайдак Роман </a:t>
            </a:r>
            <a:r>
              <a:rPr lang="ru-RU" sz="1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Васильович</a:t>
            </a:r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432000" algn="l"/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завідувач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науково-дослідної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лабораторії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Ресурсно-методичного центру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Навчально-виховного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комплексу "Школа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комп'ютерних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Львівський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uk-UA" sz="1800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71414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i="1" dirty="0" smtClean="0"/>
              <a:t>Всеукраїнський інтерактивний конкурс </a:t>
            </a:r>
            <a:r>
              <a:rPr lang="uk-UA" sz="1400" i="1" dirty="0" err="1" smtClean="0"/>
              <a:t>“МАН-Юніор</a:t>
            </a:r>
            <a:r>
              <a:rPr lang="uk-UA" sz="1400" i="1" dirty="0" smtClean="0"/>
              <a:t> </a:t>
            </a:r>
            <a:r>
              <a:rPr lang="uk-UA" sz="1400" i="1" dirty="0" err="1" smtClean="0"/>
              <a:t>Дослідник”</a:t>
            </a:r>
            <a:endParaRPr lang="uk-UA" sz="1400" i="1" dirty="0" smtClean="0"/>
          </a:p>
          <a:p>
            <a:pPr algn="ctr"/>
            <a:r>
              <a:rPr lang="uk-UA" sz="1400" i="1" dirty="0" smtClean="0"/>
              <a:t>Номінація: </a:t>
            </a:r>
            <a:r>
              <a:rPr lang="uk-UA" sz="1400" i="1" dirty="0" err="1" smtClean="0"/>
              <a:t>“Технік-Юніор”</a:t>
            </a:r>
            <a:endParaRPr lang="uk-UA" sz="14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571876"/>
            <a:ext cx="442915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214950"/>
            <a:ext cx="783666" cy="85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Актуальність</a:t>
            </a:r>
            <a:endParaRPr lang="uk-UA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6224" y="928671"/>
            <a:ext cx="4972056" cy="4429156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освоєння Місяця є актуальним напрямом науки 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необхідно створювати автономні системи життєзабезпечення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рослини є джерелом їжі та кисню 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виникає проблема ефективного освітлення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3452691" cy="24288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550070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Потрібні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нові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освітлення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теплиц</a:t>
            </a:r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4048788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телевізійна</a:t>
            </a:r>
            <a:r>
              <a:rPr lang="ru-RU" sz="1400" dirty="0" smtClean="0"/>
              <a:t> </a:t>
            </a:r>
            <a:r>
              <a:rPr lang="ru-RU" sz="1400" dirty="0" err="1" smtClean="0"/>
              <a:t>станція</a:t>
            </a:r>
            <a:r>
              <a:rPr lang="ru-RU" sz="1400" dirty="0" smtClean="0"/>
              <a:t> </a:t>
            </a:r>
            <a:r>
              <a:rPr lang="ru-RU" sz="1400" dirty="0" smtClean="0">
                <a:hlinkClick r:id="rId4" tooltip="НАСА"/>
              </a:rPr>
              <a:t>НАСА</a:t>
            </a:r>
            <a:r>
              <a:rPr lang="ru-RU" sz="1400" dirty="0" smtClean="0"/>
              <a:t> </a:t>
            </a:r>
            <a:r>
              <a:rPr lang="ru-RU" sz="1400" dirty="0" err="1" smtClean="0"/>
              <a:t>однієї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місячних</a:t>
            </a:r>
            <a:r>
              <a:rPr lang="ru-RU" sz="1400" dirty="0" smtClean="0"/>
              <a:t> баз. Концепт НАСА; </a:t>
            </a:r>
            <a:r>
              <a:rPr lang="en-US" sz="1400" dirty="0" smtClean="0"/>
              <a:t>https://uk.wikipedia.org/wiki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6000768"/>
            <a:ext cx="653295" cy="71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Проблема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2328866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Місяці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неможливість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звичайних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теплиць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різниця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тисків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обмежений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доступ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сонячного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14678" y="2819150"/>
            <a:ext cx="61578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uk-UA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Ідея </a:t>
            </a:r>
            <a:r>
              <a:rPr lang="uk-UA" sz="4400" b="1" i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проєкту</a:t>
            </a:r>
            <a:endParaRPr lang="uk-UA" sz="4400" b="1" i="1" dirty="0" smtClean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4" y="3747844"/>
            <a:ext cx="5214974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герметична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теплиця-бункер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ілюмінаторів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дзеркал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перенаправлення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сонячного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495"/>
            <a:ext cx="3929090" cy="308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071670" y="6072206"/>
            <a:ext cx="5572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освітлення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5715008" cy="868346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Гіпотеза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4282" y="1071546"/>
            <a:ext cx="4929222" cy="1643074"/>
          </a:xfrm>
        </p:spPr>
        <p:txBody>
          <a:bodyPr>
            <a:noAutofit/>
          </a:bodyPr>
          <a:lstStyle/>
          <a:p>
            <a:pPr indent="0" algn="just">
              <a:spcBef>
                <a:spcPts val="120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дзеркал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дозволить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збільшити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освітлення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теплиці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AutoShape 2" descr="Перед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9460" name="AutoShape 4" descr="Перед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85728"/>
            <a:ext cx="3708937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71868" y="3335537"/>
            <a:ext cx="5429288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uk-UA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Конструкція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9124" y="4286256"/>
            <a:ext cx="45720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герметичний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бункер</a:t>
            </a:r>
          </a:p>
          <a:p>
            <a:pPr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ілюмінатори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дзеркал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повороту</a:t>
            </a:r>
            <a:endParaRPr lang="uk-UA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3929090" cy="294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14282" y="6072206"/>
            <a:ext cx="4071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/>
              <a:t>готовий макет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4942" y="2714620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Система </a:t>
            </a:r>
            <a:r>
              <a:rPr lang="ru-RU" sz="1400" dirty="0" err="1" smtClean="0"/>
              <a:t>дзеркал</a:t>
            </a:r>
            <a:r>
              <a:rPr lang="ru-RU" sz="1400" dirty="0" smtClean="0"/>
              <a:t> </a:t>
            </a:r>
            <a:r>
              <a:rPr lang="ru-RU" sz="1400" dirty="0" err="1" smtClean="0"/>
              <a:t>спрямовує</a:t>
            </a:r>
            <a:r>
              <a:rPr lang="ru-RU" sz="1400" dirty="0" smtClean="0"/>
              <a:t> </a:t>
            </a:r>
            <a:r>
              <a:rPr lang="ru-RU" sz="1400" dirty="0" err="1" smtClean="0"/>
              <a:t>сонячне</a:t>
            </a:r>
            <a:r>
              <a:rPr lang="ru-RU" sz="1400" dirty="0" smtClean="0"/>
              <a:t> </a:t>
            </a:r>
            <a:r>
              <a:rPr lang="ru-RU" sz="1400" dirty="0" err="1" smtClean="0"/>
              <a:t>світло</a:t>
            </a:r>
            <a:r>
              <a:rPr lang="ru-RU" sz="1400" dirty="0" smtClean="0"/>
              <a:t> в </a:t>
            </a:r>
            <a:r>
              <a:rPr lang="ru-RU" sz="1400" dirty="0" err="1" smtClean="0"/>
              <a:t>теплицю</a:t>
            </a:r>
            <a:endParaRPr lang="uk-UA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/>
        </p:nvGraphicFramePr>
        <p:xfrm>
          <a:off x="571472" y="1785926"/>
          <a:ext cx="8286808" cy="414209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{1FECB4D8-DB02-4DC6-A0A2-4F2EBAE1DC90}</a:tableStyleId>
              </a:tblPr>
              <a:tblGrid>
                <a:gridCol w="4143404"/>
                <a:gridCol w="4143404"/>
              </a:tblGrid>
              <a:tr h="508996">
                <a:tc>
                  <a:txBody>
                    <a:bodyPr/>
                    <a:lstStyle/>
                    <a:p>
                      <a:r>
                        <a:rPr lang="uk-UA" sz="3200" b="1" i="1" dirty="0">
                          <a:solidFill>
                            <a:srgbClr val="00B050"/>
                          </a:solidFill>
                        </a:rPr>
                        <a:t>Переваги</a:t>
                      </a:r>
                      <a:r>
                        <a:rPr lang="uk-UA" sz="2000" b="1" i="1" dirty="0">
                          <a:solidFill>
                            <a:srgbClr val="00B050"/>
                          </a:solidFill>
                        </a:rPr>
                        <a:t> 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3200" b="1" i="1" dirty="0">
                          <a:solidFill>
                            <a:schemeClr val="accent6"/>
                          </a:solidFill>
                        </a:rPr>
                        <a:t>Недоліки</a:t>
                      </a:r>
                      <a:r>
                        <a:rPr lang="uk-UA" b="1" i="1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uk-UA" b="1" i="0" dirty="0">
                          <a:solidFill>
                            <a:schemeClr val="accent6"/>
                          </a:solidFill>
                        </a:rPr>
                        <a:t>⚠️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743"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rgbClr val="678034"/>
                          </a:solidFill>
                        </a:rPr>
                        <a:t>Не потребує електроенергії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Залежність від положення Сонця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743"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rgbClr val="678034"/>
                          </a:solidFill>
                        </a:rPr>
                        <a:t>Проста конструкція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Складність точного наведення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743"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rgbClr val="678034"/>
                          </a:solidFill>
                        </a:rPr>
                        <a:t>Ефективне використання сонячного світла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Потреба в автоматизації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743"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rgbClr val="678034"/>
                          </a:solidFill>
                        </a:rPr>
                        <a:t>Підвищує продуктивність рослин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472" y="214290"/>
            <a:ext cx="81439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Переваги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та </a:t>
            </a:r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виклики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реалізації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проєкту</a:t>
            </a:r>
            <a:endParaRPr lang="uk-UA" sz="4400" b="1" i="1" dirty="0" smtClean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48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Результати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85720" y="714356"/>
            <a:ext cx="5829312" cy="2643207"/>
          </a:xfrm>
        </p:spPr>
        <p:txBody>
          <a:bodyPr/>
          <a:lstStyle/>
          <a:p>
            <a:r>
              <a:rPr lang="uk-UA" dirty="0" smtClean="0"/>
              <a:t>збільшення часу освітлення </a:t>
            </a:r>
          </a:p>
          <a:p>
            <a:r>
              <a:rPr lang="uk-UA" dirty="0" err="1" smtClean="0"/>
              <a:t>рівномірніше</a:t>
            </a:r>
            <a:r>
              <a:rPr lang="uk-UA" dirty="0" smtClean="0"/>
              <a:t> освітлення </a:t>
            </a:r>
          </a:p>
          <a:p>
            <a:r>
              <a:rPr lang="uk-UA" dirty="0" smtClean="0"/>
              <a:t>можливість росту рослин</a:t>
            </a:r>
            <a:endParaRPr lang="uk-UA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571744"/>
            <a:ext cx="4214842" cy="245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5380672"/>
            <a:ext cx="8786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Новизна    </a:t>
            </a:r>
            <a:r>
              <a:rPr lang="ru-RU" sz="2800" i="1" dirty="0" err="1" smtClean="0"/>
              <a:t>Використання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системи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дзеркал</a:t>
            </a:r>
            <a:r>
              <a:rPr lang="ru-RU" sz="2800" i="1" dirty="0" smtClean="0"/>
              <a:t> для </a:t>
            </a:r>
            <a:r>
              <a:rPr lang="ru-RU" sz="2800" i="1" dirty="0" err="1" smtClean="0"/>
              <a:t>освітлення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герметичної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теплиці</a:t>
            </a:r>
            <a:r>
              <a:rPr lang="ru-RU" sz="2800" i="1" dirty="0" smtClean="0"/>
              <a:t> в </a:t>
            </a:r>
            <a:r>
              <a:rPr lang="ru-RU" sz="2800" i="1" dirty="0" err="1" smtClean="0"/>
              <a:t>умовах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Місяця</a:t>
            </a:r>
            <a:endParaRPr lang="ru-RU" sz="2800" i="1" dirty="0" smtClean="0"/>
          </a:p>
          <a:p>
            <a:endParaRPr lang="uk-UA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571744"/>
            <a:ext cx="428624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Висновки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r>
              <a:rPr lang="ru-RU" dirty="0" err="1" smtClean="0"/>
              <a:t>запропоновано</a:t>
            </a:r>
            <a:r>
              <a:rPr lang="ru-RU" dirty="0" smtClean="0"/>
              <a:t> </a:t>
            </a:r>
            <a:r>
              <a:rPr lang="ru-RU" dirty="0" err="1" smtClean="0"/>
              <a:t>ефективне</a:t>
            </a:r>
            <a:r>
              <a:rPr lang="ru-RU" dirty="0" smtClean="0"/>
              <a:t> </a:t>
            </a:r>
            <a:r>
              <a:rPr lang="ru-RU" dirty="0" err="1" smtClean="0"/>
              <a:t>рішення</a:t>
            </a:r>
            <a:r>
              <a:rPr lang="ru-RU" dirty="0" smtClean="0"/>
              <a:t> </a:t>
            </a:r>
            <a:r>
              <a:rPr lang="ru-RU" dirty="0" err="1" smtClean="0"/>
              <a:t>підтверджено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дзеркал</a:t>
            </a:r>
            <a:r>
              <a:rPr lang="ru-RU" dirty="0" smtClean="0"/>
              <a:t> </a:t>
            </a:r>
            <a:r>
              <a:rPr lang="ru-RU" dirty="0" err="1" smtClean="0"/>
              <a:t>покращується</a:t>
            </a:r>
            <a:r>
              <a:rPr lang="ru-RU" dirty="0" smtClean="0"/>
              <a:t> </a:t>
            </a:r>
            <a:r>
              <a:rPr lang="ru-RU" dirty="0" err="1" smtClean="0"/>
              <a:t>освітлення</a:t>
            </a:r>
            <a:r>
              <a:rPr lang="ru-RU" dirty="0" smtClean="0"/>
              <a:t> </a:t>
            </a:r>
            <a:r>
              <a:rPr lang="ru-RU" dirty="0" err="1" smtClean="0"/>
              <a:t>теплиці</a:t>
            </a:r>
            <a:endParaRPr lang="ru-RU" dirty="0" smtClean="0"/>
          </a:p>
          <a:p>
            <a:r>
              <a:rPr lang="ru-RU" dirty="0" err="1" smtClean="0"/>
              <a:t>проєкт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практичне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Перспективи розвитку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24000">
              <a:lnSpc>
                <a:spcPct val="12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Автоматизація системи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впровадження інтелектуальних механізмів наведення дзеркал для точного відстеження Сонця</a:t>
            </a:r>
          </a:p>
          <a:p>
            <a:pPr marL="324000">
              <a:lnSpc>
                <a:spcPct val="12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Використання штучного інтелекту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алгоритми прогнозування освітлення та оптимізації роботи системи в реальному часі</a:t>
            </a:r>
          </a:p>
          <a:p>
            <a:pPr marL="324000">
              <a:lnSpc>
                <a:spcPct val="12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Масштабування технології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можливість застосування не лише на Місяці, а й у космічних станціях та екстремальних умовах на Землі</a:t>
            </a:r>
          </a:p>
          <a:p>
            <a:pPr marL="324000">
              <a:lnSpc>
                <a:spcPct val="12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Підвищення ефективності </a:t>
            </a:r>
            <a:r>
              <a:rPr lang="uk-UA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агросистем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створення стабільного середовища для росту рослин незалежно від зовнішніх умов</a:t>
            </a:r>
          </a:p>
          <a:p>
            <a:endParaRPr lang="uk-UA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14488"/>
            <a:ext cx="334376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714620"/>
            <a:ext cx="38695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5" y="3786190"/>
            <a:ext cx="379797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836016"/>
            <a:ext cx="357190" cy="3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143116"/>
            <a:ext cx="5786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Дякуємо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279</Words>
  <PresentationFormat>Екран (4:3)</PresentationFormat>
  <Paragraphs>71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0" baseType="lpstr">
      <vt:lpstr>Тема Office</vt:lpstr>
      <vt:lpstr>Теплиця на Місяці з мультидзеркальною адаптивною системою освітлення</vt:lpstr>
      <vt:lpstr>Актуальність</vt:lpstr>
      <vt:lpstr>Проблема</vt:lpstr>
      <vt:lpstr>Гіпотеза</vt:lpstr>
      <vt:lpstr>Слайд 5</vt:lpstr>
      <vt:lpstr>Результати </vt:lpstr>
      <vt:lpstr>Висновки</vt:lpstr>
      <vt:lpstr>Перспективи розвитку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Теплиця на місяці з мультидзеркальною адаптивною системою освітлення</dc:title>
  <dc:creator>НВК ШКТ-ЛТЛ 8</dc:creator>
  <cp:lastModifiedBy>НВК ШКТ-ЛТЛ 8</cp:lastModifiedBy>
  <cp:revision>4</cp:revision>
  <dcterms:created xsi:type="dcterms:W3CDTF">2026-04-09T20:44:40Z</dcterms:created>
  <dcterms:modified xsi:type="dcterms:W3CDTF">2026-04-14T14:59:06Z</dcterms:modified>
</cp:coreProperties>
</file>