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57" r:id="rId4"/>
    <p:sldId id="274" r:id="rId5"/>
    <p:sldId id="278" r:id="rId6"/>
    <p:sldId id="279" r:id="rId7"/>
    <p:sldId id="276" r:id="rId8"/>
    <p:sldId id="280" r:id="rId9"/>
    <p:sldId id="281" r:id="rId10"/>
    <p:sldId id="282" r:id="rId11"/>
    <p:sldId id="283" r:id="rId12"/>
    <p:sldId id="284" r:id="rId13"/>
    <p:sldId id="290" r:id="rId14"/>
    <p:sldId id="289" r:id="rId15"/>
    <p:sldId id="291" r:id="rId16"/>
    <p:sldId id="272" r:id="rId17"/>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037A92-3FDB-37B8-631E-7245D730CFDD}" v="40" dt="2026-04-13T20:49:03.856"/>
    <p1510:client id="{03A9D8E0-5EF8-F76A-59B5-AFE58291B7BE}" v="155" dt="2026-04-13T16:05:16.988"/>
    <p1510:client id="{19D7A020-E7E2-E9E0-BB82-A84E06D44292}" v="226" dt="2026-04-14T19:32:31.742"/>
    <p1510:client id="{204A919D-B1AA-A8F1-D129-05E9769C0C22}" v="399" dt="2026-04-13T15:35:08.076"/>
    <p1510:client id="{3596DA84-AC49-E2E1-D6E3-CB757DB75F44}" v="1" dt="2026-04-14T07:35:57.527"/>
    <p1510:client id="{3C515AB9-95DC-F0B5-6FD0-3E3219DF3D90}" v="1" dt="2026-04-14T03:27:21.392"/>
    <p1510:client id="{3C6F6FCC-67DC-B8B7-326B-B95A547C6705}" v="19" dt="2026-04-14T02:51:25.162"/>
    <p1510:client id="{43BF741E-FAFC-36F9-AB66-3C0B51B11BC6}" v="1399" dt="2026-04-12T20:01:42.491"/>
    <p1510:client id="{58F24576-FA47-8117-1C79-1CBF56A0945E}" v="223" dt="2026-04-14T17:24:27.838"/>
    <p1510:client id="{644CA405-89E4-771C-8CB2-A7CC2913690C}" v="1261" dt="2026-04-13T17:33:55.279"/>
    <p1510:client id="{8B2A236B-9441-A20C-ECE9-E8D70EE5A34C}" v="8" dt="2026-04-14T16:18:16.767"/>
    <p1510:client id="{9281B5D2-A101-7D45-5569-6DF30A4D036E}" v="30" dt="2026-04-14T17:10:00.074"/>
    <p1510:client id="{9BBB3271-05FC-043B-22B4-E282011817FE}" v="89" dt="2026-04-13T19:26:02.042"/>
    <p1510:client id="{A20D5908-9296-E676-A133-BA550523D00A}" v="48" dt="2026-04-13T16:19:24.721"/>
    <p1510:client id="{A88CDEC0-7EA2-0210-9EA9-60B15CEDBD06}" v="681" dt="2026-04-13T18:04:05.345"/>
    <p1510:client id="{AC671460-151D-CF35-7DE7-DFED564FDA53}" v="1" dt="2026-04-13T16:23:24.839"/>
    <p1510:client id="{C47E9DF9-DCD9-C528-418F-500D40F2BD2A}" v="3" dt="2026-04-13T10:46:31.216"/>
    <p1510:client id="{E3A41068-2A7F-130B-C3E5-85CC1CA691A8}" v="127" dt="2026-04-13T19:41:17.108"/>
    <p1510:client id="{E43C2FD2-90FA-1D37-87FC-27D124DCFDB6}" v="47" dt="2026-04-14T03:43:03.906"/>
    <p1510:client id="{F7D57263-B515-9FEB-8D54-DF777A4D9C78}" v="12" dt="2026-04-13T16:09:26.7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Галина Гербей" userId="3263c769fd0723d8" providerId="Windows Live" clId="Web-{8C3DB1BC-9F5A-C6EE-1434-ADB5322C2D55}"/>
    <pc:docChg chg="modSld">
      <pc:chgData name="Галина Гербей" userId="3263c769fd0723d8" providerId="Windows Live" clId="Web-{8C3DB1BC-9F5A-C6EE-1434-ADB5322C2D55}" dt="2026-04-12T17:08:13.860" v="14" actId="14100"/>
      <pc:docMkLst>
        <pc:docMk/>
      </pc:docMkLst>
      <pc:sldChg chg="modSp">
        <pc:chgData name="Галина Гербей" userId="3263c769fd0723d8" providerId="Windows Live" clId="Web-{8C3DB1BC-9F5A-C6EE-1434-ADB5322C2D55}" dt="2026-04-12T17:08:13.860" v="14" actId="14100"/>
        <pc:sldMkLst>
          <pc:docMk/>
          <pc:sldMk cId="268915682" sldId="272"/>
        </pc:sldMkLst>
        <pc:spChg chg="mod">
          <ac:chgData name="Галина Гербей" userId="3263c769fd0723d8" providerId="Windows Live" clId="Web-{8C3DB1BC-9F5A-C6EE-1434-ADB5322C2D55}" dt="2026-04-12T17:07:20.156" v="5" actId="14100"/>
          <ac:spMkLst>
            <pc:docMk/>
            <pc:sldMk cId="268915682" sldId="272"/>
            <ac:spMk id="2" creationId="{C2BBD3AB-8D98-63BE-E62B-0A1C951717E8}"/>
          </ac:spMkLst>
        </pc:spChg>
        <pc:spChg chg="mod">
          <ac:chgData name="Галина Гербей" userId="3263c769fd0723d8" providerId="Windows Live" clId="Web-{8C3DB1BC-9F5A-C6EE-1434-ADB5322C2D55}" dt="2026-04-12T17:08:13.860" v="14" actId="14100"/>
          <ac:spMkLst>
            <pc:docMk/>
            <pc:sldMk cId="268915682" sldId="272"/>
            <ac:spMk id="3" creationId="{859A3C73-53E0-555A-01F4-A4FD30562C00}"/>
          </ac:spMkLst>
        </pc:spChg>
      </pc:sldChg>
    </pc:docChg>
  </pc:docChgLst>
  <pc:docChgLst>
    <pc:chgData clId="Web-{8D5CF321-9D2C-69EF-C699-F43601F29FB1}"/>
    <pc:docChg chg="modSld">
      <pc:chgData name="" userId="" providerId="" clId="Web-{8D5CF321-9D2C-69EF-C699-F43601F29FB1}" dt="2026-04-05T08:19:30.746" v="0" actId="1076"/>
      <pc:docMkLst>
        <pc:docMk/>
      </pc:docMkLst>
      <pc:sldChg chg="modSp">
        <pc:chgData name="" userId="" providerId="" clId="Web-{8D5CF321-9D2C-69EF-C699-F43601F29FB1}" dt="2026-04-05T08:19:30.746" v="0" actId="1076"/>
        <pc:sldMkLst>
          <pc:docMk/>
          <pc:sldMk cId="3930024240" sldId="256"/>
        </pc:sldMkLst>
        <pc:picChg chg="mod">
          <ac:chgData name="" userId="" providerId="" clId="Web-{8D5CF321-9D2C-69EF-C699-F43601F29FB1}" dt="2026-04-05T08:19:30.746" v="0" actId="1076"/>
          <ac:picMkLst>
            <pc:docMk/>
            <pc:sldMk cId="3930024240" sldId="256"/>
            <ac:picMk id="4" creationId="{914DDD98-3DE3-6302-8E7C-6884B5BDAF5A}"/>
          </ac:picMkLst>
        </pc:picChg>
      </pc:sldChg>
    </pc:docChg>
  </pc:docChgLst>
  <pc:docChgLst>
    <pc:chgData name="Галина Гербей" userId="3263c769fd0723d8" providerId="Windows Live" clId="Web-{3C515AB9-95DC-F0B5-6FD0-3E3219DF3D90}"/>
    <pc:docChg chg="modSld">
      <pc:chgData name="Галина Гербей" userId="3263c769fd0723d8" providerId="Windows Live" clId="Web-{3C515AB9-95DC-F0B5-6FD0-3E3219DF3D90}" dt="2026-04-14T03:27:21.392" v="0" actId="14100"/>
      <pc:docMkLst>
        <pc:docMk/>
      </pc:docMkLst>
      <pc:sldChg chg="modSp">
        <pc:chgData name="Галина Гербей" userId="3263c769fd0723d8" providerId="Windows Live" clId="Web-{3C515AB9-95DC-F0B5-6FD0-3E3219DF3D90}" dt="2026-04-14T03:27:21.392" v="0" actId="14100"/>
        <pc:sldMkLst>
          <pc:docMk/>
          <pc:sldMk cId="268915682" sldId="272"/>
        </pc:sldMkLst>
        <pc:spChg chg="mod">
          <ac:chgData name="Галина Гербей" userId="3263c769fd0723d8" providerId="Windows Live" clId="Web-{3C515AB9-95DC-F0B5-6FD0-3E3219DF3D90}" dt="2026-04-14T03:27:21.392" v="0" actId="14100"/>
          <ac:spMkLst>
            <pc:docMk/>
            <pc:sldMk cId="268915682" sldId="272"/>
            <ac:spMk id="7" creationId="{B0EF2FE4-7B5B-DBE6-495D-C498BD5EAD9F}"/>
          </ac:spMkLst>
        </pc:spChg>
      </pc:sldChg>
    </pc:docChg>
  </pc:docChgLst>
  <pc:docChgLst>
    <pc:chgData name="Галина Гербей" userId="3263c769fd0723d8" providerId="Windows Live" clId="Web-{7A259A9D-3150-93E9-FBB4-5453380DD9AC}"/>
    <pc:docChg chg="modSld">
      <pc:chgData name="Галина Гербей" userId="3263c769fd0723d8" providerId="Windows Live" clId="Web-{7A259A9D-3150-93E9-FBB4-5453380DD9AC}" dt="2026-04-05T09:36:29.864" v="43" actId="14100"/>
      <pc:docMkLst>
        <pc:docMk/>
      </pc:docMkLst>
    </pc:docChg>
  </pc:docChgLst>
  <pc:docChgLst>
    <pc:chgData clId="Web-{8C3DB1BC-9F5A-C6EE-1434-ADB5322C2D55}"/>
    <pc:docChg chg="modSld">
      <pc:chgData name="" userId="" providerId="" clId="Web-{8C3DB1BC-9F5A-C6EE-1434-ADB5322C2D55}" dt="2026-04-12T17:07:00.140" v="1" actId="20577"/>
      <pc:docMkLst>
        <pc:docMk/>
      </pc:docMkLst>
      <pc:sldChg chg="modSp">
        <pc:chgData name="" userId="" providerId="" clId="Web-{8C3DB1BC-9F5A-C6EE-1434-ADB5322C2D55}" dt="2026-04-12T17:07:00.140" v="1" actId="20577"/>
        <pc:sldMkLst>
          <pc:docMk/>
          <pc:sldMk cId="268915682" sldId="272"/>
        </pc:sldMkLst>
        <pc:spChg chg="mod">
          <ac:chgData name="" userId="" providerId="" clId="Web-{8C3DB1BC-9F5A-C6EE-1434-ADB5322C2D55}" dt="2026-04-12T17:07:00.140" v="1" actId="20577"/>
          <ac:spMkLst>
            <pc:docMk/>
            <pc:sldMk cId="268915682" sldId="272"/>
            <ac:spMk id="3" creationId="{859A3C73-53E0-555A-01F4-A4FD30562C00}"/>
          </ac:spMkLst>
        </pc:spChg>
      </pc:sldChg>
    </pc:docChg>
  </pc:docChgLst>
  <pc:docChgLst>
    <pc:chgData name="Галина Гербей" userId="3263c769fd0723d8" providerId="Windows Live" clId="Web-{AC671460-151D-CF35-7DE7-DFED564FDA53}"/>
    <pc:docChg chg="modSld">
      <pc:chgData name="Галина Гербей" userId="3263c769fd0723d8" providerId="Windows Live" clId="Web-{AC671460-151D-CF35-7DE7-DFED564FDA53}" dt="2026-04-13T16:23:29.293" v="1" actId="20577"/>
      <pc:docMkLst>
        <pc:docMk/>
      </pc:docMkLst>
      <pc:sldChg chg="modSp">
        <pc:chgData name="Галина Гербей" userId="3263c769fd0723d8" providerId="Windows Live" clId="Web-{AC671460-151D-CF35-7DE7-DFED564FDA53}" dt="2026-04-13T16:23:29.293" v="1" actId="20577"/>
        <pc:sldMkLst>
          <pc:docMk/>
          <pc:sldMk cId="808830131" sldId="291"/>
        </pc:sldMkLst>
        <pc:spChg chg="mod">
          <ac:chgData name="Галина Гербей" userId="3263c769fd0723d8" providerId="Windows Live" clId="Web-{AC671460-151D-CF35-7DE7-DFED564FDA53}" dt="2026-04-13T16:23:29.293" v="1" actId="20577"/>
          <ac:spMkLst>
            <pc:docMk/>
            <pc:sldMk cId="808830131" sldId="291"/>
            <ac:spMk id="8" creationId="{DB40F240-F148-EEDC-52B5-9CB6E8941F46}"/>
          </ac:spMkLst>
        </pc:spChg>
      </pc:sldChg>
    </pc:docChg>
  </pc:docChgLst>
  <pc:docChgLst>
    <pc:chgData name="Галина Гербей" userId="3263c769fd0723d8" providerId="Windows Live" clId="Web-{2A9B2DCE-2541-29D4-530C-B54EE5B0D634}"/>
    <pc:docChg chg="modSld">
      <pc:chgData name="Галина Гербей" userId="3263c769fd0723d8" providerId="Windows Live" clId="Web-{2A9B2DCE-2541-29D4-530C-B54EE5B0D634}" dt="2026-04-05T08:12:25.848" v="25" actId="20577"/>
      <pc:docMkLst>
        <pc:docMk/>
      </pc:docMkLst>
      <pc:sldChg chg="delSp modSp">
        <pc:chgData name="Галина Гербей" userId="3263c769fd0723d8" providerId="Windows Live" clId="Web-{2A9B2DCE-2541-29D4-530C-B54EE5B0D634}" dt="2026-04-05T08:12:25.848" v="25" actId="20577"/>
        <pc:sldMkLst>
          <pc:docMk/>
          <pc:sldMk cId="3930024240" sldId="256"/>
        </pc:sldMkLst>
        <pc:spChg chg="mod">
          <ac:chgData name="Галина Гербей" userId="3263c769fd0723d8" providerId="Windows Live" clId="Web-{2A9B2DCE-2541-29D4-530C-B54EE5B0D634}" dt="2026-04-05T08:12:25.848" v="25" actId="20577"/>
          <ac:spMkLst>
            <pc:docMk/>
            <pc:sldMk cId="3930024240" sldId="256"/>
            <ac:spMk id="2" creationId="{00000000-0000-0000-0000-000000000000}"/>
          </ac:spMkLst>
        </pc:spChg>
        <pc:picChg chg="mod">
          <ac:chgData name="Галина Гербей" userId="3263c769fd0723d8" providerId="Windows Live" clId="Web-{2A9B2DCE-2541-29D4-530C-B54EE5B0D634}" dt="2026-04-05T08:12:23.645" v="24" actId="14100"/>
          <ac:picMkLst>
            <pc:docMk/>
            <pc:sldMk cId="3930024240" sldId="256"/>
            <ac:picMk id="4" creationId="{914DDD98-3DE3-6302-8E7C-6884B5BDAF5A}"/>
          </ac:picMkLst>
        </pc:picChg>
      </pc:sldChg>
    </pc:docChg>
  </pc:docChgLst>
  <pc:docChgLst>
    <pc:chgData name="Галина Гербей" userId="3263c769fd0723d8" providerId="Windows Live" clId="Web-{E28DE70A-D755-48C6-85B9-13C8F8F756AC}"/>
    <pc:docChg chg="modSld">
      <pc:chgData name="Галина Гербей" userId="3263c769fd0723d8" providerId="Windows Live" clId="Web-{E28DE70A-D755-48C6-85B9-13C8F8F756AC}" dt="2026-04-05T08:13:46.076" v="5" actId="1076"/>
      <pc:docMkLst>
        <pc:docMk/>
      </pc:docMkLst>
      <pc:sldChg chg="modSp">
        <pc:chgData name="Галина Гербей" userId="3263c769fd0723d8" providerId="Windows Live" clId="Web-{E28DE70A-D755-48C6-85B9-13C8F8F756AC}" dt="2026-04-05T08:13:46.076" v="5" actId="1076"/>
        <pc:sldMkLst>
          <pc:docMk/>
          <pc:sldMk cId="3930024240" sldId="256"/>
        </pc:sldMkLst>
        <pc:spChg chg="mod">
          <ac:chgData name="Галина Гербей" userId="3263c769fd0723d8" providerId="Windows Live" clId="Web-{E28DE70A-D755-48C6-85B9-13C8F8F756AC}" dt="2026-04-05T08:13:41.076" v="4" actId="1076"/>
          <ac:spMkLst>
            <pc:docMk/>
            <pc:sldMk cId="3930024240" sldId="256"/>
            <ac:spMk id="2" creationId="{00000000-0000-0000-0000-000000000000}"/>
          </ac:spMkLst>
        </pc:spChg>
        <pc:picChg chg="mod">
          <ac:chgData name="Галина Гербей" userId="3263c769fd0723d8" providerId="Windows Live" clId="Web-{E28DE70A-D755-48C6-85B9-13C8F8F756AC}" dt="2026-04-05T08:13:46.076" v="5" actId="1076"/>
          <ac:picMkLst>
            <pc:docMk/>
            <pc:sldMk cId="3930024240" sldId="256"/>
            <ac:picMk id="4" creationId="{914DDD98-3DE3-6302-8E7C-6884B5BDAF5A}"/>
          </ac:picMkLst>
        </pc:picChg>
      </pc:sldChg>
    </pc:docChg>
  </pc:docChgLst>
  <pc:docChgLst>
    <pc:chgData name="Галина Гербей" userId="3263c769fd0723d8" providerId="Windows Live" clId="Web-{19D7A020-E7E2-E9E0-BB82-A84E06D44292}"/>
    <pc:docChg chg="modSld">
      <pc:chgData name="Галина Гербей" userId="3263c769fd0723d8" providerId="Windows Live" clId="Web-{19D7A020-E7E2-E9E0-BB82-A84E06D44292}" dt="2026-04-14T19:32:31.742" v="199" actId="1076"/>
      <pc:docMkLst>
        <pc:docMk/>
      </pc:docMkLst>
      <pc:sldChg chg="addSp modSp">
        <pc:chgData name="Галина Гербей" userId="3263c769fd0723d8" providerId="Windows Live" clId="Web-{19D7A020-E7E2-E9E0-BB82-A84E06D44292}" dt="2026-04-14T19:12:22.710" v="130" actId="1076"/>
        <pc:sldMkLst>
          <pc:docMk/>
          <pc:sldMk cId="3930024240" sldId="256"/>
        </pc:sldMkLst>
        <pc:spChg chg="add mod">
          <ac:chgData name="Галина Гербей" userId="3263c769fd0723d8" providerId="Windows Live" clId="Web-{19D7A020-E7E2-E9E0-BB82-A84E06D44292}" dt="2026-04-14T19:12:22.710" v="130" actId="1076"/>
          <ac:spMkLst>
            <pc:docMk/>
            <pc:sldMk cId="3930024240" sldId="256"/>
            <ac:spMk id="3" creationId="{6C9C4FB5-6DD8-25A3-BD79-A9520AED922D}"/>
          </ac:spMkLst>
        </pc:spChg>
        <pc:picChg chg="mod">
          <ac:chgData name="Галина Гербей" userId="3263c769fd0723d8" providerId="Windows Live" clId="Web-{19D7A020-E7E2-E9E0-BB82-A84E06D44292}" dt="2026-04-14T17:42:37.281" v="6" actId="1076"/>
          <ac:picMkLst>
            <pc:docMk/>
            <pc:sldMk cId="3930024240" sldId="256"/>
            <ac:picMk id="4" creationId="{914DDD98-3DE3-6302-8E7C-6884B5BDAF5A}"/>
          </ac:picMkLst>
        </pc:picChg>
      </pc:sldChg>
      <pc:sldChg chg="modSp">
        <pc:chgData name="Галина Гербей" userId="3263c769fd0723d8" providerId="Windows Live" clId="Web-{19D7A020-E7E2-E9E0-BB82-A84E06D44292}" dt="2026-04-14T19:14:14.352" v="142" actId="20577"/>
        <pc:sldMkLst>
          <pc:docMk/>
          <pc:sldMk cId="349061602" sldId="257"/>
        </pc:sldMkLst>
        <pc:spChg chg="mod">
          <ac:chgData name="Галина Гербей" userId="3263c769fd0723d8" providerId="Windows Live" clId="Web-{19D7A020-E7E2-E9E0-BB82-A84E06D44292}" dt="2026-04-14T19:14:14.352" v="142" actId="20577"/>
          <ac:spMkLst>
            <pc:docMk/>
            <pc:sldMk cId="349061602" sldId="257"/>
            <ac:spMk id="3" creationId="{7948BCE2-026F-CC89-2A05-6C3D27CB12D4}"/>
          </ac:spMkLst>
        </pc:spChg>
      </pc:sldChg>
      <pc:sldChg chg="modSp">
        <pc:chgData name="Галина Гербей" userId="3263c769fd0723d8" providerId="Windows Live" clId="Web-{19D7A020-E7E2-E9E0-BB82-A84E06D44292}" dt="2026-04-14T19:06:18.331" v="129" actId="20577"/>
        <pc:sldMkLst>
          <pc:docMk/>
          <pc:sldMk cId="268915682" sldId="272"/>
        </pc:sldMkLst>
        <pc:spChg chg="mod">
          <ac:chgData name="Галина Гербей" userId="3263c769fd0723d8" providerId="Windows Live" clId="Web-{19D7A020-E7E2-E9E0-BB82-A84E06D44292}" dt="2026-04-14T19:06:18.331" v="129" actId="20577"/>
          <ac:spMkLst>
            <pc:docMk/>
            <pc:sldMk cId="268915682" sldId="272"/>
            <ac:spMk id="7" creationId="{B0EF2FE4-7B5B-DBE6-495D-C498BD5EAD9F}"/>
          </ac:spMkLst>
        </pc:spChg>
      </pc:sldChg>
      <pc:sldChg chg="modSp">
        <pc:chgData name="Галина Гербей" userId="3263c769fd0723d8" providerId="Windows Live" clId="Web-{19D7A020-E7E2-E9E0-BB82-A84E06D44292}" dt="2026-04-14T19:16:00.806" v="147" actId="20577"/>
        <pc:sldMkLst>
          <pc:docMk/>
          <pc:sldMk cId="3993953606" sldId="274"/>
        </pc:sldMkLst>
        <pc:spChg chg="mod">
          <ac:chgData name="Галина Гербей" userId="3263c769fd0723d8" providerId="Windows Live" clId="Web-{19D7A020-E7E2-E9E0-BB82-A84E06D44292}" dt="2026-04-14T19:16:00.806" v="147" actId="20577"/>
          <ac:spMkLst>
            <pc:docMk/>
            <pc:sldMk cId="3993953606" sldId="274"/>
            <ac:spMk id="3" creationId="{E5FFCBBF-CAB6-1ABA-BB7C-28E6CF199E39}"/>
          </ac:spMkLst>
        </pc:spChg>
      </pc:sldChg>
      <pc:sldChg chg="modSp">
        <pc:chgData name="Галина Гербей" userId="3263c769fd0723d8" providerId="Windows Live" clId="Web-{19D7A020-E7E2-E9E0-BB82-A84E06D44292}" dt="2026-04-14T19:13:43.555" v="141" actId="20577"/>
        <pc:sldMkLst>
          <pc:docMk/>
          <pc:sldMk cId="604353883" sldId="277"/>
        </pc:sldMkLst>
        <pc:spChg chg="mod">
          <ac:chgData name="Галина Гербей" userId="3263c769fd0723d8" providerId="Windows Live" clId="Web-{19D7A020-E7E2-E9E0-BB82-A84E06D44292}" dt="2026-04-14T19:13:43.555" v="141" actId="20577"/>
          <ac:spMkLst>
            <pc:docMk/>
            <pc:sldMk cId="604353883" sldId="277"/>
            <ac:spMk id="3" creationId="{6C6E6993-6DBA-3881-6739-D62ACAE9A6DE}"/>
          </ac:spMkLst>
        </pc:spChg>
      </pc:sldChg>
      <pc:sldChg chg="modSp">
        <pc:chgData name="Галина Гербей" userId="3263c769fd0723d8" providerId="Windows Live" clId="Web-{19D7A020-E7E2-E9E0-BB82-A84E06D44292}" dt="2026-04-14T19:21:01.904" v="152" actId="20577"/>
        <pc:sldMkLst>
          <pc:docMk/>
          <pc:sldMk cId="825557317" sldId="279"/>
        </pc:sldMkLst>
        <pc:spChg chg="mod">
          <ac:chgData name="Галина Гербей" userId="3263c769fd0723d8" providerId="Windows Live" clId="Web-{19D7A020-E7E2-E9E0-BB82-A84E06D44292}" dt="2026-04-14T19:21:01.904" v="152" actId="20577"/>
          <ac:spMkLst>
            <pc:docMk/>
            <pc:sldMk cId="825557317" sldId="279"/>
            <ac:spMk id="9" creationId="{70318F48-0027-6E23-7EEC-BAF0B6913CF7}"/>
          </ac:spMkLst>
        </pc:spChg>
      </pc:sldChg>
      <pc:sldChg chg="modSp">
        <pc:chgData name="Галина Гербей" userId="3263c769fd0723d8" providerId="Windows Live" clId="Web-{19D7A020-E7E2-E9E0-BB82-A84E06D44292}" dt="2026-04-14T18:47:54.939" v="100" actId="20577"/>
        <pc:sldMkLst>
          <pc:docMk/>
          <pc:sldMk cId="3813084618" sldId="282"/>
        </pc:sldMkLst>
        <pc:spChg chg="mod">
          <ac:chgData name="Галина Гербей" userId="3263c769fd0723d8" providerId="Windows Live" clId="Web-{19D7A020-E7E2-E9E0-BB82-A84E06D44292}" dt="2026-04-14T18:47:54.939" v="100" actId="20577"/>
          <ac:spMkLst>
            <pc:docMk/>
            <pc:sldMk cId="3813084618" sldId="282"/>
            <ac:spMk id="3" creationId="{8A86F704-5CF6-0E3E-86E4-543D2EA694CF}"/>
          </ac:spMkLst>
        </pc:spChg>
      </pc:sldChg>
      <pc:sldChg chg="modSp">
        <pc:chgData name="Галина Гербей" userId="3263c769fd0723d8" providerId="Windows Live" clId="Web-{19D7A020-E7E2-E9E0-BB82-A84E06D44292}" dt="2026-04-14T19:26:09.379" v="157" actId="20577"/>
        <pc:sldMkLst>
          <pc:docMk/>
          <pc:sldMk cId="1546388191" sldId="284"/>
        </pc:sldMkLst>
        <pc:spChg chg="mod">
          <ac:chgData name="Галина Гербей" userId="3263c769fd0723d8" providerId="Windows Live" clId="Web-{19D7A020-E7E2-E9E0-BB82-A84E06D44292}" dt="2026-04-14T19:26:09.379" v="157" actId="20577"/>
          <ac:spMkLst>
            <pc:docMk/>
            <pc:sldMk cId="1546388191" sldId="284"/>
            <ac:spMk id="3" creationId="{9F82AADB-A357-8C71-055C-3640CB2AF928}"/>
          </ac:spMkLst>
        </pc:spChg>
      </pc:sldChg>
      <pc:sldChg chg="modSp">
        <pc:chgData name="Галина Гербей" userId="3263c769fd0723d8" providerId="Windows Live" clId="Web-{19D7A020-E7E2-E9E0-BB82-A84E06D44292}" dt="2026-04-14T19:30:02.819" v="187" actId="20577"/>
        <pc:sldMkLst>
          <pc:docMk/>
          <pc:sldMk cId="3416354319" sldId="289"/>
        </pc:sldMkLst>
        <pc:spChg chg="mod">
          <ac:chgData name="Галина Гербей" userId="3263c769fd0723d8" providerId="Windows Live" clId="Web-{19D7A020-E7E2-E9E0-BB82-A84E06D44292}" dt="2026-04-14T19:30:02.819" v="187" actId="20577"/>
          <ac:spMkLst>
            <pc:docMk/>
            <pc:sldMk cId="3416354319" sldId="289"/>
            <ac:spMk id="3" creationId="{F2E876FF-E9A2-F88F-08C1-4E43CD57AE32}"/>
          </ac:spMkLst>
        </pc:spChg>
      </pc:sldChg>
      <pc:sldChg chg="modSp">
        <pc:chgData name="Галина Гербей" userId="3263c769fd0723d8" providerId="Windows Live" clId="Web-{19D7A020-E7E2-E9E0-BB82-A84E06D44292}" dt="2026-04-14T19:27:34.943" v="172" actId="20577"/>
        <pc:sldMkLst>
          <pc:docMk/>
          <pc:sldMk cId="531019291" sldId="290"/>
        </pc:sldMkLst>
        <pc:spChg chg="mod">
          <ac:chgData name="Галина Гербей" userId="3263c769fd0723d8" providerId="Windows Live" clId="Web-{19D7A020-E7E2-E9E0-BB82-A84E06D44292}" dt="2026-04-14T19:27:34.943" v="172" actId="20577"/>
          <ac:spMkLst>
            <pc:docMk/>
            <pc:sldMk cId="531019291" sldId="290"/>
            <ac:spMk id="3" creationId="{1E95085A-3447-8447-F21E-3DECB9AA323E}"/>
          </ac:spMkLst>
        </pc:spChg>
      </pc:sldChg>
      <pc:sldChg chg="modSp">
        <pc:chgData name="Галина Гербей" userId="3263c769fd0723d8" providerId="Windows Live" clId="Web-{19D7A020-E7E2-E9E0-BB82-A84E06D44292}" dt="2026-04-14T19:32:31.742" v="199" actId="1076"/>
        <pc:sldMkLst>
          <pc:docMk/>
          <pc:sldMk cId="808830131" sldId="291"/>
        </pc:sldMkLst>
        <pc:spChg chg="mod">
          <ac:chgData name="Галина Гербей" userId="3263c769fd0723d8" providerId="Windows Live" clId="Web-{19D7A020-E7E2-E9E0-BB82-A84E06D44292}" dt="2026-04-14T19:32:00.523" v="196" actId="14100"/>
          <ac:spMkLst>
            <pc:docMk/>
            <pc:sldMk cId="808830131" sldId="291"/>
            <ac:spMk id="3" creationId="{CFF688B4-8B6F-E35B-B0EE-B164E6D55E75}"/>
          </ac:spMkLst>
        </pc:spChg>
        <pc:spChg chg="mod">
          <ac:chgData name="Галина Гербей" userId="3263c769fd0723d8" providerId="Windows Live" clId="Web-{19D7A020-E7E2-E9E0-BB82-A84E06D44292}" dt="2026-04-14T19:32:31.742" v="199" actId="1076"/>
          <ac:spMkLst>
            <pc:docMk/>
            <pc:sldMk cId="808830131" sldId="291"/>
            <ac:spMk id="4" creationId="{A410C489-6430-B82F-09E2-89CC711A06E5}"/>
          </ac:spMkLst>
        </pc:spChg>
      </pc:sldChg>
    </pc:docChg>
  </pc:docChgLst>
  <pc:docChgLst>
    <pc:chgData name="Галина Гербей" userId="3263c769fd0723d8" providerId="Windows Live" clId="Web-{F7C95C9E-BEE0-421E-BD13-C4FDAFB48440}"/>
    <pc:docChg chg="modSld">
      <pc:chgData name="Галина Гербей" userId="3263c769fd0723d8" providerId="Windows Live" clId="Web-{F7C95C9E-BEE0-421E-BD13-C4FDAFB48440}" dt="2026-04-05T08:26:47.208" v="10" actId="1076"/>
      <pc:docMkLst>
        <pc:docMk/>
      </pc:docMkLst>
      <pc:sldChg chg="modSp">
        <pc:chgData name="Галина Гербей" userId="3263c769fd0723d8" providerId="Windows Live" clId="Web-{F7C95C9E-BEE0-421E-BD13-C4FDAFB48440}" dt="2026-04-05T08:26:47.208" v="10" actId="1076"/>
        <pc:sldMkLst>
          <pc:docMk/>
          <pc:sldMk cId="3930024240" sldId="256"/>
        </pc:sldMkLst>
        <pc:spChg chg="mod">
          <ac:chgData name="Галина Гербей" userId="3263c769fd0723d8" providerId="Windows Live" clId="Web-{F7C95C9E-BEE0-421E-BD13-C4FDAFB48440}" dt="2026-04-05T08:26:11.546" v="5" actId="20577"/>
          <ac:spMkLst>
            <pc:docMk/>
            <pc:sldMk cId="3930024240" sldId="256"/>
            <ac:spMk id="2" creationId="{00000000-0000-0000-0000-000000000000}"/>
          </ac:spMkLst>
        </pc:spChg>
        <pc:picChg chg="mod">
          <ac:chgData name="Галина Гербей" userId="3263c769fd0723d8" providerId="Windows Live" clId="Web-{F7C95C9E-BEE0-421E-BD13-C4FDAFB48440}" dt="2026-04-05T08:26:47.208" v="10" actId="1076"/>
          <ac:picMkLst>
            <pc:docMk/>
            <pc:sldMk cId="3930024240" sldId="256"/>
            <ac:picMk id="4" creationId="{914DDD98-3DE3-6302-8E7C-6884B5BDAF5A}"/>
          </ac:picMkLst>
        </pc:picChg>
      </pc:sldChg>
    </pc:docChg>
  </pc:docChgLst>
  <pc:docChgLst>
    <pc:chgData clId="Web-{E28DE70A-D755-48C6-85B9-13C8F8F756AC}"/>
    <pc:docChg chg="modSld">
      <pc:chgData name="" userId="" providerId="" clId="Web-{E28DE70A-D755-48C6-85B9-13C8F8F756AC}" dt="2026-04-05T08:13:21.935" v="1" actId="1076"/>
      <pc:docMkLst>
        <pc:docMk/>
      </pc:docMkLst>
      <pc:sldChg chg="modSp">
        <pc:chgData name="" userId="" providerId="" clId="Web-{E28DE70A-D755-48C6-85B9-13C8F8F756AC}" dt="2026-04-05T08:13:21.935" v="1" actId="1076"/>
        <pc:sldMkLst>
          <pc:docMk/>
          <pc:sldMk cId="3930024240" sldId="256"/>
        </pc:sldMkLst>
        <pc:spChg chg="mod">
          <ac:chgData name="" userId="" providerId="" clId="Web-{E28DE70A-D755-48C6-85B9-13C8F8F756AC}" dt="2026-04-05T08:13:13.857" v="0" actId="1076"/>
          <ac:spMkLst>
            <pc:docMk/>
            <pc:sldMk cId="3930024240" sldId="256"/>
            <ac:spMk id="2" creationId="{00000000-0000-0000-0000-000000000000}"/>
          </ac:spMkLst>
        </pc:spChg>
        <pc:picChg chg="mod">
          <ac:chgData name="" userId="" providerId="" clId="Web-{E28DE70A-D755-48C6-85B9-13C8F8F756AC}" dt="2026-04-05T08:13:21.935" v="1" actId="1076"/>
          <ac:picMkLst>
            <pc:docMk/>
            <pc:sldMk cId="3930024240" sldId="256"/>
            <ac:picMk id="4" creationId="{914DDD98-3DE3-6302-8E7C-6884B5BDAF5A}"/>
          </ac:picMkLst>
        </pc:picChg>
      </pc:sldChg>
    </pc:docChg>
  </pc:docChgLst>
  <pc:docChgLst>
    <pc:chgData name="Галина Гербей" userId="3263c769fd0723d8" providerId="Windows Live" clId="Web-{644CA405-89E4-771C-8CB2-A7CC2913690C}"/>
    <pc:docChg chg="modSld">
      <pc:chgData name="Галина Гербей" userId="3263c769fd0723d8" providerId="Windows Live" clId="Web-{644CA405-89E4-771C-8CB2-A7CC2913690C}" dt="2026-04-13T17:33:55.279" v="951" actId="20577"/>
      <pc:docMkLst>
        <pc:docMk/>
      </pc:docMkLst>
      <pc:sldChg chg="addSp delSp modSp">
        <pc:chgData name="Галина Гербей" userId="3263c769fd0723d8" providerId="Windows Live" clId="Web-{644CA405-89E4-771C-8CB2-A7CC2913690C}" dt="2026-04-13T17:13:17.196" v="575"/>
        <pc:sldMkLst>
          <pc:docMk/>
          <pc:sldMk cId="4099942157" sldId="288"/>
        </pc:sldMkLst>
        <pc:spChg chg="del">
          <ac:chgData name="Галина Гербей" userId="3263c769fd0723d8" providerId="Windows Live" clId="Web-{644CA405-89E4-771C-8CB2-A7CC2913690C}" dt="2026-04-13T16:43:24.430" v="94"/>
          <ac:spMkLst>
            <pc:docMk/>
            <pc:sldMk cId="4099942157" sldId="288"/>
            <ac:spMk id="2" creationId="{193C26A5-8FEE-65D1-4086-CB838791A4F1}"/>
          </ac:spMkLst>
        </pc:spChg>
        <pc:spChg chg="add mod">
          <ac:chgData name="Галина Гербей" userId="3263c769fd0723d8" providerId="Windows Live" clId="Web-{644CA405-89E4-771C-8CB2-A7CC2913690C}" dt="2026-04-13T17:13:17.196" v="575"/>
          <ac:spMkLst>
            <pc:docMk/>
            <pc:sldMk cId="4099942157" sldId="288"/>
            <ac:spMk id="5" creationId="{ADDEA8FE-9B19-B500-1549-D8BE4E658A5A}"/>
          </ac:spMkLst>
        </pc:spChg>
        <pc:picChg chg="add del mod">
          <ac:chgData name="Галина Гербей" userId="3263c769fd0723d8" providerId="Windows Live" clId="Web-{644CA405-89E4-771C-8CB2-A7CC2913690C}" dt="2026-04-13T17:13:15.852" v="574"/>
          <ac:picMkLst>
            <pc:docMk/>
            <pc:sldMk cId="4099942157" sldId="288"/>
            <ac:picMk id="3" creationId="{31A82C54-6976-AAFA-1451-62A765B2D5B1}"/>
          </ac:picMkLst>
        </pc:picChg>
        <pc:picChg chg="del mod">
          <ac:chgData name="Галина Гербей" userId="3263c769fd0723d8" providerId="Windows Live" clId="Web-{644CA405-89E4-771C-8CB2-A7CC2913690C}" dt="2026-04-13T17:13:17.196" v="575"/>
          <ac:picMkLst>
            <pc:docMk/>
            <pc:sldMk cId="4099942157" sldId="288"/>
            <ac:picMk id="6" creationId="{74D6C0DD-6B12-CF3B-D8FE-F73FE177397B}"/>
          </ac:picMkLst>
        </pc:picChg>
      </pc:sldChg>
      <pc:sldChg chg="modSp">
        <pc:chgData name="Галина Гербей" userId="3263c769fd0723d8" providerId="Windows Live" clId="Web-{644CA405-89E4-771C-8CB2-A7CC2913690C}" dt="2026-04-13T17:22:59.253" v="794" actId="20577"/>
        <pc:sldMkLst>
          <pc:docMk/>
          <pc:sldMk cId="3416354319" sldId="289"/>
        </pc:sldMkLst>
        <pc:spChg chg="mod">
          <ac:chgData name="Галина Гербей" userId="3263c769fd0723d8" providerId="Windows Live" clId="Web-{644CA405-89E4-771C-8CB2-A7CC2913690C}" dt="2026-04-13T17:22:59.253" v="794" actId="20577"/>
          <ac:spMkLst>
            <pc:docMk/>
            <pc:sldMk cId="3416354319" sldId="289"/>
            <ac:spMk id="3" creationId="{F2E876FF-E9A2-F88F-08C1-4E43CD57AE32}"/>
          </ac:spMkLst>
        </pc:spChg>
      </pc:sldChg>
      <pc:sldChg chg="addSp delSp modSp">
        <pc:chgData name="Галина Гербей" userId="3263c769fd0723d8" providerId="Windows Live" clId="Web-{644CA405-89E4-771C-8CB2-A7CC2913690C}" dt="2026-04-13T17:33:55.279" v="951" actId="20577"/>
        <pc:sldMkLst>
          <pc:docMk/>
          <pc:sldMk cId="808830131" sldId="291"/>
        </pc:sldMkLst>
        <pc:spChg chg="del">
          <ac:chgData name="Галина Гербей" userId="3263c769fd0723d8" providerId="Windows Live" clId="Web-{644CA405-89E4-771C-8CB2-A7CC2913690C}" dt="2026-04-13T16:57:54.764" v="458"/>
          <ac:spMkLst>
            <pc:docMk/>
            <pc:sldMk cId="808830131" sldId="291"/>
            <ac:spMk id="2" creationId="{0122FF90-A721-0CC1-A905-3495B40F2C38}"/>
          </ac:spMkLst>
        </pc:spChg>
        <pc:spChg chg="add mod">
          <ac:chgData name="Галина Гербей" userId="3263c769fd0723d8" providerId="Windows Live" clId="Web-{644CA405-89E4-771C-8CB2-A7CC2913690C}" dt="2026-04-13T17:33:55.279" v="951" actId="20577"/>
          <ac:spMkLst>
            <pc:docMk/>
            <pc:sldMk cId="808830131" sldId="291"/>
            <ac:spMk id="3" creationId="{CFF688B4-8B6F-E35B-B0EE-B164E6D55E75}"/>
          </ac:spMkLst>
        </pc:spChg>
        <pc:spChg chg="add del mod">
          <ac:chgData name="Галина Гербей" userId="3263c769fd0723d8" providerId="Windows Live" clId="Web-{644CA405-89E4-771C-8CB2-A7CC2913690C}" dt="2026-04-13T17:21:55.129" v="771"/>
          <ac:spMkLst>
            <pc:docMk/>
            <pc:sldMk cId="808830131" sldId="291"/>
            <ac:spMk id="4" creationId="{2C90FADE-CA0D-BB12-8FBD-28FEA8A15C30}"/>
          </ac:spMkLst>
        </pc:spChg>
        <pc:spChg chg="add del mod">
          <ac:chgData name="Галина Гербей" userId="3263c769fd0723d8" providerId="Windows Live" clId="Web-{644CA405-89E4-771C-8CB2-A7CC2913690C}" dt="2026-04-13T17:14:13.121" v="597"/>
          <ac:spMkLst>
            <pc:docMk/>
            <pc:sldMk cId="808830131" sldId="291"/>
            <ac:spMk id="5" creationId="{CEBD8B3B-57D5-31E0-99FC-36F24A3B781D}"/>
          </ac:spMkLst>
        </pc:spChg>
        <pc:spChg chg="mod">
          <ac:chgData name="Галина Гербей" userId="3263c769fd0723d8" providerId="Windows Live" clId="Web-{644CA405-89E4-771C-8CB2-A7CC2913690C}" dt="2026-04-13T16:57:51.264" v="457" actId="20577"/>
          <ac:spMkLst>
            <pc:docMk/>
            <pc:sldMk cId="808830131" sldId="291"/>
            <ac:spMk id="8" creationId="{DB40F240-F148-EEDC-52B5-9CB6E8941F46}"/>
          </ac:spMkLst>
        </pc:spChg>
      </pc:sldChg>
    </pc:docChg>
  </pc:docChgLst>
  <pc:docChgLst>
    <pc:chgData name="Галина Гербей" userId="3263c769fd0723d8" providerId="Windows Live" clId="Web-{A20D5908-9296-E676-A133-BA550523D00A}"/>
    <pc:docChg chg="modSld">
      <pc:chgData name="Галина Гербей" userId="3263c769fd0723d8" providerId="Windows Live" clId="Web-{A20D5908-9296-E676-A133-BA550523D00A}" dt="2026-04-13T16:21:10.630" v="49" actId="20577"/>
      <pc:docMkLst>
        <pc:docMk/>
      </pc:docMkLst>
      <pc:sldChg chg="addSp delSp modSp">
        <pc:chgData name="Галина Гербей" userId="3263c769fd0723d8" providerId="Windows Live" clId="Web-{A20D5908-9296-E676-A133-BA550523D00A}" dt="2026-04-13T16:16:43.963" v="38"/>
        <pc:sldMkLst>
          <pc:docMk/>
          <pc:sldMk cId="4099942157" sldId="288"/>
        </pc:sldMkLst>
        <pc:spChg chg="add del mod">
          <ac:chgData name="Галина Гербей" userId="3263c769fd0723d8" providerId="Windows Live" clId="Web-{A20D5908-9296-E676-A133-BA550523D00A}" dt="2026-04-13T16:16:43.963" v="38"/>
          <ac:spMkLst>
            <pc:docMk/>
            <pc:sldMk cId="4099942157" sldId="288"/>
            <ac:spMk id="5" creationId="{783ED59E-2AC5-39E4-EF53-431C4461457D}"/>
          </ac:spMkLst>
        </pc:spChg>
        <pc:picChg chg="del mod">
          <ac:chgData name="Галина Гербей" userId="3263c769fd0723d8" providerId="Windows Live" clId="Web-{A20D5908-9296-E676-A133-BA550523D00A}" dt="2026-04-13T16:16:18.946" v="33"/>
          <ac:picMkLst>
            <pc:docMk/>
            <pc:sldMk cId="4099942157" sldId="288"/>
            <ac:picMk id="4" creationId="{D9BCE61C-599F-A715-1687-90170BADC40A}"/>
          </ac:picMkLst>
        </pc:picChg>
        <pc:picChg chg="add mod ord">
          <ac:chgData name="Галина Гербей" userId="3263c769fd0723d8" providerId="Windows Live" clId="Web-{A20D5908-9296-E676-A133-BA550523D00A}" dt="2026-04-13T16:16:43.963" v="38"/>
          <ac:picMkLst>
            <pc:docMk/>
            <pc:sldMk cId="4099942157" sldId="288"/>
            <ac:picMk id="6" creationId="{74D6C0DD-6B12-CF3B-D8FE-F73FE177397B}"/>
          </ac:picMkLst>
        </pc:picChg>
      </pc:sldChg>
      <pc:sldChg chg="modSp">
        <pc:chgData name="Галина Гербей" userId="3263c769fd0723d8" providerId="Windows Live" clId="Web-{A20D5908-9296-E676-A133-BA550523D00A}" dt="2026-04-13T16:19:24.721" v="48" actId="20577"/>
        <pc:sldMkLst>
          <pc:docMk/>
          <pc:sldMk cId="3416354319" sldId="289"/>
        </pc:sldMkLst>
        <pc:spChg chg="mod">
          <ac:chgData name="Галина Гербей" userId="3263c769fd0723d8" providerId="Windows Live" clId="Web-{A20D5908-9296-E676-A133-BA550523D00A}" dt="2026-04-13T16:19:24.721" v="48" actId="20577"/>
          <ac:spMkLst>
            <pc:docMk/>
            <pc:sldMk cId="3416354319" sldId="289"/>
            <ac:spMk id="3" creationId="{F2E876FF-E9A2-F88F-08C1-4E43CD57AE32}"/>
          </ac:spMkLst>
        </pc:spChg>
      </pc:sldChg>
      <pc:sldChg chg="addSp delSp modSp">
        <pc:chgData name="Галина Гербей" userId="3263c769fd0723d8" providerId="Windows Live" clId="Web-{A20D5908-9296-E676-A133-BA550523D00A}" dt="2026-04-13T16:21:10.630" v="49" actId="20577"/>
        <pc:sldMkLst>
          <pc:docMk/>
          <pc:sldMk cId="808830131" sldId="291"/>
        </pc:sldMkLst>
        <pc:spChg chg="del">
          <ac:chgData name="Галина Гербей" userId="3263c769fd0723d8" providerId="Windows Live" clId="Web-{A20D5908-9296-E676-A133-BA550523D00A}" dt="2026-04-13T16:16:06.398" v="32"/>
          <ac:spMkLst>
            <pc:docMk/>
            <pc:sldMk cId="808830131" sldId="291"/>
            <ac:spMk id="3" creationId="{36A54594-563F-C666-3EA5-450DA1CC5D81}"/>
          </ac:spMkLst>
        </pc:spChg>
        <pc:spChg chg="add mod">
          <ac:chgData name="Галина Гербей" userId="3263c769fd0723d8" providerId="Windows Live" clId="Web-{A20D5908-9296-E676-A133-BA550523D00A}" dt="2026-04-13T16:21:10.630" v="49" actId="20577"/>
          <ac:spMkLst>
            <pc:docMk/>
            <pc:sldMk cId="808830131" sldId="291"/>
            <ac:spMk id="8" creationId="{DB40F240-F148-EEDC-52B5-9CB6E8941F46}"/>
          </ac:spMkLst>
        </pc:spChg>
        <pc:picChg chg="add del mod ord">
          <ac:chgData name="Галина Гербей" userId="3263c769fd0723d8" providerId="Windows Live" clId="Web-{A20D5908-9296-E676-A133-BA550523D00A}" dt="2026-04-13T16:16:49.776" v="40"/>
          <ac:picMkLst>
            <pc:docMk/>
            <pc:sldMk cId="808830131" sldId="291"/>
            <ac:picMk id="4" creationId="{52140A51-EEC0-E2AC-B971-6C933AC65AED}"/>
          </ac:picMkLst>
        </pc:picChg>
        <pc:picChg chg="add del mod">
          <ac:chgData name="Галина Гербей" userId="3263c769fd0723d8" providerId="Windows Live" clId="Web-{A20D5908-9296-E676-A133-BA550523D00A}" dt="2026-04-13T16:16:30.947" v="36"/>
          <ac:picMkLst>
            <pc:docMk/>
            <pc:sldMk cId="808830131" sldId="291"/>
            <ac:picMk id="5" creationId="{5900D6D8-9EA5-A98B-1FE3-2665E0FE6BEF}"/>
          </ac:picMkLst>
        </pc:picChg>
        <pc:picChg chg="add del mod">
          <ac:chgData name="Галина Гербей" userId="3263c769fd0723d8" providerId="Windows Live" clId="Web-{A20D5908-9296-E676-A133-BA550523D00A}" dt="2026-04-13T16:16:48.338" v="39"/>
          <ac:picMkLst>
            <pc:docMk/>
            <pc:sldMk cId="808830131" sldId="291"/>
            <ac:picMk id="6" creationId="{B702FCE2-87F7-ED52-9AD4-8B37D8C595BB}"/>
          </ac:picMkLst>
        </pc:picChg>
      </pc:sldChg>
    </pc:docChg>
  </pc:docChgLst>
  <pc:docChgLst>
    <pc:chgData name="Галина Гербей" userId="3263c769fd0723d8" providerId="Windows Live" clId="Web-{D5A46EC5-9459-0D4A-24D8-8EA5F12DFEAA}"/>
    <pc:docChg chg="modSld">
      <pc:chgData name="Галина Гербей" userId="3263c769fd0723d8" providerId="Windows Live" clId="Web-{D5A46EC5-9459-0D4A-24D8-8EA5F12DFEAA}" dt="2026-04-12T17:06:04.321" v="2"/>
      <pc:docMkLst>
        <pc:docMk/>
      </pc:docMkLst>
      <pc:sldChg chg="modSp">
        <pc:chgData name="Галина Гербей" userId="3263c769fd0723d8" providerId="Windows Live" clId="Web-{D5A46EC5-9459-0D4A-24D8-8EA5F12DFEAA}" dt="2026-04-12T17:06:04.321" v="2"/>
        <pc:sldMkLst>
          <pc:docMk/>
          <pc:sldMk cId="268915682" sldId="272"/>
        </pc:sldMkLst>
        <pc:spChg chg="mod">
          <ac:chgData name="Галина Гербей" userId="3263c769fd0723d8" providerId="Windows Live" clId="Web-{D5A46EC5-9459-0D4A-24D8-8EA5F12DFEAA}" dt="2026-04-12T17:06:04.321" v="2"/>
          <ac:spMkLst>
            <pc:docMk/>
            <pc:sldMk cId="268915682" sldId="272"/>
            <ac:spMk id="2" creationId="{C2BBD3AB-8D98-63BE-E62B-0A1C951717E8}"/>
          </ac:spMkLst>
        </pc:spChg>
      </pc:sldChg>
    </pc:docChg>
  </pc:docChgLst>
  <pc:docChgLst>
    <pc:chgData name="Галина Гербей" userId="3263c769fd0723d8" providerId="Windows Live" clId="Web-{03A9D8E0-5EF8-F76A-59B5-AFE58291B7BE}"/>
    <pc:docChg chg="modSld">
      <pc:chgData name="Галина Гербей" userId="3263c769fd0723d8" providerId="Windows Live" clId="Web-{03A9D8E0-5EF8-F76A-59B5-AFE58291B7BE}" dt="2026-04-13T16:05:16.988" v="167" actId="20577"/>
      <pc:docMkLst>
        <pc:docMk/>
      </pc:docMkLst>
      <pc:sldChg chg="delSp modSp">
        <pc:chgData name="Галина Гербей" userId="3263c769fd0723d8" providerId="Windows Live" clId="Web-{03A9D8E0-5EF8-F76A-59B5-AFE58291B7BE}" dt="2026-04-13T16:05:16.988" v="167" actId="20577"/>
        <pc:sldMkLst>
          <pc:docMk/>
          <pc:sldMk cId="3416354319" sldId="289"/>
        </pc:sldMkLst>
        <pc:spChg chg="del">
          <ac:chgData name="Галина Гербей" userId="3263c769fd0723d8" providerId="Windows Live" clId="Web-{03A9D8E0-5EF8-F76A-59B5-AFE58291B7BE}" dt="2026-04-13T15:42:08.305" v="2"/>
          <ac:spMkLst>
            <pc:docMk/>
            <pc:sldMk cId="3416354319" sldId="289"/>
            <ac:spMk id="2" creationId="{12893ADB-EB89-5F37-6BE0-175E5EB12D20}"/>
          </ac:spMkLst>
        </pc:spChg>
        <pc:spChg chg="mod">
          <ac:chgData name="Галина Гербей" userId="3263c769fd0723d8" providerId="Windows Live" clId="Web-{03A9D8E0-5EF8-F76A-59B5-AFE58291B7BE}" dt="2026-04-13T16:05:16.988" v="167" actId="20577"/>
          <ac:spMkLst>
            <pc:docMk/>
            <pc:sldMk cId="3416354319" sldId="289"/>
            <ac:spMk id="3" creationId="{F2E876FF-E9A2-F88F-08C1-4E43CD57AE32}"/>
          </ac:spMkLst>
        </pc:spChg>
      </pc:sldChg>
      <pc:sldChg chg="addSp delSp modSp">
        <pc:chgData name="Галина Гербей" userId="3263c769fd0723d8" providerId="Windows Live" clId="Web-{03A9D8E0-5EF8-F76A-59B5-AFE58291B7BE}" dt="2026-04-13T15:54:26.779" v="110" actId="20577"/>
        <pc:sldMkLst>
          <pc:docMk/>
          <pc:sldMk cId="531019291" sldId="290"/>
        </pc:sldMkLst>
        <pc:spChg chg="del">
          <ac:chgData name="Галина Гербей" userId="3263c769fd0723d8" providerId="Windows Live" clId="Web-{03A9D8E0-5EF8-F76A-59B5-AFE58291B7BE}" dt="2026-04-13T15:42:50.541" v="11"/>
          <ac:spMkLst>
            <pc:docMk/>
            <pc:sldMk cId="531019291" sldId="290"/>
            <ac:spMk id="2" creationId="{D670DEB9-94E9-D2B2-6D30-77552FA785AA}"/>
          </ac:spMkLst>
        </pc:spChg>
        <pc:spChg chg="mod">
          <ac:chgData name="Галина Гербей" userId="3263c769fd0723d8" providerId="Windows Live" clId="Web-{03A9D8E0-5EF8-F76A-59B5-AFE58291B7BE}" dt="2026-04-13T15:54:26.779" v="110" actId="20577"/>
          <ac:spMkLst>
            <pc:docMk/>
            <pc:sldMk cId="531019291" sldId="290"/>
            <ac:spMk id="3" creationId="{1E95085A-3447-8447-F21E-3DECB9AA323E}"/>
          </ac:spMkLst>
        </pc:spChg>
        <pc:picChg chg="add mod">
          <ac:chgData name="Галина Гербей" userId="3263c769fd0723d8" providerId="Windows Live" clId="Web-{03A9D8E0-5EF8-F76A-59B5-AFE58291B7BE}" dt="2026-04-13T15:54:20.904" v="109" actId="1076"/>
          <ac:picMkLst>
            <pc:docMk/>
            <pc:sldMk cId="531019291" sldId="290"/>
            <ac:picMk id="4" creationId="{8D7CC86C-B8EF-76A3-29ED-1E67605224AC}"/>
          </ac:picMkLst>
        </pc:picChg>
      </pc:sldChg>
    </pc:docChg>
  </pc:docChgLst>
  <pc:docChgLst>
    <pc:chgData name="Галина Гербей" userId="3263c769fd0723d8" providerId="Windows Live" clId="Web-{204A919D-B1AA-A8F1-D129-05E9769C0C22}"/>
    <pc:docChg chg="modSld">
      <pc:chgData name="Галина Гербей" userId="3263c769fd0723d8" providerId="Windows Live" clId="Web-{204A919D-B1AA-A8F1-D129-05E9769C0C22}" dt="2026-04-13T15:35:08.076" v="411" actId="20577"/>
      <pc:docMkLst>
        <pc:docMk/>
      </pc:docMkLst>
      <pc:sldChg chg="modSp">
        <pc:chgData name="Галина Гербей" userId="3263c769fd0723d8" providerId="Windows Live" clId="Web-{204A919D-B1AA-A8F1-D129-05E9769C0C22}" dt="2026-04-13T15:17:23.632" v="13" actId="20577"/>
        <pc:sldMkLst>
          <pc:docMk/>
          <pc:sldMk cId="1066091276" sldId="283"/>
        </pc:sldMkLst>
        <pc:spChg chg="mod">
          <ac:chgData name="Галина Гербей" userId="3263c769fd0723d8" providerId="Windows Live" clId="Web-{204A919D-B1AA-A8F1-D129-05E9769C0C22}" dt="2026-04-13T15:17:23.632" v="13" actId="20577"/>
          <ac:spMkLst>
            <pc:docMk/>
            <pc:sldMk cId="1066091276" sldId="283"/>
            <ac:spMk id="3" creationId="{E8953EAC-DFBA-A5A7-FAB3-6956DCB8BD0B}"/>
          </ac:spMkLst>
        </pc:spChg>
      </pc:sldChg>
      <pc:sldChg chg="modSp">
        <pc:chgData name="Галина Гербей" userId="3263c769fd0723d8" providerId="Windows Live" clId="Web-{204A919D-B1AA-A8F1-D129-05E9769C0C22}" dt="2026-04-13T15:35:08.076" v="411" actId="20577"/>
        <pc:sldMkLst>
          <pc:docMk/>
          <pc:sldMk cId="1546388191" sldId="284"/>
        </pc:sldMkLst>
        <pc:spChg chg="mod">
          <ac:chgData name="Галина Гербей" userId="3263c769fd0723d8" providerId="Windows Live" clId="Web-{204A919D-B1AA-A8F1-D129-05E9769C0C22}" dt="2026-04-13T15:35:08.076" v="411" actId="20577"/>
          <ac:spMkLst>
            <pc:docMk/>
            <pc:sldMk cId="1546388191" sldId="284"/>
            <ac:spMk id="3" creationId="{9F82AADB-A357-8C71-055C-3640CB2AF928}"/>
          </ac:spMkLst>
        </pc:spChg>
      </pc:sldChg>
      <pc:sldChg chg="modSp">
        <pc:chgData name="Галина Гербей" userId="3263c769fd0723d8" providerId="Windows Live" clId="Web-{204A919D-B1AA-A8F1-D129-05E9769C0C22}" dt="2026-04-13T15:33:45.465" v="401" actId="20577"/>
        <pc:sldMkLst>
          <pc:docMk/>
          <pc:sldMk cId="531019291" sldId="290"/>
        </pc:sldMkLst>
        <pc:spChg chg="mod">
          <ac:chgData name="Галина Гербей" userId="3263c769fd0723d8" providerId="Windows Live" clId="Web-{204A919D-B1AA-A8F1-D129-05E9769C0C22}" dt="2026-04-13T15:33:45.465" v="401" actId="20577"/>
          <ac:spMkLst>
            <pc:docMk/>
            <pc:sldMk cId="531019291" sldId="290"/>
            <ac:spMk id="3" creationId="{1E95085A-3447-8447-F21E-3DECB9AA323E}"/>
          </ac:spMkLst>
        </pc:spChg>
      </pc:sldChg>
    </pc:docChg>
  </pc:docChgLst>
  <pc:docChgLst>
    <pc:chgData clId="Web-{8B2A236B-9441-A20C-ECE9-E8D70EE5A34C}"/>
    <pc:docChg chg="modSld">
      <pc:chgData name="" userId="" providerId="" clId="Web-{8B2A236B-9441-A20C-ECE9-E8D70EE5A34C}" dt="2026-04-14T16:15:24.407" v="0" actId="20577"/>
      <pc:docMkLst>
        <pc:docMk/>
      </pc:docMkLst>
      <pc:sldChg chg="modSp">
        <pc:chgData name="" userId="" providerId="" clId="Web-{8B2A236B-9441-A20C-ECE9-E8D70EE5A34C}" dt="2026-04-14T16:15:24.407" v="0" actId="20577"/>
        <pc:sldMkLst>
          <pc:docMk/>
          <pc:sldMk cId="3993953606" sldId="274"/>
        </pc:sldMkLst>
        <pc:spChg chg="mod">
          <ac:chgData name="" userId="" providerId="" clId="Web-{8B2A236B-9441-A20C-ECE9-E8D70EE5A34C}" dt="2026-04-14T16:15:24.407" v="0" actId="20577"/>
          <ac:spMkLst>
            <pc:docMk/>
            <pc:sldMk cId="3993953606" sldId="274"/>
            <ac:spMk id="3" creationId="{E5FFCBBF-CAB6-1ABA-BB7C-28E6CF199E39}"/>
          </ac:spMkLst>
        </pc:spChg>
      </pc:sldChg>
    </pc:docChg>
  </pc:docChgLst>
  <pc:docChgLst>
    <pc:chgData name="Галина Гербей" userId="3263c769fd0723d8" providerId="Windows Live" clId="Web-{7240DD7B-3B87-0199-E6AB-23E0AECFA043}"/>
    <pc:docChg chg="modSld">
      <pc:chgData name="Галина Гербей" userId="3263c769fd0723d8" providerId="Windows Live" clId="Web-{7240DD7B-3B87-0199-E6AB-23E0AECFA043}" dt="2026-04-05T08:36:17.162" v="2" actId="1076"/>
      <pc:docMkLst>
        <pc:docMk/>
      </pc:docMkLst>
      <pc:sldChg chg="modSp">
        <pc:chgData name="Галина Гербей" userId="3263c769fd0723d8" providerId="Windows Live" clId="Web-{7240DD7B-3B87-0199-E6AB-23E0AECFA043}" dt="2026-04-05T08:36:17.162" v="2" actId="1076"/>
        <pc:sldMkLst>
          <pc:docMk/>
          <pc:sldMk cId="3930024240" sldId="256"/>
        </pc:sldMkLst>
        <pc:spChg chg="mod">
          <ac:chgData name="Галина Гербей" userId="3263c769fd0723d8" providerId="Windows Live" clId="Web-{7240DD7B-3B87-0199-E6AB-23E0AECFA043}" dt="2026-04-05T08:36:17.162" v="2" actId="1076"/>
          <ac:spMkLst>
            <pc:docMk/>
            <pc:sldMk cId="3930024240" sldId="256"/>
            <ac:spMk id="2" creationId="{00000000-0000-0000-0000-000000000000}"/>
          </ac:spMkLst>
        </pc:spChg>
        <pc:picChg chg="mod">
          <ac:chgData name="Галина Гербей" userId="3263c769fd0723d8" providerId="Windows Live" clId="Web-{7240DD7B-3B87-0199-E6AB-23E0AECFA043}" dt="2026-04-05T08:36:09.772" v="1" actId="14100"/>
          <ac:picMkLst>
            <pc:docMk/>
            <pc:sldMk cId="3930024240" sldId="256"/>
            <ac:picMk id="4" creationId="{914DDD98-3DE3-6302-8E7C-6884B5BDAF5A}"/>
          </ac:picMkLst>
        </pc:picChg>
      </pc:sldChg>
    </pc:docChg>
  </pc:docChgLst>
  <pc:docChgLst>
    <pc:chgData clId="Web-{2A9B2DCE-2541-29D4-530C-B54EE5B0D634}"/>
    <pc:docChg chg="modSld">
      <pc:chgData name="" userId="" providerId="" clId="Web-{2A9B2DCE-2541-29D4-530C-B54EE5B0D634}" dt="2026-04-05T08:08:38.535" v="1" actId="14100"/>
      <pc:docMkLst>
        <pc:docMk/>
      </pc:docMkLst>
      <pc:sldChg chg="modSp">
        <pc:chgData name="" userId="" providerId="" clId="Web-{2A9B2DCE-2541-29D4-530C-B54EE5B0D634}" dt="2026-04-05T08:08:38.535" v="1" actId="14100"/>
        <pc:sldMkLst>
          <pc:docMk/>
          <pc:sldMk cId="3930024240" sldId="256"/>
        </pc:sldMkLst>
        <pc:picChg chg="mod">
          <ac:chgData name="" userId="" providerId="" clId="Web-{2A9B2DCE-2541-29D4-530C-B54EE5B0D634}" dt="2026-04-05T08:08:38.535" v="1" actId="14100"/>
          <ac:picMkLst>
            <pc:docMk/>
            <pc:sldMk cId="3930024240" sldId="256"/>
            <ac:picMk id="4" creationId="{914DDD98-3DE3-6302-8E7C-6884B5BDAF5A}"/>
          </ac:picMkLst>
        </pc:picChg>
      </pc:sldChg>
    </pc:docChg>
  </pc:docChgLst>
  <pc:docChgLst>
    <pc:chgData name="Галина Гербей" userId="3263c769fd0723d8" providerId="Windows Live" clId="Web-{7BAC9F64-A096-FFD4-4EBD-3EEB32A6EBB0}"/>
    <pc:docChg chg="modSld">
      <pc:chgData name="Галина Гербей" userId="3263c769fd0723d8" providerId="Windows Live" clId="Web-{7BAC9F64-A096-FFD4-4EBD-3EEB32A6EBB0}" dt="2026-04-12T17:34:40.601" v="2" actId="1076"/>
      <pc:docMkLst>
        <pc:docMk/>
      </pc:docMkLst>
      <pc:sldChg chg="addSp modSp">
        <pc:chgData name="Галина Гербей" userId="3263c769fd0723d8" providerId="Windows Live" clId="Web-{7BAC9F64-A096-FFD4-4EBD-3EEB32A6EBB0}" dt="2026-04-12T17:34:40.601" v="2" actId="1076"/>
        <pc:sldMkLst>
          <pc:docMk/>
          <pc:sldMk cId="268915682" sldId="272"/>
        </pc:sldMkLst>
        <pc:picChg chg="add mod">
          <ac:chgData name="Галина Гербей" userId="3263c769fd0723d8" providerId="Windows Live" clId="Web-{7BAC9F64-A096-FFD4-4EBD-3EEB32A6EBB0}" dt="2026-04-12T17:34:40.601" v="2" actId="1076"/>
          <ac:picMkLst>
            <pc:docMk/>
            <pc:sldMk cId="268915682" sldId="272"/>
            <ac:picMk id="4" creationId="{A41E09F8-C696-A961-29B7-15672CEBD4A1}"/>
          </ac:picMkLst>
        </pc:picChg>
      </pc:sldChg>
    </pc:docChg>
  </pc:docChgLst>
  <pc:docChgLst>
    <pc:chgData name="Галина Гербей" userId="3263c769fd0723d8" providerId="Windows Live" clId="Web-{8B2A236B-9441-A20C-ECE9-E8D70EE5A34C}"/>
    <pc:docChg chg="modSld">
      <pc:chgData name="Галина Гербей" userId="3263c769fd0723d8" providerId="Windows Live" clId="Web-{8B2A236B-9441-A20C-ECE9-E8D70EE5A34C}" dt="2026-04-14T16:18:16.767" v="6" actId="20577"/>
      <pc:docMkLst>
        <pc:docMk/>
      </pc:docMkLst>
      <pc:sldChg chg="modSp">
        <pc:chgData name="Галина Гербей" userId="3263c769fd0723d8" providerId="Windows Live" clId="Web-{8B2A236B-9441-A20C-ECE9-E8D70EE5A34C}" dt="2026-04-14T16:17:26.220" v="3" actId="20577"/>
        <pc:sldMkLst>
          <pc:docMk/>
          <pc:sldMk cId="3993953606" sldId="274"/>
        </pc:sldMkLst>
        <pc:spChg chg="mod">
          <ac:chgData name="Галина Гербей" userId="3263c769fd0723d8" providerId="Windows Live" clId="Web-{8B2A236B-9441-A20C-ECE9-E8D70EE5A34C}" dt="2026-04-14T16:17:26.220" v="3" actId="20577"/>
          <ac:spMkLst>
            <pc:docMk/>
            <pc:sldMk cId="3993953606" sldId="274"/>
            <ac:spMk id="3" creationId="{E5FFCBBF-CAB6-1ABA-BB7C-28E6CF199E39}"/>
          </ac:spMkLst>
        </pc:spChg>
      </pc:sldChg>
      <pc:sldChg chg="modSp">
        <pc:chgData name="Галина Гербей" userId="3263c769fd0723d8" providerId="Windows Live" clId="Web-{8B2A236B-9441-A20C-ECE9-E8D70EE5A34C}" dt="2026-04-14T16:18:16.767" v="6" actId="20577"/>
        <pc:sldMkLst>
          <pc:docMk/>
          <pc:sldMk cId="3006267102" sldId="278"/>
        </pc:sldMkLst>
        <pc:spChg chg="mod">
          <ac:chgData name="Галина Гербей" userId="3263c769fd0723d8" providerId="Windows Live" clId="Web-{8B2A236B-9441-A20C-ECE9-E8D70EE5A34C}" dt="2026-04-14T16:18:16.767" v="6" actId="20577"/>
          <ac:spMkLst>
            <pc:docMk/>
            <pc:sldMk cId="3006267102" sldId="278"/>
            <ac:spMk id="3" creationId="{A0D69997-5CFE-A37B-BA1E-350FA02824B4}"/>
          </ac:spMkLst>
        </pc:spChg>
      </pc:sldChg>
    </pc:docChg>
  </pc:docChgLst>
  <pc:docChgLst>
    <pc:chgData name="Галина Гербей" userId="3263c769fd0723d8" providerId="Windows Live" clId="Web-{E3A41068-2A7F-130B-C3E5-85CC1CA691A8}"/>
    <pc:docChg chg="delSld modSld">
      <pc:chgData name="Галина Гербей" userId="3263c769fd0723d8" providerId="Windows Live" clId="Web-{E3A41068-2A7F-130B-C3E5-85CC1CA691A8}" dt="2026-04-13T19:41:17.108" v="104" actId="20577"/>
      <pc:docMkLst>
        <pc:docMk/>
      </pc:docMkLst>
      <pc:sldChg chg="del">
        <pc:chgData name="Галина Гербей" userId="3263c769fd0723d8" providerId="Windows Live" clId="Web-{E3A41068-2A7F-130B-C3E5-85CC1CA691A8}" dt="2026-04-13T19:33:03.543" v="50"/>
        <pc:sldMkLst>
          <pc:docMk/>
          <pc:sldMk cId="3208621313" sldId="258"/>
        </pc:sldMkLst>
      </pc:sldChg>
      <pc:sldChg chg="modSp del">
        <pc:chgData name="Галина Гербей" userId="3263c769fd0723d8" providerId="Windows Live" clId="Web-{E3A41068-2A7F-130B-C3E5-85CC1CA691A8}" dt="2026-04-13T19:33:01.402" v="49"/>
        <pc:sldMkLst>
          <pc:docMk/>
          <pc:sldMk cId="1534350360" sldId="259"/>
        </pc:sldMkLst>
        <pc:spChg chg="mod">
          <ac:chgData name="Галина Гербей" userId="3263c769fd0723d8" providerId="Windows Live" clId="Web-{E3A41068-2A7F-130B-C3E5-85CC1CA691A8}" dt="2026-04-13T19:32:57.839" v="48" actId="20577"/>
          <ac:spMkLst>
            <pc:docMk/>
            <pc:sldMk cId="1534350360" sldId="259"/>
            <ac:spMk id="2" creationId="{DBF671B0-55B9-EBFF-8A7A-ABDCC2B74104}"/>
          </ac:spMkLst>
        </pc:spChg>
      </pc:sldChg>
      <pc:sldChg chg="del">
        <pc:chgData name="Галина Гербей" userId="3263c769fd0723d8" providerId="Windows Live" clId="Web-{E3A41068-2A7F-130B-C3E5-85CC1CA691A8}" dt="2026-04-13T19:32:43.508" v="47"/>
        <pc:sldMkLst>
          <pc:docMk/>
          <pc:sldMk cId="1513539601" sldId="260"/>
        </pc:sldMkLst>
      </pc:sldChg>
      <pc:sldChg chg="del">
        <pc:chgData name="Галина Гербей" userId="3263c769fd0723d8" providerId="Windows Live" clId="Web-{E3A41068-2A7F-130B-C3E5-85CC1CA691A8}" dt="2026-04-13T19:32:17.083" v="38"/>
        <pc:sldMkLst>
          <pc:docMk/>
          <pc:sldMk cId="130681587" sldId="261"/>
        </pc:sldMkLst>
      </pc:sldChg>
      <pc:sldChg chg="del">
        <pc:chgData name="Галина Гербей" userId="3263c769fd0723d8" providerId="Windows Live" clId="Web-{E3A41068-2A7F-130B-C3E5-85CC1CA691A8}" dt="2026-04-13T19:32:22.021" v="40"/>
        <pc:sldMkLst>
          <pc:docMk/>
          <pc:sldMk cId="2396165984" sldId="262"/>
        </pc:sldMkLst>
      </pc:sldChg>
      <pc:sldChg chg="del">
        <pc:chgData name="Галина Гербей" userId="3263c769fd0723d8" providerId="Windows Live" clId="Web-{E3A41068-2A7F-130B-C3E5-85CC1CA691A8}" dt="2026-04-13T19:32:19.224" v="39"/>
        <pc:sldMkLst>
          <pc:docMk/>
          <pc:sldMk cId="3609716730" sldId="263"/>
        </pc:sldMkLst>
      </pc:sldChg>
      <pc:sldChg chg="del">
        <pc:chgData name="Галина Гербей" userId="3263c769fd0723d8" providerId="Windows Live" clId="Web-{E3A41068-2A7F-130B-C3E5-85CC1CA691A8}" dt="2026-04-13T19:32:38.757" v="46"/>
        <pc:sldMkLst>
          <pc:docMk/>
          <pc:sldMk cId="2298030384" sldId="264"/>
        </pc:sldMkLst>
      </pc:sldChg>
      <pc:sldChg chg="del">
        <pc:chgData name="Галина Гербей" userId="3263c769fd0723d8" providerId="Windows Live" clId="Web-{E3A41068-2A7F-130B-C3E5-85CC1CA691A8}" dt="2026-04-13T19:32:10.380" v="36"/>
        <pc:sldMkLst>
          <pc:docMk/>
          <pc:sldMk cId="1177544595" sldId="265"/>
        </pc:sldMkLst>
      </pc:sldChg>
      <pc:sldChg chg="del">
        <pc:chgData name="Галина Гербей" userId="3263c769fd0723d8" providerId="Windows Live" clId="Web-{E3A41068-2A7F-130B-C3E5-85CC1CA691A8}" dt="2026-04-13T19:32:35.803" v="45"/>
        <pc:sldMkLst>
          <pc:docMk/>
          <pc:sldMk cId="1010753834" sldId="266"/>
        </pc:sldMkLst>
      </pc:sldChg>
      <pc:sldChg chg="del">
        <pc:chgData name="Галина Гербей" userId="3263c769fd0723d8" providerId="Windows Live" clId="Web-{E3A41068-2A7F-130B-C3E5-85CC1CA691A8}" dt="2026-04-13T19:32:33.147" v="44"/>
        <pc:sldMkLst>
          <pc:docMk/>
          <pc:sldMk cId="915132183" sldId="267"/>
        </pc:sldMkLst>
      </pc:sldChg>
      <pc:sldChg chg="del">
        <pc:chgData name="Галина Гербей" userId="3263c769fd0723d8" providerId="Windows Live" clId="Web-{E3A41068-2A7F-130B-C3E5-85CC1CA691A8}" dt="2026-04-13T19:32:30.959" v="43"/>
        <pc:sldMkLst>
          <pc:docMk/>
          <pc:sldMk cId="3903783668" sldId="268"/>
        </pc:sldMkLst>
      </pc:sldChg>
      <pc:sldChg chg="del">
        <pc:chgData name="Галина Гербей" userId="3263c769fd0723d8" providerId="Windows Live" clId="Web-{E3A41068-2A7F-130B-C3E5-85CC1CA691A8}" dt="2026-04-13T19:32:26.584" v="42"/>
        <pc:sldMkLst>
          <pc:docMk/>
          <pc:sldMk cId="671113458" sldId="269"/>
        </pc:sldMkLst>
      </pc:sldChg>
      <pc:sldChg chg="del">
        <pc:chgData name="Галина Гербей" userId="3263c769fd0723d8" providerId="Windows Live" clId="Web-{E3A41068-2A7F-130B-C3E5-85CC1CA691A8}" dt="2026-04-13T19:32:14.521" v="37"/>
        <pc:sldMkLst>
          <pc:docMk/>
          <pc:sldMk cId="1736964923" sldId="270"/>
        </pc:sldMkLst>
      </pc:sldChg>
      <pc:sldChg chg="del">
        <pc:chgData name="Галина Гербей" userId="3263c769fd0723d8" providerId="Windows Live" clId="Web-{E3A41068-2A7F-130B-C3E5-85CC1CA691A8}" dt="2026-04-13T19:32:24.302" v="41"/>
        <pc:sldMkLst>
          <pc:docMk/>
          <pc:sldMk cId="2755517628" sldId="271"/>
        </pc:sldMkLst>
      </pc:sldChg>
      <pc:sldChg chg="addSp delSp modSp">
        <pc:chgData name="Галина Гербей" userId="3263c769fd0723d8" providerId="Windows Live" clId="Web-{E3A41068-2A7F-130B-C3E5-85CC1CA691A8}" dt="2026-04-13T19:37:32.032" v="92" actId="20577"/>
        <pc:sldMkLst>
          <pc:docMk/>
          <pc:sldMk cId="268915682" sldId="272"/>
        </pc:sldMkLst>
        <pc:spChg chg="mod">
          <ac:chgData name="Галина Гербей" userId="3263c769fd0723d8" providerId="Windows Live" clId="Web-{E3A41068-2A7F-130B-C3E5-85CC1CA691A8}" dt="2026-04-13T19:35:59.726" v="72" actId="20577"/>
          <ac:spMkLst>
            <pc:docMk/>
            <pc:sldMk cId="268915682" sldId="272"/>
            <ac:spMk id="2" creationId="{C2BBD3AB-8D98-63BE-E62B-0A1C951717E8}"/>
          </ac:spMkLst>
        </pc:spChg>
        <pc:spChg chg="mod">
          <ac:chgData name="Галина Гербей" userId="3263c769fd0723d8" providerId="Windows Live" clId="Web-{E3A41068-2A7F-130B-C3E5-85CC1CA691A8}" dt="2026-04-13T19:35:00.234" v="61" actId="14100"/>
          <ac:spMkLst>
            <pc:docMk/>
            <pc:sldMk cId="268915682" sldId="272"/>
            <ac:spMk id="3" creationId="{859A3C73-53E0-555A-01F4-A4FD30562C00}"/>
          </ac:spMkLst>
        </pc:spChg>
        <pc:spChg chg="add mod">
          <ac:chgData name="Галина Гербей" userId="3263c769fd0723d8" providerId="Windows Live" clId="Web-{E3A41068-2A7F-130B-C3E5-85CC1CA691A8}" dt="2026-04-13T19:35:16.377" v="64" actId="1076"/>
          <ac:spMkLst>
            <pc:docMk/>
            <pc:sldMk cId="268915682" sldId="272"/>
            <ac:spMk id="5" creationId="{A056D06E-F1E2-062C-A4A3-DA4E747DD3FB}"/>
          </ac:spMkLst>
        </pc:spChg>
        <pc:spChg chg="add del mod">
          <ac:chgData name="Галина Гербей" userId="3263c769fd0723d8" providerId="Windows Live" clId="Web-{E3A41068-2A7F-130B-C3E5-85CC1CA691A8}" dt="2026-04-13T19:37:22.515" v="82"/>
          <ac:spMkLst>
            <pc:docMk/>
            <pc:sldMk cId="268915682" sldId="272"/>
            <ac:spMk id="6" creationId="{03165532-8957-F06C-0399-12C16FED6654}"/>
          </ac:spMkLst>
        </pc:spChg>
        <pc:spChg chg="add mod">
          <ac:chgData name="Галина Гербей" userId="3263c769fd0723d8" providerId="Windows Live" clId="Web-{E3A41068-2A7F-130B-C3E5-85CC1CA691A8}" dt="2026-04-13T19:37:32.032" v="92" actId="20577"/>
          <ac:spMkLst>
            <pc:docMk/>
            <pc:sldMk cId="268915682" sldId="272"/>
            <ac:spMk id="7" creationId="{B0EF2FE4-7B5B-DBE6-495D-C498BD5EAD9F}"/>
          </ac:spMkLst>
        </pc:spChg>
        <pc:picChg chg="mod">
          <ac:chgData name="Галина Гербей" userId="3263c769fd0723d8" providerId="Windows Live" clId="Web-{E3A41068-2A7F-130B-C3E5-85CC1CA691A8}" dt="2026-04-13T19:35:25.503" v="66" actId="1076"/>
          <ac:picMkLst>
            <pc:docMk/>
            <pc:sldMk cId="268915682" sldId="272"/>
            <ac:picMk id="4" creationId="{A41E09F8-C696-A961-29B7-15672CEBD4A1}"/>
          </ac:picMkLst>
        </pc:picChg>
      </pc:sldChg>
      <pc:sldChg chg="del">
        <pc:chgData name="Галина Гербей" userId="3263c769fd0723d8" providerId="Windows Live" clId="Web-{E3A41068-2A7F-130B-C3E5-85CC1CA691A8}" dt="2026-04-13T19:32:08.224" v="35"/>
        <pc:sldMkLst>
          <pc:docMk/>
          <pc:sldMk cId="2999621564" sldId="273"/>
        </pc:sldMkLst>
      </pc:sldChg>
      <pc:sldChg chg="modSp">
        <pc:chgData name="Галина Гербей" userId="3263c769fd0723d8" providerId="Windows Live" clId="Web-{E3A41068-2A7F-130B-C3E5-85CC1CA691A8}" dt="2026-04-13T19:39:09.351" v="93" actId="20577"/>
        <pc:sldMkLst>
          <pc:docMk/>
          <pc:sldMk cId="3993953606" sldId="274"/>
        </pc:sldMkLst>
        <pc:spChg chg="mod">
          <ac:chgData name="Галина Гербей" userId="3263c769fd0723d8" providerId="Windows Live" clId="Web-{E3A41068-2A7F-130B-C3E5-85CC1CA691A8}" dt="2026-04-13T19:39:09.351" v="93" actId="20577"/>
          <ac:spMkLst>
            <pc:docMk/>
            <pc:sldMk cId="3993953606" sldId="274"/>
            <ac:spMk id="3" creationId="{E5FFCBBF-CAB6-1ABA-BB7C-28E6CF199E39}"/>
          </ac:spMkLst>
        </pc:spChg>
      </pc:sldChg>
      <pc:sldChg chg="modSp">
        <pc:chgData name="Галина Гербей" userId="3263c769fd0723d8" providerId="Windows Live" clId="Web-{E3A41068-2A7F-130B-C3E5-85CC1CA691A8}" dt="2026-04-13T19:39:47.713" v="96" actId="20577"/>
        <pc:sldMkLst>
          <pc:docMk/>
          <pc:sldMk cId="3006267102" sldId="278"/>
        </pc:sldMkLst>
        <pc:spChg chg="mod">
          <ac:chgData name="Галина Гербей" userId="3263c769fd0723d8" providerId="Windows Live" clId="Web-{E3A41068-2A7F-130B-C3E5-85CC1CA691A8}" dt="2026-04-13T19:39:47.713" v="96" actId="20577"/>
          <ac:spMkLst>
            <pc:docMk/>
            <pc:sldMk cId="3006267102" sldId="278"/>
            <ac:spMk id="3" creationId="{A0D69997-5CFE-A37B-BA1E-350FA02824B4}"/>
          </ac:spMkLst>
        </pc:spChg>
      </pc:sldChg>
      <pc:sldChg chg="modSp">
        <pc:chgData name="Галина Гербей" userId="3263c769fd0723d8" providerId="Windows Live" clId="Web-{E3A41068-2A7F-130B-C3E5-85CC1CA691A8}" dt="2026-04-13T19:40:03.183" v="97" actId="20577"/>
        <pc:sldMkLst>
          <pc:docMk/>
          <pc:sldMk cId="825557317" sldId="279"/>
        </pc:sldMkLst>
        <pc:spChg chg="mod">
          <ac:chgData name="Галина Гербей" userId="3263c769fd0723d8" providerId="Windows Live" clId="Web-{E3A41068-2A7F-130B-C3E5-85CC1CA691A8}" dt="2026-04-13T19:40:03.183" v="97" actId="20577"/>
          <ac:spMkLst>
            <pc:docMk/>
            <pc:sldMk cId="825557317" sldId="279"/>
            <ac:spMk id="9" creationId="{70318F48-0027-6E23-7EEC-BAF0B6913CF7}"/>
          </ac:spMkLst>
        </pc:spChg>
      </pc:sldChg>
      <pc:sldChg chg="modSp">
        <pc:chgData name="Галина Гербей" userId="3263c769fd0723d8" providerId="Windows Live" clId="Web-{E3A41068-2A7F-130B-C3E5-85CC1CA691A8}" dt="2026-04-13T19:41:17.108" v="104" actId="20577"/>
        <pc:sldMkLst>
          <pc:docMk/>
          <pc:sldMk cId="1066091276" sldId="283"/>
        </pc:sldMkLst>
        <pc:spChg chg="mod">
          <ac:chgData name="Галина Гербей" userId="3263c769fd0723d8" providerId="Windows Live" clId="Web-{E3A41068-2A7F-130B-C3E5-85CC1CA691A8}" dt="2026-04-13T19:41:17.108" v="104" actId="20577"/>
          <ac:spMkLst>
            <pc:docMk/>
            <pc:sldMk cId="1066091276" sldId="283"/>
            <ac:spMk id="3" creationId="{E8953EAC-DFBA-A5A7-FAB3-6956DCB8BD0B}"/>
          </ac:spMkLst>
        </pc:spChg>
      </pc:sldChg>
      <pc:sldChg chg="del">
        <pc:chgData name="Галина Гербей" userId="3263c769fd0723d8" providerId="Windows Live" clId="Web-{E3A41068-2A7F-130B-C3E5-85CC1CA691A8}" dt="2026-04-13T19:33:05.622" v="51"/>
        <pc:sldMkLst>
          <pc:docMk/>
          <pc:sldMk cId="1137353436" sldId="285"/>
        </pc:sldMkLst>
      </pc:sldChg>
      <pc:sldChg chg="del">
        <pc:chgData name="Галина Гербей" userId="3263c769fd0723d8" providerId="Windows Live" clId="Web-{E3A41068-2A7F-130B-C3E5-85CC1CA691A8}" dt="2026-04-13T19:33:12.108" v="52"/>
        <pc:sldMkLst>
          <pc:docMk/>
          <pc:sldMk cId="167703128" sldId="286"/>
        </pc:sldMkLst>
      </pc:sldChg>
      <pc:sldChg chg="del">
        <pc:chgData name="Галина Гербей" userId="3263c769fd0723d8" providerId="Windows Live" clId="Web-{E3A41068-2A7F-130B-C3E5-85CC1CA691A8}" dt="2026-04-13T19:33:14.280" v="53"/>
        <pc:sldMkLst>
          <pc:docMk/>
          <pc:sldMk cId="1509835598" sldId="287"/>
        </pc:sldMkLst>
      </pc:sldChg>
      <pc:sldChg chg="del">
        <pc:chgData name="Галина Гербей" userId="3263c769fd0723d8" providerId="Windows Live" clId="Web-{E3A41068-2A7F-130B-C3E5-85CC1CA691A8}" dt="2026-04-13T19:33:16.952" v="54"/>
        <pc:sldMkLst>
          <pc:docMk/>
          <pc:sldMk cId="4099942157" sldId="288"/>
        </pc:sldMkLst>
      </pc:sldChg>
    </pc:docChg>
  </pc:docChgLst>
  <pc:docChgLst>
    <pc:chgData name="Галина Гербей" userId="3263c769fd0723d8" providerId="Windows Live" clId="Web-{58F24576-FA47-8117-1C79-1CBF56A0945E}"/>
    <pc:docChg chg="modSld">
      <pc:chgData name="Галина Гербей" userId="3263c769fd0723d8" providerId="Windows Live" clId="Web-{58F24576-FA47-8117-1C79-1CBF56A0945E}" dt="2026-04-14T17:24:27.838" v="132" actId="1076"/>
      <pc:docMkLst>
        <pc:docMk/>
      </pc:docMkLst>
      <pc:sldChg chg="modSp">
        <pc:chgData name="Галина Гербей" userId="3263c769fd0723d8" providerId="Windows Live" clId="Web-{58F24576-FA47-8117-1C79-1CBF56A0945E}" dt="2026-04-14T17:24:27.838" v="132" actId="1076"/>
        <pc:sldMkLst>
          <pc:docMk/>
          <pc:sldMk cId="268915682" sldId="272"/>
        </pc:sldMkLst>
        <pc:spChg chg="mod">
          <ac:chgData name="Галина Гербей" userId="3263c769fd0723d8" providerId="Windows Live" clId="Web-{58F24576-FA47-8117-1C79-1CBF56A0945E}" dt="2026-04-14T17:24:15.275" v="129" actId="1076"/>
          <ac:spMkLst>
            <pc:docMk/>
            <pc:sldMk cId="268915682" sldId="272"/>
            <ac:spMk id="2" creationId="{C2BBD3AB-8D98-63BE-E62B-0A1C951717E8}"/>
          </ac:spMkLst>
        </pc:spChg>
        <pc:spChg chg="mod">
          <ac:chgData name="Галина Гербей" userId="3263c769fd0723d8" providerId="Windows Live" clId="Web-{58F24576-FA47-8117-1C79-1CBF56A0945E}" dt="2026-04-14T17:23:45.650" v="125" actId="1076"/>
          <ac:spMkLst>
            <pc:docMk/>
            <pc:sldMk cId="268915682" sldId="272"/>
            <ac:spMk id="5" creationId="{A056D06E-F1E2-062C-A4A3-DA4E747DD3FB}"/>
          </ac:spMkLst>
        </pc:spChg>
        <pc:spChg chg="mod">
          <ac:chgData name="Галина Гербей" userId="3263c769fd0723d8" providerId="Windows Live" clId="Web-{58F24576-FA47-8117-1C79-1CBF56A0945E}" dt="2026-04-14T17:24:27.838" v="132" actId="1076"/>
          <ac:spMkLst>
            <pc:docMk/>
            <pc:sldMk cId="268915682" sldId="272"/>
            <ac:spMk id="7" creationId="{B0EF2FE4-7B5B-DBE6-495D-C498BD5EAD9F}"/>
          </ac:spMkLst>
        </pc:spChg>
        <pc:picChg chg="mod">
          <ac:chgData name="Галина Гербей" userId="3263c769fd0723d8" providerId="Windows Live" clId="Web-{58F24576-FA47-8117-1C79-1CBF56A0945E}" dt="2026-04-14T17:24:19.166" v="130" actId="1076"/>
          <ac:picMkLst>
            <pc:docMk/>
            <pc:sldMk cId="268915682" sldId="272"/>
            <ac:picMk id="4" creationId="{A41E09F8-C696-A961-29B7-15672CEBD4A1}"/>
          </ac:picMkLst>
        </pc:picChg>
      </pc:sldChg>
      <pc:sldChg chg="addSp delSp modSp">
        <pc:chgData name="Галина Гербей" userId="3263c769fd0723d8" providerId="Windows Live" clId="Web-{58F24576-FA47-8117-1C79-1CBF56A0945E}" dt="2026-04-14T17:17:42.366" v="119" actId="20577"/>
        <pc:sldMkLst>
          <pc:docMk/>
          <pc:sldMk cId="531019291" sldId="290"/>
        </pc:sldMkLst>
        <pc:spChg chg="mod">
          <ac:chgData name="Галина Гербей" userId="3263c769fd0723d8" providerId="Windows Live" clId="Web-{58F24576-FA47-8117-1C79-1CBF56A0945E}" dt="2026-04-14T17:17:31.866" v="117" actId="20577"/>
          <ac:spMkLst>
            <pc:docMk/>
            <pc:sldMk cId="531019291" sldId="290"/>
            <ac:spMk id="2" creationId="{4CC626F7-B582-5B58-E632-8FE9DFD25704}"/>
          </ac:spMkLst>
        </pc:spChg>
        <pc:spChg chg="mod">
          <ac:chgData name="Галина Гербей" userId="3263c769fd0723d8" providerId="Windows Live" clId="Web-{58F24576-FA47-8117-1C79-1CBF56A0945E}" dt="2026-04-14T17:17:35.523" v="118" actId="20577"/>
          <ac:spMkLst>
            <pc:docMk/>
            <pc:sldMk cId="531019291" sldId="290"/>
            <ac:spMk id="5" creationId="{0185FF7E-6AC8-9A2C-2EAC-FEEBE5D0EF27}"/>
          </ac:spMkLst>
        </pc:spChg>
        <pc:spChg chg="add del mod">
          <ac:chgData name="Галина Гербей" userId="3263c769fd0723d8" providerId="Windows Live" clId="Web-{58F24576-FA47-8117-1C79-1CBF56A0945E}" dt="2026-04-14T17:10:56.764" v="4"/>
          <ac:spMkLst>
            <pc:docMk/>
            <pc:sldMk cId="531019291" sldId="290"/>
            <ac:spMk id="6" creationId="{2ECC2CD4-4F57-E28D-69E2-290D117FD28B}"/>
          </ac:spMkLst>
        </pc:spChg>
        <pc:spChg chg="add mod">
          <ac:chgData name="Галина Гербей" userId="3263c769fd0723d8" providerId="Windows Live" clId="Web-{58F24576-FA47-8117-1C79-1CBF56A0945E}" dt="2026-04-14T17:17:42.366" v="119" actId="20577"/>
          <ac:spMkLst>
            <pc:docMk/>
            <pc:sldMk cId="531019291" sldId="290"/>
            <ac:spMk id="8" creationId="{E161105B-BD98-F4E4-5FB8-3058691F259E}"/>
          </ac:spMkLst>
        </pc:spChg>
        <pc:picChg chg="add mod">
          <ac:chgData name="Галина Гербей" userId="3263c769fd0723d8" providerId="Windows Live" clId="Web-{58F24576-FA47-8117-1C79-1CBF56A0945E}" dt="2026-04-14T17:14:48.395" v="94" actId="1076"/>
          <ac:picMkLst>
            <pc:docMk/>
            <pc:sldMk cId="531019291" sldId="290"/>
            <ac:picMk id="7" creationId="{3933BBA5-9341-0C67-0A3B-F3F7C54B3D91}"/>
          </ac:picMkLst>
        </pc:picChg>
      </pc:sldChg>
      <pc:sldChg chg="addSp delSp modSp">
        <pc:chgData name="Галина Гербей" userId="3263c769fd0723d8" providerId="Windows Live" clId="Web-{58F24576-FA47-8117-1C79-1CBF56A0945E}" dt="2026-04-14T17:17:18.413" v="116" actId="20577"/>
        <pc:sldMkLst>
          <pc:docMk/>
          <pc:sldMk cId="808830131" sldId="291"/>
        </pc:sldMkLst>
        <pc:spChg chg="mod">
          <ac:chgData name="Галина Гербей" userId="3263c769fd0723d8" providerId="Windows Live" clId="Web-{58F24576-FA47-8117-1C79-1CBF56A0945E}" dt="2026-04-14T17:17:18.413" v="116" actId="20577"/>
          <ac:spMkLst>
            <pc:docMk/>
            <pc:sldMk cId="808830131" sldId="291"/>
            <ac:spMk id="5" creationId="{5BF997DE-F9C8-8E3E-03E7-5DCEA5FAE8D1}"/>
          </ac:spMkLst>
        </pc:spChg>
        <pc:spChg chg="add del mod">
          <ac:chgData name="Галина Гербей" userId="3263c769fd0723d8" providerId="Windows Live" clId="Web-{58F24576-FA47-8117-1C79-1CBF56A0945E}" dt="2026-04-14T17:16:58.584" v="113"/>
          <ac:spMkLst>
            <pc:docMk/>
            <pc:sldMk cId="808830131" sldId="291"/>
            <ac:spMk id="6" creationId="{99F62311-2189-9981-C142-AE4FCEE72A97}"/>
          </ac:spMkLst>
        </pc:spChg>
      </pc:sldChg>
    </pc:docChg>
  </pc:docChgLst>
  <pc:docChgLst>
    <pc:chgData name="Галина Гербей" userId="3263c769fd0723d8" providerId="Windows Live" clId="Web-{02037A92-3FDB-37B8-631E-7245D730CFDD}"/>
    <pc:docChg chg="modSld">
      <pc:chgData name="Галина Гербей" userId="3263c769fd0723d8" providerId="Windows Live" clId="Web-{02037A92-3FDB-37B8-631E-7245D730CFDD}" dt="2026-04-13T20:49:03.856" v="29" actId="14100"/>
      <pc:docMkLst>
        <pc:docMk/>
      </pc:docMkLst>
      <pc:sldChg chg="modSp">
        <pc:chgData name="Галина Гербей" userId="3263c769fd0723d8" providerId="Windows Live" clId="Web-{02037A92-3FDB-37B8-631E-7245D730CFDD}" dt="2026-04-13T20:49:03.856" v="29" actId="14100"/>
        <pc:sldMkLst>
          <pc:docMk/>
          <pc:sldMk cId="268915682" sldId="272"/>
        </pc:sldMkLst>
        <pc:spChg chg="mod">
          <ac:chgData name="Галина Гербей" userId="3263c769fd0723d8" providerId="Windows Live" clId="Web-{02037A92-3FDB-37B8-631E-7245D730CFDD}" dt="2026-04-13T20:49:03.856" v="29" actId="14100"/>
          <ac:spMkLst>
            <pc:docMk/>
            <pc:sldMk cId="268915682" sldId="272"/>
            <ac:spMk id="7" creationId="{B0EF2FE4-7B5B-DBE6-495D-C498BD5EAD9F}"/>
          </ac:spMkLst>
        </pc:spChg>
      </pc:sldChg>
      <pc:sldChg chg="addSp delSp modSp">
        <pc:chgData name="Галина Гербей" userId="3263c769fd0723d8" providerId="Windows Live" clId="Web-{02037A92-3FDB-37B8-631E-7245D730CFDD}" dt="2026-04-13T20:45:56.134" v="9"/>
        <pc:sldMkLst>
          <pc:docMk/>
          <pc:sldMk cId="808830131" sldId="291"/>
        </pc:sldMkLst>
        <pc:spChg chg="add del mod">
          <ac:chgData name="Галина Гербей" userId="3263c769fd0723d8" providerId="Windows Live" clId="Web-{02037A92-3FDB-37B8-631E-7245D730CFDD}" dt="2026-04-13T20:45:56.134" v="9"/>
          <ac:spMkLst>
            <pc:docMk/>
            <pc:sldMk cId="808830131" sldId="291"/>
            <ac:spMk id="7" creationId="{EE1775F8-B76F-36C0-2380-F3D0AB3B316B}"/>
          </ac:spMkLst>
        </pc:spChg>
      </pc:sldChg>
    </pc:docChg>
  </pc:docChgLst>
  <pc:docChgLst>
    <pc:chgData name="Галина Гербей" userId="3263c769fd0723d8" providerId="Windows Live" clId="Web-{80C909C7-01DB-8779-EEBC-6E0B3E4B8F2C}"/>
    <pc:docChg chg="addSld modSld modMainMaster">
      <pc:chgData name="Галина Гербей" userId="3263c769fd0723d8" providerId="Windows Live" clId="Web-{80C909C7-01DB-8779-EEBC-6E0B3E4B8F2C}" dt="2026-04-05T08:07:39.627" v="9" actId="1076"/>
      <pc:docMkLst>
        <pc:docMk/>
      </pc:docMkLst>
      <pc:sldChg chg="addSp modSp mod setBg">
        <pc:chgData name="Галина Гербей" userId="3263c769fd0723d8" providerId="Windows Live" clId="Web-{80C909C7-01DB-8779-EEBC-6E0B3E4B8F2C}" dt="2026-04-05T08:07:39.627" v="9" actId="1076"/>
        <pc:sldMkLst>
          <pc:docMk/>
          <pc:sldMk cId="3930024240" sldId="256"/>
        </pc:sldMkLst>
        <pc:picChg chg="add mod">
          <ac:chgData name="Галина Гербей" userId="3263c769fd0723d8" providerId="Windows Live" clId="Web-{80C909C7-01DB-8779-EEBC-6E0B3E4B8F2C}" dt="2026-04-05T08:07:39.627" v="9" actId="1076"/>
          <ac:picMkLst>
            <pc:docMk/>
            <pc:sldMk cId="3930024240" sldId="256"/>
            <ac:picMk id="4" creationId="{914DDD98-3DE3-6302-8E7C-6884B5BDAF5A}"/>
          </ac:picMkLst>
        </pc:picChg>
      </pc:sldChg>
      <pc:sldChg chg="new mod">
        <pc:chgData name="Галина Гербей" userId="3263c769fd0723d8" providerId="Windows Live" clId="Web-{80C909C7-01DB-8779-EEBC-6E0B3E4B8F2C}" dt="2026-04-05T08:07:04.907" v="5"/>
        <pc:sldMkLst>
          <pc:docMk/>
          <pc:sldMk cId="349061602" sldId="257"/>
        </pc:sldMkLst>
      </pc:sldChg>
      <pc:sldMasterChg chg="mod setBg modSldLayout">
        <pc:chgData name="Галина Гербей" userId="3263c769fd0723d8" providerId="Windows Live" clId="Web-{80C909C7-01DB-8779-EEBC-6E0B3E4B8F2C}" dt="2026-04-05T08:07:04.907" v="5"/>
        <pc:sldMasterMkLst>
          <pc:docMk/>
          <pc:sldMasterMk cId="2088296" sldId="2147483648"/>
        </pc:sldMasterMkLst>
        <pc:sldLayoutChg chg="mod">
          <pc:chgData name="Галина Гербей" userId="3263c769fd0723d8" providerId="Windows Live" clId="Web-{80C909C7-01DB-8779-EEBC-6E0B3E4B8F2C}" dt="2026-04-05T08:07:04.907" v="5"/>
          <pc:sldLayoutMkLst>
            <pc:docMk/>
            <pc:sldMasterMk cId="2088296" sldId="2147483648"/>
            <pc:sldLayoutMk cId="45309699" sldId="2147483649"/>
          </pc:sldLayoutMkLst>
        </pc:sldLayoutChg>
        <pc:sldLayoutChg chg="mod">
          <pc:chgData name="Галина Гербей" userId="3263c769fd0723d8" providerId="Windows Live" clId="Web-{80C909C7-01DB-8779-EEBC-6E0B3E4B8F2C}" dt="2026-04-05T08:07:04.907" v="5"/>
          <pc:sldLayoutMkLst>
            <pc:docMk/>
            <pc:sldMasterMk cId="2088296" sldId="2147483648"/>
            <pc:sldLayoutMk cId="3997034343" sldId="2147483650"/>
          </pc:sldLayoutMkLst>
        </pc:sldLayoutChg>
        <pc:sldLayoutChg chg="mod">
          <pc:chgData name="Галина Гербей" userId="3263c769fd0723d8" providerId="Windows Live" clId="Web-{80C909C7-01DB-8779-EEBC-6E0B3E4B8F2C}" dt="2026-04-05T08:07:04.907" v="5"/>
          <pc:sldLayoutMkLst>
            <pc:docMk/>
            <pc:sldMasterMk cId="2088296" sldId="2147483648"/>
            <pc:sldLayoutMk cId="4001798402" sldId="2147483651"/>
          </pc:sldLayoutMkLst>
        </pc:sldLayoutChg>
        <pc:sldLayoutChg chg="mod">
          <pc:chgData name="Галина Гербей" userId="3263c769fd0723d8" providerId="Windows Live" clId="Web-{80C909C7-01DB-8779-EEBC-6E0B3E4B8F2C}" dt="2026-04-05T08:07:04.907" v="5"/>
          <pc:sldLayoutMkLst>
            <pc:docMk/>
            <pc:sldMasterMk cId="2088296" sldId="2147483648"/>
            <pc:sldLayoutMk cId="983087615" sldId="2147483652"/>
          </pc:sldLayoutMkLst>
        </pc:sldLayoutChg>
        <pc:sldLayoutChg chg="mod">
          <pc:chgData name="Галина Гербей" userId="3263c769fd0723d8" providerId="Windows Live" clId="Web-{80C909C7-01DB-8779-EEBC-6E0B3E4B8F2C}" dt="2026-04-05T08:07:04.907" v="5"/>
          <pc:sldLayoutMkLst>
            <pc:docMk/>
            <pc:sldMasterMk cId="2088296" sldId="2147483648"/>
            <pc:sldLayoutMk cId="3755882967" sldId="2147483653"/>
          </pc:sldLayoutMkLst>
        </pc:sldLayoutChg>
        <pc:sldLayoutChg chg="mod">
          <pc:chgData name="Галина Гербей" userId="3263c769fd0723d8" providerId="Windows Live" clId="Web-{80C909C7-01DB-8779-EEBC-6E0B3E4B8F2C}" dt="2026-04-05T08:07:04.907" v="5"/>
          <pc:sldLayoutMkLst>
            <pc:docMk/>
            <pc:sldMasterMk cId="2088296" sldId="2147483648"/>
            <pc:sldLayoutMk cId="3391776401" sldId="2147483654"/>
          </pc:sldLayoutMkLst>
        </pc:sldLayoutChg>
        <pc:sldLayoutChg chg="mod">
          <pc:chgData name="Галина Гербей" userId="3263c769fd0723d8" providerId="Windows Live" clId="Web-{80C909C7-01DB-8779-EEBC-6E0B3E4B8F2C}" dt="2026-04-05T08:07:04.907" v="5"/>
          <pc:sldLayoutMkLst>
            <pc:docMk/>
            <pc:sldMasterMk cId="2088296" sldId="2147483648"/>
            <pc:sldLayoutMk cId="2983607307" sldId="2147483655"/>
          </pc:sldLayoutMkLst>
        </pc:sldLayoutChg>
        <pc:sldLayoutChg chg="mod">
          <pc:chgData name="Галина Гербей" userId="3263c769fd0723d8" providerId="Windows Live" clId="Web-{80C909C7-01DB-8779-EEBC-6E0B3E4B8F2C}" dt="2026-04-05T08:07:04.907" v="5"/>
          <pc:sldLayoutMkLst>
            <pc:docMk/>
            <pc:sldMasterMk cId="2088296" sldId="2147483648"/>
            <pc:sldLayoutMk cId="2050522111" sldId="2147483656"/>
          </pc:sldLayoutMkLst>
        </pc:sldLayoutChg>
        <pc:sldLayoutChg chg="mod">
          <pc:chgData name="Галина Гербей" userId="3263c769fd0723d8" providerId="Windows Live" clId="Web-{80C909C7-01DB-8779-EEBC-6E0B3E4B8F2C}" dt="2026-04-05T08:07:04.907" v="5"/>
          <pc:sldLayoutMkLst>
            <pc:docMk/>
            <pc:sldMasterMk cId="2088296" sldId="2147483648"/>
            <pc:sldLayoutMk cId="2577304961" sldId="2147483657"/>
          </pc:sldLayoutMkLst>
        </pc:sldLayoutChg>
        <pc:sldLayoutChg chg="mod">
          <pc:chgData name="Галина Гербей" userId="3263c769fd0723d8" providerId="Windows Live" clId="Web-{80C909C7-01DB-8779-EEBC-6E0B3E4B8F2C}" dt="2026-04-05T08:07:04.907" v="5"/>
          <pc:sldLayoutMkLst>
            <pc:docMk/>
            <pc:sldMasterMk cId="2088296" sldId="2147483648"/>
            <pc:sldLayoutMk cId="3408874242" sldId="2147483658"/>
          </pc:sldLayoutMkLst>
        </pc:sldLayoutChg>
        <pc:sldLayoutChg chg="mod">
          <pc:chgData name="Галина Гербей" userId="3263c769fd0723d8" providerId="Windows Live" clId="Web-{80C909C7-01DB-8779-EEBC-6E0B3E4B8F2C}" dt="2026-04-05T08:07:04.907" v="5"/>
          <pc:sldLayoutMkLst>
            <pc:docMk/>
            <pc:sldMasterMk cId="2088296" sldId="2147483648"/>
            <pc:sldLayoutMk cId="1116257742" sldId="2147483659"/>
          </pc:sldLayoutMkLst>
        </pc:sldLayoutChg>
      </pc:sldMasterChg>
    </pc:docChg>
  </pc:docChgLst>
  <pc:docChgLst>
    <pc:chgData name="Галина Гербей" userId="3263c769fd0723d8" providerId="Windows Live" clId="Web-{E43C2FD2-90FA-1D37-87FC-27D124DCFDB6}"/>
    <pc:docChg chg="modSld">
      <pc:chgData name="Галина Гербей" userId="3263c769fd0723d8" providerId="Windows Live" clId="Web-{E43C2FD2-90FA-1D37-87FC-27D124DCFDB6}" dt="2026-04-14T03:42:36.123" v="37" actId="20577"/>
      <pc:docMkLst>
        <pc:docMk/>
      </pc:docMkLst>
      <pc:sldChg chg="addSp modSp">
        <pc:chgData name="Галина Гербей" userId="3263c769fd0723d8" providerId="Windows Live" clId="Web-{E43C2FD2-90FA-1D37-87FC-27D124DCFDB6}" dt="2026-04-14T03:41:32.916" v="30" actId="1076"/>
        <pc:sldMkLst>
          <pc:docMk/>
          <pc:sldMk cId="531019291" sldId="290"/>
        </pc:sldMkLst>
        <pc:spChg chg="mod">
          <ac:chgData name="Галина Гербей" userId="3263c769fd0723d8" providerId="Windows Live" clId="Web-{E43C2FD2-90FA-1D37-87FC-27D124DCFDB6}" dt="2026-04-14T03:41:22.994" v="28" actId="14100"/>
          <ac:spMkLst>
            <pc:docMk/>
            <pc:sldMk cId="531019291" sldId="290"/>
            <ac:spMk id="3" creationId="{1E95085A-3447-8447-F21E-3DECB9AA323E}"/>
          </ac:spMkLst>
        </pc:spChg>
        <pc:picChg chg="add mod modCrop">
          <ac:chgData name="Галина Гербей" userId="3263c769fd0723d8" providerId="Windows Live" clId="Web-{E43C2FD2-90FA-1D37-87FC-27D124DCFDB6}" dt="2026-04-14T03:41:32.916" v="30" actId="1076"/>
          <ac:picMkLst>
            <pc:docMk/>
            <pc:sldMk cId="531019291" sldId="290"/>
            <ac:picMk id="2" creationId="{B7C6A573-88A7-65CD-C25D-D44C49451A08}"/>
          </ac:picMkLst>
        </pc:picChg>
        <pc:picChg chg="mod">
          <ac:chgData name="Галина Гербей" userId="3263c769fd0723d8" providerId="Windows Live" clId="Web-{E43C2FD2-90FA-1D37-87FC-27D124DCFDB6}" dt="2026-04-14T03:39:56.209" v="18" actId="1076"/>
          <ac:picMkLst>
            <pc:docMk/>
            <pc:sldMk cId="531019291" sldId="290"/>
            <ac:picMk id="4" creationId="{8D7CC86C-B8EF-76A3-29ED-1E67605224AC}"/>
          </ac:picMkLst>
        </pc:picChg>
      </pc:sldChg>
      <pc:sldChg chg="modSp">
        <pc:chgData name="Галина Гербей" userId="3263c769fd0723d8" providerId="Windows Live" clId="Web-{E43C2FD2-90FA-1D37-87FC-27D124DCFDB6}" dt="2026-04-14T03:42:36.123" v="37" actId="20577"/>
        <pc:sldMkLst>
          <pc:docMk/>
          <pc:sldMk cId="808830131" sldId="291"/>
        </pc:sldMkLst>
        <pc:spChg chg="mod">
          <ac:chgData name="Галина Гербей" userId="3263c769fd0723d8" providerId="Windows Live" clId="Web-{E43C2FD2-90FA-1D37-87FC-27D124DCFDB6}" dt="2026-04-14T03:42:36.123" v="37" actId="20577"/>
          <ac:spMkLst>
            <pc:docMk/>
            <pc:sldMk cId="808830131" sldId="291"/>
            <ac:spMk id="3" creationId="{CFF688B4-8B6F-E35B-B0EE-B164E6D55E75}"/>
          </ac:spMkLst>
        </pc:spChg>
        <pc:picChg chg="mod">
          <ac:chgData name="Галина Гербей" userId="3263c769fd0723d8" providerId="Windows Live" clId="Web-{E43C2FD2-90FA-1D37-87FC-27D124DCFDB6}" dt="2026-04-14T03:42:23.091" v="34" actId="14100"/>
          <ac:picMkLst>
            <pc:docMk/>
            <pc:sldMk cId="808830131" sldId="291"/>
            <ac:picMk id="2" creationId="{EDD26D33-224E-AC8C-AE37-140B820885C0}"/>
          </ac:picMkLst>
        </pc:picChg>
      </pc:sldChg>
    </pc:docChg>
  </pc:docChgLst>
  <pc:docChgLst>
    <pc:chgData name="Галина Гербей" userId="3263c769fd0723d8" providerId="Windows Live" clId="Web-{3C6F6FCC-67DC-B8B7-326B-B95A547C6705}"/>
    <pc:docChg chg="modSld">
      <pc:chgData name="Галина Гербей" userId="3263c769fd0723d8" providerId="Windows Live" clId="Web-{3C6F6FCC-67DC-B8B7-326B-B95A547C6705}" dt="2026-04-14T02:51:25.162" v="9" actId="20577"/>
      <pc:docMkLst>
        <pc:docMk/>
      </pc:docMkLst>
      <pc:sldChg chg="modSp">
        <pc:chgData name="Галина Гербей" userId="3263c769fd0723d8" providerId="Windows Live" clId="Web-{3C6F6FCC-67DC-B8B7-326B-B95A547C6705}" dt="2026-04-14T02:06:51.475" v="8" actId="20577"/>
        <pc:sldMkLst>
          <pc:docMk/>
          <pc:sldMk cId="825557317" sldId="279"/>
        </pc:sldMkLst>
        <pc:spChg chg="mod">
          <ac:chgData name="Галина Гербей" userId="3263c769fd0723d8" providerId="Windows Live" clId="Web-{3C6F6FCC-67DC-B8B7-326B-B95A547C6705}" dt="2026-04-14T02:06:51.475" v="8" actId="20577"/>
          <ac:spMkLst>
            <pc:docMk/>
            <pc:sldMk cId="825557317" sldId="279"/>
            <ac:spMk id="5" creationId="{57304EC2-38F4-58BC-DE21-CD283192B85E}"/>
          </ac:spMkLst>
        </pc:spChg>
      </pc:sldChg>
      <pc:sldChg chg="modSp">
        <pc:chgData name="Галина Гербей" userId="3263c769fd0723d8" providerId="Windows Live" clId="Web-{3C6F6FCC-67DC-B8B7-326B-B95A547C6705}" dt="2026-04-14T02:51:25.162" v="9" actId="20577"/>
        <pc:sldMkLst>
          <pc:docMk/>
          <pc:sldMk cId="1546388191" sldId="284"/>
        </pc:sldMkLst>
        <pc:spChg chg="mod">
          <ac:chgData name="Галина Гербей" userId="3263c769fd0723d8" providerId="Windows Live" clId="Web-{3C6F6FCC-67DC-B8B7-326B-B95A547C6705}" dt="2026-04-14T02:51:25.162" v="9" actId="20577"/>
          <ac:spMkLst>
            <pc:docMk/>
            <pc:sldMk cId="1546388191" sldId="284"/>
            <ac:spMk id="3" creationId="{9F82AADB-A357-8C71-055C-3640CB2AF928}"/>
          </ac:spMkLst>
        </pc:spChg>
      </pc:sldChg>
    </pc:docChg>
  </pc:docChgLst>
  <pc:docChgLst>
    <pc:chgData name="Галина Гербей" userId="3263c769fd0723d8" providerId="Windows Live" clId="Web-{43BF741E-FAFC-36F9-AB66-3C0B51B11BC6}"/>
    <pc:docChg chg="addSld delSld modSld">
      <pc:chgData name="Галина Гербей" userId="3263c769fd0723d8" providerId="Windows Live" clId="Web-{43BF741E-FAFC-36F9-AB66-3C0B51B11BC6}" dt="2026-04-12T20:01:42.491" v="1217" actId="20577"/>
      <pc:docMkLst>
        <pc:docMk/>
      </pc:docMkLst>
      <pc:sldChg chg="delSp modSp">
        <pc:chgData name="Галина Гербей" userId="3263c769fd0723d8" providerId="Windows Live" clId="Web-{43BF741E-FAFC-36F9-AB66-3C0B51B11BC6}" dt="2026-04-12T18:45:20.052" v="474" actId="20577"/>
        <pc:sldMkLst>
          <pc:docMk/>
          <pc:sldMk cId="349061602" sldId="257"/>
        </pc:sldMkLst>
        <pc:spChg chg="mod">
          <ac:chgData name="Галина Гербей" userId="3263c769fd0723d8" providerId="Windows Live" clId="Web-{43BF741E-FAFC-36F9-AB66-3C0B51B11BC6}" dt="2026-04-12T18:45:20.052" v="474" actId="20577"/>
          <ac:spMkLst>
            <pc:docMk/>
            <pc:sldMk cId="349061602" sldId="257"/>
            <ac:spMk id="3" creationId="{7948BCE2-026F-CC89-2A05-6C3D27CB12D4}"/>
          </ac:spMkLst>
        </pc:spChg>
      </pc:sldChg>
      <pc:sldChg chg="delSp modSp new">
        <pc:chgData name="Галина Гербей" userId="3263c769fd0723d8" providerId="Windows Live" clId="Web-{43BF741E-FAFC-36F9-AB66-3C0B51B11BC6}" dt="2026-04-12T18:50:24.611" v="502" actId="20577"/>
        <pc:sldMkLst>
          <pc:docMk/>
          <pc:sldMk cId="3993953606" sldId="274"/>
        </pc:sldMkLst>
        <pc:spChg chg="mod">
          <ac:chgData name="Галина Гербей" userId="3263c769fd0723d8" providerId="Windows Live" clId="Web-{43BF741E-FAFC-36F9-AB66-3C0B51B11BC6}" dt="2026-04-12T18:50:24.611" v="502" actId="20577"/>
          <ac:spMkLst>
            <pc:docMk/>
            <pc:sldMk cId="3993953606" sldId="274"/>
            <ac:spMk id="3" creationId="{E5FFCBBF-CAB6-1ABA-BB7C-28E6CF199E39}"/>
          </ac:spMkLst>
        </pc:spChg>
      </pc:sldChg>
      <pc:sldChg chg="delSp modSp new">
        <pc:chgData name="Галина Гербей" userId="3263c769fd0723d8" providerId="Windows Live" clId="Web-{43BF741E-FAFC-36F9-AB66-3C0B51B11BC6}" dt="2026-04-12T19:25:16.018" v="777" actId="20577"/>
        <pc:sldMkLst>
          <pc:docMk/>
          <pc:sldMk cId="3873975026" sldId="276"/>
        </pc:sldMkLst>
        <pc:spChg chg="mod">
          <ac:chgData name="Галина Гербей" userId="3263c769fd0723d8" providerId="Windows Live" clId="Web-{43BF741E-FAFC-36F9-AB66-3C0B51B11BC6}" dt="2026-04-12T19:25:16.018" v="777" actId="20577"/>
          <ac:spMkLst>
            <pc:docMk/>
            <pc:sldMk cId="3873975026" sldId="276"/>
            <ac:spMk id="3" creationId="{85D7DE74-0E24-D2BD-32FB-75EF51992477}"/>
          </ac:spMkLst>
        </pc:spChg>
      </pc:sldChg>
      <pc:sldChg chg="delSp modSp new">
        <pc:chgData name="Галина Гербей" userId="3263c769fd0723d8" providerId="Windows Live" clId="Web-{43BF741E-FAFC-36F9-AB66-3C0B51B11BC6}" dt="2026-04-12T18:42:07.241" v="413" actId="20577"/>
        <pc:sldMkLst>
          <pc:docMk/>
          <pc:sldMk cId="604353883" sldId="277"/>
        </pc:sldMkLst>
        <pc:spChg chg="mod">
          <ac:chgData name="Галина Гербей" userId="3263c769fd0723d8" providerId="Windows Live" clId="Web-{43BF741E-FAFC-36F9-AB66-3C0B51B11BC6}" dt="2026-04-12T18:42:07.241" v="413" actId="20577"/>
          <ac:spMkLst>
            <pc:docMk/>
            <pc:sldMk cId="604353883" sldId="277"/>
            <ac:spMk id="3" creationId="{6C6E6993-6DBA-3881-6739-D62ACAE9A6DE}"/>
          </ac:spMkLst>
        </pc:spChg>
      </pc:sldChg>
      <pc:sldChg chg="delSp modSp new">
        <pc:chgData name="Галина Гербей" userId="3263c769fd0723d8" providerId="Windows Live" clId="Web-{43BF741E-FAFC-36F9-AB66-3C0B51B11BC6}" dt="2026-04-12T18:51:17.957" v="514" actId="20577"/>
        <pc:sldMkLst>
          <pc:docMk/>
          <pc:sldMk cId="3006267102" sldId="278"/>
        </pc:sldMkLst>
        <pc:spChg chg="mod">
          <ac:chgData name="Галина Гербей" userId="3263c769fd0723d8" providerId="Windows Live" clId="Web-{43BF741E-FAFC-36F9-AB66-3C0B51B11BC6}" dt="2026-04-12T18:51:17.957" v="514" actId="20577"/>
          <ac:spMkLst>
            <pc:docMk/>
            <pc:sldMk cId="3006267102" sldId="278"/>
            <ac:spMk id="3" creationId="{A0D69997-5CFE-A37B-BA1E-350FA02824B4}"/>
          </ac:spMkLst>
        </pc:spChg>
      </pc:sldChg>
      <pc:sldChg chg="addSp delSp modSp new">
        <pc:chgData name="Галина Гербей" userId="3263c769fd0723d8" providerId="Windows Live" clId="Web-{43BF741E-FAFC-36F9-AB66-3C0B51B11BC6}" dt="2026-04-12T19:23:22.593" v="754" actId="20577"/>
        <pc:sldMkLst>
          <pc:docMk/>
          <pc:sldMk cId="825557317" sldId="279"/>
        </pc:sldMkLst>
        <pc:spChg chg="mod">
          <ac:chgData name="Галина Гербей" userId="3263c769fd0723d8" providerId="Windows Live" clId="Web-{43BF741E-FAFC-36F9-AB66-3C0B51B11BC6}" dt="2026-04-12T19:16:27.335" v="672" actId="1076"/>
          <ac:spMkLst>
            <pc:docMk/>
            <pc:sldMk cId="825557317" sldId="279"/>
            <ac:spMk id="2" creationId="{858C6028-840B-28FF-1A1A-73C526DEFA19}"/>
          </ac:spMkLst>
        </pc:spChg>
        <pc:spChg chg="add mod">
          <ac:chgData name="Галина Гербей" userId="3263c769fd0723d8" providerId="Windows Live" clId="Web-{43BF741E-FAFC-36F9-AB66-3C0B51B11BC6}" dt="2026-04-12T19:16:41.962" v="674" actId="20577"/>
          <ac:spMkLst>
            <pc:docMk/>
            <pc:sldMk cId="825557317" sldId="279"/>
            <ac:spMk id="5" creationId="{57304EC2-38F4-58BC-DE21-CD283192B85E}"/>
          </ac:spMkLst>
        </pc:spChg>
        <pc:spChg chg="add mod">
          <ac:chgData name="Галина Гербей" userId="3263c769fd0723d8" providerId="Windows Live" clId="Web-{43BF741E-FAFC-36F9-AB66-3C0B51B11BC6}" dt="2026-04-12T19:23:22.593" v="754" actId="20577"/>
          <ac:spMkLst>
            <pc:docMk/>
            <pc:sldMk cId="825557317" sldId="279"/>
            <ac:spMk id="9" creationId="{70318F48-0027-6E23-7EEC-BAF0B6913CF7}"/>
          </ac:spMkLst>
        </pc:spChg>
        <pc:picChg chg="add mod">
          <ac:chgData name="Галина Гербей" userId="3263c769fd0723d8" providerId="Windows Live" clId="Web-{43BF741E-FAFC-36F9-AB66-3C0B51B11BC6}" dt="2026-04-12T19:16:23.835" v="671" actId="1076"/>
          <ac:picMkLst>
            <pc:docMk/>
            <pc:sldMk cId="825557317" sldId="279"/>
            <ac:picMk id="6" creationId="{6F5E4C92-40D8-7CD4-CFD6-CE3F30A081D4}"/>
          </ac:picMkLst>
        </pc:picChg>
      </pc:sldChg>
      <pc:sldChg chg="delSp modSp new">
        <pc:chgData name="Галина Гербей" userId="3263c769fd0723d8" providerId="Windows Live" clId="Web-{43BF741E-FAFC-36F9-AB66-3C0B51B11BC6}" dt="2026-04-12T19:28:50.304" v="802" actId="20577"/>
        <pc:sldMkLst>
          <pc:docMk/>
          <pc:sldMk cId="3560322276" sldId="280"/>
        </pc:sldMkLst>
        <pc:spChg chg="mod">
          <ac:chgData name="Галина Гербей" userId="3263c769fd0723d8" providerId="Windows Live" clId="Web-{43BF741E-FAFC-36F9-AB66-3C0B51B11BC6}" dt="2026-04-12T19:28:50.304" v="802" actId="20577"/>
          <ac:spMkLst>
            <pc:docMk/>
            <pc:sldMk cId="3560322276" sldId="280"/>
            <ac:spMk id="3" creationId="{9876BD51-376C-67DA-8AEB-E8ABD053B75A}"/>
          </ac:spMkLst>
        </pc:spChg>
      </pc:sldChg>
      <pc:sldChg chg="delSp modSp new">
        <pc:chgData name="Галина Гербей" userId="3263c769fd0723d8" providerId="Windows Live" clId="Web-{43BF741E-FAFC-36F9-AB66-3C0B51B11BC6}" dt="2026-04-12T19:31:30.118" v="871" actId="20577"/>
        <pc:sldMkLst>
          <pc:docMk/>
          <pc:sldMk cId="2686661693" sldId="281"/>
        </pc:sldMkLst>
        <pc:spChg chg="mod">
          <ac:chgData name="Галина Гербей" userId="3263c769fd0723d8" providerId="Windows Live" clId="Web-{43BF741E-FAFC-36F9-AB66-3C0B51B11BC6}" dt="2026-04-12T19:31:30.118" v="871" actId="20577"/>
          <ac:spMkLst>
            <pc:docMk/>
            <pc:sldMk cId="2686661693" sldId="281"/>
            <ac:spMk id="3" creationId="{5A645EFA-7B96-EDE9-2B58-8918C87FB093}"/>
          </ac:spMkLst>
        </pc:spChg>
      </pc:sldChg>
      <pc:sldChg chg="delSp modSp new">
        <pc:chgData name="Галина Гербей" userId="3263c769fd0723d8" providerId="Windows Live" clId="Web-{43BF741E-FAFC-36F9-AB66-3C0B51B11BC6}" dt="2026-04-12T19:33:56.541" v="888" actId="1076"/>
        <pc:sldMkLst>
          <pc:docMk/>
          <pc:sldMk cId="3813084618" sldId="282"/>
        </pc:sldMkLst>
        <pc:spChg chg="mod">
          <ac:chgData name="Галина Гербей" userId="3263c769fd0723d8" providerId="Windows Live" clId="Web-{43BF741E-FAFC-36F9-AB66-3C0B51B11BC6}" dt="2026-04-12T19:33:56.541" v="888" actId="1076"/>
          <ac:spMkLst>
            <pc:docMk/>
            <pc:sldMk cId="3813084618" sldId="282"/>
            <ac:spMk id="3" creationId="{8A86F704-5CF6-0E3E-86E4-543D2EA694CF}"/>
          </ac:spMkLst>
        </pc:spChg>
      </pc:sldChg>
      <pc:sldChg chg="delSp modSp new">
        <pc:chgData name="Галина Гербей" userId="3263c769fd0723d8" providerId="Windows Live" clId="Web-{43BF741E-FAFC-36F9-AB66-3C0B51B11BC6}" dt="2026-04-12T19:36:26.380" v="897" actId="14100"/>
        <pc:sldMkLst>
          <pc:docMk/>
          <pc:sldMk cId="1066091276" sldId="283"/>
        </pc:sldMkLst>
        <pc:spChg chg="mod">
          <ac:chgData name="Галина Гербей" userId="3263c769fd0723d8" providerId="Windows Live" clId="Web-{43BF741E-FAFC-36F9-AB66-3C0B51B11BC6}" dt="2026-04-12T19:36:26.380" v="897" actId="14100"/>
          <ac:spMkLst>
            <pc:docMk/>
            <pc:sldMk cId="1066091276" sldId="283"/>
            <ac:spMk id="3" creationId="{E8953EAC-DFBA-A5A7-FAB3-6956DCB8BD0B}"/>
          </ac:spMkLst>
        </pc:spChg>
      </pc:sldChg>
      <pc:sldChg chg="delSp modSp new">
        <pc:chgData name="Галина Гербей" userId="3263c769fd0723d8" providerId="Windows Live" clId="Web-{43BF741E-FAFC-36F9-AB66-3C0B51B11BC6}" dt="2026-04-12T20:01:42.491" v="1217" actId="20577"/>
        <pc:sldMkLst>
          <pc:docMk/>
          <pc:sldMk cId="1546388191" sldId="284"/>
        </pc:sldMkLst>
        <pc:spChg chg="mod">
          <ac:chgData name="Галина Гербей" userId="3263c769fd0723d8" providerId="Windows Live" clId="Web-{43BF741E-FAFC-36F9-AB66-3C0B51B11BC6}" dt="2026-04-12T20:01:42.491" v="1217" actId="20577"/>
          <ac:spMkLst>
            <pc:docMk/>
            <pc:sldMk cId="1546388191" sldId="284"/>
            <ac:spMk id="3" creationId="{9F82AADB-A357-8C71-055C-3640CB2AF928}"/>
          </ac:spMkLst>
        </pc:spChg>
      </pc:sldChg>
      <pc:sldChg chg="new">
        <pc:chgData name="Галина Гербей" userId="3263c769fd0723d8" providerId="Windows Live" clId="Web-{43BF741E-FAFC-36F9-AB66-3C0B51B11BC6}" dt="2026-04-12T19:37:11.538" v="903"/>
        <pc:sldMkLst>
          <pc:docMk/>
          <pc:sldMk cId="3416354319" sldId="289"/>
        </pc:sldMkLst>
      </pc:sldChg>
      <pc:sldChg chg="new">
        <pc:chgData name="Галина Гербей" userId="3263c769fd0723d8" providerId="Windows Live" clId="Web-{43BF741E-FAFC-36F9-AB66-3C0B51B11BC6}" dt="2026-04-12T19:37:13.491" v="904"/>
        <pc:sldMkLst>
          <pc:docMk/>
          <pc:sldMk cId="531019291" sldId="290"/>
        </pc:sldMkLst>
      </pc:sldChg>
    </pc:docChg>
  </pc:docChgLst>
  <pc:docChgLst>
    <pc:chgData name="Галина Гербей" userId="3263c769fd0723d8" providerId="Windows Live" clId="Web-{1723835C-3573-40BC-DC89-78D16C738761}"/>
    <pc:docChg chg="modSld">
      <pc:chgData name="Галина Гербей" userId="3263c769fd0723d8" providerId="Windows Live" clId="Web-{1723835C-3573-40BC-DC89-78D16C738761}" dt="2026-04-12T17:43:24.510" v="26" actId="20577"/>
      <pc:docMkLst>
        <pc:docMk/>
      </pc:docMkLst>
      <pc:sldChg chg="modSp">
        <pc:chgData name="Галина Гербей" userId="3263c769fd0723d8" providerId="Windows Live" clId="Web-{1723835C-3573-40BC-DC89-78D16C738761}" dt="2026-04-12T17:43:24.510" v="26" actId="20577"/>
        <pc:sldMkLst>
          <pc:docMk/>
          <pc:sldMk cId="349061602" sldId="257"/>
        </pc:sldMkLst>
        <pc:spChg chg="mod">
          <ac:chgData name="Галина Гербей" userId="3263c769fd0723d8" providerId="Windows Live" clId="Web-{1723835C-3573-40BC-DC89-78D16C738761}" dt="2026-04-12T17:43:24.510" v="26" actId="20577"/>
          <ac:spMkLst>
            <pc:docMk/>
            <pc:sldMk cId="349061602" sldId="257"/>
            <ac:spMk id="3" creationId="{7948BCE2-026F-CC89-2A05-6C3D27CB12D4}"/>
          </ac:spMkLst>
        </pc:spChg>
      </pc:sldChg>
    </pc:docChg>
  </pc:docChgLst>
  <pc:docChgLst>
    <pc:chgData name="Галина Гербей" userId="3263c769fd0723d8" providerId="Windows Live" clId="Web-{9BBB3271-05FC-043B-22B4-E282011817FE}"/>
    <pc:docChg chg="modSld">
      <pc:chgData name="Галина Гербей" userId="3263c769fd0723d8" providerId="Windows Live" clId="Web-{9BBB3271-05FC-043B-22B4-E282011817FE}" dt="2026-04-13T19:26:00.713" v="58" actId="20577"/>
      <pc:docMkLst>
        <pc:docMk/>
      </pc:docMkLst>
      <pc:sldChg chg="modSp">
        <pc:chgData name="Галина Гербей" userId="3263c769fd0723d8" providerId="Windows Live" clId="Web-{9BBB3271-05FC-043B-22B4-E282011817FE}" dt="2026-04-13T19:23:37.689" v="28" actId="20577"/>
        <pc:sldMkLst>
          <pc:docMk/>
          <pc:sldMk cId="3416354319" sldId="289"/>
        </pc:sldMkLst>
        <pc:spChg chg="mod">
          <ac:chgData name="Галина Гербей" userId="3263c769fd0723d8" providerId="Windows Live" clId="Web-{9BBB3271-05FC-043B-22B4-E282011817FE}" dt="2026-04-13T19:23:37.689" v="28" actId="20577"/>
          <ac:spMkLst>
            <pc:docMk/>
            <pc:sldMk cId="3416354319" sldId="289"/>
            <ac:spMk id="3" creationId="{F2E876FF-E9A2-F88F-08C1-4E43CD57AE32}"/>
          </ac:spMkLst>
        </pc:spChg>
      </pc:sldChg>
      <pc:sldChg chg="modSp">
        <pc:chgData name="Галина Гербей" userId="3263c769fd0723d8" providerId="Windows Live" clId="Web-{9BBB3271-05FC-043B-22B4-E282011817FE}" dt="2026-04-13T19:26:00.713" v="58" actId="20577"/>
        <pc:sldMkLst>
          <pc:docMk/>
          <pc:sldMk cId="808830131" sldId="291"/>
        </pc:sldMkLst>
        <pc:spChg chg="mod">
          <ac:chgData name="Галина Гербей" userId="3263c769fd0723d8" providerId="Windows Live" clId="Web-{9BBB3271-05FC-043B-22B4-E282011817FE}" dt="2026-04-13T19:24:32.455" v="40" actId="14100"/>
          <ac:spMkLst>
            <pc:docMk/>
            <pc:sldMk cId="808830131" sldId="291"/>
            <ac:spMk id="3" creationId="{CFF688B4-8B6F-E35B-B0EE-B164E6D55E75}"/>
          </ac:spMkLst>
        </pc:spChg>
        <pc:spChg chg="mod">
          <ac:chgData name="Галина Гербей" userId="3263c769fd0723d8" providerId="Windows Live" clId="Web-{9BBB3271-05FC-043B-22B4-E282011817FE}" dt="2026-04-13T19:24:37.143" v="41" actId="1076"/>
          <ac:spMkLst>
            <pc:docMk/>
            <pc:sldMk cId="808830131" sldId="291"/>
            <ac:spMk id="4" creationId="{A410C489-6430-B82F-09E2-89CC711A06E5}"/>
          </ac:spMkLst>
        </pc:spChg>
        <pc:spChg chg="mod">
          <ac:chgData name="Галина Гербей" userId="3263c769fd0723d8" providerId="Windows Live" clId="Web-{9BBB3271-05FC-043B-22B4-E282011817FE}" dt="2026-04-13T19:26:00.713" v="58" actId="20577"/>
          <ac:spMkLst>
            <pc:docMk/>
            <pc:sldMk cId="808830131" sldId="291"/>
            <ac:spMk id="5" creationId="{5BF997DE-F9C8-8E3E-03E7-5DCEA5FAE8D1}"/>
          </ac:spMkLst>
        </pc:spChg>
      </pc:sldChg>
    </pc:docChg>
  </pc:docChgLst>
  <pc:docChgLst>
    <pc:chgData name="Галина Гербей" userId="3263c769fd0723d8" providerId="Windows Live" clId="Web-{8D5CF321-9D2C-69EF-C699-F43601F29FB1}"/>
    <pc:docChg chg="modSld">
      <pc:chgData name="Галина Гербей" userId="3263c769fd0723d8" providerId="Windows Live" clId="Web-{8D5CF321-9D2C-69EF-C699-F43601F29FB1}" dt="2026-04-05T08:20:58.027" v="15" actId="1076"/>
      <pc:docMkLst>
        <pc:docMk/>
      </pc:docMkLst>
    </pc:docChg>
  </pc:docChgLst>
  <pc:docChgLst>
    <pc:chgData name="Галина Гербей" userId="3263c769fd0723d8" providerId="Windows Live" clId="Web-{F7D57263-B515-9FEB-8D54-DF777A4D9C78}"/>
    <pc:docChg chg="addSld modSld">
      <pc:chgData name="Галина Гербей" userId="3263c769fd0723d8" providerId="Windows Live" clId="Web-{F7D57263-B515-9FEB-8D54-DF777A4D9C78}" dt="2026-04-13T16:09:26.750" v="11"/>
      <pc:docMkLst>
        <pc:docMk/>
      </pc:docMkLst>
      <pc:sldChg chg="addSp delSp modSp">
        <pc:chgData name="Галина Гербей" userId="3263c769fd0723d8" providerId="Windows Live" clId="Web-{F7D57263-B515-9FEB-8D54-DF777A4D9C78}" dt="2026-04-13T16:09:03.468" v="10"/>
        <pc:sldMkLst>
          <pc:docMk/>
          <pc:sldMk cId="4099942157" sldId="288"/>
        </pc:sldMkLst>
        <pc:spChg chg="del">
          <ac:chgData name="Галина Гербей" userId="3263c769fd0723d8" providerId="Windows Live" clId="Web-{F7D57263-B515-9FEB-8D54-DF777A4D9C78}" dt="2026-04-13T16:09:03.468" v="10"/>
          <ac:spMkLst>
            <pc:docMk/>
            <pc:sldMk cId="4099942157" sldId="288"/>
            <ac:spMk id="3" creationId="{ECEBDAAF-52A8-A10E-A190-C26E8CB9136A}"/>
          </ac:spMkLst>
        </pc:spChg>
        <pc:picChg chg="add mod ord">
          <ac:chgData name="Галина Гербей" userId="3263c769fd0723d8" providerId="Windows Live" clId="Web-{F7D57263-B515-9FEB-8D54-DF777A4D9C78}" dt="2026-04-13T16:09:03.468" v="10"/>
          <ac:picMkLst>
            <pc:docMk/>
            <pc:sldMk cId="4099942157" sldId="288"/>
            <ac:picMk id="4" creationId="{D9BCE61C-599F-A715-1687-90170BADC40A}"/>
          </ac:picMkLst>
        </pc:picChg>
      </pc:sldChg>
      <pc:sldChg chg="addSp delSp modSp">
        <pc:chgData name="Галина Гербей" userId="3263c769fd0723d8" providerId="Windows Live" clId="Web-{F7D57263-B515-9FEB-8D54-DF777A4D9C78}" dt="2026-04-13T16:08:52.609" v="9"/>
        <pc:sldMkLst>
          <pc:docMk/>
          <pc:sldMk cId="3416354319" sldId="289"/>
        </pc:sldMkLst>
        <pc:picChg chg="add del mod">
          <ac:chgData name="Галина Гербей" userId="3263c769fd0723d8" providerId="Windows Live" clId="Web-{F7D57263-B515-9FEB-8D54-DF777A4D9C78}" dt="2026-04-13T16:08:52.609" v="9"/>
          <ac:picMkLst>
            <pc:docMk/>
            <pc:sldMk cId="3416354319" sldId="289"/>
            <ac:picMk id="2" creationId="{FAAA71E0-BED1-2196-5374-A1846D8BB832}"/>
          </ac:picMkLst>
        </pc:picChg>
      </pc:sldChg>
      <pc:sldChg chg="new">
        <pc:chgData name="Галина Гербей" userId="3263c769fd0723d8" providerId="Windows Live" clId="Web-{F7D57263-B515-9FEB-8D54-DF777A4D9C78}" dt="2026-04-13T16:09:26.750" v="11"/>
        <pc:sldMkLst>
          <pc:docMk/>
          <pc:sldMk cId="808830131" sldId="291"/>
        </pc:sldMkLst>
      </pc:sldChg>
    </pc:docChg>
  </pc:docChgLst>
  <pc:docChgLst>
    <pc:chgData name="Галина Гербей" userId="3263c769fd0723d8" providerId="Windows Live" clId="Web-{B69B37C8-C326-21A9-9F07-B9AC5D6EC2EC}"/>
    <pc:docChg chg="modSld">
      <pc:chgData name="Галина Гербей" userId="3263c769fd0723d8" providerId="Windows Live" clId="Web-{B69B37C8-C326-21A9-9F07-B9AC5D6EC2EC}" dt="2026-04-12T17:19:35.184" v="3" actId="20577"/>
      <pc:docMkLst>
        <pc:docMk/>
      </pc:docMkLst>
    </pc:docChg>
  </pc:docChgLst>
  <pc:docChgLst>
    <pc:chgData name="Галина Гербей" userId="3263c769fd0723d8" providerId="Windows Live" clId="Web-{9281B5D2-A101-7D45-5569-6DF30A4D036E}"/>
    <pc:docChg chg="modSld">
      <pc:chgData name="Галина Гербей" userId="3263c769fd0723d8" providerId="Windows Live" clId="Web-{9281B5D2-A101-7D45-5569-6DF30A4D036E}" dt="2026-04-14T17:10:00.074" v="28" actId="1076"/>
      <pc:docMkLst>
        <pc:docMk/>
      </pc:docMkLst>
      <pc:sldChg chg="addSp modSp">
        <pc:chgData name="Галина Гербей" userId="3263c769fd0723d8" providerId="Windows Live" clId="Web-{9281B5D2-A101-7D45-5569-6DF30A4D036E}" dt="2026-04-14T17:10:00.074" v="28" actId="1076"/>
        <pc:sldMkLst>
          <pc:docMk/>
          <pc:sldMk cId="531019291" sldId="290"/>
        </pc:sldMkLst>
        <pc:spChg chg="add mod">
          <ac:chgData name="Галина Гербей" userId="3263c769fd0723d8" providerId="Windows Live" clId="Web-{9281B5D2-A101-7D45-5569-6DF30A4D036E}" dt="2026-04-14T17:09:17.324" v="22" actId="20577"/>
          <ac:spMkLst>
            <pc:docMk/>
            <pc:sldMk cId="531019291" sldId="290"/>
            <ac:spMk id="2" creationId="{4CC626F7-B582-5B58-E632-8FE9DFD25704}"/>
          </ac:spMkLst>
        </pc:spChg>
        <pc:spChg chg="mod">
          <ac:chgData name="Галина Гербей" userId="3263c769fd0723d8" providerId="Windows Live" clId="Web-{9281B5D2-A101-7D45-5569-6DF30A4D036E}" dt="2026-04-14T17:09:49.824" v="25" actId="20577"/>
          <ac:spMkLst>
            <pc:docMk/>
            <pc:sldMk cId="531019291" sldId="290"/>
            <ac:spMk id="3" creationId="{1E95085A-3447-8447-F21E-3DECB9AA323E}"/>
          </ac:spMkLst>
        </pc:spChg>
        <pc:spChg chg="add mod">
          <ac:chgData name="Галина Гербей" userId="3263c769fd0723d8" providerId="Windows Live" clId="Web-{9281B5D2-A101-7D45-5569-6DF30A4D036E}" dt="2026-04-14T17:10:00.074" v="28" actId="1076"/>
          <ac:spMkLst>
            <pc:docMk/>
            <pc:sldMk cId="531019291" sldId="290"/>
            <ac:spMk id="5" creationId="{0185FF7E-6AC8-9A2C-2EAC-FEEBE5D0EF27}"/>
          </ac:spMkLst>
        </pc:spChg>
        <pc:picChg chg="mod">
          <ac:chgData name="Галина Гербей" userId="3263c769fd0723d8" providerId="Windows Live" clId="Web-{9281B5D2-A101-7D45-5569-6DF30A4D036E}" dt="2026-04-14T17:09:19.559" v="23" actId="1076"/>
          <ac:picMkLst>
            <pc:docMk/>
            <pc:sldMk cId="531019291" sldId="290"/>
            <ac:picMk id="4" creationId="{8D7CC86C-B8EF-76A3-29ED-1E67605224AC}"/>
          </ac:picMkLst>
        </pc:picChg>
      </pc:sldChg>
    </pc:docChg>
  </pc:docChgLst>
  <pc:docChgLst>
    <pc:chgData clId="Web-{7A259A9D-3150-93E9-FBB4-5453380DD9AC}"/>
    <pc:docChg chg="modSld">
      <pc:chgData name="" userId="" providerId="" clId="Web-{7A259A9D-3150-93E9-FBB4-5453380DD9AC}" dt="2026-04-05T09:34:33.364" v="4" actId="20577"/>
      <pc:docMkLst>
        <pc:docMk/>
      </pc:docMkLst>
    </pc:docChg>
  </pc:docChgLst>
  <pc:docChgLst>
    <pc:chgData name="Галина Гербей" userId="3263c769fd0723d8" providerId="Windows Live" clId="Web-{3596DA84-AC49-E2E1-D6E3-CB757DB75F44}"/>
    <pc:docChg chg="modSld">
      <pc:chgData name="Галина Гербей" userId="3263c769fd0723d8" providerId="Windows Live" clId="Web-{3596DA84-AC49-E2E1-D6E3-CB757DB75F44}" dt="2026-04-14T07:35:57.527" v="0"/>
      <pc:docMkLst>
        <pc:docMk/>
      </pc:docMkLst>
      <pc:sldChg chg="delSp">
        <pc:chgData name="Галина Гербей" userId="3263c769fd0723d8" providerId="Windows Live" clId="Web-{3596DA84-AC49-E2E1-D6E3-CB757DB75F44}" dt="2026-04-14T07:35:57.527" v="0"/>
        <pc:sldMkLst>
          <pc:docMk/>
          <pc:sldMk cId="531019291" sldId="290"/>
        </pc:sldMkLst>
        <pc:picChg chg="del">
          <ac:chgData name="Галина Гербей" userId="3263c769fd0723d8" providerId="Windows Live" clId="Web-{3596DA84-AC49-E2E1-D6E3-CB757DB75F44}" dt="2026-04-14T07:35:57.527" v="0"/>
          <ac:picMkLst>
            <pc:docMk/>
            <pc:sldMk cId="531019291" sldId="290"/>
            <ac:picMk id="2" creationId="{B7C6A573-88A7-65CD-C25D-D44C49451A08}"/>
          </ac:picMkLst>
        </pc:picChg>
      </pc:sldChg>
    </pc:docChg>
  </pc:docChgLst>
  <pc:docChgLst>
    <pc:chgData name="Галина Гербей" userId="3263c769fd0723d8" providerId="Windows Live" clId="Web-{4A95105A-A503-93E0-4816-8CD897433D90}"/>
    <pc:docChg chg="modSld">
      <pc:chgData name="Галина Гербей" userId="3263c769fd0723d8" providerId="Windows Live" clId="Web-{4A95105A-A503-93E0-4816-8CD897433D90}" dt="2026-04-11T14:06:15.015" v="3" actId="20577"/>
      <pc:docMkLst>
        <pc:docMk/>
      </pc:docMkLst>
    </pc:docChg>
  </pc:docChgLst>
  <pc:docChgLst>
    <pc:chgData clId="Web-{891F9F7E-F062-0BD7-B17E-9F654078C967}"/>
    <pc:docChg chg="modSld">
      <pc:chgData name="" userId="" providerId="" clId="Web-{891F9F7E-F062-0BD7-B17E-9F654078C967}" dt="2026-04-12T17:11:04.389" v="0" actId="20577"/>
      <pc:docMkLst>
        <pc:docMk/>
      </pc:docMkLst>
    </pc:docChg>
  </pc:docChgLst>
  <pc:docChgLst>
    <pc:chgData name="Галина Гербей" userId="3263c769fd0723d8" providerId="Windows Live" clId="Web-{ADB80EEB-C445-A4F6-1F11-50F21443522A}"/>
    <pc:docChg chg="addSld modSld">
      <pc:chgData name="Галина Гербей" userId="3263c769fd0723d8" providerId="Windows Live" clId="Web-{ADB80EEB-C445-A4F6-1F11-50F21443522A}" dt="2026-04-05T17:56:17.098" v="436" actId="20577"/>
      <pc:docMkLst>
        <pc:docMk/>
      </pc:docMkLst>
    </pc:docChg>
  </pc:docChgLst>
  <pc:docChgLst>
    <pc:chgData name="Галина Гербей" userId="3263c769fd0723d8" providerId="Windows Live" clId="Web-{A88CDEC0-7EA2-0210-9EA9-60B15CEDBD06}"/>
    <pc:docChg chg="modSld">
      <pc:chgData name="Галина Гербей" userId="3263c769fd0723d8" providerId="Windows Live" clId="Web-{A88CDEC0-7EA2-0210-9EA9-60B15CEDBD06}" dt="2026-04-13T18:04:03.298" v="372" actId="20577"/>
      <pc:docMkLst>
        <pc:docMk/>
      </pc:docMkLst>
      <pc:sldChg chg="modSp">
        <pc:chgData name="Галина Гербей" userId="3263c769fd0723d8" providerId="Windows Live" clId="Web-{A88CDEC0-7EA2-0210-9EA9-60B15CEDBD06}" dt="2026-04-13T17:50:48.671" v="204" actId="20577"/>
        <pc:sldMkLst>
          <pc:docMk/>
          <pc:sldMk cId="3416354319" sldId="289"/>
        </pc:sldMkLst>
        <pc:spChg chg="mod">
          <ac:chgData name="Галина Гербей" userId="3263c769fd0723d8" providerId="Windows Live" clId="Web-{A88CDEC0-7EA2-0210-9EA9-60B15CEDBD06}" dt="2026-04-13T17:50:48.671" v="204" actId="20577"/>
          <ac:spMkLst>
            <pc:docMk/>
            <pc:sldMk cId="3416354319" sldId="289"/>
            <ac:spMk id="3" creationId="{F2E876FF-E9A2-F88F-08C1-4E43CD57AE32}"/>
          </ac:spMkLst>
        </pc:spChg>
      </pc:sldChg>
    </pc:docChg>
  </pc:docChgLst>
  <pc:docChgLst>
    <pc:chgData name="Галина Гербей" userId="3263c769fd0723d8" providerId="Windows Live" clId="Web-{C47E9DF9-DCD9-C528-418F-500D40F2BD2A}"/>
    <pc:docChg chg="modSld">
      <pc:chgData name="Галина Гербей" userId="3263c769fd0723d8" providerId="Windows Live" clId="Web-{C47E9DF9-DCD9-C528-418F-500D40F2BD2A}" dt="2026-04-13T10:46:31.216" v="2" actId="20577"/>
      <pc:docMkLst>
        <pc:docMk/>
      </pc:docMkLst>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uk-UA"/>
              <a:t>Зразок заголовка</a:t>
            </a:r>
          </a:p>
        </p:txBody>
      </p:sp>
      <p:sp>
        <p:nvSpPr>
          <p:cNvPr id="3" name="Пі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Зразок підзаголовка</a:t>
            </a:r>
          </a:p>
        </p:txBody>
      </p:sp>
      <p:sp>
        <p:nvSpPr>
          <p:cNvPr id="4" name="Місце для дати 3"/>
          <p:cNvSpPr>
            <a:spLocks noGrp="1"/>
          </p:cNvSpPr>
          <p:nvPr>
            <p:ph type="dt" sz="half" idx="10"/>
          </p:nvPr>
        </p:nvSpPr>
        <p:spPr/>
        <p:txBody>
          <a:bodyPr/>
          <a:lstStyle/>
          <a:p>
            <a:fld id="{1A2F0B57-8E6A-4005-9EDD-D258F6CC94AB}" type="datetimeFigureOut">
              <a:rPr lang="uk-UA" smtClean="0"/>
              <a:t>14.04.2026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45309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p>
        </p:txBody>
      </p:sp>
      <p:sp>
        <p:nvSpPr>
          <p:cNvPr id="3" name="Місце для вмісту 2"/>
          <p:cNvSpPr>
            <a:spLocks noGrp="1"/>
          </p:cNvSpPr>
          <p:nvPr>
            <p:ph idx="1"/>
          </p:nvPr>
        </p:nvSpPr>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p:cNvSpPr>
            <a:spLocks noGrp="1"/>
          </p:cNvSpPr>
          <p:nvPr>
            <p:ph type="dt" sz="half" idx="10"/>
          </p:nvPr>
        </p:nvSpPr>
        <p:spPr/>
        <p:txBody>
          <a:bodyPr/>
          <a:lstStyle/>
          <a:p>
            <a:fld id="{1A2F0B57-8E6A-4005-9EDD-D258F6CC94AB}" type="datetimeFigureOut">
              <a:rPr lang="uk-UA" smtClean="0"/>
              <a:t>14.04.2026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3997034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uk-UA"/>
              <a:t>Зразок заголовка</a:t>
            </a:r>
          </a:p>
        </p:txBody>
      </p:sp>
      <p:sp>
        <p:nvSpPr>
          <p:cNvPr id="3" name="Місце для тексту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uk-UA"/>
              <a:t>Зразок тексту</a:t>
            </a:r>
          </a:p>
        </p:txBody>
      </p:sp>
      <p:sp>
        <p:nvSpPr>
          <p:cNvPr id="4" name="Місце для дати 3"/>
          <p:cNvSpPr>
            <a:spLocks noGrp="1"/>
          </p:cNvSpPr>
          <p:nvPr>
            <p:ph type="dt" sz="half" idx="10"/>
          </p:nvPr>
        </p:nvSpPr>
        <p:spPr/>
        <p:txBody>
          <a:bodyPr/>
          <a:lstStyle/>
          <a:p>
            <a:fld id="{1A2F0B57-8E6A-4005-9EDD-D258F6CC94AB}" type="datetimeFigureOut">
              <a:rPr lang="uk-UA" smtClean="0"/>
              <a:t>14.04.2026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4001798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p>
        </p:txBody>
      </p:sp>
      <p:sp>
        <p:nvSpPr>
          <p:cNvPr id="3" name="Місце для вмісту 2"/>
          <p:cNvSpPr>
            <a:spLocks noGrp="1"/>
          </p:cNvSpPr>
          <p:nvPr>
            <p:ph sz="half" idx="1"/>
          </p:nvPr>
        </p:nvSpPr>
        <p:spPr>
          <a:xfrm>
            <a:off x="838200" y="1825625"/>
            <a:ext cx="5181600" cy="435133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p:cNvSpPr>
            <a:spLocks noGrp="1"/>
          </p:cNvSpPr>
          <p:nvPr>
            <p:ph sz="half" idx="2"/>
          </p:nvPr>
        </p:nvSpPr>
        <p:spPr>
          <a:xfrm>
            <a:off x="6172200" y="1825625"/>
            <a:ext cx="5181600" cy="435133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p:cNvSpPr>
            <a:spLocks noGrp="1"/>
          </p:cNvSpPr>
          <p:nvPr>
            <p:ph type="dt" sz="half" idx="10"/>
          </p:nvPr>
        </p:nvSpPr>
        <p:spPr/>
        <p:txBody>
          <a:bodyPr/>
          <a:lstStyle/>
          <a:p>
            <a:fld id="{1A2F0B57-8E6A-4005-9EDD-D258F6CC94AB}" type="datetimeFigureOut">
              <a:rPr lang="uk-UA" smtClean="0"/>
              <a:t>14.04.2026</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983087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uk-UA"/>
              <a:t>Зразок заголовка</a:t>
            </a:r>
          </a:p>
        </p:txBody>
      </p:sp>
      <p:sp>
        <p:nvSpPr>
          <p:cNvPr id="3" name="Місце для тексту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Зразок тексту</a:t>
            </a:r>
          </a:p>
        </p:txBody>
      </p:sp>
      <p:sp>
        <p:nvSpPr>
          <p:cNvPr id="4" name="Місце для вмісту 3"/>
          <p:cNvSpPr>
            <a:spLocks noGrp="1"/>
          </p:cNvSpPr>
          <p:nvPr>
            <p:ph sz="half" idx="2"/>
          </p:nvPr>
        </p:nvSpPr>
        <p:spPr>
          <a:xfrm>
            <a:off x="839788" y="2505075"/>
            <a:ext cx="5157787" cy="368458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Зразок тексту</a:t>
            </a:r>
          </a:p>
        </p:txBody>
      </p:sp>
      <p:sp>
        <p:nvSpPr>
          <p:cNvPr id="6" name="Місце для вмісту 5"/>
          <p:cNvSpPr>
            <a:spLocks noGrp="1"/>
          </p:cNvSpPr>
          <p:nvPr>
            <p:ph sz="quarter" idx="4"/>
          </p:nvPr>
        </p:nvSpPr>
        <p:spPr>
          <a:xfrm>
            <a:off x="6172200" y="2505075"/>
            <a:ext cx="5183188" cy="368458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p:cNvSpPr>
            <a:spLocks noGrp="1"/>
          </p:cNvSpPr>
          <p:nvPr>
            <p:ph type="dt" sz="half" idx="10"/>
          </p:nvPr>
        </p:nvSpPr>
        <p:spPr/>
        <p:txBody>
          <a:bodyPr/>
          <a:lstStyle/>
          <a:p>
            <a:fld id="{1A2F0B57-8E6A-4005-9EDD-D258F6CC94AB}" type="datetimeFigureOut">
              <a:rPr lang="uk-UA" smtClean="0"/>
              <a:t>14.04.2026</a:t>
            </a:fld>
            <a:endParaRPr lang="uk-UA"/>
          </a:p>
        </p:txBody>
      </p:sp>
      <p:sp>
        <p:nvSpPr>
          <p:cNvPr id="8" name="Місце для нижнього колонтитула 7"/>
          <p:cNvSpPr>
            <a:spLocks noGrp="1"/>
          </p:cNvSpPr>
          <p:nvPr>
            <p:ph type="ftr" sz="quarter" idx="11"/>
          </p:nvPr>
        </p:nvSpPr>
        <p:spPr/>
        <p:txBody>
          <a:bodyPr/>
          <a:lstStyle/>
          <a:p>
            <a:endParaRPr lang="uk-UA"/>
          </a:p>
        </p:txBody>
      </p:sp>
      <p:sp>
        <p:nvSpPr>
          <p:cNvPr id="9" name="Місце для номера слайда 8"/>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3755882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p>
        </p:txBody>
      </p:sp>
      <p:sp>
        <p:nvSpPr>
          <p:cNvPr id="3" name="Місце для дати 2"/>
          <p:cNvSpPr>
            <a:spLocks noGrp="1"/>
          </p:cNvSpPr>
          <p:nvPr>
            <p:ph type="dt" sz="half" idx="10"/>
          </p:nvPr>
        </p:nvSpPr>
        <p:spPr/>
        <p:txBody>
          <a:bodyPr/>
          <a:lstStyle/>
          <a:p>
            <a:fld id="{1A2F0B57-8E6A-4005-9EDD-D258F6CC94AB}" type="datetimeFigureOut">
              <a:rPr lang="uk-UA" smtClean="0"/>
              <a:t>14.04.2026</a:t>
            </a:fld>
            <a:endParaRPr lang="uk-UA"/>
          </a:p>
        </p:txBody>
      </p:sp>
      <p:sp>
        <p:nvSpPr>
          <p:cNvPr id="4" name="Місце для нижнього колонтитула 3"/>
          <p:cNvSpPr>
            <a:spLocks noGrp="1"/>
          </p:cNvSpPr>
          <p:nvPr>
            <p:ph type="ftr" sz="quarter" idx="11"/>
          </p:nvPr>
        </p:nvSpPr>
        <p:spPr/>
        <p:txBody>
          <a:bodyPr/>
          <a:lstStyle/>
          <a:p>
            <a:endParaRPr lang="uk-UA"/>
          </a:p>
        </p:txBody>
      </p:sp>
      <p:sp>
        <p:nvSpPr>
          <p:cNvPr id="5" name="Місце для номера слайда 4"/>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3391776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a:lstStyle/>
          <a:p>
            <a:fld id="{1A2F0B57-8E6A-4005-9EDD-D258F6CC94AB}" type="datetimeFigureOut">
              <a:rPr lang="uk-UA" smtClean="0"/>
              <a:t>14.04.2026</a:t>
            </a:fld>
            <a:endParaRPr lang="uk-UA"/>
          </a:p>
        </p:txBody>
      </p:sp>
      <p:sp>
        <p:nvSpPr>
          <p:cNvPr id="3" name="Місце для нижнього колонтитула 2"/>
          <p:cNvSpPr>
            <a:spLocks noGrp="1"/>
          </p:cNvSpPr>
          <p:nvPr>
            <p:ph type="ftr" sz="quarter" idx="11"/>
          </p:nvPr>
        </p:nvSpPr>
        <p:spPr/>
        <p:txBody>
          <a:bodyPr/>
          <a:lstStyle/>
          <a:p>
            <a:endParaRPr lang="uk-UA"/>
          </a:p>
        </p:txBody>
      </p:sp>
      <p:sp>
        <p:nvSpPr>
          <p:cNvPr id="4" name="Місце для номера слайда 3"/>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298360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a:t>Зразок заголовка</a:t>
            </a:r>
          </a:p>
        </p:txBody>
      </p:sp>
      <p:sp>
        <p:nvSpPr>
          <p:cNvPr id="3" name="Місце для вмісту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Зразок тексту</a:t>
            </a:r>
          </a:p>
        </p:txBody>
      </p:sp>
      <p:sp>
        <p:nvSpPr>
          <p:cNvPr id="5" name="Місце для дати 4"/>
          <p:cNvSpPr>
            <a:spLocks noGrp="1"/>
          </p:cNvSpPr>
          <p:nvPr>
            <p:ph type="dt" sz="half" idx="10"/>
          </p:nvPr>
        </p:nvSpPr>
        <p:spPr/>
        <p:txBody>
          <a:bodyPr/>
          <a:lstStyle/>
          <a:p>
            <a:fld id="{1A2F0B57-8E6A-4005-9EDD-D258F6CC94AB}" type="datetimeFigureOut">
              <a:rPr lang="uk-UA" smtClean="0"/>
              <a:t>14.04.2026</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2050522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a:t>Зразок заголовка</a:t>
            </a:r>
          </a:p>
        </p:txBody>
      </p:sp>
      <p:sp>
        <p:nvSpPr>
          <p:cNvPr id="3" name="Місце для зображення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Зразок тексту</a:t>
            </a:r>
          </a:p>
        </p:txBody>
      </p:sp>
      <p:sp>
        <p:nvSpPr>
          <p:cNvPr id="5" name="Місце для дати 4"/>
          <p:cNvSpPr>
            <a:spLocks noGrp="1"/>
          </p:cNvSpPr>
          <p:nvPr>
            <p:ph type="dt" sz="half" idx="10"/>
          </p:nvPr>
        </p:nvSpPr>
        <p:spPr/>
        <p:txBody>
          <a:bodyPr/>
          <a:lstStyle/>
          <a:p>
            <a:fld id="{1A2F0B57-8E6A-4005-9EDD-D258F6CC94AB}" type="datetimeFigureOut">
              <a:rPr lang="uk-UA" smtClean="0"/>
              <a:t>14.04.2026</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2577304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p>
        </p:txBody>
      </p:sp>
      <p:sp>
        <p:nvSpPr>
          <p:cNvPr id="3" name="Місце для вертикального тексту 2"/>
          <p:cNvSpPr>
            <a:spLocks noGrp="1"/>
          </p:cNvSpPr>
          <p:nvPr>
            <p:ph type="body" orient="vert" idx="1"/>
          </p:nvPr>
        </p:nvSpPr>
        <p:spPr/>
        <p:txBody>
          <a:bodyPr vert="eaVert"/>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p:cNvSpPr>
            <a:spLocks noGrp="1"/>
          </p:cNvSpPr>
          <p:nvPr>
            <p:ph type="dt" sz="half" idx="10"/>
          </p:nvPr>
        </p:nvSpPr>
        <p:spPr/>
        <p:txBody>
          <a:bodyPr/>
          <a:lstStyle/>
          <a:p>
            <a:fld id="{1A2F0B57-8E6A-4005-9EDD-D258F6CC94AB}" type="datetimeFigureOut">
              <a:rPr lang="uk-UA" smtClean="0"/>
              <a:t>14.04.2026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3408874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8724900" y="365125"/>
            <a:ext cx="2628900" cy="5811838"/>
          </a:xfrm>
        </p:spPr>
        <p:txBody>
          <a:bodyPr vert="eaVert"/>
          <a:lstStyle/>
          <a:p>
            <a:r>
              <a:rPr lang="uk-UA"/>
              <a:t>Зразок заголовка</a:t>
            </a:r>
          </a:p>
        </p:txBody>
      </p:sp>
      <p:sp>
        <p:nvSpPr>
          <p:cNvPr id="3" name="Місце для вертикального тексту 2"/>
          <p:cNvSpPr>
            <a:spLocks noGrp="1"/>
          </p:cNvSpPr>
          <p:nvPr>
            <p:ph type="body" orient="vert" idx="1"/>
          </p:nvPr>
        </p:nvSpPr>
        <p:spPr>
          <a:xfrm>
            <a:off x="838200" y="365125"/>
            <a:ext cx="7734300" cy="5811838"/>
          </a:xfrm>
        </p:spPr>
        <p:txBody>
          <a:bodyPr vert="eaVert"/>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p:cNvSpPr>
            <a:spLocks noGrp="1"/>
          </p:cNvSpPr>
          <p:nvPr>
            <p:ph type="dt" sz="half" idx="10"/>
          </p:nvPr>
        </p:nvSpPr>
        <p:spPr/>
        <p:txBody>
          <a:bodyPr/>
          <a:lstStyle/>
          <a:p>
            <a:fld id="{1A2F0B57-8E6A-4005-9EDD-D258F6CC94AB}" type="datetimeFigureOut">
              <a:rPr lang="uk-UA" smtClean="0"/>
              <a:t>14.04.2026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1116257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Зразок заголовка</a:t>
            </a:r>
          </a:p>
        </p:txBody>
      </p:sp>
      <p:sp>
        <p:nvSpPr>
          <p:cNvPr id="3" name="Місце для тексту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2F0B57-8E6A-4005-9EDD-D258F6CC94AB}" type="datetimeFigureOut">
              <a:rPr lang="uk-UA" smtClean="0"/>
              <a:t>14.04.2026</a:t>
            </a:fld>
            <a:endParaRPr lang="uk-UA"/>
          </a:p>
        </p:txBody>
      </p:sp>
      <p:sp>
        <p:nvSpPr>
          <p:cNvPr id="5" name="Місце для нижнього колонтитула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uk-UA"/>
          </a:p>
        </p:txBody>
      </p:sp>
      <p:sp>
        <p:nvSpPr>
          <p:cNvPr id="6" name="Місце для номера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CB18C70-803E-428A-BAB3-289BE172EF8D}" type="slidenum">
              <a:rPr lang="uk-UA" smtClean="0"/>
              <a:t>‹№›</a:t>
            </a:fld>
            <a:endParaRPr lang="uk-UA"/>
          </a:p>
        </p:txBody>
      </p:sp>
    </p:spTree>
    <p:extLst>
      <p:ext uri="{BB962C8B-B14F-4D97-AF65-F5344CB8AC3E}">
        <p14:creationId xmlns:p14="http://schemas.microsoft.com/office/powerpoint/2010/main" val="2088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mmons.wikimedia.org/w/index.php?curid=3297275"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ByNloCUiLww"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07056" y="1064853"/>
            <a:ext cx="10279810" cy="1223035"/>
          </a:xfrm>
        </p:spPr>
        <p:txBody>
          <a:bodyPr>
            <a:noAutofit/>
          </a:bodyPr>
          <a:lstStyle/>
          <a:p>
            <a:r>
              <a:rPr lang="uk-UA" sz="3200" b="1">
                <a:solidFill>
                  <a:srgbClr val="0070C0"/>
                </a:solidFill>
              </a:rPr>
              <a:t>Топонімічний ландшафт Буджака </a:t>
            </a:r>
            <a:br>
              <a:rPr lang="uk-UA" sz="3200" b="1">
                <a:solidFill>
                  <a:srgbClr val="0070C0"/>
                </a:solidFill>
              </a:rPr>
            </a:br>
            <a:r>
              <a:rPr lang="uk-UA" sz="3200" b="1">
                <a:solidFill>
                  <a:srgbClr val="0070C0"/>
                </a:solidFill>
              </a:rPr>
              <a:t>як віддзеркалення полікультурної історії краю </a:t>
            </a:r>
            <a:br>
              <a:rPr lang="uk-UA" sz="3200" b="1">
                <a:solidFill>
                  <a:srgbClr val="0070C0"/>
                </a:solidFill>
              </a:rPr>
            </a:br>
            <a:r>
              <a:rPr lang="uk-UA" sz="3200" b="1">
                <a:solidFill>
                  <a:srgbClr val="0070C0"/>
                </a:solidFill>
              </a:rPr>
              <a:t>(на прикладі Ізмаїльського та Болградського районів)</a:t>
            </a:r>
            <a:endParaRPr lang="uk-UA" sz="3200" b="1">
              <a:solidFill>
                <a:srgbClr val="0070C0"/>
              </a:solidFill>
              <a:highlight>
                <a:srgbClr val="C6C6C6"/>
              </a:highlight>
              <a:latin typeface="Times New Roman"/>
              <a:cs typeface="Times New Roman"/>
            </a:endParaRPr>
          </a:p>
        </p:txBody>
      </p:sp>
      <p:pic>
        <p:nvPicPr>
          <p:cNvPr id="4" name="Рисунок 3" descr="Зображення, що містить текст, карта, атлант, Шрифт&#10;&#10;Вміст на основі ШІ може бути неправильним.">
            <a:extLst>
              <a:ext uri="{FF2B5EF4-FFF2-40B4-BE49-F238E27FC236}">
                <a16:creationId xmlns:a16="http://schemas.microsoft.com/office/drawing/2014/main" id="{914DDD98-3DE3-6302-8E7C-6884B5BDAF5A}"/>
              </a:ext>
            </a:extLst>
          </p:cNvPr>
          <p:cNvPicPr>
            <a:picLocks noChangeAspect="1"/>
          </p:cNvPicPr>
          <p:nvPr/>
        </p:nvPicPr>
        <p:blipFill>
          <a:blip r:embed="rId2"/>
          <a:stretch>
            <a:fillRect/>
          </a:stretch>
        </p:blipFill>
        <p:spPr>
          <a:xfrm>
            <a:off x="8786271" y="3034790"/>
            <a:ext cx="3058966" cy="2556837"/>
          </a:xfrm>
          <a:prstGeom prst="rect">
            <a:avLst/>
          </a:prstGeom>
        </p:spPr>
      </p:pic>
      <p:sp>
        <p:nvSpPr>
          <p:cNvPr id="5" name="TextBox 4">
            <a:extLst>
              <a:ext uri="{FF2B5EF4-FFF2-40B4-BE49-F238E27FC236}">
                <a16:creationId xmlns:a16="http://schemas.microsoft.com/office/drawing/2014/main" id="{57C148DC-1D99-5546-160F-C51004F531D4}"/>
              </a:ext>
            </a:extLst>
          </p:cNvPr>
          <p:cNvSpPr txBox="1"/>
          <p:nvPr/>
        </p:nvSpPr>
        <p:spPr>
          <a:xfrm>
            <a:off x="3048000" y="208472"/>
            <a:ext cx="753373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Всеукраїнський інтерактивний конкурс «МАН-Юніор Дослідник»</a:t>
            </a:r>
          </a:p>
          <a:p>
            <a:pPr algn="ctr"/>
            <a:endParaRPr lang="uk-UA"/>
          </a:p>
        </p:txBody>
      </p:sp>
      <p:sp>
        <p:nvSpPr>
          <p:cNvPr id="6" name="TextBox 5">
            <a:extLst>
              <a:ext uri="{FF2B5EF4-FFF2-40B4-BE49-F238E27FC236}">
                <a16:creationId xmlns:a16="http://schemas.microsoft.com/office/drawing/2014/main" id="{68C66F49-0AC9-1D81-3A61-D63F1362BE32}"/>
              </a:ext>
            </a:extLst>
          </p:cNvPr>
          <p:cNvSpPr txBox="1"/>
          <p:nvPr/>
        </p:nvSpPr>
        <p:spPr>
          <a:xfrm>
            <a:off x="3996906" y="524774"/>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Одеське територіальне відділення МАН</a:t>
            </a:r>
          </a:p>
          <a:p>
            <a:pPr algn="ctr"/>
            <a:endParaRPr lang="uk-UA"/>
          </a:p>
        </p:txBody>
      </p:sp>
      <p:sp>
        <p:nvSpPr>
          <p:cNvPr id="7" name="TextBox 6">
            <a:extLst>
              <a:ext uri="{FF2B5EF4-FFF2-40B4-BE49-F238E27FC236}">
                <a16:creationId xmlns:a16="http://schemas.microsoft.com/office/drawing/2014/main" id="{32EFBD2B-24EC-EC4C-265D-8B8326B28ABE}"/>
              </a:ext>
            </a:extLst>
          </p:cNvPr>
          <p:cNvSpPr txBox="1"/>
          <p:nvPr/>
        </p:nvSpPr>
        <p:spPr>
          <a:xfrm>
            <a:off x="301925" y="2293189"/>
            <a:ext cx="8655169"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uk-UA" sz="2400">
                <a:latin typeface="Times New Roman"/>
                <a:cs typeface="Times New Roman"/>
              </a:rPr>
              <a:t>Роботу виконала: ​</a:t>
            </a:r>
            <a:endParaRPr lang="uk-UA" sz="2400"/>
          </a:p>
          <a:p>
            <a:pPr algn="l" rtl="0"/>
            <a:r>
              <a:rPr lang="uk-UA" sz="2400" b="1">
                <a:latin typeface="Times New Roman"/>
                <a:cs typeface="Times New Roman"/>
              </a:rPr>
              <a:t>Романова Дарія Олександрівна </a:t>
            </a:r>
            <a:r>
              <a:rPr lang="en-US" sz="2400" b="1">
                <a:latin typeface="Times New Roman"/>
                <a:cs typeface="Times New Roman"/>
              </a:rPr>
              <a:t>​</a:t>
            </a:r>
          </a:p>
          <a:p>
            <a:pPr algn="l" rtl="0"/>
            <a:r>
              <a:rPr lang="uk-UA" sz="2400">
                <a:latin typeface="Times New Roman"/>
                <a:cs typeface="Times New Roman"/>
              </a:rPr>
              <a:t>учениця 10 класу​</a:t>
            </a:r>
          </a:p>
          <a:p>
            <a:pPr rtl="0"/>
            <a:r>
              <a:rPr lang="uk-UA" sz="2400">
                <a:latin typeface="Times New Roman"/>
                <a:cs typeface="Times New Roman"/>
              </a:rPr>
              <a:t>Заклад освіти: Комунальний неприбутковий заклад освіти ​</a:t>
            </a:r>
          </a:p>
          <a:p>
            <a:pPr rtl="0"/>
            <a:r>
              <a:rPr lang="uk-UA" sz="2400">
                <a:latin typeface="Times New Roman"/>
                <a:cs typeface="Times New Roman"/>
              </a:rPr>
              <a:t>Ізмаїльської міської ради Ізмаїльського району Одеської області ​</a:t>
            </a:r>
          </a:p>
          <a:p>
            <a:pPr rtl="0"/>
            <a:r>
              <a:rPr lang="uk-UA" sz="2400">
                <a:latin typeface="Times New Roman"/>
                <a:cs typeface="Times New Roman"/>
              </a:rPr>
              <a:t>"Український ліцей з поглибленим вивченням іноземних мов імені Т.Г. Шевченка" ​</a:t>
            </a:r>
          </a:p>
          <a:p>
            <a:pPr algn="l" rtl="0"/>
            <a:r>
              <a:rPr lang="uk-UA" sz="2400">
                <a:latin typeface="Times New Roman"/>
                <a:cs typeface="Times New Roman"/>
              </a:rPr>
              <a:t>Місто Ізмаїл​</a:t>
            </a:r>
          </a:p>
          <a:p>
            <a:pPr algn="l" rtl="0"/>
            <a:r>
              <a:rPr lang="uk-UA" sz="2400">
                <a:latin typeface="Times New Roman"/>
                <a:cs typeface="Times New Roman"/>
              </a:rPr>
              <a:t>Керівник проєкту: </a:t>
            </a:r>
            <a:r>
              <a:rPr lang="uk-UA" sz="2400" b="1">
                <a:latin typeface="Times New Roman"/>
                <a:cs typeface="Times New Roman"/>
              </a:rPr>
              <a:t>Гербей Галина Іванівна</a:t>
            </a:r>
            <a:r>
              <a:rPr lang="uk-UA" sz="2400">
                <a:latin typeface="Times New Roman"/>
                <a:cs typeface="Times New Roman"/>
              </a:rPr>
              <a:t>, вчитель історії та правознавства</a:t>
            </a:r>
          </a:p>
          <a:p>
            <a:pPr algn="ctr"/>
            <a:endParaRPr lang="uk-UA"/>
          </a:p>
        </p:txBody>
      </p:sp>
      <p:sp>
        <p:nvSpPr>
          <p:cNvPr id="3" name="TextBox 2">
            <a:extLst>
              <a:ext uri="{FF2B5EF4-FFF2-40B4-BE49-F238E27FC236}">
                <a16:creationId xmlns:a16="http://schemas.microsoft.com/office/drawing/2014/main" id="{6C9C4FB5-6DD8-25A3-BD79-A9520AED922D}"/>
              </a:ext>
            </a:extLst>
          </p:cNvPr>
          <p:cNvSpPr txBox="1"/>
          <p:nvPr/>
        </p:nvSpPr>
        <p:spPr>
          <a:xfrm>
            <a:off x="7763774" y="5599981"/>
            <a:ext cx="4658265" cy="12028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lnSpc>
                <a:spcPts val="1395"/>
              </a:lnSpc>
            </a:pPr>
            <a:r>
              <a:rPr lang="en-US" sz="1400" i="1" err="1"/>
              <a:t>Адміністративно-територіальний</a:t>
            </a:r>
            <a:r>
              <a:rPr lang="en-US" sz="1400" i="1"/>
              <a:t> </a:t>
            </a:r>
            <a:r>
              <a:rPr lang="en-US" sz="1400" i="1" err="1"/>
              <a:t>поділ</a:t>
            </a:r>
            <a:r>
              <a:rPr lang="en-US" sz="1400" i="1"/>
              <a:t> </a:t>
            </a:r>
            <a:r>
              <a:rPr lang="en-US" sz="1400" i="1" err="1"/>
              <a:t>регіону</a:t>
            </a:r>
            <a:r>
              <a:rPr lang="en-US" sz="1400" i="1"/>
              <a:t>.</a:t>
            </a:r>
            <a:r>
              <a:rPr sz="1400" i="1"/>
              <a:t> </a:t>
            </a:r>
            <a:endParaRPr lang="uk-UA" sz="1400" i="1"/>
          </a:p>
          <a:p>
            <a:pPr algn="ctr" rtl="0">
              <a:lnSpc>
                <a:spcPts val="1657"/>
              </a:lnSpc>
            </a:pPr>
            <a:r>
              <a:rPr lang="en-US" sz="1400" i="1" err="1"/>
              <a:t>Автор</a:t>
            </a:r>
            <a:r>
              <a:rPr lang="en-US" sz="1400" i="1"/>
              <a:t>: </a:t>
            </a:r>
            <a:r>
              <a:rPr lang="en-US" sz="1400" i="1" err="1"/>
              <a:t>Anonimu</a:t>
            </a:r>
            <a:r>
              <a:rPr lang="en-US" sz="1400" i="1"/>
              <a:t> з </a:t>
            </a:r>
            <a:r>
              <a:rPr lang="en-US" sz="1400" i="1" err="1"/>
              <a:t>англійської</a:t>
            </a:r>
            <a:r>
              <a:rPr lang="en-US" sz="1400" i="1"/>
              <a:t> </a:t>
            </a:r>
            <a:r>
              <a:rPr lang="en-US" sz="1400" i="1" err="1"/>
              <a:t>Вікіпедії</a:t>
            </a:r>
            <a:r>
              <a:rPr lang="en-US" sz="1400" i="1"/>
              <a:t>, CC BY-SA 3.0, </a:t>
            </a:r>
            <a:r>
              <a:rPr lang="en-US" sz="1400" i="1">
                <a:hlinkClick r:id="rId3"/>
              </a:rPr>
              <a:t>https://commons.wikimedia.org/w/index.php?curid=3297275</a:t>
            </a:r>
            <a:r>
              <a:rPr sz="1400" i="1"/>
              <a:t> </a:t>
            </a:r>
          </a:p>
          <a:p>
            <a:pPr algn="ctr"/>
            <a:endParaRPr lang="uk-UA" i="1"/>
          </a:p>
        </p:txBody>
      </p:sp>
    </p:spTree>
    <p:extLst>
      <p:ext uri="{BB962C8B-B14F-4D97-AF65-F5344CB8AC3E}">
        <p14:creationId xmlns:p14="http://schemas.microsoft.com/office/powerpoint/2010/main" val="3930024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6C6E6993-6DBA-3881-6739-D62ACAE9A6DE}"/>
              </a:ext>
            </a:extLst>
          </p:cNvPr>
          <p:cNvSpPr>
            <a:spLocks noGrp="1"/>
          </p:cNvSpPr>
          <p:nvPr>
            <p:ph idx="1"/>
          </p:nvPr>
        </p:nvSpPr>
        <p:spPr>
          <a:xfrm>
            <a:off x="277484" y="344758"/>
            <a:ext cx="11637032" cy="6162884"/>
          </a:xfrm>
        </p:spPr>
        <p:txBody>
          <a:bodyPr vert="horz" lIns="91440" tIns="45720" rIns="91440" bIns="45720" rtlCol="0" anchor="t">
            <a:normAutofit fontScale="92500"/>
          </a:bodyPr>
          <a:lstStyle/>
          <a:p>
            <a:pPr algn="just">
              <a:buNone/>
            </a:pPr>
            <a:r>
              <a:rPr lang="fr-FR" sz="2000" b="1" dirty="0" err="1">
                <a:latin typeface="Times New Roman"/>
                <a:cs typeface="Times New Roman"/>
              </a:rPr>
              <a:t>Мета</a:t>
            </a:r>
            <a:r>
              <a:rPr lang="fr-FR" sz="2000" b="1" dirty="0">
                <a:latin typeface="Times New Roman"/>
                <a:cs typeface="Times New Roman"/>
              </a:rPr>
              <a:t> </a:t>
            </a:r>
            <a:r>
              <a:rPr lang="fr-FR" sz="2000" b="1" dirty="0" err="1">
                <a:latin typeface="Times New Roman"/>
                <a:cs typeface="Times New Roman"/>
              </a:rPr>
              <a:t>дослідження</a:t>
            </a:r>
            <a:r>
              <a:rPr lang="fr-FR" sz="2000" b="1" dirty="0">
                <a:latin typeface="Times New Roman"/>
                <a:cs typeface="Times New Roman"/>
              </a:rPr>
              <a:t>:</a:t>
            </a:r>
            <a:r>
              <a:rPr lang="fr-FR" sz="2000" b="1" dirty="0">
                <a:solidFill>
                  <a:srgbClr val="000000"/>
                </a:solidFill>
                <a:latin typeface="Times New Roman"/>
                <a:cs typeface="Times New Roman"/>
              </a:rPr>
              <a:t> </a:t>
            </a:r>
            <a:r>
              <a:rPr lang="uk-UA" sz="2000" dirty="0">
                <a:latin typeface="Times New Roman"/>
                <a:cs typeface="Times New Roman"/>
              </a:rPr>
              <a:t>здійснити  аналіз топонімічного ландшафту Ізмаїльського та Болградського районів як</a:t>
            </a:r>
            <a:endParaRPr lang="fr-FR" sz="2000" dirty="0">
              <a:latin typeface="Times New Roman"/>
              <a:cs typeface="Times New Roman"/>
            </a:endParaRPr>
          </a:p>
          <a:p>
            <a:pPr algn="just">
              <a:buNone/>
            </a:pPr>
            <a:r>
              <a:rPr lang="uk-UA" sz="2000">
                <a:latin typeface="Times New Roman"/>
                <a:cs typeface="Times New Roman"/>
              </a:rPr>
              <a:t>віддзеркалення полікультурної історії регіону, а також оцінити сучасний стан збереження автентичних назв у</a:t>
            </a:r>
            <a:endParaRPr lang="fr-FR" sz="2000">
              <a:latin typeface="Times New Roman"/>
              <a:cs typeface="Times New Roman"/>
            </a:endParaRPr>
          </a:p>
          <a:p>
            <a:pPr algn="just">
              <a:buNone/>
            </a:pPr>
            <a:r>
              <a:rPr lang="uk-UA" sz="2000">
                <a:latin typeface="Times New Roman"/>
                <a:cs typeface="Times New Roman"/>
              </a:rPr>
              <a:t>свідомості молоді.</a:t>
            </a:r>
            <a:endParaRPr lang="fr-FR" sz="2000">
              <a:latin typeface="Times New Roman"/>
              <a:cs typeface="Times New Roman"/>
            </a:endParaRPr>
          </a:p>
          <a:p>
            <a:pPr algn="just">
              <a:buNone/>
            </a:pPr>
            <a:r>
              <a:rPr lang="fr-FR" sz="2400" b="1" dirty="0" err="1">
                <a:latin typeface="Times New Roman"/>
                <a:cs typeface="Times New Roman"/>
              </a:rPr>
              <a:t>Завдання</a:t>
            </a:r>
            <a:r>
              <a:rPr lang="fr-FR" sz="2400" b="1" dirty="0">
                <a:latin typeface="Times New Roman"/>
                <a:cs typeface="Times New Roman"/>
              </a:rPr>
              <a:t> </a:t>
            </a:r>
            <a:r>
              <a:rPr lang="fr-FR" sz="2400" b="1" dirty="0" err="1">
                <a:latin typeface="Times New Roman"/>
                <a:cs typeface="Times New Roman"/>
              </a:rPr>
              <a:t>дослідження</a:t>
            </a:r>
            <a:r>
              <a:rPr lang="fr-FR" sz="2400" b="1" dirty="0">
                <a:latin typeface="Times New Roman"/>
                <a:cs typeface="Times New Roman"/>
              </a:rPr>
              <a:t>:</a:t>
            </a:r>
            <a:endParaRPr lang="fr-FR" sz="2000" dirty="0">
              <a:latin typeface="Times New Roman"/>
              <a:cs typeface="Times New Roman"/>
            </a:endParaRPr>
          </a:p>
          <a:p>
            <a:pPr marL="457200" indent="-457200" algn="just">
              <a:buAutoNum type="arabicPeriod"/>
            </a:pPr>
            <a:r>
              <a:rPr lang="uk-UA" sz="2400">
                <a:latin typeface="Times New Roman"/>
                <a:cs typeface="Times New Roman"/>
              </a:rPr>
              <a:t>Зібрати та проаналізувати інформацію з різних джерел щодо формування  топонімічного ландшафту Ізмаїльського та Болградського районів Одеської області.</a:t>
            </a:r>
            <a:endParaRPr lang="fr-FR" sz="2400">
              <a:latin typeface="Times New Roman"/>
              <a:cs typeface="Times New Roman"/>
            </a:endParaRPr>
          </a:p>
          <a:p>
            <a:pPr algn="just">
              <a:buAutoNum type="arabicPeriod"/>
            </a:pPr>
            <a:r>
              <a:rPr lang="uk-UA" sz="2400">
                <a:latin typeface="Times New Roman"/>
                <a:cs typeface="Times New Roman"/>
              </a:rPr>
              <a:t> Дослідити етимологію найдавніших тюркських, балканських та інших топонімів регіону.</a:t>
            </a:r>
            <a:endParaRPr lang="fr-FR" sz="2400">
              <a:latin typeface="Times New Roman"/>
              <a:cs typeface="Times New Roman"/>
            </a:endParaRPr>
          </a:p>
          <a:p>
            <a:pPr algn="just">
              <a:buAutoNum type="arabicPeriod"/>
            </a:pPr>
            <a:r>
              <a:rPr lang="uk-UA" sz="2400">
                <a:latin typeface="Times New Roman"/>
                <a:cs typeface="Times New Roman"/>
              </a:rPr>
              <a:t> Створити карту етнічного складу Буджака на основі даних перепису населення 2001 року.</a:t>
            </a:r>
            <a:endParaRPr lang="fr-FR" sz="2400">
              <a:latin typeface="Times New Roman"/>
              <a:cs typeface="Times New Roman"/>
            </a:endParaRPr>
          </a:p>
          <a:p>
            <a:pPr algn="just">
              <a:buAutoNum type="arabicPeriod"/>
            </a:pPr>
            <a:r>
              <a:rPr lang="uk-UA" sz="2400">
                <a:latin typeface="Times New Roman"/>
                <a:cs typeface="Times New Roman"/>
              </a:rPr>
              <a:t> Проаналізувати вплив радянської ідеології на зміну географічних назв після Другої світової війни.</a:t>
            </a:r>
            <a:endParaRPr lang="fr-FR" sz="2400">
              <a:latin typeface="Times New Roman"/>
              <a:cs typeface="Times New Roman"/>
            </a:endParaRPr>
          </a:p>
          <a:p>
            <a:pPr algn="just">
              <a:buAutoNum type="arabicPeriod"/>
            </a:pPr>
            <a:r>
              <a:rPr lang="fr-FR" sz="2400" dirty="0" err="1">
                <a:latin typeface="Times New Roman"/>
                <a:cs typeface="Times New Roman"/>
              </a:rPr>
              <a:t>Провести</a:t>
            </a:r>
            <a:r>
              <a:rPr lang="fr-FR" sz="2400" dirty="0">
                <a:latin typeface="Times New Roman"/>
                <a:cs typeface="Times New Roman"/>
              </a:rPr>
              <a:t> </a:t>
            </a:r>
            <a:r>
              <a:rPr lang="fr-FR" sz="2400" dirty="0" err="1">
                <a:latin typeface="Times New Roman"/>
                <a:cs typeface="Times New Roman"/>
              </a:rPr>
              <a:t>інтерв’ю</a:t>
            </a:r>
            <a:r>
              <a:rPr lang="fr-FR" sz="2400" dirty="0">
                <a:latin typeface="Times New Roman"/>
                <a:cs typeface="Times New Roman"/>
              </a:rPr>
              <a:t> </a:t>
            </a:r>
            <a:r>
              <a:rPr lang="fr-FR" sz="2400" dirty="0" err="1">
                <a:latin typeface="Times New Roman"/>
                <a:cs typeface="Times New Roman"/>
              </a:rPr>
              <a:t>для</a:t>
            </a:r>
            <a:r>
              <a:rPr lang="fr-FR" sz="2400" dirty="0">
                <a:latin typeface="Times New Roman"/>
                <a:cs typeface="Times New Roman"/>
              </a:rPr>
              <a:t> </a:t>
            </a:r>
            <a:r>
              <a:rPr lang="fr-FR" sz="2400" dirty="0" err="1">
                <a:latin typeface="Times New Roman"/>
                <a:cs typeface="Times New Roman"/>
              </a:rPr>
              <a:t>отримання</a:t>
            </a:r>
            <a:r>
              <a:rPr lang="fr-FR" sz="2400" dirty="0">
                <a:latin typeface="Times New Roman"/>
                <a:cs typeface="Times New Roman"/>
              </a:rPr>
              <a:t> </a:t>
            </a:r>
            <a:r>
              <a:rPr lang="fr-FR" sz="2400" dirty="0" err="1">
                <a:latin typeface="Times New Roman"/>
                <a:cs typeface="Times New Roman"/>
              </a:rPr>
              <a:t>експертної</a:t>
            </a:r>
            <a:r>
              <a:rPr lang="fr-FR" sz="2400" dirty="0">
                <a:latin typeface="Times New Roman"/>
                <a:cs typeface="Times New Roman"/>
              </a:rPr>
              <a:t> </a:t>
            </a:r>
            <a:r>
              <a:rPr lang="fr-FR" sz="2400" dirty="0" err="1">
                <a:latin typeface="Times New Roman"/>
                <a:cs typeface="Times New Roman"/>
              </a:rPr>
              <a:t>думки</a:t>
            </a:r>
            <a:r>
              <a:rPr lang="fr-FR" sz="2400" dirty="0">
                <a:latin typeface="Times New Roman"/>
                <a:cs typeface="Times New Roman"/>
              </a:rPr>
              <a:t> з </a:t>
            </a:r>
            <a:r>
              <a:rPr lang="fr-FR" sz="2400" dirty="0" err="1">
                <a:latin typeface="Times New Roman"/>
                <a:cs typeface="Times New Roman"/>
              </a:rPr>
              <a:t>науковим</a:t>
            </a:r>
            <a:r>
              <a:rPr lang="fr-FR" sz="2400" dirty="0">
                <a:latin typeface="Times New Roman"/>
                <a:cs typeface="Times New Roman"/>
              </a:rPr>
              <a:t> </a:t>
            </a:r>
            <a:r>
              <a:rPr lang="fr-FR" sz="2400" dirty="0" err="1">
                <a:latin typeface="Times New Roman"/>
                <a:cs typeface="Times New Roman"/>
              </a:rPr>
              <a:t>працівником</a:t>
            </a:r>
            <a:r>
              <a:rPr lang="fr-FR" sz="2400" dirty="0">
                <a:latin typeface="Times New Roman"/>
                <a:cs typeface="Times New Roman"/>
              </a:rPr>
              <a:t> </a:t>
            </a:r>
            <a:r>
              <a:rPr lang="fr-FR" sz="2400" dirty="0" err="1">
                <a:latin typeface="Times New Roman"/>
                <a:cs typeface="Times New Roman"/>
              </a:rPr>
              <a:t>Ізмаїльського</a:t>
            </a:r>
            <a:r>
              <a:rPr lang="fr-FR" sz="2400" dirty="0">
                <a:latin typeface="Times New Roman"/>
                <a:cs typeface="Times New Roman"/>
              </a:rPr>
              <a:t> </a:t>
            </a:r>
          </a:p>
          <a:p>
            <a:pPr marL="0" indent="0" algn="just">
              <a:buNone/>
            </a:pPr>
            <a:r>
              <a:rPr lang="fr-FR" sz="2400">
                <a:latin typeface="Times New Roman"/>
                <a:cs typeface="Times New Roman"/>
              </a:rPr>
              <a:t>історико-краєзнавчого музею відносно деякіх питань, пов’язаних з нашою темою.</a:t>
            </a:r>
          </a:p>
          <a:p>
            <a:pPr marL="0" indent="0" algn="just">
              <a:buNone/>
            </a:pPr>
            <a:r>
              <a:rPr lang="uk-UA" sz="2400">
                <a:latin typeface="Times New Roman"/>
                <a:cs typeface="Times New Roman"/>
              </a:rPr>
              <a:t>6. Оцінити рівень обізнаності сучасної молоді щодо історичної топоніміки та процесів деколонізації за допомогою анкетування.</a:t>
            </a:r>
            <a:endParaRPr lang="fr-FR" sz="2400">
              <a:latin typeface="Times New Roman"/>
              <a:cs typeface="Times New Roman"/>
            </a:endParaRPr>
          </a:p>
          <a:p>
            <a:pPr marL="0" indent="0" algn="just">
              <a:buNone/>
            </a:pPr>
            <a:r>
              <a:rPr lang="uk-UA" sz="2400">
                <a:latin typeface="Times New Roman"/>
                <a:cs typeface="Times New Roman"/>
              </a:rPr>
              <a:t>7. Створити цифровий медіа продукт для популяризації знань про топоніміку Буджака.</a:t>
            </a:r>
            <a:endParaRPr lang="fr-FR" sz="2400">
              <a:solidFill>
                <a:srgbClr val="1F1F1F"/>
              </a:solidFill>
              <a:highlight>
                <a:srgbClr val="C6C6C6"/>
              </a:highlight>
              <a:latin typeface="Times New Roman"/>
              <a:cs typeface="Times New Roman"/>
            </a:endParaRPr>
          </a:p>
          <a:p>
            <a:pPr marL="0" indent="0" algn="just">
              <a:lnSpc>
                <a:spcPct val="120000"/>
              </a:lnSpc>
              <a:buNone/>
            </a:pPr>
            <a:endParaRPr lang="fr-FR" b="1">
              <a:solidFill>
                <a:srgbClr val="000000"/>
              </a:solidFill>
              <a:latin typeface="Times New Roman"/>
              <a:cs typeface="Times New Roman"/>
            </a:endParaRPr>
          </a:p>
          <a:p>
            <a:pPr marL="0" indent="0" algn="just">
              <a:lnSpc>
                <a:spcPct val="120000"/>
              </a:lnSpc>
              <a:buNone/>
            </a:pPr>
            <a:endParaRPr lang="uk-UA">
              <a:solidFill>
                <a:srgbClr val="1F1F1F"/>
              </a:solidFill>
              <a:highlight>
                <a:srgbClr val="C6C6C6"/>
              </a:highlight>
              <a:latin typeface="Times New Roman"/>
              <a:cs typeface="Times New Roman"/>
            </a:endParaRPr>
          </a:p>
        </p:txBody>
      </p:sp>
    </p:spTree>
    <p:extLst>
      <p:ext uri="{BB962C8B-B14F-4D97-AF65-F5344CB8AC3E}">
        <p14:creationId xmlns:p14="http://schemas.microsoft.com/office/powerpoint/2010/main" val="604353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7948BCE2-026F-CC89-2A05-6C3D27CB12D4}"/>
              </a:ext>
            </a:extLst>
          </p:cNvPr>
          <p:cNvSpPr>
            <a:spLocks noGrp="1"/>
          </p:cNvSpPr>
          <p:nvPr>
            <p:ph idx="1"/>
          </p:nvPr>
        </p:nvSpPr>
        <p:spPr>
          <a:xfrm>
            <a:off x="493144" y="301625"/>
            <a:ext cx="11421372" cy="5875338"/>
          </a:xfrm>
        </p:spPr>
        <p:txBody>
          <a:bodyPr vert="horz" lIns="91440" tIns="45720" rIns="91440" bIns="45720" rtlCol="0" anchor="t">
            <a:normAutofit fontScale="92500"/>
          </a:bodyPr>
          <a:lstStyle/>
          <a:p>
            <a:pPr algn="just">
              <a:buNone/>
            </a:pPr>
            <a:r>
              <a:rPr lang="uk-UA">
                <a:latin typeface="Times New Roman"/>
                <a:cs typeface="Times New Roman"/>
              </a:rPr>
              <a:t>Вивчення назв рідного краю завжди є дуже важливим. Це допомагає нам краще</a:t>
            </a:r>
          </a:p>
          <a:p>
            <a:pPr algn="just">
              <a:buNone/>
            </a:pPr>
            <a:r>
              <a:rPr lang="uk-UA">
                <a:latin typeface="Times New Roman"/>
                <a:cs typeface="Times New Roman"/>
              </a:rPr>
              <a:t>зрозуміти своє коріння та історію малої батьківщини. Назви, які ми</a:t>
            </a:r>
          </a:p>
          <a:p>
            <a:pPr algn="just">
              <a:buNone/>
            </a:pPr>
            <a:r>
              <a:rPr lang="uk-UA">
                <a:latin typeface="Times New Roman"/>
                <a:cs typeface="Times New Roman"/>
              </a:rPr>
              <a:t>використовуємо щодня, працюють як своєрідний “архів пам’яті”. У них</a:t>
            </a:r>
            <a:endParaRPr lang="uk-UA">
              <a:latin typeface="Aptos" panose="020B0004020202020204"/>
              <a:cs typeface="Times New Roman"/>
            </a:endParaRPr>
          </a:p>
          <a:p>
            <a:pPr algn="just">
              <a:buNone/>
            </a:pPr>
            <a:r>
              <a:rPr lang="uk-UA">
                <a:latin typeface="Times New Roman"/>
                <a:cs typeface="Times New Roman"/>
              </a:rPr>
              <a:t>зафіксовані побут, міграції та традиції наших предків. Топоніми - це не </a:t>
            </a:r>
            <a:endParaRPr lang="uk-UA"/>
          </a:p>
          <a:p>
            <a:pPr algn="just">
              <a:buNone/>
            </a:pPr>
            <a:r>
              <a:rPr lang="uk-UA">
                <a:latin typeface="Times New Roman"/>
                <a:cs typeface="Times New Roman"/>
              </a:rPr>
              <a:t>просто географічні назви на карті, а своєрідна мова самої історії. Кожне місто,</a:t>
            </a:r>
            <a:endParaRPr lang="uk-UA">
              <a:latin typeface="Aptos"/>
              <a:cs typeface="Times New Roman"/>
            </a:endParaRPr>
          </a:p>
          <a:p>
            <a:pPr algn="just">
              <a:buNone/>
            </a:pPr>
            <a:r>
              <a:rPr lang="uk-UA">
                <a:latin typeface="Times New Roman"/>
                <a:cs typeface="Times New Roman"/>
              </a:rPr>
              <a:t>село чи річка в нашому краї мають назви, які виникли не випадково, а стали</a:t>
            </a:r>
            <a:endParaRPr lang="uk-UA">
              <a:latin typeface="Aptos"/>
              <a:cs typeface="Times New Roman"/>
            </a:endParaRPr>
          </a:p>
          <a:p>
            <a:pPr algn="just">
              <a:buNone/>
            </a:pPr>
            <a:r>
              <a:rPr lang="uk-UA">
                <a:latin typeface="Times New Roman"/>
                <a:cs typeface="Times New Roman"/>
              </a:rPr>
              <a:t>результатом взаємодії багатьох народів.  Буджак, зокрема Ізмаїльський та</a:t>
            </a:r>
            <a:endParaRPr lang="uk-UA">
              <a:latin typeface="Aptos"/>
              <a:cs typeface="Times New Roman"/>
            </a:endParaRPr>
          </a:p>
          <a:p>
            <a:pPr algn="just">
              <a:buNone/>
            </a:pPr>
            <a:r>
              <a:rPr lang="uk-UA">
                <a:latin typeface="Times New Roman"/>
                <a:cs typeface="Times New Roman"/>
              </a:rPr>
              <a:t>Болградський райони, є унікальним прикладом полікультурного регіону, де</a:t>
            </a:r>
          </a:p>
          <a:p>
            <a:pPr algn="just">
              <a:buNone/>
            </a:pPr>
            <a:r>
              <a:rPr lang="uk-UA">
                <a:latin typeface="Times New Roman"/>
                <a:cs typeface="Times New Roman"/>
              </a:rPr>
              <a:t>протягом століть перепліталися долі тюркських племен, слов’янських</a:t>
            </a:r>
            <a:endParaRPr lang="uk-UA">
              <a:latin typeface="Aptos" panose="020B0004020202020204"/>
              <a:cs typeface="Times New Roman"/>
            </a:endParaRPr>
          </a:p>
          <a:p>
            <a:pPr algn="just">
              <a:buNone/>
            </a:pPr>
            <a:r>
              <a:rPr lang="uk-UA">
                <a:latin typeface="Times New Roman"/>
                <a:cs typeface="Times New Roman"/>
              </a:rPr>
              <a:t>поселенців та вихідців із Балкан. В наш час питання збереження національної</a:t>
            </a:r>
            <a:endParaRPr lang="uk-UA" sz="1400">
              <a:highlight>
                <a:srgbClr val="C6C6C6"/>
              </a:highlight>
              <a:latin typeface="Times New Roman"/>
              <a:cs typeface="Times New Roman"/>
            </a:endParaRPr>
          </a:p>
          <a:p>
            <a:pPr algn="just">
              <a:buNone/>
            </a:pPr>
            <a:r>
              <a:rPr lang="uk-UA">
                <a:latin typeface="Times New Roman"/>
                <a:cs typeface="Times New Roman"/>
              </a:rPr>
              <a:t>пам’яті та деколонізації є особливо важливими. І вивчення походження назв</a:t>
            </a:r>
            <a:endParaRPr lang="uk-UA" sz="1400">
              <a:highlight>
                <a:srgbClr val="C6C6C6"/>
              </a:highlight>
              <a:latin typeface="Times New Roman"/>
              <a:cs typeface="Times New Roman"/>
            </a:endParaRPr>
          </a:p>
          <a:p>
            <a:pPr algn="just">
              <a:buNone/>
            </a:pPr>
            <a:r>
              <a:rPr lang="uk-UA">
                <a:latin typeface="Times New Roman"/>
                <a:cs typeface="Times New Roman"/>
              </a:rPr>
              <a:t>рідного краю набуває нового значення.</a:t>
            </a:r>
            <a:endParaRPr lang="uk-UA" sz="1400">
              <a:highlight>
                <a:srgbClr val="C6C6C6"/>
              </a:highlight>
              <a:latin typeface="Times New Roman"/>
              <a:cs typeface="Times New Roman"/>
            </a:endParaRPr>
          </a:p>
          <a:p>
            <a:pPr marL="0" indent="0">
              <a:buNone/>
            </a:pPr>
            <a:endParaRPr lang="uk-UA"/>
          </a:p>
        </p:txBody>
      </p:sp>
    </p:spTree>
    <p:extLst>
      <p:ext uri="{BB962C8B-B14F-4D97-AF65-F5344CB8AC3E}">
        <p14:creationId xmlns:p14="http://schemas.microsoft.com/office/powerpoint/2010/main" val="349061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E5FFCBBF-CAB6-1ABA-BB7C-28E6CF199E39}"/>
              </a:ext>
            </a:extLst>
          </p:cNvPr>
          <p:cNvSpPr>
            <a:spLocks noGrp="1"/>
          </p:cNvSpPr>
          <p:nvPr>
            <p:ph idx="1"/>
          </p:nvPr>
        </p:nvSpPr>
        <p:spPr>
          <a:xfrm>
            <a:off x="349370" y="301625"/>
            <a:ext cx="11493260" cy="6263526"/>
          </a:xfrm>
        </p:spPr>
        <p:txBody>
          <a:bodyPr vert="horz" lIns="91440" tIns="45720" rIns="91440" bIns="45720" rtlCol="0" anchor="t">
            <a:noAutofit/>
          </a:bodyPr>
          <a:lstStyle/>
          <a:p>
            <a:pPr marL="0" indent="0" algn="just">
              <a:buNone/>
            </a:pPr>
            <a:r>
              <a:rPr lang="uk-UA" sz="2000">
                <a:latin typeface="Times New Roman"/>
                <a:cs typeface="Times New Roman"/>
              </a:rPr>
              <a:t>Наука, що вивчає географічні назви, їх походження, смислове значення, розвиток, сучасний стан, написання та вимову, а також природні та соціальні умови минулого, за яких дані назви виникли має назву топоніміка [13]. </a:t>
            </a:r>
          </a:p>
          <a:p>
            <a:pPr marL="0" indent="0" algn="just">
              <a:buNone/>
            </a:pPr>
            <a:r>
              <a:rPr lang="uk-UA" sz="2000">
                <a:latin typeface="Times New Roman"/>
                <a:cs typeface="Times New Roman"/>
              </a:rPr>
              <a:t>Проте у другій половині ХХ ст. у науковому обізі з’явилося поняття “топонімічний ландшафт” - закономірно складену на території систему назв форм рельєфу, населених пунктів, водних об’єктів тощо. [10, С.5]. Топонімічний ландшафт є важливою складовою  історичної та культурної спадщини будь-якого регіону. Географічні назви не лише виконують функцію орієнтації в просторі, але й відображають особливості історичного розвитку, етнічного складу населення та культурної взаємодії.</a:t>
            </a:r>
          </a:p>
          <a:p>
            <a:pPr marL="0" indent="0" algn="just">
              <a:buNone/>
            </a:pPr>
            <a:r>
              <a:rPr lang="uk-UA" sz="2000">
                <a:latin typeface="Times New Roman"/>
                <a:cs typeface="Times New Roman"/>
              </a:rPr>
              <a:t>Особливо показовим у цьому контексті є Буджак — південь сучасної Одеської області, який відзначається значною етнічною та культурною різноманітністю. </a:t>
            </a:r>
          </a:p>
          <a:p>
            <a:pPr marL="0" indent="0" algn="just">
              <a:buNone/>
            </a:pPr>
            <a:r>
              <a:rPr lang="uk-UA" sz="2000">
                <a:latin typeface="Times New Roman"/>
                <a:cs typeface="Times New Roman"/>
              </a:rPr>
              <a:t>До кінця ХІХ ст. територія Буджака, особливо влітку, більше нагадувала безплідну пустелю, а не </a:t>
            </a:r>
            <a:r>
              <a:rPr lang="uk-UA" sz="2000" dirty="0">
                <a:latin typeface="Times New Roman"/>
                <a:cs typeface="Times New Roman"/>
              </a:rPr>
              <a:t>благословенний степовий край. Це відзначали й численні мандрівники, що відвідували землі Буджацької Орди. Один із них, О. Залещук, так описав свої враження: “Простір Буджаку… це пустеля; око мандрівника марно шукатиме об’єкт, що на ньому можна спинити свій погляд - жодного деревця, навіть курганів, цих свідків минулого, не видно”. [11]. </a:t>
            </a:r>
          </a:p>
          <a:p>
            <a:pPr marL="0" indent="0" algn="just">
              <a:buNone/>
            </a:pPr>
            <a:r>
              <a:rPr lang="uk-UA" sz="2000">
                <a:latin typeface="Times New Roman"/>
                <a:cs typeface="Times New Roman"/>
              </a:rPr>
              <a:t>Протягом століть ця територія входила до складу різних держав, зокрема, Молдавського князівства, Османської імперії, Російської імперії, Румунії та СРСР, що зумовило формування складного й багатошарового топонімічного середовища. Топонімічний ландшафт Буджака є важливим джерелом вивчення полікультурності регіону, адже географічні назви відображають мовні, історичні та культурні впливи різних народів. </a:t>
            </a:r>
          </a:p>
          <a:p>
            <a:pPr algn="just"/>
            <a:endParaRPr lang="uk-UA"/>
          </a:p>
          <a:p>
            <a:endParaRPr lang="uk-UA"/>
          </a:p>
        </p:txBody>
      </p:sp>
    </p:spTree>
    <p:extLst>
      <p:ext uri="{BB962C8B-B14F-4D97-AF65-F5344CB8AC3E}">
        <p14:creationId xmlns:p14="http://schemas.microsoft.com/office/powerpoint/2010/main" val="3993953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A0D69997-5CFE-A37B-BA1E-350FA02824B4}"/>
              </a:ext>
            </a:extLst>
          </p:cNvPr>
          <p:cNvSpPr>
            <a:spLocks noGrp="1"/>
          </p:cNvSpPr>
          <p:nvPr>
            <p:ph idx="1"/>
          </p:nvPr>
        </p:nvSpPr>
        <p:spPr>
          <a:xfrm>
            <a:off x="334993" y="272871"/>
            <a:ext cx="11018807" cy="5271488"/>
          </a:xfrm>
        </p:spPr>
        <p:txBody>
          <a:bodyPr vert="horz" lIns="91440" tIns="45720" rIns="91440" bIns="45720" rtlCol="0" anchor="t">
            <a:noAutofit/>
          </a:bodyPr>
          <a:lstStyle/>
          <a:p>
            <a:pPr marL="0" indent="0" algn="just">
              <a:buNone/>
            </a:pPr>
            <a:r>
              <a:rPr lang="uk-UA" sz="2200">
                <a:latin typeface="Times New Roman"/>
                <a:cs typeface="Times New Roman"/>
              </a:rPr>
              <a:t>«Буджак» – найбільш давня і тривала за часом форма топоніма для Дунай-Дністровського межиріччя. Зазвичай його походження пов’язують з тюркськими народами середньовіччя – ногайцями (основним населенням цих земель). Пояснення дають шляхом простого перекладу як «кут». Часто використовується уточнення, що це ім’я виникло від кута, утвореного Чорним морем і Дунаєм. Однак...швидше за все, маємо справу з «кутом» у значенні «край», тобто «рідний, обжитий простір»...Очевидно, що закріпилося це ім’я завдяки ногайцям Буджацької Орди. Але його походження, вочевидь, старше. У другій половині I тисячоліття ці землі мали назву «Онгьл» (знову ж таки – «кут»). Так іменували регіон тюркські народи – кипчаки (болгари, печеніги, половці, кумани) [12, С.1-2]. Регіон Буджак є одним із найбільш багатонаціональних в Україні. Тут проживають українці, болгари, молдовани (румуни), гагаузи, албанці,  старовіри (росіяни) та представники інших етнічних груп. </a:t>
            </a:r>
            <a:endParaRPr lang="en-US" sz="2200">
              <a:latin typeface="Times New Roman"/>
              <a:cs typeface="Times New Roman"/>
            </a:endParaRPr>
          </a:p>
          <a:p>
            <a:pPr marL="0" indent="0" algn="just">
              <a:buNone/>
            </a:pPr>
            <a:r>
              <a:rPr lang="uk-UA" sz="2200">
                <a:latin typeface="Times New Roman"/>
                <a:cs typeface="Times New Roman"/>
              </a:rPr>
              <a:t>“Фізико-географічна особливість цього регіону, в тому числі природні умови та географічне положення на стику різних імперій і цивілізацій між південно-східною і східною Європою або Євразією, зумовила різноманітне переплетення етносів, мов і релігій, зберігаючи досі найрізноманітнішу в етнічному плані в усій Європі структуру населення” [12, С.3].</a:t>
            </a:r>
          </a:p>
          <a:p>
            <a:pPr marL="0" indent="0" algn="just">
              <a:buNone/>
            </a:pPr>
            <a:r>
              <a:rPr lang="uk-UA" sz="2200">
                <a:latin typeface="Times New Roman"/>
                <a:cs typeface="Times New Roman"/>
              </a:rPr>
              <a:t>Таким чином, Буджак став територією активної взаємодії різних культур, що знайшло своє відображення у топоніміці.</a:t>
            </a:r>
          </a:p>
        </p:txBody>
      </p:sp>
    </p:spTree>
    <p:extLst>
      <p:ext uri="{BB962C8B-B14F-4D97-AF65-F5344CB8AC3E}">
        <p14:creationId xmlns:p14="http://schemas.microsoft.com/office/powerpoint/2010/main" val="3006267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8C6028-840B-28FF-1A1A-73C526DEFA19}"/>
              </a:ext>
            </a:extLst>
          </p:cNvPr>
          <p:cNvSpPr>
            <a:spLocks noGrp="1"/>
          </p:cNvSpPr>
          <p:nvPr>
            <p:ph type="title"/>
          </p:nvPr>
        </p:nvSpPr>
        <p:spPr>
          <a:xfrm>
            <a:off x="7077974" y="34445"/>
            <a:ext cx="4951561" cy="1167411"/>
          </a:xfrm>
        </p:spPr>
        <p:txBody>
          <a:bodyPr>
            <a:normAutofit/>
          </a:bodyPr>
          <a:lstStyle/>
          <a:p>
            <a:pPr algn="ctr"/>
            <a:br>
              <a:rPr lang="uk-UA" sz="1400" b="1">
                <a:highlight>
                  <a:srgbClr val="FFFFFF"/>
                </a:highlight>
                <a:latin typeface="sans-serif"/>
              </a:rPr>
            </a:br>
            <a:r>
              <a:rPr lang="uk-UA" sz="1800" i="1"/>
              <a:t>Легенда карти демонструє високу концентрацію представників різних етносів. На території Буджака.</a:t>
            </a:r>
            <a:endParaRPr lang="uk-UA" sz="1800" i="1">
              <a:highlight>
                <a:srgbClr val="FFFFFF"/>
              </a:highlight>
            </a:endParaRPr>
          </a:p>
        </p:txBody>
      </p:sp>
      <p:sp>
        <p:nvSpPr>
          <p:cNvPr id="5" name="TextBox 4">
            <a:extLst>
              <a:ext uri="{FF2B5EF4-FFF2-40B4-BE49-F238E27FC236}">
                <a16:creationId xmlns:a16="http://schemas.microsoft.com/office/drawing/2014/main" id="{57304EC2-38F4-58BC-DE21-CD283192B85E}"/>
              </a:ext>
            </a:extLst>
          </p:cNvPr>
          <p:cNvSpPr txBox="1"/>
          <p:nvPr/>
        </p:nvSpPr>
        <p:spPr>
          <a:xfrm>
            <a:off x="7159924" y="5053642"/>
            <a:ext cx="5032076"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uk-UA" b="0" i="1">
                <a:solidFill>
                  <a:srgbClr val="000000"/>
                </a:solidFill>
                <a:latin typeface="Aptos"/>
              </a:rPr>
              <a:t>Етнографічна карта Ізмаїльського </a:t>
            </a:r>
            <a:endParaRPr lang="uk-UA">
              <a:solidFill>
                <a:srgbClr val="000000"/>
              </a:solidFill>
              <a:latin typeface="Aptos"/>
            </a:endParaRPr>
          </a:p>
          <a:p>
            <a:pPr algn="ctr"/>
            <a:r>
              <a:rPr lang="uk-UA" b="0" i="1">
                <a:solidFill>
                  <a:srgbClr val="000000"/>
                </a:solidFill>
                <a:latin typeface="Aptos"/>
              </a:rPr>
              <a:t>та Болградського районів за даними перепису </a:t>
            </a:r>
            <a:r>
              <a:rPr lang="uk-UA" i="1">
                <a:solidFill>
                  <a:srgbClr val="000000"/>
                </a:solidFill>
                <a:latin typeface="Aptos"/>
              </a:rPr>
              <a:t>населення 2001</a:t>
            </a:r>
            <a:r>
              <a:rPr lang="uk-UA" b="0" i="1">
                <a:solidFill>
                  <a:srgbClr val="000000"/>
                </a:solidFill>
                <a:latin typeface="Aptos"/>
              </a:rPr>
              <a:t> р. </a:t>
            </a:r>
            <a:endParaRPr lang="uk-UA">
              <a:solidFill>
                <a:srgbClr val="000000"/>
              </a:solidFill>
              <a:latin typeface="Aptos"/>
            </a:endParaRPr>
          </a:p>
          <a:p>
            <a:pPr algn="ctr"/>
            <a:r>
              <a:rPr lang="uk-UA" b="0" i="1">
                <a:solidFill>
                  <a:srgbClr val="000000"/>
                </a:solidFill>
                <a:latin typeface="Aptos"/>
              </a:rPr>
              <a:t>(Авторська </a:t>
            </a:r>
            <a:r>
              <a:rPr lang="uk-UA" i="1">
                <a:solidFill>
                  <a:srgbClr val="000000"/>
                </a:solidFill>
                <a:latin typeface="Aptos"/>
              </a:rPr>
              <a:t>робота</a:t>
            </a:r>
            <a:r>
              <a:rPr lang="uk-UA" b="0" i="1">
                <a:solidFill>
                  <a:srgbClr val="000000"/>
                </a:solidFill>
                <a:latin typeface="Aptos"/>
              </a:rPr>
              <a:t> на основі </a:t>
            </a:r>
            <a:endParaRPr lang="uk-UA">
              <a:solidFill>
                <a:srgbClr val="000000"/>
              </a:solidFill>
              <a:latin typeface="Aptos"/>
            </a:endParaRPr>
          </a:p>
          <a:p>
            <a:pPr algn="ctr"/>
            <a:r>
              <a:rPr lang="uk-UA" b="0" i="1">
                <a:solidFill>
                  <a:srgbClr val="000000"/>
                </a:solidFill>
                <a:latin typeface="Aptos"/>
              </a:rPr>
              <a:t>офіційної статистики)</a:t>
            </a:r>
            <a:endParaRPr lang="uk-UA">
              <a:latin typeface="Aptos"/>
            </a:endParaRPr>
          </a:p>
          <a:p>
            <a:pPr algn="ctr"/>
            <a:endParaRPr lang="uk-UA"/>
          </a:p>
        </p:txBody>
      </p:sp>
      <p:pic>
        <p:nvPicPr>
          <p:cNvPr id="6" name="Рисунок 5" descr="Зображення, що містить карта, текст, атлант&#10;&#10;Вміст на основі ШІ може бути неправильним.">
            <a:extLst>
              <a:ext uri="{FF2B5EF4-FFF2-40B4-BE49-F238E27FC236}">
                <a16:creationId xmlns:a16="http://schemas.microsoft.com/office/drawing/2014/main" id="{6F5E4C92-40D8-7CD4-CFD6-CE3F30A081D4}"/>
              </a:ext>
            </a:extLst>
          </p:cNvPr>
          <p:cNvPicPr>
            <a:picLocks noChangeAspect="1"/>
          </p:cNvPicPr>
          <p:nvPr/>
        </p:nvPicPr>
        <p:blipFill>
          <a:blip r:embed="rId2"/>
          <a:stretch>
            <a:fillRect/>
          </a:stretch>
        </p:blipFill>
        <p:spPr>
          <a:xfrm>
            <a:off x="7314051" y="1207700"/>
            <a:ext cx="4738201" cy="3838753"/>
          </a:xfrm>
          <a:prstGeom prst="rect">
            <a:avLst/>
          </a:prstGeom>
        </p:spPr>
      </p:pic>
      <p:sp>
        <p:nvSpPr>
          <p:cNvPr id="9" name="TextBox 8">
            <a:extLst>
              <a:ext uri="{FF2B5EF4-FFF2-40B4-BE49-F238E27FC236}">
                <a16:creationId xmlns:a16="http://schemas.microsoft.com/office/drawing/2014/main" id="{70318F48-0027-6E23-7EEC-BAF0B6913CF7}"/>
              </a:ext>
            </a:extLst>
          </p:cNvPr>
          <p:cNvSpPr txBox="1"/>
          <p:nvPr/>
        </p:nvSpPr>
        <p:spPr>
          <a:xfrm>
            <a:off x="345057" y="194093"/>
            <a:ext cx="6814867" cy="67926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lnSpc>
                <a:spcPts val="1811"/>
              </a:lnSpc>
            </a:pPr>
            <a:r>
              <a:rPr lang="uk-UA" sz="2400">
                <a:latin typeface="Times New Roman"/>
                <a:cs typeface="Times New Roman"/>
              </a:rPr>
              <a:t>У топонімії</a:t>
            </a:r>
            <a:r>
              <a:rPr lang="uk-UA" sz="2400" b="1">
                <a:latin typeface="Times New Roman"/>
                <a:cs typeface="Times New Roman"/>
              </a:rPr>
              <a:t> Ізмаїльського району </a:t>
            </a:r>
            <a:r>
              <a:rPr lang="uk-UA" sz="2400">
                <a:latin typeface="Times New Roman"/>
                <a:cs typeface="Times New Roman"/>
              </a:rPr>
              <a:t>простежується дуже значний вплив тюркських мов, що пов’язано з ногайським минулим та перебуванням території у складі Османської імперії:</a:t>
            </a:r>
            <a:r>
              <a:rPr sz="2400" dirty="0">
                <a:latin typeface="Times New Roman"/>
                <a:cs typeface="Times New Roman"/>
              </a:rPr>
              <a:t> </a:t>
            </a:r>
            <a:endParaRPr lang="uk-UA" sz="2400" dirty="0">
              <a:latin typeface="Times New Roman"/>
              <a:cs typeface="Times New Roman"/>
            </a:endParaRPr>
          </a:p>
          <a:p>
            <a:pPr algn="just" rtl="0">
              <a:lnSpc>
                <a:spcPts val="1811"/>
              </a:lnSpc>
            </a:pPr>
            <a:r>
              <a:rPr lang="uk-UA" sz="2400" b="1">
                <a:latin typeface="Times New Roman"/>
                <a:cs typeface="Times New Roman"/>
              </a:rPr>
              <a:t>Ізмаїл</a:t>
            </a:r>
            <a:r>
              <a:rPr lang="uk-UA" sz="2400">
                <a:latin typeface="Times New Roman"/>
                <a:cs typeface="Times New Roman"/>
              </a:rPr>
              <a:t> має назву, що походить від мусульманського імені Ісмаїл, що означає «почуй Аллах».</a:t>
            </a:r>
            <a:r>
              <a:rPr sz="2400" dirty="0">
                <a:latin typeface="Times New Roman"/>
                <a:cs typeface="Times New Roman"/>
              </a:rPr>
              <a:t> </a:t>
            </a:r>
          </a:p>
          <a:p>
            <a:pPr algn="just">
              <a:lnSpc>
                <a:spcPts val="1811"/>
              </a:lnSpc>
            </a:pPr>
            <a:r>
              <a:rPr lang="uk-UA" sz="2400" b="1" dirty="0">
                <a:latin typeface="Times New Roman"/>
                <a:cs typeface="Times New Roman"/>
              </a:rPr>
              <a:t>Орлівка</a:t>
            </a:r>
            <a:r>
              <a:rPr lang="uk-UA" sz="2400">
                <a:latin typeface="Times New Roman"/>
                <a:cs typeface="Times New Roman"/>
              </a:rPr>
              <a:t> до перейменування мала назву Картал, </a:t>
            </a:r>
            <a:r>
              <a:rPr lang="uk-UA" sz="2400" dirty="0">
                <a:latin typeface="Times New Roman"/>
                <a:cs typeface="Times New Roman"/>
              </a:rPr>
              <a:t>що в перекладі з татарської мови означає «орел».</a:t>
            </a:r>
            <a:r>
              <a:rPr sz="2400" dirty="0">
                <a:latin typeface="Times New Roman"/>
                <a:cs typeface="Times New Roman"/>
              </a:rPr>
              <a:t> </a:t>
            </a:r>
            <a:endParaRPr lang="uk-UA" sz="2400" dirty="0">
              <a:latin typeface="Times New Roman"/>
              <a:cs typeface="Times New Roman"/>
            </a:endParaRPr>
          </a:p>
          <a:p>
            <a:pPr algn="just">
              <a:lnSpc>
                <a:spcPts val="1811"/>
              </a:lnSpc>
            </a:pPr>
            <a:r>
              <a:rPr lang="uk-UA" sz="2400">
                <a:latin typeface="Times New Roman"/>
                <a:cs typeface="Times New Roman"/>
              </a:rPr>
              <a:t>Назва села </a:t>
            </a:r>
            <a:r>
              <a:rPr lang="uk-UA" sz="2400" b="1">
                <a:latin typeface="Times New Roman"/>
                <a:cs typeface="Times New Roman"/>
              </a:rPr>
              <a:t>Катлабуг </a:t>
            </a:r>
            <a:r>
              <a:rPr lang="uk-UA" sz="2400">
                <a:latin typeface="Times New Roman"/>
                <a:cs typeface="Times New Roman"/>
              </a:rPr>
              <a:t>(колишнє Суворово) має </a:t>
            </a:r>
            <a:endParaRPr lang="uk-UA">
              <a:latin typeface="Times New Roman"/>
              <a:cs typeface="Times New Roman"/>
            </a:endParaRPr>
          </a:p>
          <a:p>
            <a:pPr algn="just">
              <a:lnSpc>
                <a:spcPts val="1811"/>
              </a:lnSpc>
            </a:pPr>
            <a:r>
              <a:rPr lang="uk-UA" sz="2400">
                <a:latin typeface="Times New Roman"/>
                <a:cs typeface="Times New Roman"/>
              </a:rPr>
              <a:t>тюрське походження - “місце спокою” або “пасовище біля води”. Проте це не пряме повернення назви населеного пункту, а використання назви  місцевого гідроніма (озера). Історична назва селища  також тюркська - Шикирли-Китай (“цукровий берег”).</a:t>
            </a:r>
            <a:r>
              <a:rPr sz="2400" dirty="0">
                <a:latin typeface="Times New Roman"/>
                <a:cs typeface="Times New Roman"/>
              </a:rPr>
              <a:t> </a:t>
            </a:r>
            <a:endParaRPr lang="uk-UA" dirty="0">
              <a:latin typeface="Times New Roman"/>
              <a:cs typeface="Times New Roman"/>
            </a:endParaRPr>
          </a:p>
          <a:p>
            <a:pPr algn="just" rtl="0">
              <a:lnSpc>
                <a:spcPts val="1811"/>
              </a:lnSpc>
            </a:pPr>
            <a:r>
              <a:rPr lang="uk-UA" sz="2400">
                <a:latin typeface="Times New Roman"/>
                <a:cs typeface="Times New Roman"/>
              </a:rPr>
              <a:t>Історична назва села </a:t>
            </a:r>
            <a:r>
              <a:rPr lang="uk-UA" sz="2400" b="1">
                <a:latin typeface="Times New Roman"/>
                <a:cs typeface="Times New Roman"/>
              </a:rPr>
              <a:t>Багате</a:t>
            </a:r>
            <a:r>
              <a:rPr lang="uk-UA" sz="2400">
                <a:latin typeface="Times New Roman"/>
                <a:cs typeface="Times New Roman"/>
              </a:rPr>
              <a:t> - Долукьой - має також тюркське коріння і перекладається як “мертве село”.</a:t>
            </a:r>
            <a:r>
              <a:rPr sz="2400" dirty="0">
                <a:latin typeface="Times New Roman"/>
                <a:cs typeface="Times New Roman"/>
              </a:rPr>
              <a:t> </a:t>
            </a:r>
          </a:p>
          <a:p>
            <a:pPr algn="just">
              <a:lnSpc>
                <a:spcPts val="1811"/>
              </a:lnSpc>
            </a:pPr>
            <a:r>
              <a:rPr lang="uk-UA" sz="2400">
                <a:latin typeface="Times New Roman"/>
                <a:cs typeface="Times New Roman"/>
              </a:rPr>
              <a:t>Село </a:t>
            </a:r>
            <a:r>
              <a:rPr lang="uk-UA" sz="2400" b="1">
                <a:latin typeface="Times New Roman"/>
                <a:cs typeface="Times New Roman"/>
              </a:rPr>
              <a:t>Комишів ка</a:t>
            </a:r>
            <a:r>
              <a:rPr lang="uk-UA" sz="2400">
                <a:latin typeface="Times New Roman"/>
                <a:cs typeface="Times New Roman"/>
              </a:rPr>
              <a:t> має історичну назву - Хаджі-Курда. Хаджі -паломник, Курда ймовірно вказує на етнічне походження або прізвище засновника - курд.</a:t>
            </a:r>
            <a:r>
              <a:rPr sz="2400" dirty="0">
                <a:latin typeface="Times New Roman"/>
                <a:cs typeface="Times New Roman"/>
              </a:rPr>
              <a:t> </a:t>
            </a:r>
          </a:p>
          <a:p>
            <a:pPr algn="just" rtl="0">
              <a:lnSpc>
                <a:spcPts val="1811"/>
              </a:lnSpc>
            </a:pPr>
            <a:r>
              <a:rPr lang="uk-UA" sz="2400">
                <a:latin typeface="Times New Roman"/>
                <a:cs typeface="Times New Roman"/>
              </a:rPr>
              <a:t>Лощинівка до радянського перейменування називалася Кайраклія. Основою  назви є тюркське «кайрак» (точильний камінь, кам’яниста земля).</a:t>
            </a:r>
            <a:r>
              <a:rPr sz="2400" dirty="0">
                <a:latin typeface="Times New Roman"/>
                <a:cs typeface="Times New Roman"/>
              </a:rPr>
              <a:t> </a:t>
            </a:r>
          </a:p>
          <a:p>
            <a:pPr marL="228600" indent="-228600" algn="just" rtl="0">
              <a:lnSpc>
                <a:spcPts val="1811"/>
              </a:lnSpc>
              <a:buFont typeface="Wingdings"/>
              <a:buChar char="•"/>
            </a:pPr>
            <a:endParaRPr/>
          </a:p>
        </p:txBody>
      </p:sp>
    </p:spTree>
    <p:extLst>
      <p:ext uri="{BB962C8B-B14F-4D97-AF65-F5344CB8AC3E}">
        <p14:creationId xmlns:p14="http://schemas.microsoft.com/office/powerpoint/2010/main" val="825557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85D7DE74-0E24-D2BD-32FB-75EF51992477}"/>
              </a:ext>
            </a:extLst>
          </p:cNvPr>
          <p:cNvSpPr>
            <a:spLocks noGrp="1"/>
          </p:cNvSpPr>
          <p:nvPr>
            <p:ph idx="1"/>
          </p:nvPr>
        </p:nvSpPr>
        <p:spPr>
          <a:xfrm>
            <a:off x="838200" y="531662"/>
            <a:ext cx="10515600" cy="5645301"/>
          </a:xfrm>
        </p:spPr>
        <p:txBody>
          <a:bodyPr vert="horz" lIns="91440" tIns="45720" rIns="91440" bIns="45720" rtlCol="0" anchor="t">
            <a:normAutofit fontScale="92500" lnSpcReduction="10000"/>
          </a:bodyPr>
          <a:lstStyle/>
          <a:p>
            <a:pPr marL="0" indent="0" algn="just">
              <a:lnSpc>
                <a:spcPct val="100000"/>
              </a:lnSpc>
              <a:spcBef>
                <a:spcPts val="0"/>
              </a:spcBef>
              <a:buNone/>
            </a:pPr>
            <a:r>
              <a:rPr lang="uk-UA" sz="2400" b="1">
                <a:latin typeface="Times New Roman"/>
                <a:cs typeface="Times New Roman"/>
              </a:rPr>
              <a:t>Кам’янка</a:t>
            </a:r>
            <a:r>
              <a:rPr lang="uk-UA" sz="2400">
                <a:latin typeface="Times New Roman"/>
                <a:cs typeface="Times New Roman"/>
              </a:rPr>
              <a:t> мала назву Ташбунар – “кам’яний колодязь” у перекладі з ногайського.</a:t>
            </a:r>
            <a:r>
              <a:rPr lang="en-US" sz="2400">
                <a:latin typeface="Times New Roman"/>
                <a:cs typeface="Times New Roman"/>
              </a:rPr>
              <a:t> </a:t>
            </a:r>
            <a:endParaRPr lang="uk-UA" sz="2400">
              <a:latin typeface="Times New Roman"/>
              <a:cs typeface="Times New Roman"/>
            </a:endParaRPr>
          </a:p>
          <a:p>
            <a:pPr marL="0" indent="0" algn="just">
              <a:lnSpc>
                <a:spcPct val="100000"/>
              </a:lnSpc>
              <a:spcBef>
                <a:spcPts val="0"/>
              </a:spcBef>
              <a:buNone/>
            </a:pPr>
            <a:r>
              <a:rPr lang="uk-UA" sz="2400" b="1">
                <a:latin typeface="Times New Roman"/>
                <a:cs typeface="Times New Roman"/>
              </a:rPr>
              <a:t>Котловина </a:t>
            </a:r>
            <a:r>
              <a:rPr lang="uk-UA" sz="2400">
                <a:latin typeface="Times New Roman"/>
                <a:cs typeface="Times New Roman"/>
              </a:rPr>
              <a:t> називалася Болбока  — від тюркського слова, що означає “багато бруду” (особливість ґрунту біля озера).</a:t>
            </a:r>
            <a:r>
              <a:rPr lang="en-US" sz="2400">
                <a:latin typeface="Times New Roman"/>
                <a:cs typeface="Times New Roman"/>
              </a:rPr>
              <a:t> </a:t>
            </a:r>
          </a:p>
          <a:p>
            <a:pPr marL="0" indent="0" algn="just">
              <a:lnSpc>
                <a:spcPct val="100000"/>
              </a:lnSpc>
              <a:spcBef>
                <a:spcPts val="0"/>
              </a:spcBef>
              <a:buNone/>
            </a:pPr>
            <a:r>
              <a:rPr lang="uk-UA" sz="2400">
                <a:latin typeface="Times New Roman"/>
                <a:cs typeface="Times New Roman"/>
              </a:rPr>
              <a:t>Історична назва </a:t>
            </a:r>
            <a:r>
              <a:rPr lang="uk-UA" sz="2400" b="1">
                <a:latin typeface="Times New Roman"/>
                <a:cs typeface="Times New Roman"/>
              </a:rPr>
              <a:t>Утконосівки</a:t>
            </a:r>
            <a:r>
              <a:rPr lang="uk-UA" sz="2400">
                <a:latin typeface="Times New Roman"/>
                <a:cs typeface="Times New Roman"/>
              </a:rPr>
              <a:t> - Ердек Бурну, від тюркського слова, що означає “дзьоб качки”, “качиний дзьоб”.</a:t>
            </a:r>
            <a:r>
              <a:rPr lang="en-US" sz="2400">
                <a:latin typeface="Times New Roman"/>
                <a:cs typeface="Times New Roman"/>
              </a:rPr>
              <a:t> </a:t>
            </a:r>
          </a:p>
          <a:p>
            <a:pPr marL="0" indent="0" algn="just">
              <a:lnSpc>
                <a:spcPct val="100000"/>
              </a:lnSpc>
              <a:spcBef>
                <a:spcPts val="0"/>
              </a:spcBef>
              <a:buNone/>
            </a:pPr>
            <a:r>
              <a:rPr lang="uk-UA" sz="2400" b="1">
                <a:latin typeface="Times New Roman"/>
                <a:cs typeface="Times New Roman"/>
              </a:rPr>
              <a:t>Кілія</a:t>
            </a:r>
            <a:r>
              <a:rPr lang="uk-UA" sz="2400">
                <a:latin typeface="Times New Roman"/>
                <a:cs typeface="Times New Roman"/>
              </a:rPr>
              <a:t> походить від грец. слова «κελλιου», що означає “комора”, “келія” або тюркського - від турец. слова «кілі», яке вживається для означення глинистого берега (глинистими є всі береги дельти Дунаю).</a:t>
            </a:r>
            <a:r>
              <a:rPr lang="en-US" sz="2400">
                <a:latin typeface="Times New Roman"/>
                <a:cs typeface="Times New Roman"/>
              </a:rPr>
              <a:t> </a:t>
            </a:r>
          </a:p>
          <a:p>
            <a:pPr marL="0" indent="0" algn="just">
              <a:lnSpc>
                <a:spcPct val="100000"/>
              </a:lnSpc>
              <a:spcBef>
                <a:spcPts val="0"/>
              </a:spcBef>
              <a:buNone/>
            </a:pPr>
            <a:r>
              <a:rPr lang="uk-UA" sz="2400">
                <a:latin typeface="Times New Roman"/>
                <a:cs typeface="Times New Roman"/>
              </a:rPr>
              <a:t>Село </a:t>
            </a:r>
            <a:r>
              <a:rPr lang="uk-UA" sz="2400" b="1">
                <a:latin typeface="Times New Roman"/>
                <a:cs typeface="Times New Roman"/>
              </a:rPr>
              <a:t>Кирнички</a:t>
            </a:r>
            <a:r>
              <a:rPr lang="uk-UA" sz="2400">
                <a:latin typeface="Times New Roman"/>
                <a:cs typeface="Times New Roman"/>
              </a:rPr>
              <a:t> за часів влади кнізівства Молдови, мало назву – Фантина-Дзінилор – “колодязь фей”, із молдавської (румунської), проте було перейменовано радянською владою.</a:t>
            </a:r>
            <a:r>
              <a:rPr lang="en-US" sz="2400">
                <a:latin typeface="Times New Roman"/>
                <a:cs typeface="Times New Roman"/>
              </a:rPr>
              <a:t> </a:t>
            </a:r>
          </a:p>
          <a:p>
            <a:pPr marL="0" indent="0" algn="just">
              <a:lnSpc>
                <a:spcPct val="100000"/>
              </a:lnSpc>
              <a:spcBef>
                <a:spcPts val="0"/>
              </a:spcBef>
              <a:buNone/>
            </a:pPr>
            <a:r>
              <a:rPr lang="uk-UA" sz="2400">
                <a:latin typeface="Times New Roman"/>
                <a:cs typeface="Times New Roman"/>
              </a:rPr>
              <a:t>Місто </a:t>
            </a:r>
            <a:r>
              <a:rPr lang="uk-UA" sz="2400" b="1">
                <a:latin typeface="Times New Roman"/>
                <a:cs typeface="Times New Roman"/>
              </a:rPr>
              <a:t>Рені </a:t>
            </a:r>
            <a:r>
              <a:rPr lang="uk-UA" sz="2400">
                <a:latin typeface="Times New Roman"/>
                <a:cs typeface="Times New Roman"/>
              </a:rPr>
              <a:t>походить від романського «arena» (пісок) або слов'янського «рень» (пристань).</a:t>
            </a:r>
            <a:r>
              <a:rPr lang="en-US" sz="2400">
                <a:latin typeface="Times New Roman"/>
                <a:cs typeface="Times New Roman"/>
              </a:rPr>
              <a:t> </a:t>
            </a:r>
          </a:p>
          <a:p>
            <a:pPr marL="0" indent="0" algn="just">
              <a:lnSpc>
                <a:spcPct val="100000"/>
              </a:lnSpc>
              <a:spcBef>
                <a:spcPts val="0"/>
              </a:spcBef>
              <a:buNone/>
            </a:pPr>
            <a:r>
              <a:rPr lang="uk-UA" sz="2400">
                <a:latin typeface="Times New Roman"/>
                <a:cs typeface="Times New Roman"/>
              </a:rPr>
              <a:t>Село </a:t>
            </a:r>
            <a:r>
              <a:rPr lang="uk-UA" sz="2400" b="1">
                <a:latin typeface="Times New Roman"/>
                <a:cs typeface="Times New Roman"/>
              </a:rPr>
              <a:t>Броска</a:t>
            </a:r>
            <a:r>
              <a:rPr lang="uk-UA" sz="2400">
                <a:latin typeface="Times New Roman"/>
                <a:cs typeface="Times New Roman"/>
              </a:rPr>
              <a:t> (Броске) - в перекладі з молдавської (румунської) означає “лягушка”, натякаючи на ландшафтні обриси.</a:t>
            </a:r>
            <a:r>
              <a:rPr lang="en-US" sz="2400">
                <a:latin typeface="Times New Roman"/>
                <a:cs typeface="Times New Roman"/>
              </a:rPr>
              <a:t> </a:t>
            </a:r>
          </a:p>
          <a:p>
            <a:pPr marL="0" indent="0" algn="just">
              <a:lnSpc>
                <a:spcPct val="100000"/>
              </a:lnSpc>
              <a:spcBef>
                <a:spcPts val="0"/>
              </a:spcBef>
              <a:buNone/>
            </a:pPr>
            <a:r>
              <a:rPr lang="uk-UA" sz="2400">
                <a:latin typeface="Times New Roman"/>
                <a:cs typeface="Times New Roman"/>
              </a:rPr>
              <a:t>Островом Ахілла давні греки називали острів Зміїний.  Втім, в античних джерелах, і у греків, і у римлян, трапляється назва Білий острів (Леукос і Алба). Мабуть тому селище, розташоване на острові, сьогодні називається </a:t>
            </a:r>
            <a:r>
              <a:rPr lang="uk-UA" sz="2400" b="1">
                <a:latin typeface="Times New Roman"/>
                <a:cs typeface="Times New Roman"/>
              </a:rPr>
              <a:t>Біле</a:t>
            </a:r>
            <a:r>
              <a:rPr lang="uk-UA" sz="2400">
                <a:latin typeface="Times New Roman"/>
                <a:cs typeface="Times New Roman"/>
              </a:rPr>
              <a:t>.</a:t>
            </a:r>
            <a:r>
              <a:rPr lang="en-US" sz="2400">
                <a:latin typeface="Times New Roman"/>
                <a:cs typeface="Times New Roman"/>
              </a:rPr>
              <a:t> </a:t>
            </a:r>
          </a:p>
          <a:p>
            <a:pPr>
              <a:lnSpc>
                <a:spcPct val="100000"/>
              </a:lnSpc>
            </a:pPr>
            <a:endParaRPr lang="uk-UA" sz="2400"/>
          </a:p>
        </p:txBody>
      </p:sp>
    </p:spTree>
    <p:extLst>
      <p:ext uri="{BB962C8B-B14F-4D97-AF65-F5344CB8AC3E}">
        <p14:creationId xmlns:p14="http://schemas.microsoft.com/office/powerpoint/2010/main" val="3873975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9876BD51-376C-67DA-8AEB-E8ABD053B75A}"/>
              </a:ext>
            </a:extLst>
          </p:cNvPr>
          <p:cNvSpPr>
            <a:spLocks noGrp="1"/>
          </p:cNvSpPr>
          <p:nvPr>
            <p:ph idx="1"/>
          </p:nvPr>
        </p:nvSpPr>
        <p:spPr>
          <a:xfrm>
            <a:off x="838200" y="431022"/>
            <a:ext cx="10515600" cy="5745941"/>
          </a:xfrm>
        </p:spPr>
        <p:txBody>
          <a:bodyPr vert="horz" lIns="91440" tIns="45720" rIns="91440" bIns="45720" rtlCol="0" anchor="t">
            <a:noAutofit/>
          </a:bodyPr>
          <a:lstStyle/>
          <a:p>
            <a:pPr marL="0" indent="0" algn="just">
              <a:buNone/>
            </a:pPr>
            <a:r>
              <a:rPr lang="uk-UA" sz="2400">
                <a:latin typeface="Times New Roman"/>
                <a:cs typeface="Times New Roman"/>
              </a:rPr>
              <a:t>У </a:t>
            </a:r>
            <a:r>
              <a:rPr lang="uk-UA" sz="2400" b="1">
                <a:latin typeface="Times New Roman"/>
                <a:cs typeface="Times New Roman"/>
              </a:rPr>
              <a:t>Болградському районі </a:t>
            </a:r>
            <a:r>
              <a:rPr lang="uk-UA" sz="2400">
                <a:latin typeface="Times New Roman"/>
                <a:cs typeface="Times New Roman"/>
              </a:rPr>
              <a:t>домінує вплив болгарської та гагаузької культур, що пояснюється історією заселення регіону. </a:t>
            </a:r>
            <a:endParaRPr lang="uk-UA"/>
          </a:p>
          <a:p>
            <a:pPr marL="0" indent="0" algn="just">
              <a:buNone/>
            </a:pPr>
            <a:r>
              <a:rPr lang="uk-UA" sz="2400">
                <a:latin typeface="Times New Roman"/>
                <a:cs typeface="Times New Roman"/>
              </a:rPr>
              <a:t>Назва міста </a:t>
            </a:r>
            <a:r>
              <a:rPr lang="uk-UA" sz="2400" b="1">
                <a:latin typeface="Times New Roman"/>
                <a:cs typeface="Times New Roman"/>
              </a:rPr>
              <a:t>Болград</a:t>
            </a:r>
            <a:r>
              <a:rPr lang="uk-UA" sz="2400">
                <a:latin typeface="Times New Roman"/>
                <a:cs typeface="Times New Roman"/>
              </a:rPr>
              <a:t> прямо вказує на болгарське походження населення і перекладається з болгарської як “болгарське місто.” </a:t>
            </a:r>
          </a:p>
          <a:p>
            <a:pPr marL="0" indent="0" algn="just">
              <a:buNone/>
            </a:pPr>
            <a:r>
              <a:rPr lang="uk-UA" sz="2400">
                <a:latin typeface="Times New Roman"/>
                <a:cs typeface="Times New Roman"/>
              </a:rPr>
              <a:t>Село </a:t>
            </a:r>
            <a:r>
              <a:rPr lang="uk-UA" sz="2400" b="1">
                <a:latin typeface="Times New Roman"/>
                <a:cs typeface="Times New Roman"/>
              </a:rPr>
              <a:t>Кубей</a:t>
            </a:r>
            <a:r>
              <a:rPr lang="uk-UA" sz="2400">
                <a:latin typeface="Times New Roman"/>
                <a:cs typeface="Times New Roman"/>
              </a:rPr>
              <a:t> має гагаузько-тюркське коріння, що відображає присутність гагаузів — тюркомовного народу, названо ймовірно на ім’я богині народження. </a:t>
            </a:r>
          </a:p>
          <a:p>
            <a:pPr marL="0" indent="0" algn="just">
              <a:buNone/>
            </a:pPr>
            <a:r>
              <a:rPr lang="uk-UA" sz="2400">
                <a:latin typeface="Times New Roman"/>
                <a:cs typeface="Times New Roman"/>
              </a:rPr>
              <a:t>Назва села </a:t>
            </a:r>
            <a:r>
              <a:rPr lang="uk-UA" sz="2400" b="1">
                <a:latin typeface="Times New Roman"/>
                <a:cs typeface="Times New Roman"/>
              </a:rPr>
              <a:t>Табаки</a:t>
            </a:r>
            <a:r>
              <a:rPr lang="uk-UA" sz="2400">
                <a:latin typeface="Times New Roman"/>
                <a:cs typeface="Times New Roman"/>
              </a:rPr>
              <a:t> походить із тюркського кореня, який свідчить про господарські або побутові особливості населення минулого. </a:t>
            </a:r>
          </a:p>
          <a:p>
            <a:pPr marL="0" indent="0" algn="just">
              <a:buNone/>
            </a:pPr>
            <a:r>
              <a:rPr lang="uk-UA" sz="2400">
                <a:latin typeface="Times New Roman"/>
                <a:cs typeface="Times New Roman"/>
              </a:rPr>
              <a:t>Історична назва села </a:t>
            </a:r>
            <a:r>
              <a:rPr lang="uk-UA" sz="2400" b="1">
                <a:latin typeface="Times New Roman"/>
                <a:cs typeface="Times New Roman"/>
              </a:rPr>
              <a:t>Криничне</a:t>
            </a:r>
            <a:r>
              <a:rPr lang="uk-UA" sz="2400">
                <a:latin typeface="Times New Roman"/>
                <a:cs typeface="Times New Roman"/>
              </a:rPr>
              <a:t> - Чешме (Чушмелій) походить з тюркської, що означає «джерело», «криниця», що згодом було адаптовано як Криничне. Криничне – це найбільше болгарське село України.</a:t>
            </a:r>
          </a:p>
          <a:p>
            <a:pPr marL="0" indent="0" algn="just">
              <a:buNone/>
            </a:pPr>
            <a:r>
              <a:rPr lang="uk-UA" sz="2400">
                <a:latin typeface="Times New Roman"/>
                <a:cs typeface="Times New Roman"/>
              </a:rPr>
              <a:t>Село </a:t>
            </a:r>
            <a:r>
              <a:rPr lang="uk-UA" sz="2400" b="1">
                <a:latin typeface="Times New Roman"/>
                <a:cs typeface="Times New Roman"/>
              </a:rPr>
              <a:t>Бессарабське</a:t>
            </a:r>
            <a:r>
              <a:rPr lang="uk-UA" sz="2400">
                <a:latin typeface="Times New Roman"/>
                <a:cs typeface="Times New Roman"/>
              </a:rPr>
              <a:t> (колишнє Тарутине) має історичну назву  Анчокрак  і тюркське походження. Вона походить від кримськотатарського або ногайського словосполучення, що означає “вода, яка починається не в землі, а на поверхні” (або “джерело на поверхні”).</a:t>
            </a:r>
          </a:p>
          <a:p>
            <a:pPr marL="0" indent="0" algn="just">
              <a:buNone/>
            </a:pPr>
            <a:endParaRPr lang="uk-UA" sz="2400">
              <a:latin typeface="Times New Roman"/>
              <a:cs typeface="Times New Roman"/>
            </a:endParaRPr>
          </a:p>
        </p:txBody>
      </p:sp>
    </p:spTree>
    <p:extLst>
      <p:ext uri="{BB962C8B-B14F-4D97-AF65-F5344CB8AC3E}">
        <p14:creationId xmlns:p14="http://schemas.microsoft.com/office/powerpoint/2010/main" val="3560322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5A645EFA-7B96-EDE9-2B58-8918C87FB093}"/>
              </a:ext>
            </a:extLst>
          </p:cNvPr>
          <p:cNvSpPr>
            <a:spLocks noGrp="1"/>
          </p:cNvSpPr>
          <p:nvPr>
            <p:ph idx="1"/>
          </p:nvPr>
        </p:nvSpPr>
        <p:spPr>
          <a:xfrm>
            <a:off x="838200" y="387890"/>
            <a:ext cx="10515600" cy="5789073"/>
          </a:xfrm>
        </p:spPr>
        <p:txBody>
          <a:bodyPr vert="horz" lIns="91440" tIns="45720" rIns="91440" bIns="45720" rtlCol="0" anchor="t">
            <a:normAutofit fontScale="92500" lnSpcReduction="20000"/>
          </a:bodyPr>
          <a:lstStyle/>
          <a:p>
            <a:pPr marL="0" indent="0" algn="just">
              <a:buNone/>
            </a:pPr>
            <a:r>
              <a:rPr lang="uk-UA" sz="2400">
                <a:latin typeface="Times New Roman"/>
                <a:cs typeface="Times New Roman"/>
              </a:rPr>
              <a:t>Село </a:t>
            </a:r>
            <a:r>
              <a:rPr lang="uk-UA" sz="2400" b="1">
                <a:latin typeface="Times New Roman"/>
                <a:cs typeface="Times New Roman"/>
              </a:rPr>
              <a:t>Баннівка</a:t>
            </a:r>
            <a:r>
              <a:rPr lang="uk-UA" sz="2400">
                <a:latin typeface="Times New Roman"/>
                <a:cs typeface="Times New Roman"/>
              </a:rPr>
              <a:t> було названо на честь очільника болгар-колоністів  із прізвищем Бано. </a:t>
            </a:r>
            <a:endParaRPr lang="en-US" sz="2400">
              <a:latin typeface="Times New Roman"/>
              <a:cs typeface="Times New Roman"/>
            </a:endParaRPr>
          </a:p>
          <a:p>
            <a:pPr marL="0" indent="0" algn="just">
              <a:buNone/>
            </a:pPr>
            <a:r>
              <a:rPr lang="uk-UA" sz="2400">
                <a:latin typeface="Times New Roman"/>
                <a:cs typeface="Times New Roman"/>
              </a:rPr>
              <a:t>Назва села </a:t>
            </a:r>
            <a:r>
              <a:rPr lang="uk-UA" sz="2400" b="1">
                <a:latin typeface="Times New Roman"/>
                <a:cs typeface="Times New Roman"/>
              </a:rPr>
              <a:t>Кубей</a:t>
            </a:r>
            <a:r>
              <a:rPr lang="uk-UA" sz="2400">
                <a:latin typeface="Times New Roman"/>
                <a:cs typeface="Times New Roman"/>
              </a:rPr>
              <a:t> (колишнє Червоноармійське) має тюркські витоки і означає “осередок” (центр роду або казана); це найбільше село Одеської області.</a:t>
            </a:r>
            <a:endParaRPr lang="en-US" sz="2400">
              <a:latin typeface="Times New Roman"/>
              <a:cs typeface="Times New Roman"/>
            </a:endParaRPr>
          </a:p>
          <a:p>
            <a:pPr marL="0" indent="0" algn="just">
              <a:buNone/>
            </a:pPr>
            <a:r>
              <a:rPr lang="uk-UA" sz="2400" b="1">
                <a:latin typeface="Times New Roman"/>
                <a:cs typeface="Times New Roman"/>
              </a:rPr>
              <a:t>Виноградне</a:t>
            </a:r>
            <a:r>
              <a:rPr lang="uk-UA" sz="2400">
                <a:latin typeface="Times New Roman"/>
                <a:cs typeface="Times New Roman"/>
              </a:rPr>
              <a:t> - село, яке мало історичну назву Гасан-Батир від  Гасан - арабо-мусульманського імені Хасан, “статний” і Батир,  що у тюрків означає “хоробрий воїн”. </a:t>
            </a:r>
            <a:endParaRPr lang="en-US" sz="2400">
              <a:latin typeface="Times New Roman"/>
              <a:cs typeface="Times New Roman"/>
            </a:endParaRPr>
          </a:p>
          <a:p>
            <a:pPr marL="0" indent="0" algn="just">
              <a:buNone/>
            </a:pPr>
            <a:r>
              <a:rPr lang="uk-UA" sz="2400" b="1">
                <a:latin typeface="Times New Roman"/>
                <a:cs typeface="Times New Roman"/>
              </a:rPr>
              <a:t>Курчій</a:t>
            </a:r>
            <a:r>
              <a:rPr lang="uk-UA" sz="2400">
                <a:latin typeface="Times New Roman"/>
                <a:cs typeface="Times New Roman"/>
              </a:rPr>
              <a:t> (або Курчу) — історична назва села, яке офіційно називається Виноградівка. Незважаючи на перейменування, місцеве гагаузьке та болгарське населення продовжує використовувати історичну назву у побуті.</a:t>
            </a:r>
            <a:endParaRPr lang="en-US" sz="2400">
              <a:latin typeface="Times New Roman"/>
              <a:cs typeface="Times New Roman"/>
            </a:endParaRPr>
          </a:p>
          <a:p>
            <a:pPr marL="0" indent="0" algn="just">
              <a:buNone/>
            </a:pPr>
            <a:r>
              <a:rPr lang="uk-UA" sz="2400">
                <a:latin typeface="Times New Roman"/>
                <a:cs typeface="Times New Roman"/>
              </a:rPr>
              <a:t>Назва єдиного в Україні албанського села </a:t>
            </a:r>
            <a:r>
              <a:rPr lang="uk-UA" sz="2400" b="1">
                <a:latin typeface="Times New Roman"/>
                <a:cs typeface="Times New Roman"/>
              </a:rPr>
              <a:t>Каракурт</a:t>
            </a:r>
            <a:r>
              <a:rPr lang="uk-UA" sz="2400">
                <a:latin typeface="Times New Roman"/>
                <a:cs typeface="Times New Roman"/>
              </a:rPr>
              <a:t> (колишнє Жовтневе)  перекладається як “чорний вовк” і має тюркське коріння. Це багатонаціональний населений пункт, в якому проживають переважно албанці, болгари і гагаузи.</a:t>
            </a:r>
            <a:endParaRPr lang="en-US" sz="2400">
              <a:latin typeface="Times New Roman"/>
              <a:cs typeface="Times New Roman"/>
            </a:endParaRPr>
          </a:p>
          <a:p>
            <a:pPr marL="0" indent="0" algn="just">
              <a:buNone/>
            </a:pPr>
            <a:r>
              <a:rPr lang="uk-UA" sz="2400">
                <a:latin typeface="Times New Roman"/>
                <a:cs typeface="Times New Roman"/>
              </a:rPr>
              <a:t>Назва села </a:t>
            </a:r>
            <a:r>
              <a:rPr lang="uk-UA" sz="2400" b="1">
                <a:latin typeface="Times New Roman"/>
                <a:cs typeface="Times New Roman"/>
              </a:rPr>
              <a:t>Владичень</a:t>
            </a:r>
            <a:r>
              <a:rPr lang="uk-UA" sz="2400">
                <a:latin typeface="Times New Roman"/>
                <a:cs typeface="Times New Roman"/>
              </a:rPr>
              <a:t>, що було засноване болгарськими переселенцями, походить від старослов'янського слова «владика» (володар, керівник, архієрей). Проте у першій половині минулого століття року село мало назви Жеравно ( болгарською “журавель”). </a:t>
            </a:r>
            <a:endParaRPr lang="en-US" sz="2400">
              <a:latin typeface="Times New Roman"/>
              <a:cs typeface="Times New Roman"/>
            </a:endParaRPr>
          </a:p>
          <a:p>
            <a:pPr marL="0" indent="0" algn="just">
              <a:buNone/>
            </a:pPr>
            <a:r>
              <a:rPr lang="uk-UA" sz="2400">
                <a:latin typeface="Times New Roman"/>
                <a:cs typeface="Times New Roman"/>
              </a:rPr>
              <a:t>Село </a:t>
            </a:r>
            <a:r>
              <a:rPr lang="uk-UA" sz="2400" b="1">
                <a:latin typeface="Times New Roman"/>
                <a:cs typeface="Times New Roman"/>
              </a:rPr>
              <a:t>Оріхівка </a:t>
            </a:r>
            <a:r>
              <a:rPr lang="uk-UA" sz="2400">
                <a:latin typeface="Times New Roman"/>
                <a:cs typeface="Times New Roman"/>
              </a:rPr>
              <a:t> раніше мало назву Пандаклія, що походить від грецького слова “пандек” - “горіх”. </a:t>
            </a:r>
            <a:endParaRPr lang="en-US" sz="2400">
              <a:latin typeface="Times New Roman"/>
              <a:cs typeface="Times New Roman"/>
            </a:endParaRPr>
          </a:p>
          <a:p>
            <a:endParaRPr lang="en-US"/>
          </a:p>
        </p:txBody>
      </p:sp>
    </p:spTree>
    <p:extLst>
      <p:ext uri="{BB962C8B-B14F-4D97-AF65-F5344CB8AC3E}">
        <p14:creationId xmlns:p14="http://schemas.microsoft.com/office/powerpoint/2010/main" val="2686661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8A86F704-5CF6-0E3E-86E4-543D2EA694CF}"/>
              </a:ext>
            </a:extLst>
          </p:cNvPr>
          <p:cNvSpPr>
            <a:spLocks noGrp="1"/>
          </p:cNvSpPr>
          <p:nvPr>
            <p:ph idx="1"/>
          </p:nvPr>
        </p:nvSpPr>
        <p:spPr>
          <a:xfrm>
            <a:off x="363748" y="431021"/>
            <a:ext cx="11018807" cy="6004734"/>
          </a:xfrm>
        </p:spPr>
        <p:txBody>
          <a:bodyPr vert="horz" lIns="91440" tIns="45720" rIns="91440" bIns="45720" rtlCol="0" anchor="t">
            <a:normAutofit lnSpcReduction="10000"/>
          </a:bodyPr>
          <a:lstStyle/>
          <a:p>
            <a:pPr marL="0" indent="0" algn="just">
              <a:buNone/>
            </a:pPr>
            <a:r>
              <a:rPr lang="uk-UA" sz="2400" dirty="0">
                <a:latin typeface="Times New Roman"/>
                <a:cs typeface="Times New Roman"/>
              </a:rPr>
              <a:t>Радянська влада використовувала перейменування як інструмент ідеологічної експансії. Масові перейменування після Другої світової війни мали на меті стерти </a:t>
            </a:r>
            <a:r>
              <a:rPr lang="uk-UA" sz="2400">
                <a:latin typeface="Times New Roman"/>
                <a:cs typeface="Times New Roman"/>
              </a:rPr>
              <a:t>полікультурну неповторність Буджака, його неповторний топонімічний ландшафт. </a:t>
            </a:r>
            <a:r>
              <a:rPr lang="uk-UA" sz="2400" dirty="0">
                <a:latin typeface="Times New Roman"/>
                <a:cs typeface="Times New Roman"/>
              </a:rPr>
              <a:t>Шляхом заміни автентичних тюркських та балканських назв на штучні радянські штампи створювався новий, ідеологічно “правильний” ландшафт, який мав розірвати зв’язок місцевого населення з його історичним минулим. Замість унікальних назв, що відображали етнічну мозаїку краю, нав’язувалися абстрактні назви-символи (на кшталт Червоноармійське, Жовтневе). Це робилося для того, щоб витіснити з пам’яті народу згадки про дорадянський період та іноземні культурні впливи, переписати справжню історію Буджака. Такі назви, як Багате чи Виноградне, мали замінити собою реальну історію переселенців і кочівників, нав’язуючи натомість спільну радянську ідеологію.</a:t>
            </a:r>
            <a:endParaRPr lang="uk-UA" dirty="0"/>
          </a:p>
          <a:p>
            <a:pPr marL="0" indent="0" algn="just">
              <a:buNone/>
            </a:pPr>
            <a:r>
              <a:rPr lang="uk-UA" sz="2400">
                <a:latin typeface="Times New Roman"/>
                <a:cs typeface="Times New Roman"/>
              </a:rPr>
              <a:t>Потрібно зазначити, що радянська влада активно змінювала назви поселень, але не зачіпала гідроніми (назви водойм). Це пояснюється тим, що великі географічні об’єкти мають стратегічне навігаційне та картографічне значення. Гідроніми є найбільш консервативним елементом ландшафту, оскільки вони слугують чіткими орієнтирами на місцевості, і їх зміна могла</a:t>
            </a:r>
            <a:r>
              <a:rPr lang="uk-UA" sz="2400" dirty="0"/>
              <a:t> </a:t>
            </a:r>
            <a:r>
              <a:rPr lang="uk-UA" sz="2400">
                <a:latin typeface="Times New Roman"/>
                <a:cs typeface="Times New Roman"/>
              </a:rPr>
              <a:t>б призвести до плутанини в господарських та військових документах. </a:t>
            </a:r>
            <a:endParaRPr lang="uk-UA" sz="2400">
              <a:highlight>
                <a:srgbClr val="C6C6C6"/>
              </a:highlight>
              <a:latin typeface="Times New Roman"/>
              <a:cs typeface="Times New Roman"/>
            </a:endParaRPr>
          </a:p>
          <a:p>
            <a:endParaRPr lang="uk-UA"/>
          </a:p>
        </p:txBody>
      </p:sp>
    </p:spTree>
    <p:extLst>
      <p:ext uri="{BB962C8B-B14F-4D97-AF65-F5344CB8AC3E}">
        <p14:creationId xmlns:p14="http://schemas.microsoft.com/office/powerpoint/2010/main" val="3813084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E8953EAC-DFBA-A5A7-FAB3-6956DCB8BD0B}"/>
              </a:ext>
            </a:extLst>
          </p:cNvPr>
          <p:cNvSpPr>
            <a:spLocks noGrp="1"/>
          </p:cNvSpPr>
          <p:nvPr>
            <p:ph idx="1"/>
          </p:nvPr>
        </p:nvSpPr>
        <p:spPr>
          <a:xfrm>
            <a:off x="435634" y="445399"/>
            <a:ext cx="11392618" cy="5975979"/>
          </a:xfrm>
        </p:spPr>
        <p:txBody>
          <a:bodyPr vert="horz" lIns="91440" tIns="45720" rIns="91440" bIns="45720" rtlCol="0" anchor="t">
            <a:normAutofit/>
          </a:bodyPr>
          <a:lstStyle/>
          <a:p>
            <a:pPr marL="0" indent="0" algn="just">
              <a:buNone/>
            </a:pPr>
            <a:r>
              <a:rPr lang="uk-UA">
                <a:latin typeface="Times New Roman"/>
                <a:cs typeface="Times New Roman"/>
              </a:rPr>
              <a:t>Так річки  Аліяга (від  чоловічого імені та титула молодших і старших начальників в Османській імперії),  Великий Катлабуг (від “рогатка”) Ташбунар (від “камінь” і  “колодязь”, “джерело”), озера Китай (від родового імені ногайців - китаї), Катлабуг (від “складчастий вузел”),  Ялпуг  - найбільше природне озеро України (від “плаский”), Кугурлуй (від «озеро з чаплями») мають давнє тюркське походження і зберегли свої назви без втручання радянської ідеології. Ці гідроніми виступають як найдавніші свідки історії нашого краю.</a:t>
            </a:r>
            <a:endParaRPr lang="uk-UA"/>
          </a:p>
          <a:p>
            <a:pPr marL="0" indent="0" algn="just">
              <a:buNone/>
            </a:pPr>
            <a:r>
              <a:rPr lang="uk-UA">
                <a:latin typeface="Times New Roman"/>
                <a:cs typeface="Times New Roman"/>
              </a:rPr>
              <a:t>Важливим етапом нашого дослідження стало відвідання Ізмаїльського історико-краєзнавчого музею. Під час інтерв’ю з Катериною Петрівною Альошиною, науковим співробітником музею, ми отримали експертну думку щодо топонімічного ландшафта Буджака як свідчення про полікультурну історію краю, зокрема, про вплив тюркської культури і втрату історичної ідентичності ойконімів.</a:t>
            </a:r>
            <a:endParaRPr lang="uk-UA"/>
          </a:p>
        </p:txBody>
      </p:sp>
    </p:spTree>
    <p:extLst>
      <p:ext uri="{BB962C8B-B14F-4D97-AF65-F5344CB8AC3E}">
        <p14:creationId xmlns:p14="http://schemas.microsoft.com/office/powerpoint/2010/main" val="1066091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9F82AADB-A357-8C71-055C-3640CB2AF928}"/>
              </a:ext>
            </a:extLst>
          </p:cNvPr>
          <p:cNvSpPr>
            <a:spLocks noGrp="1"/>
          </p:cNvSpPr>
          <p:nvPr>
            <p:ph idx="1"/>
          </p:nvPr>
        </p:nvSpPr>
        <p:spPr>
          <a:xfrm>
            <a:off x="291861" y="431022"/>
            <a:ext cx="11061939" cy="5745941"/>
          </a:xfrm>
        </p:spPr>
        <p:txBody>
          <a:bodyPr vert="horz" lIns="91440" tIns="45720" rIns="91440" bIns="45720" rtlCol="0" anchor="t">
            <a:noAutofit/>
          </a:bodyPr>
          <a:lstStyle/>
          <a:p>
            <a:pPr marL="0" indent="0" algn="just">
              <a:buNone/>
            </a:pPr>
            <a:r>
              <a:rPr lang="uk-UA" dirty="0">
                <a:latin typeface="Times New Roman"/>
                <a:cs typeface="Times New Roman"/>
              </a:rPr>
              <a:t>Під час інтерв'ю експертка пояснює, що гідроніми — це найдавніший пласт топонімики, тому що вони є головними навігаційними точкам для будь-якого населення, визначила, як карта змінила свій характер з приходом болгар і гагаузів, розповіла про народну етимологію та наукове тлумачення назв. Катерина Альошина </a:t>
            </a:r>
            <a:r>
              <a:rPr lang="uk-UA">
                <a:latin typeface="Times New Roman"/>
                <a:cs typeface="Times New Roman"/>
              </a:rPr>
              <a:t>зазначила, що ми втрачаємо "домашню" топоніміку через зміну побуті: </a:t>
            </a:r>
            <a:r>
              <a:rPr lang="uk-UA" dirty="0">
                <a:latin typeface="Times New Roman"/>
                <a:cs typeface="Times New Roman"/>
              </a:rPr>
              <a:t>зникають назви чешм (криниць) та бунарів, тому що з'явився водопровід, назви толок (пасовищ) та балок, тому що люди тримають менше худоби, а молодь замінює назви старих кварталів (як-от Липованка в Ізмаїлі) назвами магазинів чи зупинок. Експертка оцінює дії радянської влади стосовно перейменувань як спробу уніфікувати регіон та стерти його іноземне коріння, що призводить до втрати індивідуальності, наголошує на тому, що регіон втратив частину своєї багатомовної топонімічної ідентичності.</a:t>
            </a:r>
            <a:endParaRPr lang="uk-UA" dirty="0">
              <a:solidFill>
                <a:srgbClr val="000000"/>
              </a:solidFill>
              <a:latin typeface="Times New Roman"/>
              <a:cs typeface="Times New Roman"/>
            </a:endParaRPr>
          </a:p>
          <a:p>
            <a:pPr indent="0" algn="just">
              <a:buNone/>
            </a:pPr>
            <a:endParaRPr lang="uk-UA" sz="1200">
              <a:highlight>
                <a:srgbClr val="C6C6C6"/>
              </a:highlight>
              <a:latin typeface="Times New Roman"/>
              <a:cs typeface="Times New Roman"/>
            </a:endParaRPr>
          </a:p>
          <a:p>
            <a:pPr algn="just">
              <a:buNone/>
            </a:pPr>
            <a:endParaRPr lang="uk-UA" sz="1200">
              <a:highlight>
                <a:srgbClr val="C6C6C6"/>
              </a:highlight>
              <a:latin typeface="Times New Roman"/>
              <a:cs typeface="Times New Roman"/>
            </a:endParaRPr>
          </a:p>
          <a:p>
            <a:pPr marL="0" indent="0">
              <a:buNone/>
            </a:pPr>
            <a:endParaRPr lang="uk-UA" sz="2000"/>
          </a:p>
        </p:txBody>
      </p:sp>
    </p:spTree>
    <p:extLst>
      <p:ext uri="{BB962C8B-B14F-4D97-AF65-F5344CB8AC3E}">
        <p14:creationId xmlns:p14="http://schemas.microsoft.com/office/powerpoint/2010/main" val="1546388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1E95085A-3447-8447-F21E-3DECB9AA323E}"/>
              </a:ext>
            </a:extLst>
          </p:cNvPr>
          <p:cNvSpPr>
            <a:spLocks noGrp="1"/>
          </p:cNvSpPr>
          <p:nvPr>
            <p:ph idx="1"/>
          </p:nvPr>
        </p:nvSpPr>
        <p:spPr>
          <a:xfrm>
            <a:off x="838200" y="301625"/>
            <a:ext cx="10515600" cy="5875338"/>
          </a:xfrm>
        </p:spPr>
        <p:txBody>
          <a:bodyPr vert="horz" lIns="91440" tIns="45720" rIns="91440" bIns="45720" rtlCol="0" anchor="t">
            <a:normAutofit/>
          </a:bodyPr>
          <a:lstStyle/>
          <a:p>
            <a:pPr marL="0" indent="0" algn="just">
              <a:buNone/>
            </a:pPr>
            <a:r>
              <a:rPr lang="uk-UA" dirty="0">
                <a:latin typeface="Times New Roman"/>
                <a:cs typeface="Times New Roman"/>
              </a:rPr>
              <a:t>Матеріали інтерв’ю були оцифровані та візуалізовані шляхом створення  відео. До аудіозапису бесіди було додано  фотографії, </a:t>
            </a:r>
            <a:r>
              <a:rPr lang="uk-UA">
                <a:latin typeface="Times New Roman"/>
                <a:cs typeface="Times New Roman"/>
              </a:rPr>
              <a:t>зроблені в Ізмаїльському історико-краєзнавчому музеї. </a:t>
            </a:r>
            <a:r>
              <a:rPr lang="uk-UA" dirty="0">
                <a:latin typeface="Times New Roman"/>
                <a:cs typeface="Times New Roman"/>
              </a:rPr>
              <a:t>Відеоматеріал розміщено на платформі YouTube для вільного доступу та популяризації історії топонімів Буджака.</a:t>
            </a:r>
          </a:p>
          <a:p>
            <a:pPr marL="0" indent="0" algn="just">
              <a:buNone/>
            </a:pPr>
            <a:endParaRPr lang="uk-UA"/>
          </a:p>
          <a:p>
            <a:pPr marL="0" indent="0" algn="just">
              <a:buNone/>
            </a:pPr>
            <a:endParaRPr lang="uk-UA" sz="2000" i="1">
              <a:latin typeface="Times New Roman"/>
              <a:cs typeface="Times New Roman"/>
            </a:endParaRPr>
          </a:p>
        </p:txBody>
      </p:sp>
      <p:pic>
        <p:nvPicPr>
          <p:cNvPr id="4" name="Рисунок 3">
            <a:extLst>
              <a:ext uri="{FF2B5EF4-FFF2-40B4-BE49-F238E27FC236}">
                <a16:creationId xmlns:a16="http://schemas.microsoft.com/office/drawing/2014/main" id="{8D7CC86C-B8EF-76A3-29ED-1E67605224AC}"/>
              </a:ext>
            </a:extLst>
          </p:cNvPr>
          <p:cNvPicPr>
            <a:picLocks noChangeAspect="1"/>
          </p:cNvPicPr>
          <p:nvPr/>
        </p:nvPicPr>
        <p:blipFill>
          <a:blip r:embed="rId2"/>
          <a:stretch>
            <a:fillRect/>
          </a:stretch>
        </p:blipFill>
        <p:spPr>
          <a:xfrm>
            <a:off x="2020018" y="4198187"/>
            <a:ext cx="2429775" cy="2314757"/>
          </a:xfrm>
          <a:prstGeom prst="rect">
            <a:avLst/>
          </a:prstGeom>
        </p:spPr>
      </p:pic>
      <p:sp>
        <p:nvSpPr>
          <p:cNvPr id="2" name="TextBox 1">
            <a:extLst>
              <a:ext uri="{FF2B5EF4-FFF2-40B4-BE49-F238E27FC236}">
                <a16:creationId xmlns:a16="http://schemas.microsoft.com/office/drawing/2014/main" id="{4CC626F7-B582-5B58-E632-8FE9DFD25704}"/>
              </a:ext>
            </a:extLst>
          </p:cNvPr>
          <p:cNvSpPr txBox="1"/>
          <p:nvPr/>
        </p:nvSpPr>
        <p:spPr>
          <a:xfrm>
            <a:off x="1035170" y="2480094"/>
            <a:ext cx="4399472"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uk-UA" sz="2000" b="0" i="1" u="none" strike="noStrike" baseline="0">
                <a:solidFill>
                  <a:srgbClr val="000000"/>
                </a:solidFill>
                <a:latin typeface="Times New Roman"/>
                <a:ea typeface="Segoe UI"/>
                <a:cs typeface="Segoe UI"/>
              </a:rPr>
              <a:t>Посилання на інтерв'ю </a:t>
            </a:r>
            <a:r>
              <a:rPr lang="uk-UA" sz="2000" b="0" i="0">
                <a:solidFill>
                  <a:srgbClr val="000000"/>
                </a:solidFill>
                <a:latin typeface="Times New Roman"/>
                <a:ea typeface="Segoe UI"/>
                <a:cs typeface="Segoe UI"/>
              </a:rPr>
              <a:t>​</a:t>
            </a:r>
            <a:endParaRPr lang="uk-UA"/>
          </a:p>
          <a:p>
            <a:pPr algn="ctr" rtl="0"/>
            <a:r>
              <a:rPr lang="uk-UA" sz="2000" b="0" i="1" u="none" strike="noStrike" baseline="0">
                <a:solidFill>
                  <a:srgbClr val="000000"/>
                </a:solidFill>
                <a:latin typeface="Times New Roman"/>
                <a:ea typeface="Segoe UI"/>
                <a:cs typeface="Segoe UI"/>
              </a:rPr>
              <a:t>з науковим співробітником </a:t>
            </a:r>
            <a:r>
              <a:rPr lang="uk-UA" sz="2000" b="0" i="0">
                <a:solidFill>
                  <a:srgbClr val="000000"/>
                </a:solidFill>
                <a:latin typeface="Times New Roman"/>
                <a:ea typeface="Segoe UI"/>
                <a:cs typeface="Segoe UI"/>
              </a:rPr>
              <a:t>​</a:t>
            </a:r>
          </a:p>
          <a:p>
            <a:pPr algn="ctr" rtl="0"/>
            <a:r>
              <a:rPr lang="uk-UA" sz="2000" b="0" i="1" u="none" strike="noStrike" baseline="0">
                <a:solidFill>
                  <a:srgbClr val="000000"/>
                </a:solidFill>
                <a:latin typeface="Times New Roman"/>
                <a:ea typeface="Segoe UI"/>
                <a:cs typeface="Segoe UI"/>
              </a:rPr>
              <a:t>Ізмаїльського історико-краєзнавчого </a:t>
            </a:r>
            <a:r>
              <a:rPr lang="uk-UA" sz="2000" b="0" i="0">
                <a:solidFill>
                  <a:srgbClr val="000000"/>
                </a:solidFill>
                <a:latin typeface="Times New Roman"/>
                <a:ea typeface="Segoe UI"/>
                <a:cs typeface="Segoe UI"/>
              </a:rPr>
              <a:t>​</a:t>
            </a:r>
          </a:p>
          <a:p>
            <a:pPr algn="ctr" rtl="0"/>
            <a:r>
              <a:rPr lang="uk-UA" sz="2000" b="0" i="1" u="none" strike="noStrike" baseline="0">
                <a:solidFill>
                  <a:srgbClr val="000000"/>
                </a:solidFill>
                <a:latin typeface="Times New Roman"/>
                <a:ea typeface="Segoe UI"/>
                <a:cs typeface="Segoe UI"/>
              </a:rPr>
              <a:t>музею  Катериною Альошиною</a:t>
            </a:r>
            <a:r>
              <a:rPr lang="uk-UA" sz="2000" b="0" i="0">
                <a:solidFill>
                  <a:srgbClr val="000000"/>
                </a:solidFill>
                <a:latin typeface="Times New Roman"/>
                <a:ea typeface="Segoe UI"/>
                <a:cs typeface="Segoe UI"/>
              </a:rPr>
              <a:t>​</a:t>
            </a:r>
            <a:r>
              <a:rPr lang="uk-UA" sz="2000">
                <a:solidFill>
                  <a:srgbClr val="000000"/>
                </a:solidFill>
                <a:latin typeface="Times New Roman"/>
                <a:ea typeface="Segoe UI"/>
                <a:cs typeface="Segoe UI"/>
              </a:rPr>
              <a:t>:</a:t>
            </a:r>
            <a:endParaRPr lang="uk-UA" sz="2000" b="0" i="0">
              <a:solidFill>
                <a:srgbClr val="000000"/>
              </a:solidFill>
              <a:latin typeface="Times New Roman"/>
              <a:ea typeface="Segoe UI"/>
              <a:cs typeface="Segoe UI"/>
            </a:endParaRPr>
          </a:p>
          <a:p>
            <a:pPr algn="ctr" rtl="0"/>
            <a:r>
              <a:rPr lang="uk-UA" sz="2000" b="0" i="0" u="sng" strike="noStrike" baseline="0">
                <a:solidFill>
                  <a:srgbClr val="467886"/>
                </a:solidFill>
                <a:latin typeface="Aptos"/>
                <a:ea typeface="Segoe UI"/>
                <a:cs typeface="Segoe UI"/>
                <a:hlinkClick r:id="rId3"/>
              </a:rPr>
              <a:t>https://youtu.be/ByNloCUiLww</a:t>
            </a:r>
          </a:p>
          <a:p>
            <a:pPr algn="ctr"/>
            <a:endParaRPr lang="uk-UA"/>
          </a:p>
        </p:txBody>
      </p:sp>
      <p:sp>
        <p:nvSpPr>
          <p:cNvPr id="5" name="TextBox 4">
            <a:extLst>
              <a:ext uri="{FF2B5EF4-FFF2-40B4-BE49-F238E27FC236}">
                <a16:creationId xmlns:a16="http://schemas.microsoft.com/office/drawing/2014/main" id="{0185FF7E-6AC8-9A2C-2EAC-FEEBE5D0EF27}"/>
              </a:ext>
            </a:extLst>
          </p:cNvPr>
          <p:cNvSpPr txBox="1"/>
          <p:nvPr/>
        </p:nvSpPr>
        <p:spPr>
          <a:xfrm>
            <a:off x="6728603" y="2480094"/>
            <a:ext cx="4456982"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uk-UA" sz="2000" b="0" i="1" u="none" strike="noStrike" baseline="0">
                <a:solidFill>
                  <a:srgbClr val="000000"/>
                </a:solidFill>
                <a:latin typeface="Times New Roman"/>
                <a:ea typeface="Segoe UI"/>
                <a:cs typeface="Segoe UI"/>
              </a:rPr>
              <a:t>Посилання </a:t>
            </a:r>
            <a:r>
              <a:rPr lang="uk-UA" sz="2000" i="1">
                <a:solidFill>
                  <a:srgbClr val="000000"/>
                </a:solidFill>
                <a:latin typeface="Times New Roman"/>
                <a:ea typeface="Segoe UI"/>
                <a:cs typeface="Segoe UI"/>
              </a:rPr>
              <a:t>на фотографії, зроблені в Ізмаїльському історико-краєзнавчому музеї:</a:t>
            </a:r>
            <a:endParaRPr lang="uk-UA" sz="2000" b="0" i="0">
              <a:solidFill>
                <a:srgbClr val="000000"/>
              </a:solidFill>
              <a:latin typeface="Times New Roman"/>
              <a:ea typeface="Segoe UI"/>
              <a:cs typeface="Segoe UI"/>
            </a:endParaRPr>
          </a:p>
          <a:p>
            <a:pPr algn="ctr" rtl="0"/>
            <a:endParaRPr lang="uk-UA"/>
          </a:p>
        </p:txBody>
      </p:sp>
      <p:sp>
        <p:nvSpPr>
          <p:cNvPr id="6" name="TextBox 5">
            <a:extLst>
              <a:ext uri="{FF2B5EF4-FFF2-40B4-BE49-F238E27FC236}">
                <a16:creationId xmlns:a16="http://schemas.microsoft.com/office/drawing/2014/main" id="{2ECC2CD4-4F57-E28D-69E2-290D117FD28B}"/>
              </a:ext>
            </a:extLst>
          </p:cNvPr>
          <p:cNvSpPr txBox="1"/>
          <p:nvPr/>
        </p:nvSpPr>
        <p:spPr>
          <a:xfrm>
            <a:off x="5434642" y="5024887"/>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0"/>
          </a:p>
          <a:p>
            <a:pPr algn="ctr"/>
            <a:endParaRPr lang="uk-UA"/>
          </a:p>
        </p:txBody>
      </p:sp>
      <p:pic>
        <p:nvPicPr>
          <p:cNvPr id="7" name="Рисунок 6" descr="Зображення, що містить візерунок, Графіка, піксель, дизайн&#10;&#10;Вміст на основі ШІ може бути неправильним.">
            <a:extLst>
              <a:ext uri="{FF2B5EF4-FFF2-40B4-BE49-F238E27FC236}">
                <a16:creationId xmlns:a16="http://schemas.microsoft.com/office/drawing/2014/main" id="{3933BBA5-9341-0C67-0A3B-F3F7C54B3D91}"/>
              </a:ext>
            </a:extLst>
          </p:cNvPr>
          <p:cNvPicPr>
            <a:picLocks noChangeAspect="1"/>
          </p:cNvPicPr>
          <p:nvPr/>
        </p:nvPicPr>
        <p:blipFill>
          <a:blip r:embed="rId4"/>
          <a:stretch>
            <a:fillRect/>
          </a:stretch>
        </p:blipFill>
        <p:spPr>
          <a:xfrm>
            <a:off x="8087262" y="4198188"/>
            <a:ext cx="2286003" cy="2314756"/>
          </a:xfrm>
          <a:prstGeom prst="rect">
            <a:avLst/>
          </a:prstGeom>
        </p:spPr>
      </p:pic>
      <p:sp>
        <p:nvSpPr>
          <p:cNvPr id="8" name="TextBox 7">
            <a:extLst>
              <a:ext uri="{FF2B5EF4-FFF2-40B4-BE49-F238E27FC236}">
                <a16:creationId xmlns:a16="http://schemas.microsoft.com/office/drawing/2014/main" id="{E161105B-BD98-F4E4-5FB8-3058691F259E}"/>
              </a:ext>
            </a:extLst>
          </p:cNvPr>
          <p:cNvSpPr txBox="1"/>
          <p:nvPr/>
        </p:nvSpPr>
        <p:spPr>
          <a:xfrm>
            <a:off x="6498565" y="3429000"/>
            <a:ext cx="546339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t>https://docs.google.com/document/d/1Q034_7H1hMLHJbDedupW0fY-Gp-XRy7TAOzb9ln-6tk/edit?usp=sharing</a:t>
            </a:r>
          </a:p>
          <a:p>
            <a:pPr algn="ctr"/>
            <a:endParaRPr lang="uk-UA"/>
          </a:p>
        </p:txBody>
      </p:sp>
    </p:spTree>
    <p:extLst>
      <p:ext uri="{BB962C8B-B14F-4D97-AF65-F5344CB8AC3E}">
        <p14:creationId xmlns:p14="http://schemas.microsoft.com/office/powerpoint/2010/main" val="531019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F2E876FF-E9A2-F88F-08C1-4E43CD57AE32}"/>
              </a:ext>
            </a:extLst>
          </p:cNvPr>
          <p:cNvSpPr>
            <a:spLocks noGrp="1"/>
          </p:cNvSpPr>
          <p:nvPr>
            <p:ph idx="1"/>
          </p:nvPr>
        </p:nvSpPr>
        <p:spPr>
          <a:xfrm>
            <a:off x="421257" y="316003"/>
            <a:ext cx="11306354" cy="5860960"/>
          </a:xfrm>
        </p:spPr>
        <p:txBody>
          <a:bodyPr vert="horz" lIns="91440" tIns="45720" rIns="91440" bIns="45720" rtlCol="0" anchor="t">
            <a:normAutofit fontScale="85000" lnSpcReduction="20000"/>
          </a:bodyPr>
          <a:lstStyle/>
          <a:p>
            <a:pPr marL="0" indent="0" algn="just">
              <a:lnSpc>
                <a:spcPct val="100000"/>
              </a:lnSpc>
              <a:spcBef>
                <a:spcPts val="0"/>
              </a:spcBef>
              <a:buNone/>
            </a:pPr>
            <a:r>
              <a:rPr lang="uk-UA" dirty="0">
                <a:latin typeface="Times New Roman"/>
                <a:cs typeface="Times New Roman"/>
              </a:rPr>
              <a:t>У межах дослідження також було проведено анкетування  </a:t>
            </a:r>
            <a:r>
              <a:rPr lang="uk-UA" dirty="0">
                <a:latin typeface="Times New Roman"/>
                <a:ea typeface="+mn-lt"/>
                <a:cs typeface="Times New Roman"/>
              </a:rPr>
              <a:t>"Топоніміка рідного краю: погляд молоді" серед</a:t>
            </a:r>
            <a:r>
              <a:rPr lang="uk-UA" dirty="0">
                <a:latin typeface="Times New Roman"/>
                <a:cs typeface="Times New Roman"/>
              </a:rPr>
              <a:t> учнів Комунального неприбутковий закладу освіти Ізмаїльської </a:t>
            </a:r>
            <a:r>
              <a:rPr lang="uk-UA">
                <a:latin typeface="Times New Roman"/>
                <a:cs typeface="Times New Roman"/>
              </a:rPr>
              <a:t>міської ради Ізмаїльського району Одеської області "Український ліцеї з </a:t>
            </a:r>
            <a:r>
              <a:rPr lang="uk-UA" dirty="0">
                <a:latin typeface="Times New Roman"/>
                <a:cs typeface="Times New Roman"/>
              </a:rPr>
              <a:t>поглибленим вивченням іноземних мов імені Т.Г. Шевченка". Мета анкетування - з’ясувати рівень обізнаності молоді щодо історичних назв рідного краю. В опитуванні взяли участь учні 9–11 класів (91 особа). Опитування проводилося за допомогою сервісу Google Forms.</a:t>
            </a:r>
            <a:endParaRPr lang="en-US" dirty="0">
              <a:latin typeface="Times New Roman"/>
              <a:cs typeface="Times New Roman"/>
            </a:endParaRPr>
          </a:p>
          <a:p>
            <a:pPr marL="0" indent="0" algn="just">
              <a:lnSpc>
                <a:spcPct val="100000"/>
              </a:lnSpc>
              <a:spcBef>
                <a:spcPts val="0"/>
              </a:spcBef>
              <a:buNone/>
            </a:pPr>
            <a:r>
              <a:rPr lang="uk-UA" dirty="0">
                <a:latin typeface="Times New Roman"/>
                <a:cs typeface="Times New Roman"/>
              </a:rPr>
              <a:t>Аналіз відповідей показав, що точне походження назви рідного міста (села) знає лише 33% опитуваних (Діаграма 1). </a:t>
            </a:r>
            <a:r>
              <a:rPr lang="uk-UA" dirty="0">
                <a:solidFill>
                  <a:srgbClr val="000000"/>
                </a:solidFill>
                <a:latin typeface="Times New Roman"/>
                <a:ea typeface="Roboto"/>
                <a:cs typeface="Times New Roman"/>
              </a:rPr>
              <a:t>Знання народів, мови яких найбільше вплинули на назви в нашому районі правильно визначили 44% (Діаграма 2). Відповіді на запитання:</a:t>
            </a:r>
            <a:r>
              <a:rPr lang="uk-UA" dirty="0">
                <a:latin typeface="Times New Roman"/>
                <a:cs typeface="Times New Roman"/>
              </a:rPr>
              <a:t> До якої мовної групи, на твою думку, належить більшість назв сіл нашого району? - показали однакову кількість голосів у варіантах відповідей тюркська та слов'янська - 37,4% і 20,9% не змогли відповісти на це запитання (Діаграма 3). Проте  знання походження назв найбільших озер нашого краю - Ялпуг, Катлабуг, Кугурлуй - підтвердили 56% респондентів (Діаграма 4). Нажаль, більшість опитуваних не розуміють важливість повернення населеним пунктам Буджака історичних назв - 39,6% (Діаграма 5), байдуже ставляться до повернення історичних назв - 49,5 % </a:t>
            </a:r>
            <a:r>
              <a:rPr lang="uk-UA">
                <a:latin typeface="Times New Roman"/>
                <a:cs typeface="Times New Roman"/>
              </a:rPr>
              <a:t>(Діаграма 8), вважають, що сучасні назви краще відображають "дух" нашого краю - </a:t>
            </a:r>
            <a:r>
              <a:rPr lang="uk-UA" dirty="0">
                <a:latin typeface="Times New Roman"/>
                <a:cs typeface="Times New Roman"/>
              </a:rPr>
              <a:t>51,6% (Діаграма 9).</a:t>
            </a:r>
            <a:endParaRPr lang="uk-UA" dirty="0">
              <a:solidFill>
                <a:srgbClr val="1F1F1F"/>
              </a:solidFill>
              <a:highlight>
                <a:srgbClr val="FFFFFF"/>
              </a:highlight>
              <a:latin typeface="Times New Roman"/>
              <a:ea typeface="Roboto"/>
              <a:cs typeface="Times New Roman"/>
            </a:endParaRPr>
          </a:p>
          <a:p>
            <a:pPr marL="0" indent="0" algn="just">
              <a:lnSpc>
                <a:spcPct val="100000"/>
              </a:lnSpc>
              <a:spcBef>
                <a:spcPts val="0"/>
              </a:spcBef>
              <a:buNone/>
            </a:pPr>
            <a:endParaRPr lang="uk-UA">
              <a:latin typeface="Times New Roman"/>
              <a:cs typeface="Times New Roman"/>
            </a:endParaRPr>
          </a:p>
        </p:txBody>
      </p:sp>
    </p:spTree>
    <p:extLst>
      <p:ext uri="{BB962C8B-B14F-4D97-AF65-F5344CB8AC3E}">
        <p14:creationId xmlns:p14="http://schemas.microsoft.com/office/powerpoint/2010/main" val="3416354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Місце для вмісту 7">
            <a:extLst>
              <a:ext uri="{FF2B5EF4-FFF2-40B4-BE49-F238E27FC236}">
                <a16:creationId xmlns:a16="http://schemas.microsoft.com/office/drawing/2014/main" id="{DB40F240-F148-EEDC-52B5-9CB6E8941F46}"/>
              </a:ext>
            </a:extLst>
          </p:cNvPr>
          <p:cNvSpPr>
            <a:spLocks noGrp="1"/>
          </p:cNvSpPr>
          <p:nvPr>
            <p:ph idx="1"/>
          </p:nvPr>
        </p:nvSpPr>
        <p:spPr/>
        <p:txBody>
          <a:bodyPr vert="horz" lIns="91440" tIns="45720" rIns="91440" bIns="45720" rtlCol="0" anchor="t">
            <a:normAutofit/>
          </a:bodyPr>
          <a:lstStyle/>
          <a:p>
            <a:pPr algn="just"/>
            <a:endParaRPr lang="uk-UA" sz="1200" b="1" i="1">
              <a:solidFill>
                <a:srgbClr val="1F1F1F"/>
              </a:solidFill>
              <a:highlight>
                <a:srgbClr val="FFFFFF"/>
              </a:highlight>
              <a:latin typeface="sans-serif"/>
            </a:endParaRPr>
          </a:p>
          <a:p>
            <a:endParaRPr lang="uk-UA"/>
          </a:p>
        </p:txBody>
      </p:sp>
      <p:sp>
        <p:nvSpPr>
          <p:cNvPr id="3" name="TextBox 2">
            <a:extLst>
              <a:ext uri="{FF2B5EF4-FFF2-40B4-BE49-F238E27FC236}">
                <a16:creationId xmlns:a16="http://schemas.microsoft.com/office/drawing/2014/main" id="{CFF688B4-8B6F-E35B-B0EE-B164E6D55E75}"/>
              </a:ext>
            </a:extLst>
          </p:cNvPr>
          <p:cNvSpPr txBox="1"/>
          <p:nvPr/>
        </p:nvSpPr>
        <p:spPr>
          <a:xfrm>
            <a:off x="258794" y="208471"/>
            <a:ext cx="11746300"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uk-UA" sz="2000" dirty="0">
                <a:solidFill>
                  <a:srgbClr val="000000"/>
                </a:solidFill>
                <a:latin typeface="Times New Roman"/>
                <a:ea typeface="Roboto"/>
                <a:cs typeface="Times New Roman"/>
              </a:rPr>
              <a:t>Крім того, переважна більшість респондентів також не вживає </a:t>
            </a:r>
            <a:r>
              <a:rPr lang="en-US" sz="2000" dirty="0">
                <a:solidFill>
                  <a:srgbClr val="1F1F1F"/>
                </a:solidFill>
                <a:latin typeface="Times New Roman"/>
                <a:ea typeface="Roboto"/>
                <a:cs typeface="Times New Roman"/>
              </a:rPr>
              <a:t>у </a:t>
            </a:r>
            <a:r>
              <a:rPr lang="en-US" sz="2000" err="1">
                <a:solidFill>
                  <a:srgbClr val="1F1F1F"/>
                </a:solidFill>
                <a:latin typeface="Times New Roman"/>
                <a:ea typeface="Roboto"/>
                <a:cs typeface="Times New Roman"/>
              </a:rPr>
              <a:t>повсякденні</a:t>
            </a:r>
            <a:r>
              <a:rPr lang="en-US" sz="2000" dirty="0">
                <a:solidFill>
                  <a:srgbClr val="1F1F1F"/>
                </a:solidFill>
                <a:latin typeface="Times New Roman"/>
                <a:ea typeface="Roboto"/>
                <a:cs typeface="Times New Roman"/>
              </a:rPr>
              <a:t> </a:t>
            </a:r>
            <a:r>
              <a:rPr lang="en-US" sz="2000" err="1">
                <a:solidFill>
                  <a:srgbClr val="1F1F1F"/>
                </a:solidFill>
                <a:latin typeface="Times New Roman"/>
                <a:ea typeface="Roboto"/>
                <a:cs typeface="Times New Roman"/>
              </a:rPr>
              <a:t>назви</a:t>
            </a:r>
            <a:r>
              <a:rPr lang="en-US" sz="2000" dirty="0">
                <a:solidFill>
                  <a:srgbClr val="1F1F1F"/>
                </a:solidFill>
                <a:latin typeface="Times New Roman"/>
                <a:ea typeface="Roboto"/>
                <a:cs typeface="Times New Roman"/>
              </a:rPr>
              <a:t>, </a:t>
            </a:r>
            <a:r>
              <a:rPr lang="en-US" sz="2000" err="1">
                <a:solidFill>
                  <a:srgbClr val="1F1F1F"/>
                </a:solidFill>
                <a:latin typeface="Times New Roman"/>
                <a:ea typeface="Roboto"/>
                <a:cs typeface="Times New Roman"/>
              </a:rPr>
              <a:t>пов'язані</a:t>
            </a:r>
            <a:r>
              <a:rPr lang="en-US" sz="2000" dirty="0">
                <a:solidFill>
                  <a:srgbClr val="1F1F1F"/>
                </a:solidFill>
                <a:latin typeface="Times New Roman"/>
                <a:ea typeface="Roboto"/>
                <a:cs typeface="Times New Roman"/>
              </a:rPr>
              <a:t> з </a:t>
            </a:r>
            <a:r>
              <a:rPr lang="en-US" sz="2000" err="1">
                <a:solidFill>
                  <a:srgbClr val="1F1F1F"/>
                </a:solidFill>
                <a:latin typeface="Times New Roman"/>
                <a:ea typeface="Roboto"/>
                <a:cs typeface="Times New Roman"/>
              </a:rPr>
              <a:t>нашим</a:t>
            </a:r>
            <a:r>
              <a:rPr lang="en-US" sz="2000" dirty="0">
                <a:solidFill>
                  <a:srgbClr val="1F1F1F"/>
                </a:solidFill>
                <a:latin typeface="Times New Roman"/>
                <a:ea typeface="Roboto"/>
                <a:cs typeface="Times New Roman"/>
              </a:rPr>
              <a:t> </a:t>
            </a:r>
            <a:r>
              <a:rPr lang="en-US" sz="2000" err="1">
                <a:solidFill>
                  <a:srgbClr val="1F1F1F"/>
                </a:solidFill>
                <a:latin typeface="Times New Roman"/>
                <a:ea typeface="Roboto"/>
                <a:cs typeface="Times New Roman"/>
              </a:rPr>
              <a:t>краєм</a:t>
            </a:r>
            <a:r>
              <a:rPr lang="en-US" sz="2000" dirty="0">
                <a:solidFill>
                  <a:srgbClr val="1F1F1F"/>
                </a:solidFill>
                <a:latin typeface="Times New Roman"/>
                <a:ea typeface="Roboto"/>
                <a:cs typeface="Times New Roman"/>
              </a:rPr>
              <a:t>, </a:t>
            </a:r>
            <a:r>
              <a:rPr lang="en-US" sz="2000" err="1">
                <a:solidFill>
                  <a:srgbClr val="1F1F1F"/>
                </a:solidFill>
                <a:latin typeface="Times New Roman"/>
                <a:ea typeface="Roboto"/>
                <a:cs typeface="Times New Roman"/>
              </a:rPr>
              <a:t>яких</a:t>
            </a:r>
            <a:r>
              <a:rPr lang="en-US" sz="2000" dirty="0">
                <a:solidFill>
                  <a:srgbClr val="1F1F1F"/>
                </a:solidFill>
                <a:latin typeface="Times New Roman"/>
                <a:ea typeface="Roboto"/>
                <a:cs typeface="Times New Roman"/>
              </a:rPr>
              <a:t> </a:t>
            </a:r>
            <a:r>
              <a:rPr lang="en-US" sz="2000" err="1">
                <a:solidFill>
                  <a:srgbClr val="1F1F1F"/>
                </a:solidFill>
                <a:latin typeface="Times New Roman"/>
                <a:ea typeface="Roboto"/>
                <a:cs typeface="Times New Roman"/>
              </a:rPr>
              <a:t>немає</a:t>
            </a:r>
            <a:r>
              <a:rPr lang="en-US" sz="2000" dirty="0">
                <a:solidFill>
                  <a:srgbClr val="1F1F1F"/>
                </a:solidFill>
                <a:latin typeface="Times New Roman"/>
                <a:ea typeface="Roboto"/>
                <a:cs typeface="Times New Roman"/>
              </a:rPr>
              <a:t> </a:t>
            </a:r>
            <a:r>
              <a:rPr lang="en-US" sz="2000" err="1">
                <a:solidFill>
                  <a:srgbClr val="1F1F1F"/>
                </a:solidFill>
                <a:latin typeface="Times New Roman"/>
                <a:ea typeface="Roboto"/>
                <a:cs typeface="Times New Roman"/>
              </a:rPr>
              <a:t>на</a:t>
            </a:r>
            <a:r>
              <a:rPr lang="en-US" sz="2000" dirty="0">
                <a:solidFill>
                  <a:srgbClr val="1F1F1F"/>
                </a:solidFill>
                <a:latin typeface="Times New Roman"/>
                <a:ea typeface="Roboto"/>
                <a:cs typeface="Times New Roman"/>
              </a:rPr>
              <a:t> </a:t>
            </a:r>
            <a:r>
              <a:rPr lang="en-US" sz="2000" err="1">
                <a:solidFill>
                  <a:srgbClr val="1F1F1F"/>
                </a:solidFill>
                <a:latin typeface="Times New Roman"/>
                <a:ea typeface="Roboto"/>
                <a:cs typeface="Times New Roman"/>
              </a:rPr>
              <a:t>офіційних</a:t>
            </a:r>
            <a:r>
              <a:rPr lang="en-US" sz="2000" dirty="0">
                <a:solidFill>
                  <a:srgbClr val="1F1F1F"/>
                </a:solidFill>
                <a:latin typeface="Times New Roman"/>
                <a:ea typeface="Roboto"/>
                <a:cs typeface="Times New Roman"/>
              </a:rPr>
              <a:t> </a:t>
            </a:r>
            <a:r>
              <a:rPr lang="en-US" sz="2000" err="1">
                <a:solidFill>
                  <a:srgbClr val="1F1F1F"/>
                </a:solidFill>
                <a:latin typeface="Times New Roman"/>
                <a:ea typeface="Roboto"/>
                <a:cs typeface="Times New Roman"/>
              </a:rPr>
              <a:t>картах</a:t>
            </a:r>
            <a:r>
              <a:rPr lang="en-US" sz="2000" dirty="0">
                <a:solidFill>
                  <a:srgbClr val="1F1F1F"/>
                </a:solidFill>
                <a:latin typeface="Times New Roman"/>
                <a:ea typeface="Roboto"/>
                <a:cs typeface="Times New Roman"/>
              </a:rPr>
              <a:t>, </a:t>
            </a:r>
            <a:r>
              <a:rPr lang="en-US" sz="2000" err="1">
                <a:solidFill>
                  <a:srgbClr val="1F1F1F"/>
                </a:solidFill>
                <a:latin typeface="Times New Roman"/>
                <a:ea typeface="Roboto"/>
                <a:cs typeface="Times New Roman"/>
              </a:rPr>
              <a:t>хоч</a:t>
            </a:r>
            <a:r>
              <a:rPr lang="en-US" sz="2000" dirty="0">
                <a:solidFill>
                  <a:srgbClr val="1F1F1F"/>
                </a:solidFill>
                <a:latin typeface="Times New Roman"/>
                <a:ea typeface="Roboto"/>
                <a:cs typeface="Times New Roman"/>
              </a:rPr>
              <a:t> і </a:t>
            </a:r>
            <a:r>
              <a:rPr lang="en-US" sz="2000" err="1">
                <a:solidFill>
                  <a:srgbClr val="1F1F1F"/>
                </a:solidFill>
                <a:latin typeface="Times New Roman"/>
                <a:ea typeface="Roboto"/>
                <a:cs typeface="Times New Roman"/>
              </a:rPr>
              <a:t>чує</a:t>
            </a:r>
            <a:r>
              <a:rPr lang="en-US" sz="2000" dirty="0">
                <a:solidFill>
                  <a:srgbClr val="1F1F1F"/>
                </a:solidFill>
                <a:latin typeface="Times New Roman"/>
                <a:ea typeface="Roboto"/>
                <a:cs typeface="Times New Roman"/>
              </a:rPr>
              <a:t> </a:t>
            </a:r>
            <a:r>
              <a:rPr lang="en-US" sz="2000" err="1">
                <a:solidFill>
                  <a:srgbClr val="1F1F1F"/>
                </a:solidFill>
                <a:latin typeface="Times New Roman"/>
                <a:ea typeface="Roboto"/>
                <a:cs typeface="Times New Roman"/>
              </a:rPr>
              <a:t>їх</a:t>
            </a:r>
            <a:r>
              <a:rPr lang="en-US" sz="2000" dirty="0">
                <a:solidFill>
                  <a:srgbClr val="1F1F1F"/>
                </a:solidFill>
                <a:latin typeface="Times New Roman"/>
                <a:ea typeface="Roboto"/>
                <a:cs typeface="Times New Roman"/>
              </a:rPr>
              <a:t> </a:t>
            </a:r>
            <a:r>
              <a:rPr lang="en-US" sz="2000" err="1">
                <a:solidFill>
                  <a:srgbClr val="1F1F1F"/>
                </a:solidFill>
                <a:latin typeface="Times New Roman"/>
                <a:ea typeface="Roboto"/>
                <a:cs typeface="Times New Roman"/>
              </a:rPr>
              <a:t>від</a:t>
            </a:r>
            <a:r>
              <a:rPr lang="en-US" sz="2000" dirty="0">
                <a:solidFill>
                  <a:srgbClr val="1F1F1F"/>
                </a:solidFill>
                <a:latin typeface="Times New Roman"/>
                <a:ea typeface="Roboto"/>
                <a:cs typeface="Times New Roman"/>
              </a:rPr>
              <a:t> </a:t>
            </a:r>
            <a:r>
              <a:rPr lang="en-US" sz="2000" err="1">
                <a:solidFill>
                  <a:srgbClr val="1F1F1F"/>
                </a:solidFill>
                <a:latin typeface="Times New Roman"/>
                <a:ea typeface="Roboto"/>
                <a:cs typeface="Times New Roman"/>
              </a:rPr>
              <a:t>старших</a:t>
            </a:r>
            <a:r>
              <a:rPr lang="en-US" sz="2000" dirty="0">
                <a:solidFill>
                  <a:srgbClr val="1F1F1F"/>
                </a:solidFill>
                <a:latin typeface="Times New Roman"/>
                <a:ea typeface="Roboto"/>
                <a:cs typeface="Times New Roman"/>
              </a:rPr>
              <a:t> - 48,4% </a:t>
            </a:r>
            <a:r>
              <a:rPr lang="en-US" sz="2000" dirty="0">
                <a:latin typeface="Times New Roman"/>
                <a:cs typeface="Times New Roman"/>
              </a:rPr>
              <a:t>(</a:t>
            </a:r>
            <a:r>
              <a:rPr lang="en-US" sz="2000" err="1">
                <a:latin typeface="Times New Roman"/>
                <a:cs typeface="Times New Roman"/>
              </a:rPr>
              <a:t>Діаграма</a:t>
            </a:r>
            <a:r>
              <a:rPr lang="en-US" sz="2000" dirty="0">
                <a:latin typeface="Times New Roman"/>
                <a:cs typeface="Times New Roman"/>
              </a:rPr>
              <a:t> 7) і, </a:t>
            </a:r>
            <a:r>
              <a:rPr lang="en-US" sz="2000" err="1">
                <a:latin typeface="Times New Roman"/>
                <a:cs typeface="Times New Roman"/>
              </a:rPr>
              <a:t>на</a:t>
            </a:r>
            <a:r>
              <a:rPr lang="en-US" sz="2000" dirty="0">
                <a:latin typeface="Times New Roman"/>
                <a:cs typeface="Times New Roman"/>
              </a:rPr>
              <a:t> </a:t>
            </a:r>
            <a:r>
              <a:rPr lang="en-US" sz="2000" err="1">
                <a:latin typeface="Times New Roman"/>
                <a:cs typeface="Times New Roman"/>
              </a:rPr>
              <a:t>жаль</a:t>
            </a:r>
            <a:r>
              <a:rPr lang="en-US" sz="2000" dirty="0">
                <a:latin typeface="Times New Roman"/>
                <a:cs typeface="Times New Roman"/>
              </a:rPr>
              <a:t>, </a:t>
            </a:r>
            <a:r>
              <a:rPr lang="en-US" sz="2000" err="1">
                <a:latin typeface="Times New Roman"/>
                <a:cs typeface="Times New Roman"/>
              </a:rPr>
              <a:t>дізнається</a:t>
            </a:r>
            <a:r>
              <a:rPr lang="en-US" sz="2000" dirty="0">
                <a:latin typeface="Times New Roman"/>
                <a:cs typeface="Times New Roman"/>
              </a:rPr>
              <a:t> </a:t>
            </a:r>
            <a:r>
              <a:rPr lang="en-US" sz="2000" err="1">
                <a:latin typeface="Times New Roman"/>
                <a:cs typeface="Times New Roman"/>
              </a:rPr>
              <a:t>про</a:t>
            </a:r>
            <a:r>
              <a:rPr lang="en-US" sz="2000" dirty="0">
                <a:latin typeface="Times New Roman"/>
                <a:cs typeface="Times New Roman"/>
              </a:rPr>
              <a:t> </a:t>
            </a:r>
            <a:r>
              <a:rPr lang="en-US" sz="2000" err="1">
                <a:latin typeface="Times New Roman"/>
                <a:cs typeface="Times New Roman"/>
              </a:rPr>
              <a:t>походження</a:t>
            </a:r>
            <a:r>
              <a:rPr lang="en-US" sz="2000" dirty="0">
                <a:latin typeface="Times New Roman"/>
                <a:cs typeface="Times New Roman"/>
              </a:rPr>
              <a:t> </a:t>
            </a:r>
            <a:r>
              <a:rPr lang="en-US" sz="2000" err="1">
                <a:latin typeface="Times New Roman"/>
                <a:cs typeface="Times New Roman"/>
              </a:rPr>
              <a:t>географічних</a:t>
            </a:r>
            <a:r>
              <a:rPr lang="en-US" sz="2000" dirty="0">
                <a:latin typeface="Times New Roman"/>
                <a:cs typeface="Times New Roman"/>
              </a:rPr>
              <a:t> </a:t>
            </a:r>
            <a:r>
              <a:rPr lang="en-US" sz="2000" err="1">
                <a:latin typeface="Times New Roman"/>
                <a:cs typeface="Times New Roman"/>
              </a:rPr>
              <a:t>назв</a:t>
            </a:r>
            <a:r>
              <a:rPr lang="en-US" sz="2000" dirty="0">
                <a:latin typeface="Times New Roman"/>
                <a:cs typeface="Times New Roman"/>
              </a:rPr>
              <a:t> </a:t>
            </a:r>
            <a:r>
              <a:rPr lang="en-US" sz="2000" err="1">
                <a:latin typeface="Times New Roman"/>
                <a:cs typeface="Times New Roman"/>
              </a:rPr>
              <a:t>нашого</a:t>
            </a:r>
            <a:r>
              <a:rPr lang="en-US" sz="2000" dirty="0">
                <a:latin typeface="Times New Roman"/>
                <a:cs typeface="Times New Roman"/>
              </a:rPr>
              <a:t> </a:t>
            </a:r>
            <a:r>
              <a:rPr lang="en-US" sz="2000" err="1">
                <a:latin typeface="Times New Roman"/>
                <a:cs typeface="Times New Roman"/>
              </a:rPr>
              <a:t>краю</a:t>
            </a:r>
            <a:r>
              <a:rPr lang="en-US" sz="2000" dirty="0">
                <a:latin typeface="Times New Roman"/>
                <a:cs typeface="Times New Roman"/>
              </a:rPr>
              <a:t> </a:t>
            </a:r>
            <a:r>
              <a:rPr lang="en-US" sz="2000" err="1">
                <a:latin typeface="Times New Roman"/>
                <a:cs typeface="Times New Roman"/>
              </a:rPr>
              <a:t>від</a:t>
            </a:r>
            <a:r>
              <a:rPr lang="en-US" sz="2000" dirty="0">
                <a:latin typeface="Times New Roman"/>
                <a:cs typeface="Times New Roman"/>
              </a:rPr>
              <a:t> </a:t>
            </a:r>
            <a:r>
              <a:rPr lang="en-US" sz="2000" err="1">
                <a:latin typeface="Times New Roman"/>
                <a:cs typeface="Times New Roman"/>
              </a:rPr>
              <a:t>родичів</a:t>
            </a:r>
            <a:r>
              <a:rPr lang="en-US" sz="2000" dirty="0">
                <a:latin typeface="Times New Roman"/>
                <a:cs typeface="Times New Roman"/>
              </a:rPr>
              <a:t>, </a:t>
            </a:r>
            <a:r>
              <a:rPr lang="en-US" sz="2000" err="1">
                <a:latin typeface="Times New Roman"/>
                <a:cs typeface="Times New Roman"/>
              </a:rPr>
              <a:t>приймаючи</a:t>
            </a:r>
            <a:r>
              <a:rPr lang="en-US" sz="2000" dirty="0">
                <a:latin typeface="Times New Roman"/>
                <a:cs typeface="Times New Roman"/>
              </a:rPr>
              <a:t> </a:t>
            </a:r>
            <a:r>
              <a:rPr lang="en-US" sz="2000" err="1">
                <a:latin typeface="Times New Roman"/>
                <a:cs typeface="Times New Roman"/>
              </a:rPr>
              <a:t>за</a:t>
            </a:r>
            <a:r>
              <a:rPr lang="en-US" sz="2000" dirty="0">
                <a:latin typeface="Times New Roman"/>
                <a:cs typeface="Times New Roman"/>
              </a:rPr>
              <a:t> </a:t>
            </a:r>
            <a:r>
              <a:rPr lang="en-US" sz="2000" err="1">
                <a:latin typeface="Times New Roman"/>
                <a:cs typeface="Times New Roman"/>
              </a:rPr>
              <a:t>правду</a:t>
            </a:r>
            <a:r>
              <a:rPr lang="en-US" sz="2000" dirty="0">
                <a:latin typeface="Times New Roman"/>
                <a:cs typeface="Times New Roman"/>
              </a:rPr>
              <a:t> </a:t>
            </a:r>
            <a:r>
              <a:rPr lang="en-US" sz="2000" err="1">
                <a:latin typeface="Times New Roman"/>
                <a:cs typeface="Times New Roman"/>
              </a:rPr>
              <a:t>народну</a:t>
            </a:r>
            <a:r>
              <a:rPr lang="en-US" sz="2000" dirty="0">
                <a:latin typeface="Times New Roman"/>
                <a:cs typeface="Times New Roman"/>
              </a:rPr>
              <a:t> </a:t>
            </a:r>
            <a:r>
              <a:rPr lang="uk-UA" sz="2000" dirty="0">
                <a:latin typeface="Times New Roman"/>
                <a:cs typeface="Times New Roman"/>
              </a:rPr>
              <a:t>етимологію - 38,5% </a:t>
            </a:r>
            <a:r>
              <a:rPr lang="en-US" sz="2000" dirty="0">
                <a:latin typeface="Times New Roman"/>
                <a:cs typeface="Times New Roman"/>
              </a:rPr>
              <a:t>(</a:t>
            </a:r>
            <a:r>
              <a:rPr lang="en-US" sz="2000" err="1">
                <a:latin typeface="Times New Roman"/>
                <a:cs typeface="Times New Roman"/>
              </a:rPr>
              <a:t>Діаграма</a:t>
            </a:r>
            <a:r>
              <a:rPr lang="en-US" sz="2000" dirty="0">
                <a:latin typeface="Times New Roman"/>
                <a:cs typeface="Times New Roman"/>
              </a:rPr>
              <a:t> 6).  </a:t>
            </a:r>
            <a:r>
              <a:rPr lang="en-US" sz="2000" err="1">
                <a:latin typeface="Times New Roman"/>
                <a:cs typeface="Times New Roman"/>
              </a:rPr>
              <a:t>На</a:t>
            </a:r>
            <a:r>
              <a:rPr lang="en-US" sz="2000" dirty="0">
                <a:latin typeface="Times New Roman"/>
                <a:cs typeface="Times New Roman"/>
              </a:rPr>
              <a:t> </a:t>
            </a:r>
            <a:r>
              <a:rPr lang="en-US" sz="2000" err="1">
                <a:latin typeface="Times New Roman"/>
                <a:cs typeface="Times New Roman"/>
              </a:rPr>
              <a:t>запитання</a:t>
            </a:r>
            <a:r>
              <a:rPr lang="en-US" sz="2000" dirty="0">
                <a:latin typeface="Times New Roman"/>
                <a:cs typeface="Times New Roman"/>
              </a:rPr>
              <a:t> </a:t>
            </a:r>
            <a:r>
              <a:rPr lang="en-US" sz="2000" err="1">
                <a:latin typeface="Times New Roman"/>
                <a:cs typeface="Times New Roman"/>
              </a:rPr>
              <a:t>відкритого</a:t>
            </a:r>
            <a:r>
              <a:rPr lang="en-US" sz="2000" dirty="0">
                <a:latin typeface="Times New Roman"/>
                <a:cs typeface="Times New Roman"/>
              </a:rPr>
              <a:t> </a:t>
            </a:r>
            <a:r>
              <a:rPr lang="en-US" sz="2000" err="1">
                <a:latin typeface="Times New Roman"/>
                <a:cs typeface="Times New Roman"/>
              </a:rPr>
              <a:t>типу</a:t>
            </a:r>
            <a:r>
              <a:rPr lang="en-US" sz="2000" dirty="0">
                <a:latin typeface="Times New Roman"/>
                <a:cs typeface="Times New Roman"/>
              </a:rPr>
              <a:t>: </a:t>
            </a:r>
            <a:r>
              <a:rPr lang="en-US" sz="2000" err="1">
                <a:latin typeface="Times New Roman"/>
                <a:cs typeface="Times New Roman"/>
              </a:rPr>
              <a:t>Коли</a:t>
            </a:r>
            <a:r>
              <a:rPr lang="en-US" sz="2000" dirty="0">
                <a:latin typeface="Times New Roman"/>
                <a:cs typeface="Times New Roman"/>
              </a:rPr>
              <a:t> </a:t>
            </a:r>
            <a:r>
              <a:rPr lang="en-US" sz="2000" err="1">
                <a:latin typeface="Times New Roman"/>
                <a:cs typeface="Times New Roman"/>
              </a:rPr>
              <a:t>ти</a:t>
            </a:r>
            <a:r>
              <a:rPr lang="en-US" sz="2000" dirty="0">
                <a:latin typeface="Times New Roman"/>
                <a:cs typeface="Times New Roman"/>
              </a:rPr>
              <a:t> </a:t>
            </a:r>
            <a:r>
              <a:rPr lang="en-US" sz="2000" err="1">
                <a:latin typeface="Times New Roman"/>
                <a:cs typeface="Times New Roman"/>
              </a:rPr>
              <a:t>чуєш</a:t>
            </a:r>
            <a:r>
              <a:rPr lang="en-US" sz="2000" dirty="0">
                <a:latin typeface="Times New Roman"/>
                <a:cs typeface="Times New Roman"/>
              </a:rPr>
              <a:t> </a:t>
            </a:r>
            <a:r>
              <a:rPr lang="en-US" sz="2000" err="1">
                <a:latin typeface="Times New Roman"/>
                <a:cs typeface="Times New Roman"/>
              </a:rPr>
              <a:t>історичну</a:t>
            </a:r>
            <a:r>
              <a:rPr lang="en-US" sz="2000" dirty="0">
                <a:latin typeface="Times New Roman"/>
                <a:cs typeface="Times New Roman"/>
              </a:rPr>
              <a:t> </a:t>
            </a:r>
            <a:r>
              <a:rPr lang="en-US" sz="2000" err="1">
                <a:latin typeface="Times New Roman"/>
                <a:cs typeface="Times New Roman"/>
              </a:rPr>
              <a:t>назву</a:t>
            </a:r>
            <a:r>
              <a:rPr lang="en-US" sz="2000" dirty="0">
                <a:latin typeface="Times New Roman"/>
                <a:cs typeface="Times New Roman"/>
              </a:rPr>
              <a:t> </a:t>
            </a:r>
            <a:r>
              <a:rPr lang="en-US" sz="2000" err="1">
                <a:latin typeface="Times New Roman"/>
                <a:cs typeface="Times New Roman"/>
              </a:rPr>
              <a:t>свого</a:t>
            </a:r>
            <a:r>
              <a:rPr lang="en-US" sz="2000" dirty="0">
                <a:latin typeface="Times New Roman"/>
                <a:cs typeface="Times New Roman"/>
              </a:rPr>
              <a:t> </a:t>
            </a:r>
            <a:r>
              <a:rPr lang="en-US" sz="2000" err="1">
                <a:latin typeface="Times New Roman"/>
                <a:cs typeface="Times New Roman"/>
              </a:rPr>
              <a:t>краю</a:t>
            </a:r>
            <a:r>
              <a:rPr lang="en-US" sz="2000" dirty="0">
                <a:latin typeface="Times New Roman"/>
                <a:cs typeface="Times New Roman"/>
              </a:rPr>
              <a:t> - </a:t>
            </a:r>
            <a:r>
              <a:rPr lang="en-US" sz="2000" err="1">
                <a:latin typeface="Times New Roman"/>
                <a:cs typeface="Times New Roman"/>
              </a:rPr>
              <a:t>Буджак</a:t>
            </a:r>
            <a:r>
              <a:rPr lang="en-US" sz="2000" dirty="0">
                <a:latin typeface="Times New Roman"/>
                <a:cs typeface="Times New Roman"/>
              </a:rPr>
              <a:t> </a:t>
            </a:r>
            <a:r>
              <a:rPr lang="en-US" sz="2000" err="1">
                <a:latin typeface="Times New Roman"/>
                <a:cs typeface="Times New Roman"/>
              </a:rPr>
              <a:t>або</a:t>
            </a:r>
            <a:r>
              <a:rPr lang="en-US" sz="2000" dirty="0">
                <a:latin typeface="Times New Roman"/>
                <a:cs typeface="Times New Roman"/>
              </a:rPr>
              <a:t> </a:t>
            </a:r>
            <a:r>
              <a:rPr lang="en-US" sz="2000" err="1">
                <a:latin typeface="Times New Roman"/>
                <a:cs typeface="Times New Roman"/>
              </a:rPr>
              <a:t>Бессарабія</a:t>
            </a:r>
            <a:r>
              <a:rPr lang="en-US" sz="2000" dirty="0">
                <a:latin typeface="Times New Roman"/>
                <a:cs typeface="Times New Roman"/>
              </a:rPr>
              <a:t> - </a:t>
            </a:r>
            <a:r>
              <a:rPr lang="en-US" sz="2000" err="1">
                <a:latin typeface="Times New Roman"/>
                <a:cs typeface="Times New Roman"/>
              </a:rPr>
              <a:t>які</a:t>
            </a:r>
            <a:r>
              <a:rPr lang="en-US" sz="2000" dirty="0">
                <a:latin typeface="Times New Roman"/>
                <a:cs typeface="Times New Roman"/>
              </a:rPr>
              <a:t> </a:t>
            </a:r>
            <a:r>
              <a:rPr lang="en-US" sz="2000" err="1">
                <a:latin typeface="Times New Roman"/>
                <a:cs typeface="Times New Roman"/>
              </a:rPr>
              <a:t>асоціації</a:t>
            </a:r>
            <a:r>
              <a:rPr lang="en-US" sz="2000" dirty="0">
                <a:latin typeface="Times New Roman"/>
                <a:cs typeface="Times New Roman"/>
              </a:rPr>
              <a:t>, </a:t>
            </a:r>
            <a:r>
              <a:rPr lang="en-US" sz="2000" err="1">
                <a:latin typeface="Times New Roman"/>
                <a:cs typeface="Times New Roman"/>
              </a:rPr>
              <a:t>образи</a:t>
            </a:r>
            <a:r>
              <a:rPr lang="en-US" sz="2000" dirty="0">
                <a:latin typeface="Times New Roman"/>
                <a:cs typeface="Times New Roman"/>
              </a:rPr>
              <a:t> </a:t>
            </a:r>
            <a:r>
              <a:rPr lang="en-US" sz="2000" err="1">
                <a:latin typeface="Times New Roman"/>
                <a:cs typeface="Times New Roman"/>
              </a:rPr>
              <a:t>чи</a:t>
            </a:r>
            <a:r>
              <a:rPr lang="en-US" sz="2000" dirty="0">
                <a:latin typeface="Times New Roman"/>
                <a:cs typeface="Times New Roman"/>
              </a:rPr>
              <a:t> </a:t>
            </a:r>
            <a:r>
              <a:rPr lang="en-US" sz="2000" err="1">
                <a:latin typeface="Times New Roman"/>
                <a:cs typeface="Times New Roman"/>
              </a:rPr>
              <a:t>почуття</a:t>
            </a:r>
            <a:r>
              <a:rPr lang="en-US" sz="2000" dirty="0">
                <a:latin typeface="Times New Roman"/>
                <a:cs typeface="Times New Roman"/>
              </a:rPr>
              <a:t> у </a:t>
            </a:r>
            <a:r>
              <a:rPr lang="en-US" sz="2000" err="1">
                <a:latin typeface="Times New Roman"/>
                <a:cs typeface="Times New Roman"/>
              </a:rPr>
              <a:t>тебе</a:t>
            </a:r>
            <a:r>
              <a:rPr lang="en-US" sz="2000" dirty="0">
                <a:latin typeface="Times New Roman"/>
                <a:cs typeface="Times New Roman"/>
              </a:rPr>
              <a:t> </a:t>
            </a:r>
            <a:r>
              <a:rPr lang="en-US" sz="2000" err="1">
                <a:latin typeface="Times New Roman"/>
                <a:cs typeface="Times New Roman"/>
              </a:rPr>
              <a:t>виникають</a:t>
            </a:r>
            <a:r>
              <a:rPr lang="en-US" sz="2000" dirty="0">
                <a:latin typeface="Times New Roman"/>
                <a:cs typeface="Times New Roman"/>
              </a:rPr>
              <a:t>? - з 91 </a:t>
            </a:r>
            <a:r>
              <a:rPr lang="en-US" sz="2000" err="1">
                <a:latin typeface="Times New Roman"/>
                <a:cs typeface="Times New Roman"/>
              </a:rPr>
              <a:t>респондентів</a:t>
            </a:r>
            <a:r>
              <a:rPr lang="en-US" sz="2000" dirty="0">
                <a:latin typeface="Times New Roman"/>
                <a:cs typeface="Times New Roman"/>
              </a:rPr>
              <a:t> </a:t>
            </a:r>
            <a:r>
              <a:rPr lang="en-US" sz="2000" err="1">
                <a:latin typeface="Times New Roman"/>
                <a:cs typeface="Times New Roman"/>
              </a:rPr>
              <a:t>дали</a:t>
            </a:r>
            <a:r>
              <a:rPr lang="en-US" sz="2000" dirty="0">
                <a:latin typeface="Times New Roman"/>
                <a:cs typeface="Times New Roman"/>
              </a:rPr>
              <a:t> </a:t>
            </a:r>
            <a:r>
              <a:rPr lang="en-US" sz="2000" err="1">
                <a:latin typeface="Times New Roman"/>
                <a:cs typeface="Times New Roman"/>
              </a:rPr>
              <a:t>відповіді</a:t>
            </a:r>
            <a:r>
              <a:rPr lang="en-US" sz="2000" dirty="0">
                <a:latin typeface="Times New Roman"/>
                <a:cs typeface="Times New Roman"/>
              </a:rPr>
              <a:t> 78 </a:t>
            </a:r>
            <a:r>
              <a:rPr lang="en-US" sz="2000" err="1">
                <a:latin typeface="Times New Roman"/>
                <a:cs typeface="Times New Roman"/>
              </a:rPr>
              <a:t>осіб</a:t>
            </a:r>
            <a:r>
              <a:rPr lang="en-US" sz="2000" dirty="0">
                <a:latin typeface="Times New Roman"/>
                <a:cs typeface="Times New Roman"/>
              </a:rPr>
              <a:t>. </a:t>
            </a:r>
            <a:r>
              <a:rPr lang="en-US" sz="2000" err="1">
                <a:latin typeface="Times New Roman"/>
                <a:cs typeface="Times New Roman"/>
              </a:rPr>
              <a:t>Переважна</a:t>
            </a:r>
            <a:r>
              <a:rPr lang="en-US" sz="2000" dirty="0">
                <a:latin typeface="Times New Roman"/>
                <a:cs typeface="Times New Roman"/>
              </a:rPr>
              <a:t> </a:t>
            </a:r>
            <a:r>
              <a:rPr lang="en-US" sz="2000" err="1">
                <a:latin typeface="Times New Roman"/>
                <a:cs typeface="Times New Roman"/>
              </a:rPr>
              <a:t>кількість</a:t>
            </a:r>
            <a:r>
              <a:rPr lang="en-US" sz="2000" dirty="0">
                <a:latin typeface="Times New Roman"/>
                <a:cs typeface="Times New Roman"/>
              </a:rPr>
              <a:t> </a:t>
            </a:r>
            <a:r>
              <a:rPr lang="en-US" sz="2000" err="1">
                <a:latin typeface="Times New Roman"/>
                <a:cs typeface="Times New Roman"/>
              </a:rPr>
              <a:t>відповідей</a:t>
            </a:r>
            <a:r>
              <a:rPr lang="en-US" sz="2000" dirty="0">
                <a:latin typeface="Times New Roman"/>
                <a:cs typeface="Times New Roman"/>
              </a:rPr>
              <a:t> </a:t>
            </a:r>
            <a:r>
              <a:rPr lang="en-US" sz="2000" err="1">
                <a:latin typeface="Times New Roman"/>
                <a:cs typeface="Times New Roman"/>
              </a:rPr>
              <a:t>була</a:t>
            </a:r>
            <a:r>
              <a:rPr lang="en-US" sz="2000" dirty="0">
                <a:latin typeface="Times New Roman"/>
                <a:cs typeface="Times New Roman"/>
              </a:rPr>
              <a:t> </a:t>
            </a:r>
            <a:r>
              <a:rPr lang="en-US" sz="2000" err="1">
                <a:latin typeface="Times New Roman"/>
                <a:cs typeface="Times New Roman"/>
              </a:rPr>
              <a:t>надана</a:t>
            </a:r>
            <a:r>
              <a:rPr lang="en-US" sz="2000" dirty="0">
                <a:latin typeface="Times New Roman"/>
                <a:cs typeface="Times New Roman"/>
              </a:rPr>
              <a:t> в </a:t>
            </a:r>
            <a:r>
              <a:rPr lang="en-US" sz="2000" err="1">
                <a:latin typeface="Times New Roman"/>
                <a:cs typeface="Times New Roman"/>
              </a:rPr>
              <a:t>позитивному</a:t>
            </a:r>
            <a:r>
              <a:rPr lang="en-US" sz="2000" dirty="0">
                <a:latin typeface="Times New Roman"/>
                <a:cs typeface="Times New Roman"/>
              </a:rPr>
              <a:t> </a:t>
            </a:r>
            <a:r>
              <a:rPr lang="en-US" sz="2000" err="1">
                <a:latin typeface="Times New Roman"/>
                <a:cs typeface="Times New Roman"/>
              </a:rPr>
              <a:t>ключі</a:t>
            </a:r>
            <a:r>
              <a:rPr lang="en-US" sz="2000" dirty="0">
                <a:latin typeface="Times New Roman"/>
                <a:cs typeface="Times New Roman"/>
              </a:rPr>
              <a:t>  "</a:t>
            </a:r>
            <a:r>
              <a:rPr lang="en-US" sz="2000" err="1">
                <a:latin typeface="Times New Roman"/>
                <a:cs typeface="Times New Roman"/>
              </a:rPr>
              <a:t>дім</a:t>
            </a:r>
            <a:r>
              <a:rPr lang="en-US" sz="2000" dirty="0">
                <a:latin typeface="Times New Roman"/>
                <a:cs typeface="Times New Roman"/>
              </a:rPr>
              <a:t>," "</a:t>
            </a:r>
            <a:r>
              <a:rPr lang="en-US" sz="2000" err="1">
                <a:latin typeface="Times New Roman"/>
                <a:cs typeface="Times New Roman"/>
              </a:rPr>
              <a:t>багатомовність</a:t>
            </a:r>
            <a:r>
              <a:rPr lang="en-US" sz="2000" dirty="0">
                <a:latin typeface="Times New Roman"/>
                <a:cs typeface="Times New Roman"/>
              </a:rPr>
              <a:t>", "</a:t>
            </a:r>
            <a:r>
              <a:rPr lang="en-US" sz="2000" err="1">
                <a:latin typeface="Times New Roman"/>
                <a:cs typeface="Times New Roman"/>
              </a:rPr>
              <a:t>щось</a:t>
            </a:r>
            <a:r>
              <a:rPr lang="en-US" sz="2000" dirty="0">
                <a:latin typeface="Times New Roman"/>
                <a:cs typeface="Times New Roman"/>
              </a:rPr>
              <a:t> </a:t>
            </a:r>
            <a:r>
              <a:rPr lang="en-US" sz="2000" err="1">
                <a:latin typeface="Times New Roman"/>
                <a:cs typeface="Times New Roman"/>
              </a:rPr>
              <a:t>рідне</a:t>
            </a:r>
            <a:r>
              <a:rPr lang="en-US" sz="2000" dirty="0">
                <a:latin typeface="Times New Roman"/>
                <a:cs typeface="Times New Roman"/>
              </a:rPr>
              <a:t>" , "</a:t>
            </a:r>
            <a:r>
              <a:rPr lang="en-US" sz="2000" err="1">
                <a:latin typeface="Times New Roman"/>
                <a:cs typeface="Times New Roman"/>
              </a:rPr>
              <a:t>багатонаціональна</a:t>
            </a:r>
            <a:r>
              <a:rPr lang="en-US" sz="2000" dirty="0">
                <a:latin typeface="Times New Roman"/>
                <a:cs typeface="Times New Roman"/>
              </a:rPr>
              <a:t> </a:t>
            </a:r>
            <a:r>
              <a:rPr lang="en-US" sz="2000" err="1">
                <a:latin typeface="Times New Roman"/>
                <a:cs typeface="Times New Roman"/>
              </a:rPr>
              <a:t>культура</a:t>
            </a:r>
            <a:r>
              <a:rPr lang="en-US" sz="2000" dirty="0">
                <a:latin typeface="Times New Roman"/>
                <a:cs typeface="Times New Roman"/>
              </a:rPr>
              <a:t>" </a:t>
            </a:r>
            <a:r>
              <a:rPr lang="en-US" sz="2000">
                <a:latin typeface="Times New Roman"/>
                <a:cs typeface="Times New Roman"/>
              </a:rPr>
              <a:t>тощо (Відповіді </a:t>
            </a:r>
            <a:r>
              <a:rPr lang="en-US" sz="2000" err="1">
                <a:latin typeface="Times New Roman"/>
                <a:cs typeface="Times New Roman"/>
              </a:rPr>
              <a:t>на</a:t>
            </a:r>
            <a:r>
              <a:rPr lang="en-US" sz="2000" dirty="0">
                <a:latin typeface="Times New Roman"/>
                <a:cs typeface="Times New Roman"/>
              </a:rPr>
              <a:t> </a:t>
            </a:r>
            <a:r>
              <a:rPr lang="en-US" sz="2000" err="1">
                <a:latin typeface="Times New Roman"/>
                <a:cs typeface="Times New Roman"/>
              </a:rPr>
              <a:t>відкрите</a:t>
            </a:r>
            <a:r>
              <a:rPr lang="en-US" sz="2000" dirty="0">
                <a:latin typeface="Times New Roman"/>
                <a:cs typeface="Times New Roman"/>
              </a:rPr>
              <a:t> </a:t>
            </a:r>
            <a:r>
              <a:rPr lang="en-US" sz="2000" err="1">
                <a:latin typeface="Times New Roman"/>
                <a:cs typeface="Times New Roman"/>
              </a:rPr>
              <a:t>запитання</a:t>
            </a:r>
            <a:r>
              <a:rPr lang="en-US" sz="2000" dirty="0">
                <a:latin typeface="Times New Roman"/>
                <a:cs typeface="Times New Roman"/>
              </a:rPr>
              <a:t> 1-9). </a:t>
            </a:r>
            <a:r>
              <a:rPr lang="uk-UA" sz="2000" dirty="0">
                <a:latin typeface="Times New Roman"/>
                <a:cs typeface="Times New Roman"/>
              </a:rPr>
              <a:t>Таким чином, проведене анкетування  показало, що топонімічний ландшафт Буджака сприймається молоддю трохи поверхнево, без урахування багатої та унікальної історії нашого краю.  Попри процеси деколонізації, у свідомості молоді ще зберігається звичка до уніфікованого радянського ландшафту.</a:t>
            </a:r>
            <a:endParaRPr lang="en-US" sz="2000" dirty="0">
              <a:latin typeface="Times New Roman"/>
              <a:cs typeface="Times New Roman"/>
            </a:endParaRPr>
          </a:p>
        </p:txBody>
      </p:sp>
      <p:pic>
        <p:nvPicPr>
          <p:cNvPr id="2" name="Рисунок 1" descr="Зображення, що містить візерунок, піксель&#10;&#10;Вміст на основі ШІ може бути неправильним.">
            <a:extLst>
              <a:ext uri="{FF2B5EF4-FFF2-40B4-BE49-F238E27FC236}">
                <a16:creationId xmlns:a16="http://schemas.microsoft.com/office/drawing/2014/main" id="{EDD26D33-224E-AC8C-AE37-140B820885C0}"/>
              </a:ext>
            </a:extLst>
          </p:cNvPr>
          <p:cNvPicPr>
            <a:picLocks noChangeAspect="1"/>
          </p:cNvPicPr>
          <p:nvPr/>
        </p:nvPicPr>
        <p:blipFill>
          <a:blip r:embed="rId2"/>
          <a:stretch>
            <a:fillRect/>
          </a:stretch>
        </p:blipFill>
        <p:spPr>
          <a:xfrm>
            <a:off x="2044111" y="4629511"/>
            <a:ext cx="2012832" cy="1998454"/>
          </a:xfrm>
          <a:prstGeom prst="rect">
            <a:avLst/>
          </a:prstGeom>
        </p:spPr>
      </p:pic>
      <p:sp>
        <p:nvSpPr>
          <p:cNvPr id="4" name="TextBox 3">
            <a:extLst>
              <a:ext uri="{FF2B5EF4-FFF2-40B4-BE49-F238E27FC236}">
                <a16:creationId xmlns:a16="http://schemas.microsoft.com/office/drawing/2014/main" id="{A410C489-6430-B82F-09E2-89CC711A06E5}"/>
              </a:ext>
            </a:extLst>
          </p:cNvPr>
          <p:cNvSpPr txBox="1"/>
          <p:nvPr/>
        </p:nvSpPr>
        <p:spPr>
          <a:xfrm>
            <a:off x="258792" y="3428999"/>
            <a:ext cx="5305246"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uk-UA" i="1">
                <a:latin typeface="Times New Roman"/>
                <a:cs typeface="Times New Roman"/>
              </a:rPr>
              <a:t>Посилання на анкету </a:t>
            </a:r>
            <a:r>
              <a:rPr lang="en-US" i="1">
                <a:latin typeface="Times New Roman"/>
                <a:cs typeface="Times New Roman"/>
              </a:rPr>
              <a:t>​</a:t>
            </a:r>
            <a:endParaRPr lang="uk-UA"/>
          </a:p>
          <a:p>
            <a:pPr algn="ctr"/>
            <a:r>
              <a:rPr lang="uk-UA" i="1">
                <a:latin typeface="Times New Roman"/>
                <a:cs typeface="Times New Roman"/>
              </a:rPr>
              <a:t>"Топоніміка рідного краю: погляд молоді"​:</a:t>
            </a:r>
            <a:endParaRPr lang="uk-UA"/>
          </a:p>
          <a:p>
            <a:pPr algn="ctr" rtl="0"/>
            <a:r>
              <a:rPr lang="uk-UA" i="1" dirty="0">
                <a:latin typeface="Times New Roman"/>
                <a:cs typeface="Times New Roman"/>
              </a:rPr>
              <a:t>https://docs.google.com/forms/d/1Wji4sDNTjm9pplTWsliSQdN9-d7l9wnhnT9i9cWsJXY/edit?hl=uk</a:t>
            </a:r>
          </a:p>
          <a:p>
            <a:pPr algn="ctr"/>
            <a:endParaRPr lang="uk-UA"/>
          </a:p>
        </p:txBody>
      </p:sp>
      <p:sp>
        <p:nvSpPr>
          <p:cNvPr id="5" name="TextBox 4">
            <a:extLst>
              <a:ext uri="{FF2B5EF4-FFF2-40B4-BE49-F238E27FC236}">
                <a16:creationId xmlns:a16="http://schemas.microsoft.com/office/drawing/2014/main" id="{5BF997DE-F9C8-8E3E-03E7-5DCEA5FAE8D1}"/>
              </a:ext>
            </a:extLst>
          </p:cNvPr>
          <p:cNvSpPr txBox="1"/>
          <p:nvPr/>
        </p:nvSpPr>
        <p:spPr>
          <a:xfrm>
            <a:off x="6383546" y="3429000"/>
            <a:ext cx="5305245"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uk-UA" i="1">
                <a:latin typeface="Times New Roman"/>
                <a:cs typeface="Times New Roman"/>
              </a:rPr>
              <a:t>Посилання на діаграми та в</a:t>
            </a:r>
            <a:r>
              <a:rPr lang="en-US" i="1" err="1">
                <a:latin typeface="Times New Roman"/>
                <a:cs typeface="Times New Roman"/>
              </a:rPr>
              <a:t>ідповіді</a:t>
            </a:r>
            <a:r>
              <a:rPr lang="en-US" i="1">
                <a:latin typeface="Times New Roman"/>
                <a:cs typeface="Times New Roman"/>
              </a:rPr>
              <a:t> </a:t>
            </a:r>
            <a:r>
              <a:rPr lang="en-US" i="1" err="1">
                <a:latin typeface="Times New Roman"/>
                <a:cs typeface="Times New Roman"/>
              </a:rPr>
              <a:t>на</a:t>
            </a:r>
            <a:r>
              <a:rPr lang="en-US" i="1">
                <a:latin typeface="Times New Roman"/>
                <a:cs typeface="Times New Roman"/>
              </a:rPr>
              <a:t> </a:t>
            </a:r>
            <a:r>
              <a:rPr lang="en-US" i="1" err="1">
                <a:latin typeface="Times New Roman"/>
                <a:cs typeface="Times New Roman"/>
              </a:rPr>
              <a:t>відкрите</a:t>
            </a:r>
            <a:r>
              <a:rPr lang="en-US" i="1">
                <a:latin typeface="Times New Roman"/>
                <a:cs typeface="Times New Roman"/>
              </a:rPr>
              <a:t> </a:t>
            </a:r>
            <a:r>
              <a:rPr lang="en-US" i="1" err="1">
                <a:latin typeface="Times New Roman"/>
                <a:cs typeface="Times New Roman"/>
              </a:rPr>
              <a:t>запитання</a:t>
            </a:r>
            <a:r>
              <a:rPr lang="en-US" i="1">
                <a:latin typeface="Times New Roman"/>
                <a:cs typeface="Times New Roman"/>
              </a:rPr>
              <a:t>: </a:t>
            </a:r>
            <a:r>
              <a:rPr lang="en-US" i="1">
                <a:latin typeface="Aptos"/>
                <a:cs typeface="Times New Roman"/>
              </a:rPr>
              <a:t>https://docs.google.com/document/d/1e0zcdgMpfhp9OjFIakrD0VFz89UBBvvVUfZ1v3woj00/edit</a:t>
            </a:r>
            <a:r>
              <a:rPr lang="en-US">
                <a:latin typeface="Aptos"/>
                <a:cs typeface="Times New Roman"/>
              </a:rPr>
              <a:t>?usp=sharing</a:t>
            </a:r>
            <a:endParaRPr lang="en-US" i="1">
              <a:latin typeface="Times New Roman"/>
              <a:cs typeface="Times New Roman"/>
            </a:endParaRPr>
          </a:p>
        </p:txBody>
      </p:sp>
      <p:pic>
        <p:nvPicPr>
          <p:cNvPr id="7" name="Рисунок 6">
            <a:extLst>
              <a:ext uri="{FF2B5EF4-FFF2-40B4-BE49-F238E27FC236}">
                <a16:creationId xmlns:a16="http://schemas.microsoft.com/office/drawing/2014/main" id="{5BDA8D2C-FDF5-62E6-9DC9-7CC6BCC5EB2C}"/>
              </a:ext>
            </a:extLst>
          </p:cNvPr>
          <p:cNvPicPr>
            <a:picLocks noChangeAspect="1"/>
          </p:cNvPicPr>
          <p:nvPr/>
        </p:nvPicPr>
        <p:blipFill>
          <a:blip r:embed="rId3"/>
          <a:stretch>
            <a:fillRect/>
          </a:stretch>
        </p:blipFill>
        <p:spPr>
          <a:xfrm>
            <a:off x="8029754" y="4643886"/>
            <a:ext cx="1998455" cy="1998455"/>
          </a:xfrm>
          <a:prstGeom prst="rect">
            <a:avLst/>
          </a:prstGeom>
        </p:spPr>
      </p:pic>
    </p:spTree>
    <p:extLst>
      <p:ext uri="{BB962C8B-B14F-4D97-AF65-F5344CB8AC3E}">
        <p14:creationId xmlns:p14="http://schemas.microsoft.com/office/powerpoint/2010/main" val="808830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BBD3AB-8D98-63BE-E62B-0A1C951717E8}"/>
              </a:ext>
            </a:extLst>
          </p:cNvPr>
          <p:cNvSpPr>
            <a:spLocks noGrp="1"/>
          </p:cNvSpPr>
          <p:nvPr>
            <p:ph type="title"/>
          </p:nvPr>
        </p:nvSpPr>
        <p:spPr>
          <a:xfrm>
            <a:off x="795069" y="5181540"/>
            <a:ext cx="3628846" cy="477299"/>
          </a:xfrm>
        </p:spPr>
        <p:txBody>
          <a:bodyPr>
            <a:normAutofit fontScale="90000"/>
          </a:bodyPr>
          <a:lstStyle/>
          <a:p>
            <a:r>
              <a:rPr lang="uk-UA" sz="2800" b="1" i="1">
                <a:latin typeface="Times New Roman"/>
                <a:cs typeface="Times New Roman"/>
              </a:rPr>
              <a:t>Використані джерела:</a:t>
            </a:r>
            <a:endParaRPr lang="uk-UA" sz="2800" b="1" i="1">
              <a:highlight>
                <a:srgbClr val="C6C6C6"/>
              </a:highlight>
              <a:latin typeface="Times New Roman"/>
              <a:cs typeface="Times New Roman"/>
            </a:endParaRPr>
          </a:p>
        </p:txBody>
      </p:sp>
      <p:sp>
        <p:nvSpPr>
          <p:cNvPr id="3" name="Місце для вмісту 2">
            <a:extLst>
              <a:ext uri="{FF2B5EF4-FFF2-40B4-BE49-F238E27FC236}">
                <a16:creationId xmlns:a16="http://schemas.microsoft.com/office/drawing/2014/main" id="{859A3C73-53E0-555A-01F4-A4FD30562C00}"/>
              </a:ext>
            </a:extLst>
          </p:cNvPr>
          <p:cNvSpPr>
            <a:spLocks noGrp="1"/>
          </p:cNvSpPr>
          <p:nvPr>
            <p:ph idx="1"/>
          </p:nvPr>
        </p:nvSpPr>
        <p:spPr>
          <a:xfrm>
            <a:off x="4073106" y="790455"/>
            <a:ext cx="7755146" cy="5875338"/>
          </a:xfrm>
        </p:spPr>
        <p:txBody>
          <a:bodyPr vert="horz" lIns="91440" tIns="45720" rIns="91440" bIns="45720" rtlCol="0" anchor="t">
            <a:normAutofit/>
          </a:bodyPr>
          <a:lstStyle/>
          <a:p>
            <a:pPr marL="0" indent="0" algn="just">
              <a:lnSpc>
                <a:spcPct val="120000"/>
              </a:lnSpc>
              <a:buNone/>
            </a:pPr>
            <a:endParaRPr lang="uk-UA">
              <a:latin typeface="Times New Roman"/>
              <a:cs typeface="Times New Roman"/>
            </a:endParaRPr>
          </a:p>
          <a:p>
            <a:endParaRPr lang="uk-UA" sz="1400">
              <a:highlight>
                <a:srgbClr val="FFFFFF"/>
              </a:highlight>
              <a:latin typeface="Times New Roman"/>
              <a:cs typeface="Times New Roman"/>
            </a:endParaRPr>
          </a:p>
          <a:p>
            <a:endParaRPr lang="uk-UA"/>
          </a:p>
        </p:txBody>
      </p:sp>
      <p:pic>
        <p:nvPicPr>
          <p:cNvPr id="4" name="Рисунок 3" descr="Зображення, що містить візерунок, піксель&#10;&#10;Вміст на основі ШІ може бути неправильним.">
            <a:extLst>
              <a:ext uri="{FF2B5EF4-FFF2-40B4-BE49-F238E27FC236}">
                <a16:creationId xmlns:a16="http://schemas.microsoft.com/office/drawing/2014/main" id="{A41E09F8-C696-A961-29B7-15672CEBD4A1}"/>
              </a:ext>
            </a:extLst>
          </p:cNvPr>
          <p:cNvPicPr>
            <a:picLocks noChangeAspect="1"/>
          </p:cNvPicPr>
          <p:nvPr/>
        </p:nvPicPr>
        <p:blipFill>
          <a:blip r:embed="rId2"/>
          <a:stretch>
            <a:fillRect/>
          </a:stretch>
        </p:blipFill>
        <p:spPr>
          <a:xfrm>
            <a:off x="8432321" y="4830792"/>
            <a:ext cx="1768417" cy="1696530"/>
          </a:xfrm>
          <a:prstGeom prst="rect">
            <a:avLst/>
          </a:prstGeom>
        </p:spPr>
      </p:pic>
      <p:sp>
        <p:nvSpPr>
          <p:cNvPr id="5" name="TextBox 4">
            <a:extLst>
              <a:ext uri="{FF2B5EF4-FFF2-40B4-BE49-F238E27FC236}">
                <a16:creationId xmlns:a16="http://schemas.microsoft.com/office/drawing/2014/main" id="{A056D06E-F1E2-062C-A4A3-DA4E747DD3FB}"/>
              </a:ext>
            </a:extLst>
          </p:cNvPr>
          <p:cNvSpPr txBox="1"/>
          <p:nvPr/>
        </p:nvSpPr>
        <p:spPr>
          <a:xfrm>
            <a:off x="618226" y="5671868"/>
            <a:ext cx="6096000"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uk-UA" sz="2000" b="0" i="1" u="none" strike="noStrike" baseline="0">
                <a:solidFill>
                  <a:srgbClr val="000000"/>
                </a:solidFill>
                <a:latin typeface="Times New Roman"/>
              </a:rPr>
              <a:t>https://docs.google.com/document/d/1cwl8jAUH_Xug_KdRGl378AKVXyOII_ELR3v0H13Z26E/edit?usp=sharing</a:t>
            </a:r>
            <a:endParaRPr lang="uk-UA" sz="2000" i="1"/>
          </a:p>
          <a:p>
            <a:pPr algn="ctr"/>
            <a:endParaRPr lang="uk-UA"/>
          </a:p>
        </p:txBody>
      </p:sp>
      <p:sp>
        <p:nvSpPr>
          <p:cNvPr id="7" name="TextBox 6">
            <a:extLst>
              <a:ext uri="{FF2B5EF4-FFF2-40B4-BE49-F238E27FC236}">
                <a16:creationId xmlns:a16="http://schemas.microsoft.com/office/drawing/2014/main" id="{B0EF2FE4-7B5B-DBE6-495D-C498BD5EAD9F}"/>
              </a:ext>
            </a:extLst>
          </p:cNvPr>
          <p:cNvSpPr txBox="1"/>
          <p:nvPr/>
        </p:nvSpPr>
        <p:spPr>
          <a:xfrm>
            <a:off x="373811" y="381001"/>
            <a:ext cx="10524227"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uk-UA" sz="2800" b="1">
                <a:latin typeface="Times New Roman"/>
                <a:cs typeface="Times New Roman"/>
              </a:rPr>
              <a:t>Висновки</a:t>
            </a:r>
          </a:p>
          <a:p>
            <a:pPr algn="just"/>
            <a:r>
              <a:rPr lang="uk-UA" sz="2000">
                <a:latin typeface="Times New Roman"/>
                <a:cs typeface="Times New Roman"/>
              </a:rPr>
              <a:t>Топонімічний ландшафт Ізмаїльського району формувався переважно під впливом тюркської культури, а Болградського району - переважно під впливом балканських переселенців і віддзеркалює полікультурну історію Буджака. Топонімічний простір в нашому краї втратив частину своєї неповторної індивідуальності через перейменування, які здійснювала радянська влада. Найдавнішим пластом виявилися гідроніми, назви яких не піддалися змінам через їхнє навігаційне та картографічне значення. Анкетування показало, що топонімічний ландшафт Буджака сприймається молоддю трохи поверхнево, без урахування багатої та унікальної історії нашого краю.  Попри процеси деколонізації, у свідомості молоді ще зберігається звичка до уніфікованого радянського ландшафту, що показує потребу в активній просвітницькій роботі і визначає актуальність даного дослідження. Особистий внесок  полягає у самостійному зборі та аналізі інформації з різних джерел, створенні етнографічної карти, проведенні інтерв’ю, анкетування та аналізу їх результатів.</a:t>
            </a:r>
            <a:endParaRPr lang="uk-UA" sz="2000" dirty="0">
              <a:latin typeface="Times New Roman"/>
              <a:cs typeface="Times New Roman"/>
            </a:endParaRPr>
          </a:p>
          <a:p>
            <a:endParaRPr lang="uk-UA" sz="2000" dirty="0">
              <a:latin typeface="Times New Roman"/>
              <a:cs typeface="Times New Roman"/>
            </a:endParaRPr>
          </a:p>
          <a:p>
            <a:pPr algn="ctr"/>
            <a:endParaRPr lang="uk-UA"/>
          </a:p>
        </p:txBody>
      </p:sp>
    </p:spTree>
    <p:extLst>
      <p:ext uri="{BB962C8B-B14F-4D97-AF65-F5344CB8AC3E}">
        <p14:creationId xmlns:p14="http://schemas.microsoft.com/office/powerpoint/2010/main" val="268915682"/>
      </p:ext>
    </p:extLst>
  </p:cSld>
  <p:clrMapOvr>
    <a:masterClrMapping/>
  </p:clrMapOvr>
</p:sld>
</file>

<file path=ppt/theme/theme1.xml><?xml version="1.0" encoding="utf-8"?>
<a:theme xmlns:a="http://schemas.openxmlformats.org/drawingml/2006/main" name="Тема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Широкий екран</PresentationFormat>
  <Slides>16</Slides>
  <Notes>0</Notes>
  <HiddenSlides>0</HiddenSlides>
  <ScaleCrop>false</ScaleCrop>
  <HeadingPairs>
    <vt:vector size="4" baseType="variant">
      <vt:variant>
        <vt:lpstr>Тема</vt:lpstr>
      </vt:variant>
      <vt:variant>
        <vt:i4>1</vt:i4>
      </vt:variant>
      <vt:variant>
        <vt:lpstr>Заголовки слайдів</vt:lpstr>
      </vt:variant>
      <vt:variant>
        <vt:i4>16</vt:i4>
      </vt:variant>
    </vt:vector>
  </HeadingPairs>
  <TitlesOfParts>
    <vt:vector size="17" baseType="lpstr">
      <vt:lpstr>Тема Office</vt:lpstr>
      <vt:lpstr>Топонімічний ландшафт Буджака  як віддзеркалення полікультурної історії краю  (на прикладі Ізмаїльського та Болградського районів)</vt:lpstr>
      <vt:lpstr>Презентація PowerPoint</vt:lpstr>
      <vt:lpstr>Презентація PowerPoint</vt:lpstr>
      <vt:lpstr>Презентація PowerPoint</vt:lpstr>
      <vt:lpstr>Презентація PowerPoint</vt:lpstr>
      <vt:lpstr> Легенда карти демонструє високу концентрацію представників різних етносів. На території Буджака.</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Використані джерела: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61</cp:revision>
  <dcterms:created xsi:type="dcterms:W3CDTF">2026-04-05T08:05:37Z</dcterms:created>
  <dcterms:modified xsi:type="dcterms:W3CDTF">2026-04-14T19:32:39Z</dcterms:modified>
</cp:coreProperties>
</file>