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jSy7hXa1AQ1yX/FZHw54cS0ZgY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15"/>
  </p:normalViewPr>
  <p:slideViewPr>
    <p:cSldViewPr snapToGrid="0">
      <p:cViewPr varScale="1">
        <p:scale>
          <a:sx n="58" d="100"/>
          <a:sy n="58" d="100"/>
        </p:scale>
        <p:origin x="96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ocalhistory.org.ua/texts/statti/inshi-chuzhi-chisvoyi-ievreyi-v-ukrayinskii-istoriyi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echirniy.kyiv.ua/news/19283/" TargetMode="External"/><Relationship Id="rId4" Type="http://schemas.openxmlformats.org/officeDocument/2006/relationships/hyperlink" Target="https://ucu.edu.ua/news/zvyazok-jevrejskoji-kultury-z-ukrajinskoyu-nevypadkovyj-izrajilskyj-profesor-v-uk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50982" y="-316874"/>
            <a:ext cx="12713603" cy="861031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3266661" y="84091"/>
            <a:ext cx="565867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Історія</a:t>
            </a:r>
            <a:endParaRPr dirty="0"/>
          </a:p>
        </p:txBody>
      </p:sp>
      <p:sp>
        <p:nvSpPr>
          <p:cNvPr id="88" name="Google Shape;88;p1"/>
          <p:cNvSpPr txBox="1"/>
          <p:nvPr/>
        </p:nvSpPr>
        <p:spPr>
          <a:xfrm>
            <a:off x="-170621" y="943532"/>
            <a:ext cx="5658678" cy="5016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м.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Київ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Ліцей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№144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ім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Г. Ващенка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9-А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клас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Авторки: Подобна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Марія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Юріївна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Тертична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Валерія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Богданівна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Керівниця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проєкту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вчителька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географії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вищої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категорії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вчитель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ru-RU" sz="32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методист Данилова Оксана </a:t>
            </a:r>
            <a:r>
              <a:rPr lang="ru-RU" sz="32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Євгенівна</a:t>
            </a:r>
            <a:endParaRPr sz="3200" b="0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33530" y="5990790"/>
            <a:ext cx="460513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Київська</a:t>
            </a:r>
            <a:r>
              <a:rPr lang="ru-RU" sz="28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Мала </a:t>
            </a:r>
            <a:r>
              <a:rPr lang="ru-RU" sz="2800" b="0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академія</a:t>
            </a:r>
            <a:r>
              <a:rPr lang="ru-RU" sz="28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наук</a:t>
            </a:r>
            <a:endParaRPr sz="28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8963" y="-224510"/>
            <a:ext cx="12533242" cy="861031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/>
        </p:nvSpPr>
        <p:spPr>
          <a:xfrm>
            <a:off x="298776" y="283323"/>
            <a:ext cx="10893287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Тема: </a:t>
            </a:r>
            <a:r>
              <a:rPr lang="ru-RU" sz="3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Взаємовплив</a:t>
            </a:r>
            <a:r>
              <a:rPr lang="ru-RU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української</a:t>
            </a:r>
            <a:r>
              <a:rPr lang="ru-RU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3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єврейської</a:t>
            </a:r>
            <a:r>
              <a:rPr lang="ru-RU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культур у </a:t>
            </a:r>
            <a:r>
              <a:rPr lang="ru-RU" sz="3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Києві</a:t>
            </a:r>
            <a:r>
              <a:rPr lang="ru-RU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298776" y="1981431"/>
            <a:ext cx="5128591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Мета </a:t>
            </a:r>
            <a:r>
              <a:rPr lang="ru-RU" sz="3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дослідження</a:t>
            </a:r>
            <a:r>
              <a:rPr lang="ru-RU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ru-RU" sz="3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дослідити</a:t>
            </a:r>
            <a:r>
              <a:rPr lang="ru-RU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як </a:t>
            </a:r>
            <a:r>
              <a:rPr lang="ru-RU" sz="3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єврейська</a:t>
            </a:r>
            <a:r>
              <a:rPr lang="ru-RU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3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українська</a:t>
            </a:r>
            <a:r>
              <a:rPr lang="ru-RU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культури</a:t>
            </a:r>
            <a:r>
              <a:rPr lang="ru-RU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6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розвивали</a:t>
            </a:r>
            <a:r>
              <a:rPr lang="ru-RU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одна одну</a:t>
            </a:r>
          </a:p>
        </p:txBody>
      </p:sp>
      <p:sp>
        <p:nvSpPr>
          <p:cNvPr id="97" name="Google Shape;97;p2"/>
          <p:cNvSpPr txBox="1"/>
          <p:nvPr/>
        </p:nvSpPr>
        <p:spPr>
          <a:xfrm>
            <a:off x="6592355" y="1915035"/>
            <a:ext cx="5599645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Завдання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дослідження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: </a:t>
            </a:r>
            <a:endParaRPr sz="3600" dirty="0"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Дослідити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появу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єврейського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народу у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Києві</a:t>
            </a:r>
            <a:endParaRPr sz="3600" dirty="0"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Проаналізувати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образ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України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у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єврейській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літературі</a:t>
            </a:r>
            <a:endParaRPr sz="3600" dirty="0"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Визначити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як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Іудаїзм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вплинув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на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розвиток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культури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в </a:t>
            </a:r>
            <a:r>
              <a:rPr lang="ru-RU" sz="3600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Києві</a:t>
            </a:r>
            <a:r>
              <a:rPr lang="ru-RU" sz="3600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dirty="0"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03" name="Google Shape;10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8963" y="-224510"/>
            <a:ext cx="12533242" cy="861031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/>
          <p:nvPr/>
        </p:nvSpPr>
        <p:spPr>
          <a:xfrm>
            <a:off x="0" y="365125"/>
            <a:ext cx="5546035" cy="612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Перша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згадка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про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євреїв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на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території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сучасної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України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датується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першим </a:t>
            </a:r>
            <a:r>
              <a:rPr lang="ru-RU" sz="2800" b="0" i="0" u="none" strike="noStrik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століттям</a:t>
            </a:r>
            <a:r>
              <a:rPr lang="ru-RU" sz="2800" b="0" i="0" u="none" strike="noStrik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b="0" i="0" u="none" strike="noStrik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нашої</a:t>
            </a:r>
            <a:r>
              <a:rPr lang="ru-RU" sz="2800" b="0" i="0" u="none" strike="noStrik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b="0" i="0" u="none" strike="noStrik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ери</a:t>
            </a:r>
            <a:r>
              <a:rPr lang="ru-RU" sz="2800" b="0" i="0" u="none" strike="noStrik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ru-RU" sz="1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Українське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козацтво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вело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свій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родовід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від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давнього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народу –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хозарів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Під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хозарською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владою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кілька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століть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перебувала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десь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половина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території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України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на думку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окремих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істориків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вона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контролювала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навіть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Київ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Євреї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проникли до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Хозарського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каганату й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поширилися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на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його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землях.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6856936" y="110329"/>
            <a:ext cx="5335064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Два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квартали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в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Києві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, де мешкали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євреї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називалися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«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Козари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»(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від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«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козарє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»(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хозари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), зараз-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частина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Подолу) і  «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Жидове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»(так в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деяких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слов'янських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мовах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називали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євреїв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теж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частина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Подолу).</a:t>
            </a:r>
            <a:endParaRPr sz="28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0" y="0"/>
            <a:ext cx="5943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6856936" y="3318610"/>
            <a:ext cx="5135367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Львівську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браму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спочатку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називали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«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Копирів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кінець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», а ворота- «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жидівськими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».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Є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версія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що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ця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назва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повʼязана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з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єврейським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словом «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копар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»,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тобто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«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відкуп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».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Це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може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свідчити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про те,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що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за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часів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Київської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Русі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тут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була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митниця</a:t>
            </a:r>
            <a:r>
              <a:rPr lang="ru-RU" sz="28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4;p3">
            <a:extLst>
              <a:ext uri="{FF2B5EF4-FFF2-40B4-BE49-F238E27FC236}">
                <a16:creationId xmlns:a16="http://schemas.microsoft.com/office/drawing/2014/main" id="{A7AB828C-C58B-3F0F-E9BC-34D9A3257D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8963" y="-224510"/>
            <a:ext cx="12533242" cy="861031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15" name="Google Shape;115;p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8696687" cy="5733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76557" y="3584952"/>
            <a:ext cx="3815443" cy="3273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/>
          <p:nvPr/>
        </p:nvSpPr>
        <p:spPr>
          <a:xfrm>
            <a:off x="838200" y="5646350"/>
            <a:ext cx="347149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Головні</a:t>
            </a:r>
            <a:r>
              <a:rPr lang="ru-RU" sz="24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торговельні</a:t>
            </a:r>
            <a:r>
              <a:rPr lang="ru-RU" sz="24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шляхи </a:t>
            </a:r>
            <a:r>
              <a:rPr lang="ru-RU" sz="24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Хазарського</a:t>
            </a:r>
            <a:r>
              <a:rPr lang="ru-RU" sz="24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каганату </a:t>
            </a:r>
            <a:r>
              <a:rPr lang="ru-RU" sz="2400" i="0" u="none" strike="noStrike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VIII</a:t>
            </a:r>
            <a:r>
              <a:rPr lang="ru-RU" sz="24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ru-RU" sz="2400" i="0" u="none" strike="noStrike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XI</a:t>
            </a:r>
            <a:r>
              <a:rPr lang="ru-RU" sz="24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ст</a:t>
            </a:r>
            <a:r>
              <a:rPr lang="ru-RU" sz="24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4"/>
          <p:cNvSpPr txBox="1"/>
          <p:nvPr/>
        </p:nvSpPr>
        <p:spPr>
          <a:xfrm>
            <a:off x="9009795" y="2222322"/>
            <a:ext cx="304137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Монета «</a:t>
            </a:r>
            <a:r>
              <a:rPr lang="ru-RU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Мойсея</a:t>
            </a:r>
            <a:r>
              <a:rPr lang="ru-RU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» </a:t>
            </a:r>
            <a:r>
              <a:rPr lang="ru-RU" sz="2400" dirty="0" err="1">
                <a:solidFill>
                  <a:schemeClr val="dk1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Хазарського</a:t>
            </a:r>
            <a:r>
              <a:rPr lang="ru-RU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каганату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25" name="Google Shape;12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1536" y="0"/>
            <a:ext cx="13495682" cy="861031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"/>
          <p:cNvSpPr txBox="1"/>
          <p:nvPr/>
        </p:nvSpPr>
        <p:spPr>
          <a:xfrm>
            <a:off x="7453746" y="151200"/>
            <a:ext cx="4738254" cy="6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Шауль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Черніховський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створив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багато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слів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для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староєврейської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мови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завдяки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ним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євреї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можуть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описати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Україну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. Шолом-Алейхем(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народився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у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Переяславі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вперше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ввів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у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єврейську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літературу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персонажів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не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євреїв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які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були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цікавими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живими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, говорили грамотною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українською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мовою.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Він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створює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образи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Києва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Одеси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та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багатьох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інших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міст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України</a:t>
            </a:r>
            <a:r>
              <a:rPr lang="ru-RU" sz="2800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>
              <a:solidFill>
                <a:srgbClr val="00206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261257" y="167529"/>
            <a:ext cx="5045765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Більш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як половина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єврейських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авторів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народилася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в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Україні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або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провела тут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значну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частину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життя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»-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стверджує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перекладач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літературознавець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Велвл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Чернін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Ось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декілька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з них: Менделе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Мойхер-Сфорім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у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своїх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творах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вживав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пряму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мову,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українську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написану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єврейськими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літерами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Володимир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Жаботинський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написав першу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статтю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про Тараса Шевченка та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встановив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чіткий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звʼязок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між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українським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та </a:t>
            </a:r>
            <a:r>
              <a:rPr lang="ru-RU" sz="28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єврейським</a:t>
            </a:r>
            <a:r>
              <a:rPr lang="ru-RU" sz="28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рухами. </a:t>
            </a:r>
            <a:endParaRPr sz="28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33" name="Google Shape;13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8963" y="-224510"/>
            <a:ext cx="12533242" cy="8610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 rot="-436803">
            <a:off x="337203" y="674660"/>
            <a:ext cx="6631380" cy="3682206"/>
          </a:xfrm>
          <a:prstGeom prst="rect">
            <a:avLst/>
          </a:prstGeom>
          <a:solidFill>
            <a:srgbClr val="ECECEC"/>
          </a:solidFill>
          <a:ln w="190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000" algn="tl" rotWithShape="0">
              <a:srgbClr val="000000">
                <a:alpha val="41176"/>
              </a:srgbClr>
            </a:outerShdw>
          </a:effectLst>
        </p:spPr>
      </p:pic>
      <p:pic>
        <p:nvPicPr>
          <p:cNvPr id="135" name="Google Shape;135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40298">
            <a:off x="5973226" y="2470261"/>
            <a:ext cx="5035597" cy="3721963"/>
          </a:xfrm>
          <a:prstGeom prst="rect">
            <a:avLst/>
          </a:prstGeom>
          <a:solidFill>
            <a:srgbClr val="ECECEC"/>
          </a:solidFill>
          <a:ln w="190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000" algn="tl" rotWithShape="0">
              <a:srgbClr val="000000">
                <a:alpha val="41176"/>
              </a:srgbClr>
            </a:outerShdw>
          </a:effectLst>
        </p:spPr>
      </p:pic>
      <p:sp>
        <p:nvSpPr>
          <p:cNvPr id="136" name="Google Shape;136;p6"/>
          <p:cNvSpPr txBox="1"/>
          <p:nvPr/>
        </p:nvSpPr>
        <p:spPr>
          <a:xfrm>
            <a:off x="977248" y="5102208"/>
            <a:ext cx="379772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Синагоги у </a:t>
            </a:r>
            <a:r>
              <a:rPr lang="ru-RU" sz="40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Києві</a:t>
            </a:r>
            <a:endParaRPr sz="40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42" name="Google Shape;142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70621" y="-520074"/>
            <a:ext cx="12533242" cy="861031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7"/>
          <p:cNvSpPr txBox="1"/>
          <p:nvPr/>
        </p:nvSpPr>
        <p:spPr>
          <a:xfrm>
            <a:off x="147780" y="0"/>
            <a:ext cx="5190838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Києві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єврейська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громада JCC «Бейт Менахем» провела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святкування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Пуріму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— одного з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найрадісніших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свят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єврейського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календаря.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Захід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зібрав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представників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української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влади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дипломатів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членів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громади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а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також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став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символічним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актом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підтримки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армії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та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рятувальних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служб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країни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Одним з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важливих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елементів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святкування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стала передача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пурімських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наборів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українським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військовим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рятувальникам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Українські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єврейські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центри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сьогодні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виконують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не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тільки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релігійну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функцію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але й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стають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простором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гуманітарної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підтримки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дипломатичних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контактів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громадського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діалогу</a:t>
            </a:r>
            <a:r>
              <a:rPr lang="ru-RU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7" descr="--400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8618" y="-193963"/>
            <a:ext cx="7232073" cy="7462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51" name="Google Shape;15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52" name="Google Shape;15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8963" y="-224510"/>
            <a:ext cx="12533242" cy="861031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8"/>
          <p:cNvSpPr txBox="1"/>
          <p:nvPr/>
        </p:nvSpPr>
        <p:spPr>
          <a:xfrm>
            <a:off x="1006207" y="0"/>
            <a:ext cx="11047248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Отже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євреї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українці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співіснують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й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співпрацюють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один з одним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багато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століть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поспіль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. Колись ми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ворогували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, колись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товаришували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, а колись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були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просто партнерами.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Насправді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стосунки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між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євреями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й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українцями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досить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таки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недосліджена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тема, де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існує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багато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міфів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3200" dirty="0" err="1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непорозумінь</a:t>
            </a:r>
            <a:r>
              <a:rPr lang="ru-RU" sz="3200" dirty="0"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dirty="0"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59" name="Google Shape;15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60" name="Google Shape;160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9"/>
          <p:cNvSpPr txBox="1"/>
          <p:nvPr/>
        </p:nvSpPr>
        <p:spPr>
          <a:xfrm>
            <a:off x="675861" y="797510"/>
            <a:ext cx="9391775" cy="5293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Список використаних джерел: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sng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https://localhistory.org.ua/texts/statti/inshi-chuzhi-chisvoyi-ievreyi-v-ukrayinskii-istoriyi/</a:t>
            </a:r>
            <a:endParaRPr sz="2400" b="0" i="0" u="sng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4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400" b="0" i="0" u="sng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https://ucu.edu.ua/news/zvyazok-jevrejskoji-kultury-z-ukrajinskoyu-nevypadkovyj-izrajilskyj-profesor-v-uku/</a:t>
            </a:r>
            <a:endParaRPr sz="2400" b="0" i="0" u="sng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https://vechirniy.kyiv.ua/news/19283/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ttps:///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https://vechir.media/peremogly-amana-peremozhemo-j-vovana-yak-u-synagozi-na-podoli-projshov-vechir-yevrejskogo-svyata-purim-reportazh/</a:t>
            </a:r>
            <a:endParaRPr sz="24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https://old.nas.gov.ua/UA/Messages/Pages/View.aspx?MessageID=6596</a:t>
            </a:r>
            <a:br>
              <a:rPr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569</Words>
  <Application>Microsoft Office PowerPoint</Application>
  <PresentationFormat>Широкий екран</PresentationFormat>
  <Paragraphs>32</Paragraphs>
  <Slides>9</Slides>
  <Notes>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VALERIA</dc:creator>
  <cp:lastModifiedBy>Машенька</cp:lastModifiedBy>
  <cp:revision>3</cp:revision>
  <dcterms:created xsi:type="dcterms:W3CDTF">2026-04-20T19:24:56Z</dcterms:created>
  <dcterms:modified xsi:type="dcterms:W3CDTF">2026-04-21T19:13:08Z</dcterms:modified>
</cp:coreProperties>
</file>