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6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  <a:p>
            <a:pPr lvl="1" eaLnBrk="1" latinLnBrk="0" hangingPunct="1"/>
            <a:r>
              <a:rPr kumimoji="0" lang="ru-RU" smtClean="0"/>
              <a:t>Второй уровень</a:t>
            </a:r>
            <a:endParaRPr kumimoji="0" lang="ru-RU" smtClean="0"/>
          </a:p>
          <a:p>
            <a:pPr lvl="2" eaLnBrk="1" latinLnBrk="0" hangingPunct="1"/>
            <a:r>
              <a:rPr kumimoji="0" lang="ru-RU" smtClean="0"/>
              <a:t>Третий уровень</a:t>
            </a:r>
            <a:endParaRPr kumimoji="0" lang="ru-RU" smtClean="0"/>
          </a:p>
          <a:p>
            <a:pPr lvl="3" eaLnBrk="1" latinLnBrk="0" hangingPunct="1"/>
            <a:r>
              <a:rPr kumimoji="0" lang="ru-RU" smtClean="0"/>
              <a:t>Четвертый уровень</a:t>
            </a:r>
            <a:endParaRPr kumimoji="0" lang="ru-RU" smtClean="0"/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8B7CB36-435D-4384-91C1-15DB3B1E624C}" type="slidenum">
              <a:rPr lang="ru-RU" smtClean="0"/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476672"/>
            <a:ext cx="7851648" cy="3312368"/>
          </a:xfrm>
        </p:spPr>
        <p:txBody>
          <a:bodyPr>
            <a:normAutofit fontScale="90000"/>
          </a:bodyPr>
          <a:lstStyle/>
          <a:p>
            <a:br>
              <a:rPr lang="ru-RU" b="0" dirty="0" smtClean="0"/>
            </a:br>
            <a:r>
              <a:rPr lang="ru-RU" b="0" dirty="0" smtClean="0"/>
              <a:t>«</a:t>
            </a:r>
            <a:r>
              <a:rPr lang="ru-RU" b="0" dirty="0" err="1" smtClean="0"/>
              <a:t>Екологічно</a:t>
            </a:r>
            <a:r>
              <a:rPr lang="ru-RU" b="0" dirty="0" smtClean="0"/>
              <a:t> </a:t>
            </a:r>
            <a:r>
              <a:rPr lang="ru-RU" b="0" dirty="0" err="1" smtClean="0"/>
              <a:t>чисті</a:t>
            </a:r>
            <a:r>
              <a:rPr lang="ru-RU" b="0" dirty="0" smtClean="0"/>
              <a:t> </a:t>
            </a:r>
            <a:r>
              <a:rPr lang="ru-RU" b="0" dirty="0" err="1" smtClean="0"/>
              <a:t>технології</a:t>
            </a:r>
            <a:r>
              <a:rPr lang="ru-RU" b="0" dirty="0" smtClean="0"/>
              <a:t> </a:t>
            </a:r>
            <a:r>
              <a:rPr lang="ru-RU" b="0" dirty="0" err="1" smtClean="0"/>
              <a:t>фарбуванння</a:t>
            </a:r>
            <a:r>
              <a:rPr lang="ru-RU" b="0" dirty="0" smtClean="0"/>
              <a:t> </a:t>
            </a:r>
            <a:r>
              <a:rPr lang="ru-RU" b="0" dirty="0" err="1" smtClean="0"/>
              <a:t>барвниками</a:t>
            </a:r>
            <a:r>
              <a:rPr lang="ru-RU" b="0" dirty="0" smtClean="0"/>
              <a:t> </a:t>
            </a:r>
            <a:r>
              <a:rPr lang="ru-RU" b="0" dirty="0" err="1" smtClean="0"/>
              <a:t>рослинного</a:t>
            </a:r>
            <a:r>
              <a:rPr lang="ru-RU" b="0" dirty="0" smtClean="0"/>
              <a:t> </a:t>
            </a:r>
            <a:r>
              <a:rPr lang="ru-RU" b="0" dirty="0" err="1" smtClean="0"/>
              <a:t>походження</a:t>
            </a:r>
            <a:r>
              <a:rPr lang="ru-RU" b="0" dirty="0" smtClean="0"/>
              <a:t>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8359080" cy="3368816"/>
          </a:xfrm>
        </p:spPr>
        <p:txBody>
          <a:bodyPr>
            <a:normAutofit fontScale="92500" lnSpcReduction="10000"/>
          </a:bodyPr>
          <a:lstStyle/>
          <a:p>
            <a:r>
              <a:rPr lang="uk-UA" sz="2400" dirty="0" smtClean="0"/>
              <a:t>Роботу виконала:</a:t>
            </a:r>
            <a:endParaRPr lang="uk-UA" sz="2400" dirty="0" smtClean="0"/>
          </a:p>
          <a:p>
            <a:r>
              <a:rPr lang="uk-UA" sz="2400" dirty="0" err="1" smtClean="0"/>
              <a:t>Первісник</a:t>
            </a:r>
            <a:r>
              <a:rPr lang="uk-UA" sz="2400" dirty="0" smtClean="0"/>
              <a:t> Настя</a:t>
            </a:r>
            <a:endParaRPr lang="uk-UA" sz="2400" dirty="0" smtClean="0"/>
          </a:p>
          <a:p>
            <a:r>
              <a:rPr lang="uk-UA" sz="2400" dirty="0" smtClean="0"/>
              <a:t>Учениця </a:t>
            </a:r>
            <a:r>
              <a:rPr lang="uk-UA" sz="2400" dirty="0" smtClean="0"/>
              <a:t>9-А  </a:t>
            </a:r>
            <a:r>
              <a:rPr lang="uk-UA" sz="2400" dirty="0" smtClean="0"/>
              <a:t>класу</a:t>
            </a:r>
            <a:endParaRPr lang="uk-UA" sz="2400" dirty="0" smtClean="0"/>
          </a:p>
          <a:p>
            <a:r>
              <a:rPr lang="uk-UA" sz="2400" dirty="0" err="1" smtClean="0"/>
              <a:t>Путильсько</a:t>
            </a:r>
            <a:r>
              <a:rPr lang="ru-RU" altLang="uk-UA" sz="2400" dirty="0" smtClean="0"/>
              <a:t>го</a:t>
            </a:r>
            <a:r>
              <a:rPr lang="uk-UA" altLang="ru-RU" sz="2400" dirty="0" smtClean="0"/>
              <a:t> ліцею</a:t>
            </a:r>
            <a:endParaRPr lang="uk-UA" sz="2400" dirty="0" smtClean="0"/>
          </a:p>
          <a:p>
            <a:endParaRPr lang="uk-UA" sz="2400" dirty="0" smtClean="0"/>
          </a:p>
          <a:p>
            <a:r>
              <a:rPr lang="uk-UA" sz="2400" dirty="0" smtClean="0"/>
              <a:t>Керівник:</a:t>
            </a:r>
            <a:endParaRPr lang="uk-UA" sz="2400" dirty="0" smtClean="0"/>
          </a:p>
          <a:p>
            <a:r>
              <a:rPr lang="uk-UA" sz="2400" dirty="0" err="1" smtClean="0"/>
              <a:t>Гусенкова</a:t>
            </a:r>
            <a:r>
              <a:rPr lang="uk-UA" sz="2400" dirty="0" smtClean="0"/>
              <a:t> Лідія Ігорівна</a:t>
            </a:r>
            <a:endParaRPr lang="uk-UA" sz="2400" dirty="0" smtClean="0"/>
          </a:p>
          <a:p>
            <a:r>
              <a:rPr lang="uk-UA" sz="2400" dirty="0" smtClean="0"/>
              <a:t>Вчитель біології</a:t>
            </a:r>
            <a:endParaRPr lang="uk-UA" sz="2400" dirty="0" smtClean="0"/>
          </a:p>
          <a:p>
            <a:r>
              <a:rPr lang="uk-UA" sz="2400" dirty="0" err="1" smtClean="0"/>
              <a:t>Путильського</a:t>
            </a:r>
            <a:r>
              <a:rPr lang="uk-UA" sz="2400" dirty="0" smtClean="0"/>
              <a:t> ліцею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232939"/>
            <a:ext cx="9144000" cy="59400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Чому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фарбування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рослинними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барвниками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є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екологічно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вигідним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Відсутність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токсичних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речовин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Синтетичні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барвники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містять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важкі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метали,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формальдегіди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інші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токсичні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сполуки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які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забруднюють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воду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ґрунт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Рослинні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барвники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біорозкладними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накопичуються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екосистемах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Зменшення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забруднення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води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Після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природного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фарбування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вода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потребує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складного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очищення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тоді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як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стічні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води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текстильних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фабрик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хімічними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фарбами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одним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із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найбільших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джерел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забруднення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річок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Безпечність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здоров’я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людини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Природні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барвники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викликають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алергічних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реакцій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подразнень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шкіри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чи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отруєнь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відміну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від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багатьох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синтетичних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фарб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Використання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відновлюваних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ресурсів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Рослини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відходи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овочів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цибулиння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буряк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відновлюваними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та часто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харчовими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або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садовими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відходами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5.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Зменшення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вуглецевого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сліду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Виробництво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синтетичних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барвників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потребує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багато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енергії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викопного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палива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Природне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фарбування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можна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здійснювати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локально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мінімальними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енергозатратами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528109"/>
            <a:ext cx="9144000" cy="12926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Фарбування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тканин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рослинними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барвниками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екологічно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вигідним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оскільки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не шкодить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довкіллю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безпечне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людини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сприяє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збереженню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природних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ресурсів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923928" y="1340768"/>
            <a:ext cx="3430117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861048"/>
            <a:ext cx="3744415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598368"/>
            <a:ext cx="3362549" cy="2259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99834"/>
            <a:ext cx="9144000" cy="409342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проведення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дослідження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використала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натуральну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тканини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бавовна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рослинні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барвники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цибулиння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корінь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кульбаби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кольорова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капуста, щавель,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буряк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гібіскускаву,чай,каштан,кропиву,куркуму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фіксатори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оцет,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кухонна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сіль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вода,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скляні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металеві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ємності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плита, термометр, рукавички;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марля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проціджування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барвників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Тканину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попередньо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випрала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без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мийних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засобів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видалення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фабричних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домішок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кращого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закріплення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барвників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тканину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обробила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фіксуючими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розчинами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оцтовий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розчин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(1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частина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оцту на 4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частини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води);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сольовий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розчин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(1/2 склянки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солі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на 2 л води).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788024" y="4221088"/>
            <a:ext cx="3879702" cy="22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293096"/>
            <a:ext cx="331236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-639990"/>
            <a:ext cx="9144000" cy="470898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Тканину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кип’ятила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фіксаторі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протягом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60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хвилин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після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чого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промивала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холодній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воді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Кожен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барвник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готувала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окремо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Цибулиння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— варила 60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хвилин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отримання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насиченого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відвару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Корінь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кульбаби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подрібнювала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та варила 40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хвилин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.(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Кольорову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капусту 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подрібнювала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заливала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гарячою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водою,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настоювала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1 годину.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Щавель 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кип’ятила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30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хвилин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Буряк 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настоювала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теплій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воді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без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кип’ятіння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Гібіскус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— заливала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гарячою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водою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настоювала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60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хвилин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Отримані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розчини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проціджувала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55576" y="4221088"/>
            <a:ext cx="3722589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C:\Users\Admin\Desktop\Екологічно чисті технології фарбуванння барвниками рослинного походження\Фото\изображение_viber_2025-05-14_12-48-59-8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933056"/>
            <a:ext cx="3707904" cy="266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764704"/>
            <a:ext cx="9144000" cy="292767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Підготовлені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зразки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тканини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занурювала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теплі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барвники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витримувала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слабкому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нагріванні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— 30–60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хвилин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додатково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залишала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барвнику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на 12 годин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посилення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кольору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Після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фарбування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тканину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промивала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прохолодній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воді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висушувала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тіні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Стійкість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забарвлення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оцінювала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за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трьома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критеріями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ручне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прохолодній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воді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Вплив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світла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витримувала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сонячному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світлі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протягом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5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днів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Вода 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замочування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чистій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воді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на 30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хвилин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Зміни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кольору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фіксувала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932040" y="3645024"/>
            <a:ext cx="395171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789040"/>
            <a:ext cx="410445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-666121"/>
            <a:ext cx="9144000" cy="44012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Отримані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результати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порівнювала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за: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інтенсивністю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кольору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рівномірністю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фарбування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стійкістю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зовнішніх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впливів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Було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встановлено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найстійкіше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забарвлення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дали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цибулиння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гібіскус,куркума,чай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найменш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стійке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—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буряк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щавель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Було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зроблено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фотознімки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тканин: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фарбування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одразу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після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фарбування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після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тестів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стійкість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499992" y="3140968"/>
            <a:ext cx="4383758" cy="348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 descr="C:\Users\Admin\Desktop\Екологічно чисті технології фарбуванння барвниками рослинного походження\Фото\изображение_viber_2025-05-12_09-10-52-3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789040"/>
            <a:ext cx="4104455" cy="2808312"/>
          </a:xfrm>
          <a:prstGeom prst="rect">
            <a:avLst/>
          </a:prstGeom>
          <a:noFill/>
        </p:spPr>
      </p:pic>
      <p:pic>
        <p:nvPicPr>
          <p:cNvPr id="21508" name="Picture 4" descr="C:\Users\Admin\Desktop\Екологічно чисті технології фарбуванння барвниками рослинного походження\Фото\изображение_viber_2025-05-14_12-52-48-5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188640"/>
            <a:ext cx="2930501" cy="158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51520" y="702613"/>
            <a:ext cx="8892480" cy="10156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Також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подальшому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буду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досліджувати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метод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екопринту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,який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мені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дуже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сподобався.Але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на жаль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зразки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виходили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такими,як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надіялась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У нас мало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хто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знайомий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цим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методом,тому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достовірної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інформації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дуже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мало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482" name="Picture 2" descr="C:\Users\Admin\Desktop\Екологічно чисті технології фарбуванння барвниками рослинного походження\Фото\изображение_viber_2025-05-14_12-49-00-303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860032" y="1988840"/>
            <a:ext cx="4091608" cy="3600400"/>
          </a:xfrm>
          <a:prstGeom prst="rect">
            <a:avLst/>
          </a:prstGeom>
          <a:noFill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44824"/>
            <a:ext cx="316835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3861048"/>
            <a:ext cx="293948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740689"/>
            <a:ext cx="9144000" cy="25545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Висновок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Фарбування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тканин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рослинними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барвниками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екологічно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доцільним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безпечним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способом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отримання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кольору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оскільки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не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супроводжується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утворенням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токсичних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відходів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забруднює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водні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екосистеми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Використання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природних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барвників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зменшує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потребу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синтетичних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хімічних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речовинах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що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негативно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впливають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довкілля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здоров’я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людини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Крім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того,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застосування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рослинної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сировини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сприяє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раціональному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використанню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природних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ресурсів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відповідає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принципам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сталого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розвитку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екологічної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відповідальності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554" name="Picture 2" descr="C:\Users\Admin\Desktop\Екологічно чисті технології фарбуванння барвниками рослинного походження\Фото\изображение_viber_2025-05-14_12-52-50-525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644008" y="3356992"/>
            <a:ext cx="4163616" cy="2780928"/>
          </a:xfrm>
          <a:prstGeom prst="rect">
            <a:avLst/>
          </a:prstGeom>
          <a:noFill/>
        </p:spPr>
      </p:pic>
      <p:pic>
        <p:nvPicPr>
          <p:cNvPr id="23555" name="Picture 3" descr="C:\Users\Admin\Desktop\Екологічно чисті технології фарбуванння барвниками рослинного походження\Фото\изображение_viber_2025-05-12_09-11-39-3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356992"/>
            <a:ext cx="3600400" cy="3240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10795"/>
            <a:ext cx="9145270" cy="67951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1180465" y="-1195070"/>
            <a:ext cx="6800215" cy="91941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1136650" y="-1118870"/>
            <a:ext cx="6932930" cy="912685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1844824"/>
            <a:ext cx="55435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err="1">
                <a:solidFill>
                  <a:schemeClr val="accent5">
                    <a:lumMod val="50000"/>
                  </a:schemeClr>
                </a:solidFill>
              </a:rPr>
              <a:t>Дякую</a:t>
            </a:r>
            <a:r>
              <a:rPr lang="ru-RU" sz="4000" dirty="0">
                <a:solidFill>
                  <a:schemeClr val="accent5">
                    <a:lumMod val="50000"/>
                  </a:schemeClr>
                </a:solidFill>
              </a:rPr>
              <a:t> за </a:t>
            </a:r>
            <a:r>
              <a:rPr lang="ru-RU" sz="4000" dirty="0" err="1">
                <a:solidFill>
                  <a:schemeClr val="accent5">
                    <a:lumMod val="50000"/>
                  </a:schemeClr>
                </a:solidFill>
              </a:rPr>
              <a:t>увагу</a:t>
            </a:r>
            <a:r>
              <a:rPr lang="ru-RU" sz="4000" dirty="0">
                <a:solidFill>
                  <a:schemeClr val="accent5">
                    <a:lumMod val="50000"/>
                  </a:schemeClr>
                </a:solidFill>
              </a:rPr>
              <a:t>!</a:t>
            </a:r>
            <a:endParaRPr lang="ru-RU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3885</Words>
  <Application>WPS Presentation</Application>
  <PresentationFormat>Экран (4:3)</PresentationFormat>
  <Paragraphs>83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Arial</vt:lpstr>
      <vt:lpstr>SimSun</vt:lpstr>
      <vt:lpstr>Wingdings</vt:lpstr>
      <vt:lpstr>Wingdings 2</vt:lpstr>
      <vt:lpstr>Times New Roman</vt:lpstr>
      <vt:lpstr>Calibri</vt:lpstr>
      <vt:lpstr>Constantia</vt:lpstr>
      <vt:lpstr>Microsoft YaHei</vt:lpstr>
      <vt:lpstr>Arial Unicode MS</vt:lpstr>
      <vt:lpstr>Поток</vt:lpstr>
      <vt:lpstr> «Екологічно чисті технології фарбуванння барвниками рослинного походження»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«Екологічно чисті технології фарбуванння барвниками рослинного походження» </dc:title>
  <dc:creator>Admin</dc:creator>
  <cp:lastModifiedBy>Admin</cp:lastModifiedBy>
  <cp:revision>7</cp:revision>
  <dcterms:created xsi:type="dcterms:W3CDTF">2026-01-19T02:27:00Z</dcterms:created>
  <dcterms:modified xsi:type="dcterms:W3CDTF">2026-03-18T11:02:01Z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E6D9791A4A774627B7B4706A1C950846_12</vt:lpwstr>
  </property>
  <property fmtid="{D5CDD505-2E9C-101B-9397-08002B2CF9AE}" pid="3" name="KSOProductBuildVer">
    <vt:lpwstr>1049-12.2.0.23196</vt:lpwstr>
  </property>
</Properties>
</file>