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275" r:id="rId4"/>
    <p:sldId id="261" r:id="rId5"/>
    <p:sldId id="260" r:id="rId6"/>
    <p:sldId id="567" r:id="rId7"/>
    <p:sldId id="590" r:id="rId8"/>
    <p:sldId id="573" r:id="rId9"/>
    <p:sldId id="564" r:id="rId10"/>
    <p:sldId id="571" r:id="rId11"/>
    <p:sldId id="591" r:id="rId12"/>
    <p:sldId id="585" r:id="rId13"/>
    <p:sldId id="587" r:id="rId14"/>
    <p:sldId id="589" r:id="rId15"/>
    <p:sldId id="572" r:id="rId16"/>
    <p:sldId id="272" r:id="rId17"/>
    <p:sldId id="25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F75B5B-5B82-4ACD-8A25-6D2A2FDA4C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DABDCE-2827-4488-9DA7-936E40520CA4}">
      <dgm:prSet phldrT="[Текст]"/>
      <dgm:spPr/>
      <dgm:t>
        <a:bodyPr/>
        <a:lstStyle/>
        <a:p>
          <a:pPr>
            <a:buNone/>
          </a:pPr>
          <a:r>
            <a:rPr lang="ru-RU" b="1" dirty="0"/>
            <a:t>1. </a:t>
          </a:r>
          <a:r>
            <a:rPr lang="ru-RU" b="1" dirty="0" err="1"/>
            <a:t>Енергетична</a:t>
          </a:r>
          <a:r>
            <a:rPr lang="ru-RU" b="1" dirty="0"/>
            <a:t> </a:t>
          </a:r>
          <a:r>
            <a:rPr lang="ru-RU" b="1" dirty="0" err="1"/>
            <a:t>відкритість</a:t>
          </a:r>
          <a:r>
            <a:rPr lang="ru-RU" b="1" dirty="0"/>
            <a:t> (</a:t>
          </a:r>
          <a:r>
            <a:rPr lang="ru-RU" b="1" dirty="0" err="1"/>
            <a:t>Автономне</a:t>
          </a:r>
          <a:r>
            <a:rPr lang="ru-RU" b="1" dirty="0"/>
            <a:t> </a:t>
          </a:r>
          <a:r>
            <a:rPr lang="ru-RU" b="1" dirty="0" err="1"/>
            <a:t>живлення</a:t>
          </a:r>
          <a:r>
            <a:rPr lang="ru-RU" b="1" dirty="0"/>
            <a:t>)</a:t>
          </a:r>
          <a:endParaRPr lang="ru-RU" dirty="0"/>
        </a:p>
      </dgm:t>
    </dgm:pt>
    <dgm:pt modelId="{4061762C-924F-4DA6-A7CB-0E83E781FDA2}" type="parTrans" cxnId="{2EACDB01-6320-4A05-AA1D-C07B79A38EF3}">
      <dgm:prSet/>
      <dgm:spPr/>
      <dgm:t>
        <a:bodyPr/>
        <a:lstStyle/>
        <a:p>
          <a:endParaRPr lang="ru-RU"/>
        </a:p>
      </dgm:t>
    </dgm:pt>
    <dgm:pt modelId="{E3A8D683-ECED-4B52-851F-6AC7C77CA7D1}" type="sibTrans" cxnId="{2EACDB01-6320-4A05-AA1D-C07B79A38EF3}">
      <dgm:prSet/>
      <dgm:spPr/>
      <dgm:t>
        <a:bodyPr/>
        <a:lstStyle/>
        <a:p>
          <a:endParaRPr lang="ru-RU"/>
        </a:p>
      </dgm:t>
    </dgm:pt>
    <dgm:pt modelId="{921E2103-D048-49F1-BDB7-A8FE085B3033}">
      <dgm:prSet/>
      <dgm:spPr/>
      <dgm:t>
        <a:bodyPr/>
        <a:lstStyle/>
        <a:p>
          <a:pPr>
            <a:buNone/>
          </a:pPr>
          <a:r>
            <a:rPr lang="ru-RU" dirty="0" err="1"/>
            <a:t>Хоча</a:t>
          </a:r>
          <a:r>
            <a:rPr lang="ru-RU" dirty="0"/>
            <a:t> </a:t>
          </a:r>
          <a:r>
            <a:rPr lang="ru-RU" dirty="0" err="1"/>
            <a:t>речовина</a:t>
          </a:r>
          <a:r>
            <a:rPr lang="ru-RU" dirty="0"/>
            <a:t> (вода, </a:t>
          </a:r>
          <a:r>
            <a:rPr lang="ru-RU" dirty="0" err="1"/>
            <a:t>повітря</a:t>
          </a:r>
          <a:r>
            <a:rPr lang="ru-RU" dirty="0"/>
            <a:t>) не </a:t>
          </a:r>
          <a:r>
            <a:rPr lang="ru-RU" dirty="0" err="1"/>
            <a:t>потрапляє</a:t>
          </a:r>
          <a:r>
            <a:rPr lang="ru-RU" dirty="0"/>
            <a:t> </a:t>
          </a:r>
          <a:r>
            <a:rPr lang="ru-RU" dirty="0" err="1"/>
            <a:t>всередину</a:t>
          </a:r>
          <a:r>
            <a:rPr lang="ru-RU" dirty="0"/>
            <a:t>, система </a:t>
          </a:r>
          <a:r>
            <a:rPr lang="ru-RU" b="0" dirty="0" err="1"/>
            <a:t>потребує</a:t>
          </a:r>
          <a:r>
            <a:rPr lang="ru-RU" b="0" dirty="0"/>
            <a:t> </a:t>
          </a:r>
          <a:r>
            <a:rPr lang="ru-RU" b="0" dirty="0" err="1"/>
            <a:t>постійного</a:t>
          </a:r>
          <a:r>
            <a:rPr lang="ru-RU" b="0" dirty="0"/>
            <a:t> </a:t>
          </a:r>
          <a:r>
            <a:rPr lang="ru-RU" b="0" dirty="0" err="1"/>
            <a:t>припливу</a:t>
          </a:r>
          <a:r>
            <a:rPr lang="ru-RU" b="0" dirty="0"/>
            <a:t> </a:t>
          </a:r>
          <a:r>
            <a:rPr lang="ru-RU" b="0" dirty="0" err="1"/>
            <a:t>енергії</a:t>
          </a:r>
          <a:r>
            <a:rPr lang="ru-RU" b="0" dirty="0"/>
            <a:t> </a:t>
          </a:r>
          <a:r>
            <a:rPr lang="ru-RU" b="0" dirty="0" err="1"/>
            <a:t>ззовні</a:t>
          </a:r>
          <a:r>
            <a:rPr lang="ru-RU" b="0" dirty="0"/>
            <a:t>.</a:t>
          </a:r>
        </a:p>
      </dgm:t>
    </dgm:pt>
    <dgm:pt modelId="{92BE9FAF-48BC-4B55-9F09-5B938494E6D6}" type="parTrans" cxnId="{4D4F7AD4-3EB6-4124-97CE-9ACECC395A87}">
      <dgm:prSet/>
      <dgm:spPr/>
      <dgm:t>
        <a:bodyPr/>
        <a:lstStyle/>
        <a:p>
          <a:endParaRPr lang="ru-RU"/>
        </a:p>
      </dgm:t>
    </dgm:pt>
    <dgm:pt modelId="{E3BD4B29-F8E9-4129-A143-6D473D5CF41D}" type="sibTrans" cxnId="{4D4F7AD4-3EB6-4124-97CE-9ACECC395A87}">
      <dgm:prSet/>
      <dgm:spPr/>
      <dgm:t>
        <a:bodyPr/>
        <a:lstStyle/>
        <a:p>
          <a:endParaRPr lang="ru-RU"/>
        </a:p>
      </dgm:t>
    </dgm:pt>
    <dgm:pt modelId="{BEC1A021-4798-47D4-9EB1-7D293B15F9D5}">
      <dgm:prSet/>
      <dgm:spPr/>
      <dgm:t>
        <a:bodyPr/>
        <a:lstStyle/>
        <a:p>
          <a:pPr>
            <a:buNone/>
          </a:pPr>
          <a:r>
            <a:rPr lang="en-US" b="1"/>
            <a:t>2. Повний колообіг речовин (Cycling of Matter)</a:t>
          </a:r>
        </a:p>
      </dgm:t>
    </dgm:pt>
    <dgm:pt modelId="{BAD65171-60E6-415B-BCAF-65B2204CBBDA}" type="parTrans" cxnId="{4478FA46-E3B0-440A-A962-7A4CB43FACC2}">
      <dgm:prSet/>
      <dgm:spPr/>
      <dgm:t>
        <a:bodyPr/>
        <a:lstStyle/>
        <a:p>
          <a:endParaRPr lang="ru-RU"/>
        </a:p>
      </dgm:t>
    </dgm:pt>
    <dgm:pt modelId="{BF0331A3-0672-407C-9C37-30FF35C86204}" type="sibTrans" cxnId="{4478FA46-E3B0-440A-A962-7A4CB43FACC2}">
      <dgm:prSet/>
      <dgm:spPr/>
      <dgm:t>
        <a:bodyPr/>
        <a:lstStyle/>
        <a:p>
          <a:endParaRPr lang="ru-RU"/>
        </a:p>
      </dgm:t>
    </dgm:pt>
    <dgm:pt modelId="{66CCF213-6F46-471C-A2F8-DF48ED7ACA39}">
      <dgm:prSet/>
      <dgm:spPr/>
      <dgm:t>
        <a:bodyPr/>
        <a:lstStyle/>
        <a:p>
          <a:pPr>
            <a:buNone/>
          </a:pPr>
          <a:r>
            <a:rPr lang="ru-RU" sz="1300" kern="1200" dirty="0" err="1"/>
            <a:t>Це</a:t>
          </a:r>
          <a:r>
            <a:rPr lang="ru-RU" sz="1300" kern="1200" dirty="0"/>
            <a:t> </a:t>
          </a:r>
          <a:r>
            <a:rPr lang="ru-RU" sz="1300" kern="1200" dirty="0" err="1"/>
            <a:t>здатність</a:t>
          </a:r>
          <a:r>
            <a:rPr lang="ru-RU" sz="1300" kern="1200" dirty="0"/>
            <a:t> </a:t>
          </a:r>
          <a:r>
            <a:rPr lang="ru-RU" sz="1300" kern="1200" dirty="0" err="1"/>
            <a:t>системи</a:t>
          </a:r>
          <a:r>
            <a:rPr lang="ru-RU" sz="1300" kern="1200" dirty="0"/>
            <a:t> </a:t>
          </a:r>
          <a:r>
            <a:rPr lang="ru-RU" sz="1300" kern="1200" dirty="0" err="1"/>
            <a:t>перетворювати</a:t>
          </a:r>
          <a:r>
            <a:rPr lang="ru-RU" sz="1300" kern="1200" dirty="0"/>
            <a:t> </a:t>
          </a:r>
          <a:r>
            <a:rPr lang="ru-RU" sz="1300" kern="1200" dirty="0" err="1"/>
            <a:t>відходи</a:t>
          </a:r>
          <a:r>
            <a:rPr lang="ru-RU" sz="1300" kern="1200" dirty="0"/>
            <a:t> одного виду на </a:t>
          </a:r>
          <a:r>
            <a:rPr lang="ru-RU" sz="1300" kern="1200" dirty="0" err="1"/>
            <a:t>ресурси</a:t>
          </a:r>
          <a:r>
            <a:rPr lang="ru-RU" sz="1300" kern="1200" dirty="0"/>
            <a:t> для </a:t>
          </a:r>
          <a:r>
            <a:rPr lang="ru-RU" sz="1300" kern="1200" dirty="0" err="1"/>
            <a:t>іншого</a:t>
          </a:r>
          <a:r>
            <a:rPr lang="ru-RU" sz="1300" kern="1200" dirty="0"/>
            <a:t>.</a:t>
          </a:r>
        </a:p>
      </dgm:t>
    </dgm:pt>
    <dgm:pt modelId="{33952FAD-E6A4-4F70-A23A-7DD78F0568FE}" type="parTrans" cxnId="{D4B39932-3142-4D61-8564-2DE89D4831D3}">
      <dgm:prSet/>
      <dgm:spPr/>
      <dgm:t>
        <a:bodyPr/>
        <a:lstStyle/>
        <a:p>
          <a:endParaRPr lang="ru-RU"/>
        </a:p>
      </dgm:t>
    </dgm:pt>
    <dgm:pt modelId="{83CF046E-8F84-4A68-B232-277B2ADA5F94}" type="sibTrans" cxnId="{D4B39932-3142-4D61-8564-2DE89D4831D3}">
      <dgm:prSet/>
      <dgm:spPr/>
      <dgm:t>
        <a:bodyPr/>
        <a:lstStyle/>
        <a:p>
          <a:endParaRPr lang="ru-RU"/>
        </a:p>
      </dgm:t>
    </dgm:pt>
    <dgm:pt modelId="{8EF3C8D9-54D7-4076-886C-CB21B7E6E9F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300" b="0" kern="1200" dirty="0" err="1"/>
            <a:t>Газообмін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Тварини</a:t>
          </a:r>
          <a:r>
            <a:rPr lang="ru-RU" sz="1300" kern="1200" dirty="0"/>
            <a:t> (</a:t>
          </a:r>
          <a:r>
            <a:rPr lang="ru-RU" sz="1300" kern="1200" dirty="0" err="1"/>
            <a:t>рибки</a:t>
          </a:r>
          <a:r>
            <a:rPr lang="ru-RU" sz="1300" kern="1200" dirty="0"/>
            <a:t>/</a:t>
          </a:r>
          <a:r>
            <a:rPr lang="ru-RU" sz="1300" kern="1200" dirty="0" err="1"/>
            <a:t>равлики</a:t>
          </a:r>
          <a:r>
            <a:rPr lang="ru-RU" sz="1300" kern="1200" dirty="0"/>
            <a:t>) </a:t>
          </a:r>
          <a:r>
            <a:rPr lang="ru-RU" sz="1300" kern="1200" dirty="0" err="1"/>
            <a:t>виділяють</a:t>
          </a:r>
          <a:r>
            <a:rPr lang="ru-RU" sz="1300" kern="1200" dirty="0"/>
            <a:t> </a:t>
          </a:r>
          <a:r>
            <a:rPr lang="en-US" sz="1300" kern="1200" dirty="0"/>
            <a:t>CO</a:t>
          </a:r>
          <a:r>
            <a:rPr lang="en-US" sz="1300" kern="1200" baseline="-25000" dirty="0"/>
            <a:t>2</a:t>
          </a:r>
          <a:r>
            <a:rPr lang="ru-RU" sz="1300" kern="1200" dirty="0"/>
            <a:t>, </a:t>
          </a:r>
          <a:r>
            <a:rPr lang="ru-RU" sz="1300" kern="1200" dirty="0" err="1"/>
            <a:t>який</a:t>
          </a:r>
          <a:r>
            <a:rPr lang="ru-RU" sz="1300" kern="1200" dirty="0"/>
            <a:t> </a:t>
          </a:r>
          <a:r>
            <a:rPr lang="ru-RU" sz="1300" kern="1200" dirty="0" err="1"/>
            <a:t>рослини</a:t>
          </a:r>
          <a:r>
            <a:rPr lang="ru-RU" sz="1300" kern="1200" dirty="0"/>
            <a:t> </a:t>
          </a:r>
          <a:r>
            <a:rPr lang="ru-RU" sz="1300" kern="1200" dirty="0" err="1"/>
            <a:t>перетворюють</a:t>
          </a:r>
          <a:r>
            <a:rPr lang="ru-RU" sz="1300" kern="1200" dirty="0"/>
            <a:t> на </a:t>
          </a:r>
          <a:r>
            <a:rPr lang="en-US" sz="1300" kern="1200" dirty="0"/>
            <a:t>O</a:t>
          </a:r>
          <a:r>
            <a:rPr lang="en-US" sz="1300" kern="1200" baseline="-25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2</a:t>
          </a:r>
          <a:endParaRPr lang="ru-RU" sz="1300" kern="1200" baseline="-250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54771401-CEAA-4532-9671-B3FE403DDC81}" type="parTrans" cxnId="{0390291F-7A8E-4000-96A9-FE7EF6CCAA1A}">
      <dgm:prSet/>
      <dgm:spPr/>
      <dgm:t>
        <a:bodyPr/>
        <a:lstStyle/>
        <a:p>
          <a:endParaRPr lang="ru-RU"/>
        </a:p>
      </dgm:t>
    </dgm:pt>
    <dgm:pt modelId="{31BE15A2-07F5-4A2F-88C9-727CB81680BC}" type="sibTrans" cxnId="{0390291F-7A8E-4000-96A9-FE7EF6CCAA1A}">
      <dgm:prSet/>
      <dgm:spPr/>
      <dgm:t>
        <a:bodyPr/>
        <a:lstStyle/>
        <a:p>
          <a:endParaRPr lang="ru-RU"/>
        </a:p>
      </dgm:t>
    </dgm:pt>
    <dgm:pt modelId="{0631F828-89E9-4CE3-BE0F-C383D359B56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300" b="0" kern="1200" dirty="0" err="1"/>
            <a:t>Трофічний</a:t>
          </a:r>
          <a:r>
            <a:rPr lang="ru-RU" sz="1300" b="0" kern="1200" dirty="0"/>
            <a:t> </a:t>
          </a:r>
          <a:r>
            <a:rPr lang="ru-RU" sz="1300" b="0" kern="1200" dirty="0" err="1"/>
            <a:t>ланцюг</a:t>
          </a:r>
          <a:r>
            <a:rPr lang="ru-RU" sz="1300" b="0" kern="1200" dirty="0"/>
            <a:t>: </a:t>
          </a:r>
          <a:r>
            <a:rPr lang="ru-RU" sz="1300" kern="1200" dirty="0" err="1"/>
            <a:t>Рослини</a:t>
          </a:r>
          <a:r>
            <a:rPr lang="ru-RU" sz="1300" kern="1200" dirty="0"/>
            <a:t> </a:t>
          </a:r>
          <a:r>
            <a:rPr lang="ru-RU" sz="1300" kern="1200" dirty="0" err="1"/>
            <a:t>виробляють</a:t>
          </a:r>
          <a:r>
            <a:rPr lang="ru-RU" sz="1300" kern="1200" dirty="0"/>
            <a:t> </a:t>
          </a:r>
          <a:r>
            <a:rPr lang="ru-RU" sz="1300" kern="1200" dirty="0" err="1"/>
            <a:t>біомасу</a:t>
          </a:r>
          <a:r>
            <a:rPr lang="ru-RU" sz="1300" kern="1200" dirty="0"/>
            <a:t> (</a:t>
          </a:r>
          <a:r>
            <a:rPr lang="ru-RU" sz="1300" kern="1200" dirty="0" err="1"/>
            <a:t>їжу</a:t>
          </a:r>
          <a:r>
            <a:rPr lang="ru-RU" sz="1300" kern="1200" dirty="0"/>
            <a:t>), </a:t>
          </a:r>
          <a:r>
            <a:rPr lang="ru-RU" sz="1300" kern="1200" dirty="0" err="1"/>
            <a:t>тварини</a:t>
          </a:r>
          <a:r>
            <a:rPr lang="ru-RU" sz="1300" kern="1200" dirty="0"/>
            <a:t> </a:t>
          </a:r>
          <a:r>
            <a:rPr lang="ru-RU" sz="1300" kern="1200" dirty="0" err="1"/>
            <a:t>її</a:t>
          </a:r>
          <a:r>
            <a:rPr lang="ru-RU" sz="1300" kern="1200" dirty="0"/>
            <a:t> </a:t>
          </a:r>
          <a:r>
            <a:rPr lang="ru-RU" sz="1300" kern="1200" dirty="0" err="1"/>
            <a:t>споживають</a:t>
          </a:r>
          <a:r>
            <a:rPr lang="ru-RU" sz="1300" kern="1200" dirty="0"/>
            <a:t>, а </a:t>
          </a:r>
          <a:r>
            <a:rPr lang="ru-RU" sz="1300" kern="1200" dirty="0" err="1"/>
            <a:t>продукти</a:t>
          </a:r>
          <a:r>
            <a:rPr lang="ru-RU" sz="1300" kern="1200" dirty="0"/>
            <a:t> </a:t>
          </a:r>
          <a:r>
            <a:rPr lang="ru-RU" sz="1300" kern="1200" dirty="0" err="1"/>
            <a:t>їхньої</a:t>
          </a:r>
          <a:r>
            <a:rPr lang="ru-RU" sz="1300" kern="1200" dirty="0"/>
            <a:t> </a:t>
          </a:r>
          <a:r>
            <a:rPr lang="ru-RU" sz="1300" kern="1200" dirty="0" err="1"/>
            <a:t>життєдіяльності</a:t>
          </a:r>
          <a:r>
            <a:rPr lang="ru-RU" sz="1300" kern="1200" dirty="0"/>
            <a:t> </a:t>
          </a:r>
          <a:r>
            <a:rPr lang="ru-RU" sz="1300" kern="1200" dirty="0" err="1"/>
            <a:t>стають</a:t>
          </a:r>
          <a:r>
            <a:rPr lang="ru-RU" sz="1300" kern="1200" dirty="0"/>
            <a:t> </a:t>
          </a:r>
          <a:r>
            <a:rPr lang="ru-RU" sz="1300" kern="1200" dirty="0" err="1"/>
            <a:t>добривами</a:t>
          </a:r>
          <a:r>
            <a:rPr lang="ru-RU" sz="1300" kern="1200" dirty="0"/>
            <a:t>.</a:t>
          </a:r>
        </a:p>
      </dgm:t>
    </dgm:pt>
    <dgm:pt modelId="{5EAB906A-12E9-44C7-82BA-05ECFE9CF7CF}" type="parTrans" cxnId="{491CB003-573D-4D14-B732-D871F27424D9}">
      <dgm:prSet/>
      <dgm:spPr/>
      <dgm:t>
        <a:bodyPr/>
        <a:lstStyle/>
        <a:p>
          <a:endParaRPr lang="ru-RU"/>
        </a:p>
      </dgm:t>
    </dgm:pt>
    <dgm:pt modelId="{ECCEACD7-E4FF-4590-A2AA-C4B83ECA5498}" type="sibTrans" cxnId="{491CB003-573D-4D14-B732-D871F27424D9}">
      <dgm:prSet/>
      <dgm:spPr/>
      <dgm:t>
        <a:bodyPr/>
        <a:lstStyle/>
        <a:p>
          <a:endParaRPr lang="ru-RU"/>
        </a:p>
      </dgm:t>
    </dgm:pt>
    <dgm:pt modelId="{9FC22F81-B004-456F-8A7E-270021A81915}">
      <dgm:prSet/>
      <dgm:spPr/>
      <dgm:t>
        <a:bodyPr/>
        <a:lstStyle/>
        <a:p>
          <a:pPr>
            <a:buNone/>
          </a:pPr>
          <a:r>
            <a:rPr lang="ru-RU" b="1" dirty="0"/>
            <a:t>3. </a:t>
          </a:r>
          <a:r>
            <a:rPr lang="ru-RU" b="1" dirty="0" err="1"/>
            <a:t>Наявність</a:t>
          </a:r>
          <a:r>
            <a:rPr lang="ru-RU" b="1" dirty="0"/>
            <a:t> </a:t>
          </a:r>
          <a:r>
            <a:rPr lang="ru-RU" b="1" dirty="0" err="1"/>
            <a:t>редуцентів</a:t>
          </a:r>
          <a:r>
            <a:rPr lang="ru-RU" b="1" dirty="0"/>
            <a:t> (</a:t>
          </a:r>
          <a:r>
            <a:rPr lang="ru-RU" b="1" dirty="0" err="1"/>
            <a:t>деструкторів</a:t>
          </a:r>
          <a:r>
            <a:rPr lang="ru-RU" b="1" dirty="0"/>
            <a:t>)</a:t>
          </a:r>
        </a:p>
      </dgm:t>
    </dgm:pt>
    <dgm:pt modelId="{E8EA81FE-8910-4260-ADD7-5AEFCBA338EA}" type="parTrans" cxnId="{C3164DF4-6F28-4F07-852C-6D63387D5858}">
      <dgm:prSet/>
      <dgm:spPr/>
      <dgm:t>
        <a:bodyPr/>
        <a:lstStyle/>
        <a:p>
          <a:endParaRPr lang="ru-RU"/>
        </a:p>
      </dgm:t>
    </dgm:pt>
    <dgm:pt modelId="{8604C680-D519-43FF-AE84-CB627A744946}" type="sibTrans" cxnId="{C3164DF4-6F28-4F07-852C-6D63387D5858}">
      <dgm:prSet/>
      <dgm:spPr/>
      <dgm:t>
        <a:bodyPr/>
        <a:lstStyle/>
        <a:p>
          <a:endParaRPr lang="ru-RU"/>
        </a:p>
      </dgm:t>
    </dgm:pt>
    <dgm:pt modelId="{301D52A9-5ED4-4E23-9493-FB7B21AFC961}">
      <dgm:prSet/>
      <dgm:spPr/>
      <dgm:t>
        <a:bodyPr/>
        <a:lstStyle/>
        <a:p>
          <a:pPr>
            <a:buNone/>
          </a:pPr>
          <a:r>
            <a:rPr lang="ru-RU" dirty="0"/>
            <a:t>У </a:t>
          </a:r>
          <a:r>
            <a:rPr lang="ru-RU" dirty="0" err="1"/>
            <a:t>замкненій</a:t>
          </a:r>
          <a:r>
            <a:rPr lang="ru-RU" dirty="0"/>
            <a:t> </a:t>
          </a:r>
          <a:r>
            <a:rPr lang="ru-RU" dirty="0" err="1"/>
            <a:t>системі</a:t>
          </a:r>
          <a:r>
            <a:rPr lang="ru-RU" dirty="0"/>
            <a:t> не </a:t>
          </a:r>
          <a:r>
            <a:rPr lang="ru-RU" dirty="0" err="1"/>
            <a:t>може</a:t>
          </a:r>
          <a:r>
            <a:rPr lang="ru-RU" dirty="0"/>
            <a:t> бути </a:t>
          </a:r>
          <a:r>
            <a:rPr lang="ru-RU" dirty="0" err="1"/>
            <a:t>лише</a:t>
          </a:r>
          <a:r>
            <a:rPr lang="ru-RU" dirty="0"/>
            <a:t> «</a:t>
          </a:r>
          <a:r>
            <a:rPr lang="ru-RU" dirty="0" err="1"/>
            <a:t>виробників</a:t>
          </a:r>
          <a:r>
            <a:rPr lang="ru-RU" dirty="0"/>
            <a:t>» (</a:t>
          </a:r>
          <a:r>
            <a:rPr lang="ru-RU" dirty="0" err="1"/>
            <a:t>рослин</a:t>
          </a:r>
          <a:r>
            <a:rPr lang="ru-RU" dirty="0"/>
            <a:t>) і «</a:t>
          </a:r>
          <a:r>
            <a:rPr lang="ru-RU" dirty="0" err="1"/>
            <a:t>споживачів</a:t>
          </a:r>
          <a:r>
            <a:rPr lang="ru-RU" dirty="0"/>
            <a:t>» (</a:t>
          </a:r>
          <a:r>
            <a:rPr lang="ru-RU" dirty="0" err="1"/>
            <a:t>рибок</a:t>
          </a:r>
          <a:r>
            <a:rPr lang="ru-RU" dirty="0"/>
            <a:t>). </a:t>
          </a:r>
          <a:r>
            <a:rPr lang="ru-RU" dirty="0" err="1"/>
            <a:t>Обов’язково</a:t>
          </a:r>
          <a:r>
            <a:rPr lang="ru-RU" dirty="0"/>
            <a:t> </a:t>
          </a:r>
          <a:r>
            <a:rPr lang="ru-RU" dirty="0" err="1"/>
            <a:t>мають</a:t>
          </a:r>
          <a:r>
            <a:rPr lang="ru-RU" dirty="0"/>
            <a:t> бути </a:t>
          </a:r>
          <a:r>
            <a:rPr lang="ru-RU" dirty="0" err="1"/>
            <a:t>бактерії</a:t>
          </a:r>
          <a:r>
            <a:rPr lang="ru-RU" dirty="0"/>
            <a:t> та грибки (</a:t>
          </a:r>
          <a:r>
            <a:rPr lang="ru-RU" dirty="0" err="1"/>
            <a:t>редуценти</a:t>
          </a:r>
          <a:r>
            <a:rPr lang="ru-RU" dirty="0"/>
            <a:t>),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живуть</a:t>
          </a:r>
          <a:r>
            <a:rPr lang="ru-RU" dirty="0"/>
            <a:t> у </a:t>
          </a:r>
          <a:r>
            <a:rPr lang="ru-RU" dirty="0" err="1"/>
            <a:t>ґрунті</a:t>
          </a:r>
          <a:r>
            <a:rPr lang="ru-RU" dirty="0"/>
            <a:t> та </a:t>
          </a:r>
          <a:r>
            <a:rPr lang="ru-RU" dirty="0" err="1"/>
            <a:t>воді</a:t>
          </a:r>
          <a:r>
            <a:rPr lang="ru-RU" dirty="0"/>
            <a:t>.</a:t>
          </a:r>
          <a:r>
            <a:rPr lang="en-US" dirty="0"/>
            <a:t> </a:t>
          </a:r>
          <a:r>
            <a:rPr lang="ru-RU" dirty="0" err="1"/>
            <a:t>Редуценти</a:t>
          </a:r>
          <a:r>
            <a:rPr lang="ru-RU" dirty="0"/>
            <a:t> </a:t>
          </a:r>
          <a:r>
            <a:rPr lang="ru-RU" dirty="0" err="1"/>
            <a:t>розкладають</a:t>
          </a:r>
          <a:r>
            <a:rPr lang="ru-RU" dirty="0"/>
            <a:t> </a:t>
          </a:r>
          <a:r>
            <a:rPr lang="ru-RU" dirty="0" err="1"/>
            <a:t>мертву</a:t>
          </a:r>
          <a:r>
            <a:rPr lang="ru-RU" dirty="0"/>
            <a:t> </a:t>
          </a:r>
          <a:r>
            <a:rPr lang="ru-RU" dirty="0" err="1"/>
            <a:t>органіку</a:t>
          </a:r>
          <a:r>
            <a:rPr lang="ru-RU" dirty="0"/>
            <a:t> та </a:t>
          </a:r>
          <a:r>
            <a:rPr lang="ru-RU" dirty="0" err="1"/>
            <a:t>екскременти</a:t>
          </a:r>
          <a:r>
            <a:rPr lang="ru-RU" dirty="0"/>
            <a:t> до </a:t>
          </a:r>
          <a:r>
            <a:rPr lang="ru-RU" dirty="0" err="1"/>
            <a:t>простих</a:t>
          </a:r>
          <a:r>
            <a:rPr lang="ru-RU" dirty="0"/>
            <a:t> </a:t>
          </a:r>
          <a:r>
            <a:rPr lang="ru-RU" dirty="0" err="1"/>
            <a:t>мінеральних</a:t>
          </a:r>
          <a:r>
            <a:rPr lang="ru-RU" dirty="0"/>
            <a:t> солей, </a:t>
          </a:r>
          <a:r>
            <a:rPr lang="ru-RU" dirty="0" err="1"/>
            <a:t>які</a:t>
          </a:r>
          <a:r>
            <a:rPr lang="ru-RU" dirty="0"/>
            <a:t> </a:t>
          </a:r>
          <a:r>
            <a:rPr lang="ru-RU" dirty="0" err="1"/>
            <a:t>знову</a:t>
          </a:r>
          <a:r>
            <a:rPr lang="ru-RU" dirty="0"/>
            <a:t> </a:t>
          </a:r>
          <a:r>
            <a:rPr lang="ru-RU" dirty="0" err="1"/>
            <a:t>зможуть</a:t>
          </a:r>
          <a:r>
            <a:rPr lang="ru-RU" dirty="0"/>
            <a:t> </a:t>
          </a:r>
          <a:r>
            <a:rPr lang="ru-RU" dirty="0" err="1"/>
            <a:t>всмоктати</a:t>
          </a:r>
          <a:r>
            <a:rPr lang="ru-RU" dirty="0"/>
            <a:t> </a:t>
          </a:r>
          <a:r>
            <a:rPr lang="ru-RU" dirty="0" err="1"/>
            <a:t>корені</a:t>
          </a:r>
          <a:r>
            <a:rPr lang="ru-RU" dirty="0"/>
            <a:t> </a:t>
          </a:r>
          <a:r>
            <a:rPr lang="ru-RU" dirty="0" err="1"/>
            <a:t>рослин</a:t>
          </a:r>
          <a:r>
            <a:rPr lang="ru-RU" dirty="0"/>
            <a:t>. Без них система </a:t>
          </a:r>
          <a:r>
            <a:rPr lang="ru-RU" dirty="0" err="1"/>
            <a:t>швидко</a:t>
          </a:r>
          <a:r>
            <a:rPr lang="ru-RU" dirty="0"/>
            <a:t> «</a:t>
          </a:r>
          <a:r>
            <a:rPr lang="ru-RU" dirty="0" err="1"/>
            <a:t>отруїться</a:t>
          </a:r>
          <a:r>
            <a:rPr lang="ru-RU" dirty="0"/>
            <a:t>» </a:t>
          </a:r>
          <a:r>
            <a:rPr lang="ru-RU" dirty="0" err="1"/>
            <a:t>власними</a:t>
          </a:r>
          <a:r>
            <a:rPr lang="ru-RU" dirty="0"/>
            <a:t> </a:t>
          </a:r>
          <a:r>
            <a:rPr lang="ru-RU" dirty="0" err="1"/>
            <a:t>відходами</a:t>
          </a:r>
          <a:r>
            <a:rPr lang="ru-RU" dirty="0"/>
            <a:t>.</a:t>
          </a:r>
        </a:p>
      </dgm:t>
    </dgm:pt>
    <dgm:pt modelId="{FD4FAF93-C7EA-4A3B-AB82-510B86B2B93E}" type="parTrans" cxnId="{D9C66104-EA55-4124-B11F-1C75B323BD96}">
      <dgm:prSet/>
      <dgm:spPr/>
      <dgm:t>
        <a:bodyPr/>
        <a:lstStyle/>
        <a:p>
          <a:endParaRPr lang="ru-RU"/>
        </a:p>
      </dgm:t>
    </dgm:pt>
    <dgm:pt modelId="{D6A6B923-C113-4B10-9ED4-DB22F4840181}" type="sibTrans" cxnId="{D9C66104-EA55-4124-B11F-1C75B323BD96}">
      <dgm:prSet/>
      <dgm:spPr/>
      <dgm:t>
        <a:bodyPr/>
        <a:lstStyle/>
        <a:p>
          <a:endParaRPr lang="ru-RU"/>
        </a:p>
      </dgm:t>
    </dgm:pt>
    <dgm:pt modelId="{914C6AA3-80E2-4DB0-887D-D25DA5E14D66}">
      <dgm:prSet/>
      <dgm:spPr/>
      <dgm:t>
        <a:bodyPr/>
        <a:lstStyle/>
        <a:p>
          <a:pPr>
            <a:buNone/>
          </a:pPr>
          <a:r>
            <a:rPr lang="ru-RU" b="1"/>
            <a:t>4. Саморегуляція (Гомеостаз)</a:t>
          </a:r>
        </a:p>
      </dgm:t>
    </dgm:pt>
    <dgm:pt modelId="{88962756-4676-4530-90F5-1F88731EFEF1}" type="parTrans" cxnId="{9156E2BA-1907-4B16-A92A-FDD2C65083EF}">
      <dgm:prSet/>
      <dgm:spPr/>
      <dgm:t>
        <a:bodyPr/>
        <a:lstStyle/>
        <a:p>
          <a:endParaRPr lang="ru-RU"/>
        </a:p>
      </dgm:t>
    </dgm:pt>
    <dgm:pt modelId="{90355BB9-02B4-4926-99F9-36F98DA04CA9}" type="sibTrans" cxnId="{9156E2BA-1907-4B16-A92A-FDD2C65083EF}">
      <dgm:prSet/>
      <dgm:spPr/>
      <dgm:t>
        <a:bodyPr/>
        <a:lstStyle/>
        <a:p>
          <a:endParaRPr lang="ru-RU"/>
        </a:p>
      </dgm:t>
    </dgm:pt>
    <dgm:pt modelId="{84A2E849-60DE-4119-ACBA-3CD4F9E5894B}">
      <dgm:prSet/>
      <dgm:spPr/>
      <dgm:t>
        <a:bodyPr/>
        <a:lstStyle/>
        <a:p>
          <a:pPr>
            <a:buNone/>
          </a:pPr>
          <a:r>
            <a:rPr lang="ru-RU" dirty="0" err="1"/>
            <a:t>Здатність</a:t>
          </a:r>
          <a:r>
            <a:rPr lang="ru-RU" dirty="0"/>
            <a:t> </a:t>
          </a:r>
          <a:r>
            <a:rPr lang="ru-RU" dirty="0" err="1"/>
            <a:t>системи</a:t>
          </a:r>
          <a:r>
            <a:rPr lang="ru-RU" dirty="0"/>
            <a:t> </a:t>
          </a:r>
          <a:r>
            <a:rPr lang="ru-RU" dirty="0" err="1"/>
            <a:t>підтримувати</a:t>
          </a:r>
          <a:r>
            <a:rPr lang="ru-RU" dirty="0"/>
            <a:t> </a:t>
          </a:r>
          <a:r>
            <a:rPr lang="ru-RU" dirty="0" err="1"/>
            <a:t>стабільність</a:t>
          </a:r>
          <a:r>
            <a:rPr lang="ru-RU" dirty="0"/>
            <a:t> при </a:t>
          </a:r>
          <a:r>
            <a:rPr lang="ru-RU" dirty="0" err="1"/>
            <a:t>зміні</a:t>
          </a:r>
          <a:r>
            <a:rPr lang="ru-RU" dirty="0"/>
            <a:t> </a:t>
          </a:r>
          <a:r>
            <a:rPr lang="ru-RU" dirty="0" err="1"/>
            <a:t>зовнішніх</a:t>
          </a:r>
          <a:r>
            <a:rPr lang="ru-RU" dirty="0"/>
            <a:t> умов.</a:t>
          </a:r>
          <a:r>
            <a:rPr lang="en-US" dirty="0"/>
            <a:t> </a:t>
          </a:r>
          <a:r>
            <a:rPr lang="ru-RU" dirty="0" err="1"/>
            <a:t>Наприклад</a:t>
          </a:r>
          <a:r>
            <a:rPr lang="ru-RU" dirty="0"/>
            <a:t>, </a:t>
          </a:r>
          <a:r>
            <a:rPr lang="ru-RU" dirty="0" err="1"/>
            <a:t>якщо</a:t>
          </a:r>
          <a:r>
            <a:rPr lang="ru-RU" dirty="0"/>
            <a:t> </a:t>
          </a:r>
          <a:r>
            <a:rPr lang="ru-RU" dirty="0" err="1"/>
            <a:t>світла</a:t>
          </a:r>
          <a:r>
            <a:rPr lang="ru-RU" dirty="0"/>
            <a:t> стало </a:t>
          </a:r>
          <a:r>
            <a:rPr lang="ru-RU" dirty="0" err="1"/>
            <a:t>більше</a:t>
          </a:r>
          <a:r>
            <a:rPr lang="ru-RU" dirty="0"/>
            <a:t>, </a:t>
          </a:r>
          <a:r>
            <a:rPr lang="ru-RU" dirty="0" err="1"/>
            <a:t>рослини</a:t>
          </a:r>
          <a:r>
            <a:rPr lang="ru-RU" dirty="0"/>
            <a:t> </a:t>
          </a:r>
          <a:r>
            <a:rPr lang="ru-RU" dirty="0" err="1"/>
            <a:t>ростуть</a:t>
          </a:r>
          <a:r>
            <a:rPr lang="ru-RU" dirty="0"/>
            <a:t> </a:t>
          </a:r>
          <a:r>
            <a:rPr lang="ru-RU" dirty="0" err="1"/>
            <a:t>швидше</a:t>
          </a:r>
          <a:r>
            <a:rPr lang="ru-RU" dirty="0"/>
            <a:t> і </a:t>
          </a:r>
          <a:r>
            <a:rPr lang="ru-RU" dirty="0" err="1"/>
            <a:t>поглинають</a:t>
          </a:r>
          <a:r>
            <a:rPr lang="ru-RU" dirty="0"/>
            <a:t> </a:t>
          </a:r>
          <a:r>
            <a:rPr lang="ru-RU" dirty="0" err="1"/>
            <a:t>більше</a:t>
          </a:r>
          <a:r>
            <a:rPr lang="ru-RU" dirty="0"/>
            <a:t> </a:t>
          </a:r>
          <a:r>
            <a:rPr lang="en-US" dirty="0"/>
            <a:t>CO</a:t>
          </a:r>
          <a:r>
            <a:rPr lang="en-US" baseline="-25000" dirty="0"/>
            <a:t>2 </a:t>
          </a:r>
          <a:r>
            <a:rPr lang="ru-RU" dirty="0" err="1"/>
            <a:t>Якщо</a:t>
          </a:r>
          <a:r>
            <a:rPr lang="ru-RU" dirty="0"/>
            <a:t> система </a:t>
          </a:r>
          <a:r>
            <a:rPr lang="ru-RU" dirty="0" err="1"/>
            <a:t>збалансована</a:t>
          </a:r>
          <a:r>
            <a:rPr lang="ru-RU" dirty="0"/>
            <a:t>, вона сама </a:t>
          </a:r>
          <a:r>
            <a:rPr lang="ru-RU" dirty="0" err="1"/>
            <a:t>знайде</a:t>
          </a:r>
          <a:r>
            <a:rPr lang="ru-RU" dirty="0"/>
            <a:t> </a:t>
          </a:r>
          <a:r>
            <a:rPr lang="ru-RU" dirty="0" err="1"/>
            <a:t>нову</a:t>
          </a:r>
          <a:r>
            <a:rPr lang="ru-RU" dirty="0"/>
            <a:t> точку </a:t>
          </a:r>
          <a:r>
            <a:rPr lang="ru-RU" dirty="0" err="1"/>
            <a:t>рівноваги</a:t>
          </a:r>
          <a:r>
            <a:rPr lang="ru-RU" dirty="0"/>
            <a:t> без </a:t>
          </a:r>
          <a:r>
            <a:rPr lang="ru-RU" dirty="0" err="1"/>
            <a:t>загибелі</a:t>
          </a:r>
          <a:r>
            <a:rPr lang="ru-RU" dirty="0"/>
            <a:t> </a:t>
          </a:r>
          <a:r>
            <a:rPr lang="ru-RU" dirty="0" err="1"/>
            <a:t>мешканців</a:t>
          </a:r>
          <a:r>
            <a:rPr lang="ru-RU" dirty="0"/>
            <a:t>.</a:t>
          </a:r>
        </a:p>
      </dgm:t>
    </dgm:pt>
    <dgm:pt modelId="{B85ECB7A-033F-4C60-B9CA-86FDAE7BF3A5}" type="parTrans" cxnId="{75184634-1C1D-42EA-8681-E98178CA01F3}">
      <dgm:prSet/>
      <dgm:spPr/>
      <dgm:t>
        <a:bodyPr/>
        <a:lstStyle/>
        <a:p>
          <a:endParaRPr lang="ru-RU"/>
        </a:p>
      </dgm:t>
    </dgm:pt>
    <dgm:pt modelId="{0EDA2490-5A02-406F-9623-2C2DD6E2A5CB}" type="sibTrans" cxnId="{75184634-1C1D-42EA-8681-E98178CA01F3}">
      <dgm:prSet/>
      <dgm:spPr/>
      <dgm:t>
        <a:bodyPr/>
        <a:lstStyle/>
        <a:p>
          <a:endParaRPr lang="ru-RU"/>
        </a:p>
      </dgm:t>
    </dgm:pt>
    <dgm:pt modelId="{BD0EC721-EDE0-4D67-82F0-1758B10E6682}">
      <dgm:prSet/>
      <dgm:spPr/>
      <dgm:t>
        <a:bodyPr/>
        <a:lstStyle/>
        <a:p>
          <a:pPr>
            <a:buNone/>
          </a:pPr>
          <a:r>
            <a:rPr lang="ru-RU" b="1"/>
            <a:t>5. Герметичність (Ізоляція)</a:t>
          </a:r>
        </a:p>
      </dgm:t>
    </dgm:pt>
    <dgm:pt modelId="{64B2161E-9330-40AA-BAE0-72FDF5115CA3}" type="parTrans" cxnId="{81A898FC-A7FE-4E23-A065-821BCE7D1BE4}">
      <dgm:prSet/>
      <dgm:spPr/>
      <dgm:t>
        <a:bodyPr/>
        <a:lstStyle/>
        <a:p>
          <a:endParaRPr lang="ru-RU"/>
        </a:p>
      </dgm:t>
    </dgm:pt>
    <dgm:pt modelId="{BFE05C95-276B-4DB1-831E-207779132D1B}" type="sibTrans" cxnId="{81A898FC-A7FE-4E23-A065-821BCE7D1BE4}">
      <dgm:prSet/>
      <dgm:spPr/>
      <dgm:t>
        <a:bodyPr/>
        <a:lstStyle/>
        <a:p>
          <a:endParaRPr lang="ru-RU"/>
        </a:p>
      </dgm:t>
    </dgm:pt>
    <dgm:pt modelId="{4272F180-C1C6-4A4C-AA8D-2709C2A27209}">
      <dgm:prSet/>
      <dgm:spPr/>
      <dgm:t>
        <a:bodyPr/>
        <a:lstStyle/>
        <a:p>
          <a:pPr>
            <a:buNone/>
          </a:pPr>
          <a:r>
            <a:rPr lang="ru-RU" dirty="0" err="1"/>
            <a:t>Це</a:t>
          </a:r>
          <a:r>
            <a:rPr lang="ru-RU" dirty="0"/>
            <a:t> </a:t>
          </a:r>
          <a:r>
            <a:rPr lang="ru-RU" dirty="0" err="1"/>
            <a:t>фізична</a:t>
          </a:r>
          <a:r>
            <a:rPr lang="ru-RU" dirty="0"/>
            <a:t> межа. У </a:t>
          </a:r>
          <a:r>
            <a:rPr lang="uk-UA" dirty="0"/>
            <a:t>нашому</a:t>
          </a:r>
          <a:r>
            <a:rPr lang="ru-RU" dirty="0"/>
            <a:t> </a:t>
          </a:r>
          <a:r>
            <a:rPr lang="ru-RU" dirty="0" err="1"/>
            <a:t>випадку</a:t>
          </a:r>
          <a:r>
            <a:rPr lang="ru-RU" dirty="0"/>
            <a:t> — </a:t>
          </a:r>
          <a:r>
            <a:rPr lang="ru-RU" dirty="0" err="1"/>
            <a:t>скло</a:t>
          </a:r>
          <a:r>
            <a:rPr lang="ru-RU" dirty="0"/>
            <a:t> банки та герметик на </a:t>
          </a:r>
          <a:r>
            <a:rPr lang="ru-RU" dirty="0" err="1"/>
            <a:t>кришці</a:t>
          </a:r>
          <a:r>
            <a:rPr lang="ru-RU" dirty="0"/>
            <a:t>. На </a:t>
          </a:r>
          <a:r>
            <a:rPr lang="ru-RU" dirty="0" err="1"/>
            <a:t>Місяці</a:t>
          </a:r>
          <a:r>
            <a:rPr lang="ru-RU" dirty="0"/>
            <a:t> </a:t>
          </a:r>
          <a:r>
            <a:rPr lang="ru-RU" dirty="0" err="1"/>
            <a:t>це</a:t>
          </a:r>
          <a:r>
            <a:rPr lang="ru-RU" dirty="0"/>
            <a:t> </a:t>
          </a:r>
          <a:r>
            <a:rPr lang="ru-RU" dirty="0" err="1"/>
            <a:t>товсті</a:t>
          </a:r>
          <a:r>
            <a:rPr lang="ru-RU" dirty="0"/>
            <a:t> </a:t>
          </a:r>
          <a:r>
            <a:rPr lang="ru-RU" dirty="0" err="1"/>
            <a:t>стіни</a:t>
          </a:r>
          <a:r>
            <a:rPr lang="ru-RU" dirty="0"/>
            <a:t> модуля. </a:t>
          </a:r>
          <a:r>
            <a:rPr lang="ru-RU" dirty="0" err="1"/>
            <a:t>Герметичність</a:t>
          </a:r>
          <a:r>
            <a:rPr lang="ru-RU" dirty="0"/>
            <a:t> </a:t>
          </a:r>
          <a:r>
            <a:rPr lang="ru-RU" dirty="0" err="1"/>
            <a:t>гарантує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жодна</a:t>
          </a:r>
          <a:r>
            <a:rPr lang="ru-RU" dirty="0"/>
            <a:t> молекула </a:t>
          </a:r>
          <a:r>
            <a:rPr lang="ru-RU" dirty="0" err="1"/>
            <a:t>кисню</a:t>
          </a:r>
          <a:r>
            <a:rPr lang="ru-RU" dirty="0"/>
            <a:t> </a:t>
          </a:r>
          <a:r>
            <a:rPr lang="ru-RU" dirty="0" err="1"/>
            <a:t>чи</a:t>
          </a:r>
          <a:r>
            <a:rPr lang="ru-RU" dirty="0"/>
            <a:t> води не буде </a:t>
          </a:r>
          <a:r>
            <a:rPr lang="ru-RU" dirty="0" err="1"/>
            <a:t>втрачена</a:t>
          </a:r>
          <a:r>
            <a:rPr lang="ru-RU" dirty="0"/>
            <a:t> в </a:t>
          </a:r>
          <a:r>
            <a:rPr lang="ru-RU" dirty="0" err="1"/>
            <a:t>космосі</a:t>
          </a:r>
          <a:r>
            <a:rPr lang="ru-RU" dirty="0"/>
            <a:t> (</a:t>
          </a:r>
          <a:r>
            <a:rPr lang="ru-RU" dirty="0" err="1"/>
            <a:t>вакуумі</a:t>
          </a:r>
          <a:r>
            <a:rPr lang="ru-RU" dirty="0"/>
            <a:t>).</a:t>
          </a:r>
        </a:p>
      </dgm:t>
    </dgm:pt>
    <dgm:pt modelId="{3A5BD8DF-6ED5-45F7-A059-2BDEDE32162D}" type="parTrans" cxnId="{59D3699F-1DB1-4B91-94AF-5EA3137522DB}">
      <dgm:prSet/>
      <dgm:spPr/>
      <dgm:t>
        <a:bodyPr/>
        <a:lstStyle/>
        <a:p>
          <a:endParaRPr lang="ru-RU"/>
        </a:p>
      </dgm:t>
    </dgm:pt>
    <dgm:pt modelId="{C8864778-3D90-4257-B85D-CAD3C5AB4839}" type="sibTrans" cxnId="{59D3699F-1DB1-4B91-94AF-5EA3137522DB}">
      <dgm:prSet/>
      <dgm:spPr/>
      <dgm:t>
        <a:bodyPr/>
        <a:lstStyle/>
        <a:p>
          <a:endParaRPr lang="ru-RU"/>
        </a:p>
      </dgm:t>
    </dgm:pt>
    <dgm:pt modelId="{E168024D-CE05-47A9-8D0E-4B49E85B72EE}">
      <dgm:prSet/>
      <dgm:spPr/>
      <dgm:t>
        <a:bodyPr/>
        <a:lstStyle/>
        <a:p>
          <a:pPr>
            <a:buNone/>
          </a:pPr>
          <a:r>
            <a:rPr lang="ru-RU"/>
            <a:t>Енергія потрібна рослинам для фотосинтезу, який є «двигуном» усієї системи.</a:t>
          </a:r>
          <a:endParaRPr lang="ru-RU" dirty="0"/>
        </a:p>
      </dgm:t>
    </dgm:pt>
    <dgm:pt modelId="{262BBD19-A44D-4D3F-B848-7F43E3F7244E}" type="parTrans" cxnId="{EF57D069-CB2A-4324-96DE-AA390890B43D}">
      <dgm:prSet/>
      <dgm:spPr/>
      <dgm:t>
        <a:bodyPr/>
        <a:lstStyle/>
        <a:p>
          <a:endParaRPr lang="ru-RU"/>
        </a:p>
      </dgm:t>
    </dgm:pt>
    <dgm:pt modelId="{2143481A-AD83-41BA-8F0A-9C9BE20AF67F}" type="sibTrans" cxnId="{EF57D069-CB2A-4324-96DE-AA390890B43D}">
      <dgm:prSet/>
      <dgm:spPr/>
      <dgm:t>
        <a:bodyPr/>
        <a:lstStyle/>
        <a:p>
          <a:endParaRPr lang="ru-RU"/>
        </a:p>
      </dgm:t>
    </dgm:pt>
    <dgm:pt modelId="{76E91F16-8194-4014-9790-D1513DCAEED5}" type="pres">
      <dgm:prSet presAssocID="{49F75B5B-5B82-4ACD-8A25-6D2A2FDA4CF9}" presName="linear" presStyleCnt="0">
        <dgm:presLayoutVars>
          <dgm:animLvl val="lvl"/>
          <dgm:resizeHandles val="exact"/>
        </dgm:presLayoutVars>
      </dgm:prSet>
      <dgm:spPr/>
    </dgm:pt>
    <dgm:pt modelId="{F5792303-2184-472B-BF3A-07D2BFC48B3B}" type="pres">
      <dgm:prSet presAssocID="{4FDABDCE-2827-4488-9DA7-936E40520CA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644F63E-C85C-48DD-9D2B-86FEA281368A}" type="pres">
      <dgm:prSet presAssocID="{4FDABDCE-2827-4488-9DA7-936E40520CA4}" presName="childText" presStyleLbl="revTx" presStyleIdx="0" presStyleCnt="5">
        <dgm:presLayoutVars>
          <dgm:bulletEnabled val="1"/>
        </dgm:presLayoutVars>
      </dgm:prSet>
      <dgm:spPr/>
    </dgm:pt>
    <dgm:pt modelId="{E65EBF54-0DC5-44B3-9865-63C1FAE29136}" type="pres">
      <dgm:prSet presAssocID="{BEC1A021-4798-47D4-9EB1-7D293B15F9D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4018437-4198-49D2-9732-E96E7F9F7562}" type="pres">
      <dgm:prSet presAssocID="{BEC1A021-4798-47D4-9EB1-7D293B15F9D5}" presName="childText" presStyleLbl="revTx" presStyleIdx="1" presStyleCnt="5">
        <dgm:presLayoutVars>
          <dgm:bulletEnabled val="1"/>
        </dgm:presLayoutVars>
      </dgm:prSet>
      <dgm:spPr/>
    </dgm:pt>
    <dgm:pt modelId="{F993EB0A-2D20-4934-96BA-084C600A4693}" type="pres">
      <dgm:prSet presAssocID="{9FC22F81-B004-456F-8A7E-270021A8191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F549CAE-5C0D-4890-8EC7-A19C44814F9E}" type="pres">
      <dgm:prSet presAssocID="{9FC22F81-B004-456F-8A7E-270021A81915}" presName="childText" presStyleLbl="revTx" presStyleIdx="2" presStyleCnt="5">
        <dgm:presLayoutVars>
          <dgm:bulletEnabled val="1"/>
        </dgm:presLayoutVars>
      </dgm:prSet>
      <dgm:spPr/>
    </dgm:pt>
    <dgm:pt modelId="{BA68CCE6-5F81-4FAB-ACE9-77A8C7DB75F9}" type="pres">
      <dgm:prSet presAssocID="{914C6AA3-80E2-4DB0-887D-D25DA5E14D6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D62EF9D-F823-47CA-B257-442900825732}" type="pres">
      <dgm:prSet presAssocID="{914C6AA3-80E2-4DB0-887D-D25DA5E14D66}" presName="childText" presStyleLbl="revTx" presStyleIdx="3" presStyleCnt="5">
        <dgm:presLayoutVars>
          <dgm:bulletEnabled val="1"/>
        </dgm:presLayoutVars>
      </dgm:prSet>
      <dgm:spPr/>
    </dgm:pt>
    <dgm:pt modelId="{E68A9084-34FF-4023-86E2-BE0A8060E148}" type="pres">
      <dgm:prSet presAssocID="{BD0EC721-EDE0-4D67-82F0-1758B10E668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002329B-FE24-4D1B-8FD3-43FBAC4EC5FF}" type="pres">
      <dgm:prSet presAssocID="{BD0EC721-EDE0-4D67-82F0-1758B10E6682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2EACDB01-6320-4A05-AA1D-C07B79A38EF3}" srcId="{49F75B5B-5B82-4ACD-8A25-6D2A2FDA4CF9}" destId="{4FDABDCE-2827-4488-9DA7-936E40520CA4}" srcOrd="0" destOrd="0" parTransId="{4061762C-924F-4DA6-A7CB-0E83E781FDA2}" sibTransId="{E3A8D683-ECED-4B52-851F-6AC7C77CA7D1}"/>
    <dgm:cxn modelId="{491CB003-573D-4D14-B732-D871F27424D9}" srcId="{BEC1A021-4798-47D4-9EB1-7D293B15F9D5}" destId="{0631F828-89E9-4CE3-BE0F-C383D359B568}" srcOrd="2" destOrd="0" parTransId="{5EAB906A-12E9-44C7-82BA-05ECFE9CF7CF}" sibTransId="{ECCEACD7-E4FF-4590-A2AA-C4B83ECA5498}"/>
    <dgm:cxn modelId="{D9C66104-EA55-4124-B11F-1C75B323BD96}" srcId="{9FC22F81-B004-456F-8A7E-270021A81915}" destId="{301D52A9-5ED4-4E23-9493-FB7B21AFC961}" srcOrd="0" destOrd="0" parTransId="{FD4FAF93-C7EA-4A3B-AB82-510B86B2B93E}" sibTransId="{D6A6B923-C113-4B10-9ED4-DB22F4840181}"/>
    <dgm:cxn modelId="{FF2CDE08-F520-49CC-A69A-FBB95130FDB2}" type="presOf" srcId="{66CCF213-6F46-471C-A2F8-DF48ED7ACA39}" destId="{F4018437-4198-49D2-9732-E96E7F9F7562}" srcOrd="0" destOrd="0" presId="urn:microsoft.com/office/officeart/2005/8/layout/vList2"/>
    <dgm:cxn modelId="{D458760B-4F06-40E1-A688-A341A9157042}" type="presOf" srcId="{49F75B5B-5B82-4ACD-8A25-6D2A2FDA4CF9}" destId="{76E91F16-8194-4014-9790-D1513DCAEED5}" srcOrd="0" destOrd="0" presId="urn:microsoft.com/office/officeart/2005/8/layout/vList2"/>
    <dgm:cxn modelId="{B5E07C0E-2B88-4737-9B53-CC1D9AEAFAB5}" type="presOf" srcId="{8EF3C8D9-54D7-4076-886C-CB21B7E6E9F9}" destId="{F4018437-4198-49D2-9732-E96E7F9F7562}" srcOrd="0" destOrd="1" presId="urn:microsoft.com/office/officeart/2005/8/layout/vList2"/>
    <dgm:cxn modelId="{0390291F-7A8E-4000-96A9-FE7EF6CCAA1A}" srcId="{BEC1A021-4798-47D4-9EB1-7D293B15F9D5}" destId="{8EF3C8D9-54D7-4076-886C-CB21B7E6E9F9}" srcOrd="1" destOrd="0" parTransId="{54771401-CEAA-4532-9671-B3FE403DDC81}" sibTransId="{31BE15A2-07F5-4A2F-88C9-727CB81680BC}"/>
    <dgm:cxn modelId="{D4B39932-3142-4D61-8564-2DE89D4831D3}" srcId="{BEC1A021-4798-47D4-9EB1-7D293B15F9D5}" destId="{66CCF213-6F46-471C-A2F8-DF48ED7ACA39}" srcOrd="0" destOrd="0" parTransId="{33952FAD-E6A4-4F70-A23A-7DD78F0568FE}" sibTransId="{83CF046E-8F84-4A68-B232-277B2ADA5F94}"/>
    <dgm:cxn modelId="{75184634-1C1D-42EA-8681-E98178CA01F3}" srcId="{914C6AA3-80E2-4DB0-887D-D25DA5E14D66}" destId="{84A2E849-60DE-4119-ACBA-3CD4F9E5894B}" srcOrd="0" destOrd="0" parTransId="{B85ECB7A-033F-4C60-B9CA-86FDAE7BF3A5}" sibTransId="{0EDA2490-5A02-406F-9623-2C2DD6E2A5CB}"/>
    <dgm:cxn modelId="{3C7DB339-B137-43DC-8F2D-7B7F12959AC4}" type="presOf" srcId="{4FDABDCE-2827-4488-9DA7-936E40520CA4}" destId="{F5792303-2184-472B-BF3A-07D2BFC48B3B}" srcOrd="0" destOrd="0" presId="urn:microsoft.com/office/officeart/2005/8/layout/vList2"/>
    <dgm:cxn modelId="{BDB8663B-1CE5-4427-AAB8-7F0965131C17}" type="presOf" srcId="{9FC22F81-B004-456F-8A7E-270021A81915}" destId="{F993EB0A-2D20-4934-96BA-084C600A4693}" srcOrd="0" destOrd="0" presId="urn:microsoft.com/office/officeart/2005/8/layout/vList2"/>
    <dgm:cxn modelId="{4478FA46-E3B0-440A-A962-7A4CB43FACC2}" srcId="{49F75B5B-5B82-4ACD-8A25-6D2A2FDA4CF9}" destId="{BEC1A021-4798-47D4-9EB1-7D293B15F9D5}" srcOrd="1" destOrd="0" parTransId="{BAD65171-60E6-415B-BCAF-65B2204CBBDA}" sibTransId="{BF0331A3-0672-407C-9C37-30FF35C86204}"/>
    <dgm:cxn modelId="{F5140868-F923-4254-A204-2B6349A7A7C1}" type="presOf" srcId="{E168024D-CE05-47A9-8D0E-4B49E85B72EE}" destId="{4644F63E-C85C-48DD-9D2B-86FEA281368A}" srcOrd="0" destOrd="1" presId="urn:microsoft.com/office/officeart/2005/8/layout/vList2"/>
    <dgm:cxn modelId="{EF57D069-CB2A-4324-96DE-AA390890B43D}" srcId="{4FDABDCE-2827-4488-9DA7-936E40520CA4}" destId="{E168024D-CE05-47A9-8D0E-4B49E85B72EE}" srcOrd="1" destOrd="0" parTransId="{262BBD19-A44D-4D3F-B848-7F43E3F7244E}" sibTransId="{2143481A-AD83-41BA-8F0A-9C9BE20AF67F}"/>
    <dgm:cxn modelId="{6E145976-D2F9-4DBD-9EA8-1CC455E575AD}" type="presOf" srcId="{0631F828-89E9-4CE3-BE0F-C383D359B568}" destId="{F4018437-4198-49D2-9732-E96E7F9F7562}" srcOrd="0" destOrd="2" presId="urn:microsoft.com/office/officeart/2005/8/layout/vList2"/>
    <dgm:cxn modelId="{14A82B58-83A1-486C-AC0B-67554EF6AF95}" type="presOf" srcId="{BEC1A021-4798-47D4-9EB1-7D293B15F9D5}" destId="{E65EBF54-0DC5-44B3-9865-63C1FAE29136}" srcOrd="0" destOrd="0" presId="urn:microsoft.com/office/officeart/2005/8/layout/vList2"/>
    <dgm:cxn modelId="{BD584883-9148-46C0-AD31-2968BAA91830}" type="presOf" srcId="{BD0EC721-EDE0-4D67-82F0-1758B10E6682}" destId="{E68A9084-34FF-4023-86E2-BE0A8060E148}" srcOrd="0" destOrd="0" presId="urn:microsoft.com/office/officeart/2005/8/layout/vList2"/>
    <dgm:cxn modelId="{043C578F-31DC-41B8-95DC-2C1D2A8E2FCB}" type="presOf" srcId="{301D52A9-5ED4-4E23-9493-FB7B21AFC961}" destId="{3F549CAE-5C0D-4890-8EC7-A19C44814F9E}" srcOrd="0" destOrd="0" presId="urn:microsoft.com/office/officeart/2005/8/layout/vList2"/>
    <dgm:cxn modelId="{59D3699F-1DB1-4B91-94AF-5EA3137522DB}" srcId="{BD0EC721-EDE0-4D67-82F0-1758B10E6682}" destId="{4272F180-C1C6-4A4C-AA8D-2709C2A27209}" srcOrd="0" destOrd="0" parTransId="{3A5BD8DF-6ED5-45F7-A059-2BDEDE32162D}" sibTransId="{C8864778-3D90-4257-B85D-CAD3C5AB4839}"/>
    <dgm:cxn modelId="{598DD3A4-FEB4-4713-A687-EE5EC332D185}" type="presOf" srcId="{921E2103-D048-49F1-BDB7-A8FE085B3033}" destId="{4644F63E-C85C-48DD-9D2B-86FEA281368A}" srcOrd="0" destOrd="0" presId="urn:microsoft.com/office/officeart/2005/8/layout/vList2"/>
    <dgm:cxn modelId="{9156E2BA-1907-4B16-A92A-FDD2C65083EF}" srcId="{49F75B5B-5B82-4ACD-8A25-6D2A2FDA4CF9}" destId="{914C6AA3-80E2-4DB0-887D-D25DA5E14D66}" srcOrd="3" destOrd="0" parTransId="{88962756-4676-4530-90F5-1F88731EFEF1}" sibTransId="{90355BB9-02B4-4926-99F9-36F98DA04CA9}"/>
    <dgm:cxn modelId="{AFC462C1-C9D3-4396-801D-22A0AB2D0F28}" type="presOf" srcId="{914C6AA3-80E2-4DB0-887D-D25DA5E14D66}" destId="{BA68CCE6-5F81-4FAB-ACE9-77A8C7DB75F9}" srcOrd="0" destOrd="0" presId="urn:microsoft.com/office/officeart/2005/8/layout/vList2"/>
    <dgm:cxn modelId="{4D4F7AD4-3EB6-4124-97CE-9ACECC395A87}" srcId="{4FDABDCE-2827-4488-9DA7-936E40520CA4}" destId="{921E2103-D048-49F1-BDB7-A8FE085B3033}" srcOrd="0" destOrd="0" parTransId="{92BE9FAF-48BC-4B55-9F09-5B938494E6D6}" sibTransId="{E3BD4B29-F8E9-4129-A143-6D473D5CF41D}"/>
    <dgm:cxn modelId="{F5B131D7-40AE-47EF-81C0-76515F865AB1}" type="presOf" srcId="{4272F180-C1C6-4A4C-AA8D-2709C2A27209}" destId="{E002329B-FE24-4D1B-8FD3-43FBAC4EC5FF}" srcOrd="0" destOrd="0" presId="urn:microsoft.com/office/officeart/2005/8/layout/vList2"/>
    <dgm:cxn modelId="{C3164DF4-6F28-4F07-852C-6D63387D5858}" srcId="{49F75B5B-5B82-4ACD-8A25-6D2A2FDA4CF9}" destId="{9FC22F81-B004-456F-8A7E-270021A81915}" srcOrd="2" destOrd="0" parTransId="{E8EA81FE-8910-4260-ADD7-5AEFCBA338EA}" sibTransId="{8604C680-D519-43FF-AE84-CB627A744946}"/>
    <dgm:cxn modelId="{631341F9-420B-4C54-B6BF-A6C0CF246694}" type="presOf" srcId="{84A2E849-60DE-4119-ACBA-3CD4F9E5894B}" destId="{7D62EF9D-F823-47CA-B257-442900825732}" srcOrd="0" destOrd="0" presId="urn:microsoft.com/office/officeart/2005/8/layout/vList2"/>
    <dgm:cxn modelId="{81A898FC-A7FE-4E23-A065-821BCE7D1BE4}" srcId="{49F75B5B-5B82-4ACD-8A25-6D2A2FDA4CF9}" destId="{BD0EC721-EDE0-4D67-82F0-1758B10E6682}" srcOrd="4" destOrd="0" parTransId="{64B2161E-9330-40AA-BAE0-72FDF5115CA3}" sibTransId="{BFE05C95-276B-4DB1-831E-207779132D1B}"/>
    <dgm:cxn modelId="{19C1770A-9A6C-4C6C-A145-5F6F0150B64E}" type="presParOf" srcId="{76E91F16-8194-4014-9790-D1513DCAEED5}" destId="{F5792303-2184-472B-BF3A-07D2BFC48B3B}" srcOrd="0" destOrd="0" presId="urn:microsoft.com/office/officeart/2005/8/layout/vList2"/>
    <dgm:cxn modelId="{DE296C27-6319-48CC-9971-3754CA8A2C60}" type="presParOf" srcId="{76E91F16-8194-4014-9790-D1513DCAEED5}" destId="{4644F63E-C85C-48DD-9D2B-86FEA281368A}" srcOrd="1" destOrd="0" presId="urn:microsoft.com/office/officeart/2005/8/layout/vList2"/>
    <dgm:cxn modelId="{F496CF13-2A75-43E2-9E82-236E9EE69F75}" type="presParOf" srcId="{76E91F16-8194-4014-9790-D1513DCAEED5}" destId="{E65EBF54-0DC5-44B3-9865-63C1FAE29136}" srcOrd="2" destOrd="0" presId="urn:microsoft.com/office/officeart/2005/8/layout/vList2"/>
    <dgm:cxn modelId="{67D08C65-608A-4CAD-AA67-29AC94995490}" type="presParOf" srcId="{76E91F16-8194-4014-9790-D1513DCAEED5}" destId="{F4018437-4198-49D2-9732-E96E7F9F7562}" srcOrd="3" destOrd="0" presId="urn:microsoft.com/office/officeart/2005/8/layout/vList2"/>
    <dgm:cxn modelId="{82B446A7-96F0-4037-A6A7-276208E86A27}" type="presParOf" srcId="{76E91F16-8194-4014-9790-D1513DCAEED5}" destId="{F993EB0A-2D20-4934-96BA-084C600A4693}" srcOrd="4" destOrd="0" presId="urn:microsoft.com/office/officeart/2005/8/layout/vList2"/>
    <dgm:cxn modelId="{6EA7AA3B-4C11-47A2-A709-13B865826A89}" type="presParOf" srcId="{76E91F16-8194-4014-9790-D1513DCAEED5}" destId="{3F549CAE-5C0D-4890-8EC7-A19C44814F9E}" srcOrd="5" destOrd="0" presId="urn:microsoft.com/office/officeart/2005/8/layout/vList2"/>
    <dgm:cxn modelId="{CA32ADA7-500B-404D-B9B5-5040CA31ABD6}" type="presParOf" srcId="{76E91F16-8194-4014-9790-D1513DCAEED5}" destId="{BA68CCE6-5F81-4FAB-ACE9-77A8C7DB75F9}" srcOrd="6" destOrd="0" presId="urn:microsoft.com/office/officeart/2005/8/layout/vList2"/>
    <dgm:cxn modelId="{F19BB122-F3B9-4E48-85FD-98844D2FEB90}" type="presParOf" srcId="{76E91F16-8194-4014-9790-D1513DCAEED5}" destId="{7D62EF9D-F823-47CA-B257-442900825732}" srcOrd="7" destOrd="0" presId="urn:microsoft.com/office/officeart/2005/8/layout/vList2"/>
    <dgm:cxn modelId="{958F7571-FE9C-4C80-9A5B-3BFA0C8C3B45}" type="presParOf" srcId="{76E91F16-8194-4014-9790-D1513DCAEED5}" destId="{E68A9084-34FF-4023-86E2-BE0A8060E148}" srcOrd="8" destOrd="0" presId="urn:microsoft.com/office/officeart/2005/8/layout/vList2"/>
    <dgm:cxn modelId="{3E505772-717B-4270-9E02-EC6777AD47CA}" type="presParOf" srcId="{76E91F16-8194-4014-9790-D1513DCAEED5}" destId="{E002329B-FE24-4D1B-8FD3-43FBAC4EC5FF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834339-DEC9-4009-BE06-BD5708DDF1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6483F0-497F-4764-95D8-8392F2FBE660}">
      <dgm:prSet phldrT="[Текст]"/>
      <dgm:spPr/>
      <dgm:t>
        <a:bodyPr/>
        <a:lstStyle/>
        <a:p>
          <a:pPr>
            <a:buNone/>
          </a:pPr>
          <a:r>
            <a:rPr lang="ru-RU" b="1" dirty="0"/>
            <a:t>1. </a:t>
          </a:r>
          <a:r>
            <a:rPr lang="ru-RU" b="1" dirty="0" err="1"/>
            <a:t>Підготовка</a:t>
          </a:r>
          <a:r>
            <a:rPr lang="ru-RU" b="1" dirty="0"/>
            <a:t> </a:t>
          </a:r>
          <a:r>
            <a:rPr lang="ru-RU" b="1" dirty="0" err="1"/>
            <a:t>середовища</a:t>
          </a:r>
          <a:r>
            <a:rPr lang="ru-RU" b="1" dirty="0"/>
            <a:t> (</a:t>
          </a:r>
          <a:r>
            <a:rPr lang="ru-RU" b="1" dirty="0" err="1"/>
            <a:t>Стерилізація</a:t>
          </a:r>
          <a:r>
            <a:rPr lang="ru-RU" b="1" dirty="0"/>
            <a:t> та субстрат)</a:t>
          </a:r>
          <a:endParaRPr lang="ru-RU" dirty="0"/>
        </a:p>
      </dgm:t>
    </dgm:pt>
    <dgm:pt modelId="{A3973C75-2D6E-4A47-BBA7-A46E78023890}" type="parTrans" cxnId="{6A665E60-7C3B-4E6F-AEB1-1C27B004B881}">
      <dgm:prSet/>
      <dgm:spPr/>
      <dgm:t>
        <a:bodyPr/>
        <a:lstStyle/>
        <a:p>
          <a:endParaRPr lang="ru-RU"/>
        </a:p>
      </dgm:t>
    </dgm:pt>
    <dgm:pt modelId="{72988EC5-A1FB-41A9-A412-1355DFE6F8CB}" type="sibTrans" cxnId="{6A665E60-7C3B-4E6F-AEB1-1C27B004B881}">
      <dgm:prSet/>
      <dgm:spPr/>
      <dgm:t>
        <a:bodyPr/>
        <a:lstStyle/>
        <a:p>
          <a:endParaRPr lang="ru-RU"/>
        </a:p>
      </dgm:t>
    </dgm:pt>
    <dgm:pt modelId="{23663268-90AE-4E5E-818B-701CEF2959A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Очищення</a:t>
          </a:r>
          <a:r>
            <a:rPr lang="ru-RU" b="1" dirty="0"/>
            <a:t>:</a:t>
          </a:r>
          <a:r>
            <a:rPr lang="ru-RU" dirty="0"/>
            <a:t> </a:t>
          </a:r>
          <a:r>
            <a:rPr lang="ru-RU" dirty="0" err="1"/>
            <a:t>Ретельне</a:t>
          </a:r>
          <a:r>
            <a:rPr lang="ru-RU" dirty="0"/>
            <a:t> </a:t>
          </a:r>
          <a:r>
            <a:rPr lang="ru-RU" dirty="0" err="1"/>
            <a:t>промиття</a:t>
          </a:r>
          <a:r>
            <a:rPr lang="ru-RU" dirty="0"/>
            <a:t> </a:t>
          </a:r>
          <a:r>
            <a:rPr lang="ru-RU" dirty="0" err="1"/>
            <a:t>двох</a:t>
          </a:r>
          <a:r>
            <a:rPr lang="ru-RU" dirty="0"/>
            <a:t> </a:t>
          </a:r>
          <a:r>
            <a:rPr lang="ru-RU" dirty="0" err="1"/>
            <a:t>скляних</a:t>
          </a:r>
          <a:r>
            <a:rPr lang="ru-RU" dirty="0"/>
            <a:t> банок </a:t>
          </a:r>
          <a:r>
            <a:rPr lang="ru-RU" dirty="0" err="1"/>
            <a:t>гарячою</a:t>
          </a:r>
          <a:r>
            <a:rPr lang="ru-RU" dirty="0"/>
            <a:t> водою (без </a:t>
          </a:r>
          <a:r>
            <a:rPr lang="ru-RU" dirty="0" err="1"/>
            <a:t>хімікатів</a:t>
          </a:r>
          <a:r>
            <a:rPr lang="ru-RU" dirty="0"/>
            <a:t>).</a:t>
          </a:r>
        </a:p>
      </dgm:t>
    </dgm:pt>
    <dgm:pt modelId="{37DA0FA9-4E32-4A2C-8969-A609DA5EA6DA}" type="parTrans" cxnId="{C4D9B3E2-EB67-4C11-A208-D6025573C942}">
      <dgm:prSet/>
      <dgm:spPr/>
      <dgm:t>
        <a:bodyPr/>
        <a:lstStyle/>
        <a:p>
          <a:endParaRPr lang="ru-RU"/>
        </a:p>
      </dgm:t>
    </dgm:pt>
    <dgm:pt modelId="{28802FCA-19F6-411B-BF59-C3E3C28FB9F1}" type="sibTrans" cxnId="{C4D9B3E2-EB67-4C11-A208-D6025573C942}">
      <dgm:prSet/>
      <dgm:spPr/>
      <dgm:t>
        <a:bodyPr/>
        <a:lstStyle/>
        <a:p>
          <a:endParaRPr lang="ru-RU"/>
        </a:p>
      </dgm:t>
    </dgm:pt>
    <dgm:pt modelId="{26526CA7-406B-4AC1-AE33-F1106D15EAD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/>
            <a:t>Закладка </a:t>
          </a:r>
          <a:r>
            <a:rPr lang="ru-RU" b="1" dirty="0" err="1"/>
            <a:t>ґрунту</a:t>
          </a:r>
          <a:r>
            <a:rPr lang="ru-RU" b="1" dirty="0"/>
            <a:t>:</a:t>
          </a:r>
          <a:r>
            <a:rPr lang="ru-RU" dirty="0"/>
            <a:t>  </a:t>
          </a:r>
          <a:r>
            <a:rPr lang="ru-RU" b="1" dirty="0"/>
            <a:t>Банка №1 (Контроль):</a:t>
          </a:r>
          <a:r>
            <a:rPr lang="ru-RU" dirty="0"/>
            <a:t> </a:t>
          </a:r>
          <a:r>
            <a:rPr lang="ru-RU" dirty="0" err="1"/>
            <a:t>Тільки</a:t>
          </a:r>
          <a:r>
            <a:rPr lang="ru-RU" dirty="0"/>
            <a:t> </a:t>
          </a:r>
          <a:r>
            <a:rPr lang="ru-RU" dirty="0" err="1"/>
            <a:t>промитий</a:t>
          </a:r>
          <a:r>
            <a:rPr lang="ru-RU" dirty="0"/>
            <a:t> </a:t>
          </a:r>
          <a:r>
            <a:rPr lang="ru-RU" dirty="0" err="1"/>
            <a:t>річковий</a:t>
          </a:r>
          <a:r>
            <a:rPr lang="ru-RU" dirty="0"/>
            <a:t> </a:t>
          </a:r>
          <a:r>
            <a:rPr lang="ru-RU" dirty="0" err="1"/>
            <a:t>пісок</a:t>
          </a:r>
          <a:r>
            <a:rPr lang="ru-RU" dirty="0"/>
            <a:t>. </a:t>
          </a:r>
          <a:r>
            <a:rPr lang="ru-RU" b="1" dirty="0"/>
            <a:t>Банка №2 (</a:t>
          </a:r>
          <a:r>
            <a:rPr lang="ru-RU" b="1" dirty="0" err="1"/>
            <a:t>Експеримент</a:t>
          </a:r>
          <a:r>
            <a:rPr lang="ru-RU" b="1" dirty="0"/>
            <a:t>):</a:t>
          </a:r>
          <a:r>
            <a:rPr lang="ru-RU" dirty="0"/>
            <a:t> </a:t>
          </a:r>
          <a:r>
            <a:rPr lang="ru-RU" dirty="0" err="1"/>
            <a:t>Багатошаровий</a:t>
          </a:r>
          <a:r>
            <a:rPr lang="ru-RU" dirty="0"/>
            <a:t> субстрат (</a:t>
          </a:r>
          <a:r>
            <a:rPr lang="ru-RU" dirty="0" err="1"/>
            <a:t>гравій</a:t>
          </a:r>
          <a:r>
            <a:rPr lang="ru-RU" dirty="0"/>
            <a:t> + </a:t>
          </a:r>
          <a:r>
            <a:rPr lang="ru-RU" dirty="0" err="1"/>
            <a:t>акваріумний</a:t>
          </a:r>
          <a:r>
            <a:rPr lang="ru-RU" dirty="0"/>
            <a:t> </a:t>
          </a:r>
          <a:r>
            <a:rPr lang="ru-RU" dirty="0" err="1"/>
            <a:t>ґрунт</a:t>
          </a:r>
          <a:r>
            <a:rPr lang="ru-RU" dirty="0"/>
            <a:t> з </a:t>
          </a:r>
          <a:r>
            <a:rPr lang="ru-RU" dirty="0" err="1"/>
            <a:t>бактеріями</a:t>
          </a:r>
          <a:r>
            <a:rPr lang="ru-RU" dirty="0"/>
            <a:t> + </a:t>
          </a:r>
          <a:r>
            <a:rPr lang="ru-RU" dirty="0" err="1"/>
            <a:t>пісок</a:t>
          </a:r>
          <a:r>
            <a:rPr lang="ru-RU" dirty="0"/>
            <a:t>) для </a:t>
          </a:r>
          <a:r>
            <a:rPr lang="ru-RU" dirty="0" err="1"/>
            <a:t>імітації</a:t>
          </a:r>
          <a:r>
            <a:rPr lang="ru-RU" dirty="0"/>
            <a:t> </a:t>
          </a:r>
          <a:r>
            <a:rPr lang="ru-RU" dirty="0" err="1"/>
            <a:t>природної</a:t>
          </a:r>
          <a:r>
            <a:rPr lang="ru-RU" dirty="0"/>
            <a:t> </a:t>
          </a:r>
          <a:r>
            <a:rPr lang="ru-RU" dirty="0" err="1"/>
            <a:t>фільтрації</a:t>
          </a:r>
          <a:r>
            <a:rPr lang="ru-RU" dirty="0"/>
            <a:t>.</a:t>
          </a:r>
        </a:p>
      </dgm:t>
    </dgm:pt>
    <dgm:pt modelId="{E258FE64-6020-4873-8C87-82F4672CC71D}" type="parTrans" cxnId="{836EBF41-D5A6-48B8-985C-73961AD4E790}">
      <dgm:prSet/>
      <dgm:spPr/>
      <dgm:t>
        <a:bodyPr/>
        <a:lstStyle/>
        <a:p>
          <a:endParaRPr lang="ru-RU"/>
        </a:p>
      </dgm:t>
    </dgm:pt>
    <dgm:pt modelId="{F6E6C641-C872-4141-9AB1-03BF868AA6D4}" type="sibTrans" cxnId="{836EBF41-D5A6-48B8-985C-73961AD4E790}">
      <dgm:prSet/>
      <dgm:spPr/>
      <dgm:t>
        <a:bodyPr/>
        <a:lstStyle/>
        <a:p>
          <a:endParaRPr lang="ru-RU"/>
        </a:p>
      </dgm:t>
    </dgm:pt>
    <dgm:pt modelId="{0768940A-63BB-43DC-BB4E-C7E5B53EB45D}">
      <dgm:prSet/>
      <dgm:spPr/>
      <dgm:t>
        <a:bodyPr/>
        <a:lstStyle/>
        <a:p>
          <a:pPr>
            <a:buNone/>
          </a:pPr>
          <a:r>
            <a:rPr lang="ru-RU" b="1"/>
            <a:t>2. Наповнення та біологічний старт</a:t>
          </a:r>
        </a:p>
      </dgm:t>
    </dgm:pt>
    <dgm:pt modelId="{0EDF7054-DC3B-4847-88CA-FD47373BFC53}" type="parTrans" cxnId="{072734C3-07E2-4565-A715-BBE13D4E503E}">
      <dgm:prSet/>
      <dgm:spPr/>
      <dgm:t>
        <a:bodyPr/>
        <a:lstStyle/>
        <a:p>
          <a:endParaRPr lang="ru-RU"/>
        </a:p>
      </dgm:t>
    </dgm:pt>
    <dgm:pt modelId="{4C30D84F-1EF0-4BD8-8CB2-14D8E2F5FA57}" type="sibTrans" cxnId="{072734C3-07E2-4565-A715-BBE13D4E503E}">
      <dgm:prSet/>
      <dgm:spPr/>
      <dgm:t>
        <a:bodyPr/>
        <a:lstStyle/>
        <a:p>
          <a:endParaRPr lang="ru-RU"/>
        </a:p>
      </dgm:t>
    </dgm:pt>
    <dgm:pt modelId="{1533C6CB-B51C-409F-859B-6639DB77312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/>
            <a:t>Вода:</a:t>
          </a:r>
          <a:r>
            <a:rPr lang="ru-RU" dirty="0"/>
            <a:t> </a:t>
          </a:r>
          <a:r>
            <a:rPr lang="ru-RU" dirty="0" err="1"/>
            <a:t>Заповнення</a:t>
          </a:r>
          <a:r>
            <a:rPr lang="ru-RU" dirty="0"/>
            <a:t> </a:t>
          </a:r>
          <a:r>
            <a:rPr lang="ru-RU" dirty="0" err="1"/>
            <a:t>ємностей</a:t>
          </a:r>
          <a:r>
            <a:rPr lang="ru-RU" dirty="0"/>
            <a:t> </a:t>
          </a:r>
          <a:r>
            <a:rPr lang="ru-RU" dirty="0" err="1"/>
            <a:t>відстояною</a:t>
          </a:r>
          <a:r>
            <a:rPr lang="ru-RU" dirty="0"/>
            <a:t> водою (</a:t>
          </a:r>
          <a:r>
            <a:rPr lang="ru-RU" dirty="0" err="1"/>
            <a:t>залишаючи</a:t>
          </a:r>
          <a:r>
            <a:rPr lang="ru-RU" dirty="0"/>
            <a:t> 10% </a:t>
          </a:r>
          <a:r>
            <a:rPr lang="ru-RU" dirty="0" err="1"/>
            <a:t>повітряного</a:t>
          </a:r>
          <a:r>
            <a:rPr lang="ru-RU" dirty="0"/>
            <a:t> простору </a:t>
          </a:r>
          <a:r>
            <a:rPr lang="ru-RU" dirty="0" err="1"/>
            <a:t>зверху</a:t>
          </a:r>
          <a:r>
            <a:rPr lang="ru-RU" dirty="0"/>
            <a:t>).</a:t>
          </a:r>
        </a:p>
      </dgm:t>
    </dgm:pt>
    <dgm:pt modelId="{615B64F3-D60A-4947-9683-8530AB38A33E}" type="parTrans" cxnId="{4B913554-F5A2-4A83-8150-DE9A7E114361}">
      <dgm:prSet/>
      <dgm:spPr/>
      <dgm:t>
        <a:bodyPr/>
        <a:lstStyle/>
        <a:p>
          <a:endParaRPr lang="ru-RU"/>
        </a:p>
      </dgm:t>
    </dgm:pt>
    <dgm:pt modelId="{4539CE3A-657E-4E26-A551-28C99AD7463E}" type="sibTrans" cxnId="{4B913554-F5A2-4A83-8150-DE9A7E114361}">
      <dgm:prSet/>
      <dgm:spPr/>
      <dgm:t>
        <a:bodyPr/>
        <a:lstStyle/>
        <a:p>
          <a:endParaRPr lang="ru-RU"/>
        </a:p>
      </dgm:t>
    </dgm:pt>
    <dgm:pt modelId="{62924F87-0663-4A5E-8E84-2301A97E9EF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/>
            <a:t>Флора:</a:t>
          </a:r>
          <a:r>
            <a:rPr lang="ru-RU" dirty="0"/>
            <a:t> </a:t>
          </a:r>
          <a:r>
            <a:rPr lang="ru-RU" dirty="0" err="1"/>
            <a:t>Висадка</a:t>
          </a:r>
          <a:r>
            <a:rPr lang="ru-RU" dirty="0"/>
            <a:t> </a:t>
          </a:r>
          <a:r>
            <a:rPr lang="ru-RU" dirty="0" err="1"/>
            <a:t>водоростей</a:t>
          </a:r>
          <a:r>
            <a:rPr lang="ru-RU" dirty="0"/>
            <a:t> у банки (у </a:t>
          </a:r>
          <a:r>
            <a:rPr lang="ru-RU" dirty="0" err="1"/>
            <a:t>експериментальну</a:t>
          </a:r>
          <a:r>
            <a:rPr lang="ru-RU" dirty="0"/>
            <a:t> </a:t>
          </a:r>
          <a:r>
            <a:rPr lang="ru-RU" dirty="0" err="1"/>
            <a:t>вдвічі</a:t>
          </a:r>
          <a:r>
            <a:rPr lang="ru-RU" dirty="0"/>
            <a:t> </a:t>
          </a:r>
          <a:r>
            <a:rPr lang="ru-RU" dirty="0" err="1"/>
            <a:t>більше</a:t>
          </a:r>
          <a:r>
            <a:rPr lang="ru-RU" dirty="0"/>
            <a:t>, </a:t>
          </a:r>
          <a:r>
            <a:rPr lang="ru-RU" dirty="0" err="1"/>
            <a:t>аніж</a:t>
          </a:r>
          <a:r>
            <a:rPr lang="ru-RU" dirty="0"/>
            <a:t> у </a:t>
          </a:r>
          <a:r>
            <a:rPr lang="ru-RU" dirty="0" err="1"/>
            <a:t>контрольну</a:t>
          </a:r>
          <a:r>
            <a:rPr lang="ru-RU" dirty="0"/>
            <a:t>)</a:t>
          </a:r>
        </a:p>
      </dgm:t>
    </dgm:pt>
    <dgm:pt modelId="{DD403F84-FC52-43F3-A456-A1430CE2296A}" type="parTrans" cxnId="{3F082196-70FC-4451-8632-9AA59B0A8711}">
      <dgm:prSet/>
      <dgm:spPr/>
      <dgm:t>
        <a:bodyPr/>
        <a:lstStyle/>
        <a:p>
          <a:endParaRPr lang="ru-RU"/>
        </a:p>
      </dgm:t>
    </dgm:pt>
    <dgm:pt modelId="{F9C58397-046C-4117-8A35-5EC27282DD49}" type="sibTrans" cxnId="{3F082196-70FC-4451-8632-9AA59B0A8711}">
      <dgm:prSet/>
      <dgm:spPr/>
      <dgm:t>
        <a:bodyPr/>
        <a:lstStyle/>
        <a:p>
          <a:endParaRPr lang="ru-RU"/>
        </a:p>
      </dgm:t>
    </dgm:pt>
    <dgm:pt modelId="{A1D7E50B-2F98-432D-B409-C03B767A5EB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Стабілізація</a:t>
          </a:r>
          <a:r>
            <a:rPr lang="ru-RU" b="1" dirty="0"/>
            <a:t>:</a:t>
          </a:r>
          <a:r>
            <a:rPr lang="ru-RU" dirty="0"/>
            <a:t> </a:t>
          </a:r>
          <a:r>
            <a:rPr lang="ru-RU" dirty="0" err="1"/>
            <a:t>Експозиція</a:t>
          </a:r>
          <a:r>
            <a:rPr lang="ru-RU" dirty="0"/>
            <a:t> банок на </a:t>
          </a:r>
          <a:r>
            <a:rPr lang="ru-RU" dirty="0" err="1"/>
            <a:t>світлі</a:t>
          </a:r>
          <a:r>
            <a:rPr lang="ru-RU" dirty="0"/>
            <a:t> </a:t>
          </a:r>
          <a:r>
            <a:rPr lang="ru-RU" dirty="0" err="1"/>
            <a:t>протягом</a:t>
          </a:r>
          <a:r>
            <a:rPr lang="ru-RU" dirty="0"/>
            <a:t> 48 годин для </a:t>
          </a:r>
          <a:r>
            <a:rPr lang="ru-RU" dirty="0" err="1"/>
            <a:t>насичення</a:t>
          </a:r>
          <a:r>
            <a:rPr lang="ru-RU" dirty="0"/>
            <a:t> води киснем перед </a:t>
          </a:r>
          <a:r>
            <a:rPr lang="ru-RU" dirty="0" err="1"/>
            <a:t>заселенням</a:t>
          </a:r>
          <a:r>
            <a:rPr lang="ru-RU" dirty="0"/>
            <a:t> тварин.</a:t>
          </a:r>
        </a:p>
      </dgm:t>
    </dgm:pt>
    <dgm:pt modelId="{1539111D-ECF7-4235-BDE9-6E835E8EFE61}" type="parTrans" cxnId="{06AD5209-284B-4E95-ABD1-DDE5C2A6FCA1}">
      <dgm:prSet/>
      <dgm:spPr/>
      <dgm:t>
        <a:bodyPr/>
        <a:lstStyle/>
        <a:p>
          <a:endParaRPr lang="ru-RU"/>
        </a:p>
      </dgm:t>
    </dgm:pt>
    <dgm:pt modelId="{1DBA60F4-5B6F-41E3-B196-C4B30D43597C}" type="sibTrans" cxnId="{06AD5209-284B-4E95-ABD1-DDE5C2A6FCA1}">
      <dgm:prSet/>
      <dgm:spPr/>
      <dgm:t>
        <a:bodyPr/>
        <a:lstStyle/>
        <a:p>
          <a:endParaRPr lang="ru-RU"/>
        </a:p>
      </dgm:t>
    </dgm:pt>
    <dgm:pt modelId="{375A6099-972D-4E21-B389-D72E91C8212E}">
      <dgm:prSet/>
      <dgm:spPr/>
      <dgm:t>
        <a:bodyPr/>
        <a:lstStyle/>
        <a:p>
          <a:pPr>
            <a:buNone/>
          </a:pPr>
          <a:r>
            <a:rPr lang="ru-RU" b="1"/>
            <a:t>3. Заселення «астронавтів»</a:t>
          </a:r>
        </a:p>
      </dgm:t>
    </dgm:pt>
    <dgm:pt modelId="{38F99EA8-0F00-4D57-82A0-F38A5C2F10CD}" type="parTrans" cxnId="{9C41AD2E-663B-47CC-B03E-0B96897C8B8F}">
      <dgm:prSet/>
      <dgm:spPr/>
      <dgm:t>
        <a:bodyPr/>
        <a:lstStyle/>
        <a:p>
          <a:endParaRPr lang="ru-RU"/>
        </a:p>
      </dgm:t>
    </dgm:pt>
    <dgm:pt modelId="{E642F40D-9B45-45D4-B6EC-8BC0C2403E66}" type="sibTrans" cxnId="{9C41AD2E-663B-47CC-B03E-0B96897C8B8F}">
      <dgm:prSet/>
      <dgm:spPr/>
      <dgm:t>
        <a:bodyPr/>
        <a:lstStyle/>
        <a:p>
          <a:endParaRPr lang="ru-RU"/>
        </a:p>
      </dgm:t>
    </dgm:pt>
    <dgm:pt modelId="{5486266B-1D2B-4ED6-9D19-1D93B61194D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Адаптація</a:t>
          </a:r>
          <a:r>
            <a:rPr lang="ru-RU" b="1" dirty="0"/>
            <a:t>:</a:t>
          </a:r>
          <a:r>
            <a:rPr lang="ru-RU" dirty="0"/>
            <a:t> </a:t>
          </a:r>
          <a:r>
            <a:rPr lang="ru-RU" dirty="0" err="1"/>
            <a:t>Поступове</a:t>
          </a:r>
          <a:r>
            <a:rPr lang="ru-RU" dirty="0"/>
            <a:t> </a:t>
          </a:r>
          <a:r>
            <a:rPr lang="ru-RU" dirty="0" err="1"/>
            <a:t>вирівнювання</a:t>
          </a:r>
          <a:r>
            <a:rPr lang="ru-RU" dirty="0"/>
            <a:t> </a:t>
          </a:r>
          <a:r>
            <a:rPr lang="ru-RU" dirty="0" err="1"/>
            <a:t>температури</a:t>
          </a:r>
          <a:r>
            <a:rPr lang="ru-RU" dirty="0"/>
            <a:t> та запуск по </a:t>
          </a:r>
          <a:r>
            <a:rPr lang="ru-RU" dirty="0" err="1"/>
            <a:t>одній</a:t>
          </a:r>
          <a:r>
            <a:rPr lang="ru-RU" dirty="0"/>
            <a:t> </a:t>
          </a:r>
          <a:r>
            <a:rPr lang="ru-RU" dirty="0" err="1"/>
            <a:t>рибці</a:t>
          </a:r>
          <a:r>
            <a:rPr lang="ru-RU" dirty="0"/>
            <a:t> (</a:t>
          </a:r>
          <a:r>
            <a:rPr lang="ru-RU" dirty="0" err="1"/>
            <a:t>молінезії</a:t>
          </a:r>
          <a:r>
            <a:rPr lang="ru-RU" dirty="0"/>
            <a:t>) у </a:t>
          </a:r>
          <a:r>
            <a:rPr lang="ru-RU" dirty="0" err="1"/>
            <a:t>кожну</a:t>
          </a:r>
          <a:r>
            <a:rPr lang="ru-RU" dirty="0"/>
            <a:t> систему.</a:t>
          </a:r>
        </a:p>
      </dgm:t>
    </dgm:pt>
    <dgm:pt modelId="{85739E7D-B152-4783-92DA-02432BB7E470}" type="parTrans" cxnId="{119E1524-4983-40E0-9110-ED933C07C8D2}">
      <dgm:prSet/>
      <dgm:spPr/>
      <dgm:t>
        <a:bodyPr/>
        <a:lstStyle/>
        <a:p>
          <a:endParaRPr lang="ru-RU"/>
        </a:p>
      </dgm:t>
    </dgm:pt>
    <dgm:pt modelId="{0A6F2960-2292-4CFA-B22E-15496CFD7E02}" type="sibTrans" cxnId="{119E1524-4983-40E0-9110-ED933C07C8D2}">
      <dgm:prSet/>
      <dgm:spPr/>
      <dgm:t>
        <a:bodyPr/>
        <a:lstStyle/>
        <a:p>
          <a:endParaRPr lang="ru-RU"/>
        </a:p>
      </dgm:t>
    </dgm:pt>
    <dgm:pt modelId="{BDA910FC-DF48-481E-AF01-D26670F9E4D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Додавання</a:t>
          </a:r>
          <a:r>
            <a:rPr lang="ru-RU" b="1" dirty="0"/>
            <a:t> </a:t>
          </a:r>
          <a:r>
            <a:rPr lang="ru-RU" b="1" dirty="0" err="1"/>
            <a:t>консументів</a:t>
          </a:r>
          <a:r>
            <a:rPr lang="ru-RU" b="1" dirty="0"/>
            <a:t>:</a:t>
          </a:r>
          <a:r>
            <a:rPr lang="ru-RU" dirty="0"/>
            <a:t> (За </a:t>
          </a:r>
          <a:r>
            <a:rPr lang="ru-RU" dirty="0" err="1"/>
            <a:t>бажанням</a:t>
          </a:r>
          <a:r>
            <a:rPr lang="ru-RU" dirty="0"/>
            <a:t>) </a:t>
          </a:r>
          <a:r>
            <a:rPr lang="ru-RU" dirty="0" err="1"/>
            <a:t>додавання</a:t>
          </a:r>
          <a:r>
            <a:rPr lang="ru-RU" dirty="0"/>
            <a:t> по одному </a:t>
          </a:r>
          <a:r>
            <a:rPr lang="ru-RU" dirty="0" err="1"/>
            <a:t>равлику</a:t>
          </a:r>
          <a:r>
            <a:rPr lang="ru-RU" dirty="0"/>
            <a:t> для </a:t>
          </a:r>
          <a:r>
            <a:rPr lang="ru-RU" dirty="0" err="1"/>
            <a:t>очищення</a:t>
          </a:r>
          <a:r>
            <a:rPr lang="ru-RU" dirty="0"/>
            <a:t> </a:t>
          </a:r>
          <a:r>
            <a:rPr lang="ru-RU" dirty="0" err="1"/>
            <a:t>стінок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</a:t>
          </a:r>
          <a:r>
            <a:rPr lang="ru-RU" dirty="0" err="1"/>
            <a:t>органічного</a:t>
          </a:r>
          <a:r>
            <a:rPr lang="ru-RU" dirty="0"/>
            <a:t> </a:t>
          </a:r>
          <a:r>
            <a:rPr lang="ru-RU" dirty="0" err="1"/>
            <a:t>нальоту</a:t>
          </a:r>
          <a:r>
            <a:rPr lang="ru-RU" dirty="0"/>
            <a:t>.</a:t>
          </a:r>
        </a:p>
      </dgm:t>
    </dgm:pt>
    <dgm:pt modelId="{09AC2BA9-566E-4E4F-8E2F-3794FCFFD347}" type="parTrans" cxnId="{3E00883A-3CB5-447F-9630-5062CC7C0955}">
      <dgm:prSet/>
      <dgm:spPr/>
      <dgm:t>
        <a:bodyPr/>
        <a:lstStyle/>
        <a:p>
          <a:endParaRPr lang="ru-RU"/>
        </a:p>
      </dgm:t>
    </dgm:pt>
    <dgm:pt modelId="{FA4E230A-7A5C-422F-8D7F-20CC9FAF8370}" type="sibTrans" cxnId="{3E00883A-3CB5-447F-9630-5062CC7C0955}">
      <dgm:prSet/>
      <dgm:spPr/>
      <dgm:t>
        <a:bodyPr/>
        <a:lstStyle/>
        <a:p>
          <a:endParaRPr lang="ru-RU"/>
        </a:p>
      </dgm:t>
    </dgm:pt>
    <dgm:pt modelId="{A138685D-88E1-429D-A082-6A00218C3536}">
      <dgm:prSet/>
      <dgm:spPr/>
      <dgm:t>
        <a:bodyPr/>
        <a:lstStyle/>
        <a:p>
          <a:pPr>
            <a:buNone/>
          </a:pPr>
          <a:r>
            <a:rPr lang="ru-RU" b="1"/>
            <a:t>4. Герметизація (Ізоляція системи)</a:t>
          </a:r>
        </a:p>
      </dgm:t>
    </dgm:pt>
    <dgm:pt modelId="{2C95083B-D38D-4528-A96B-93F02978D4C7}" type="parTrans" cxnId="{3C71228B-2326-4905-A693-EA2E0FB9BE79}">
      <dgm:prSet/>
      <dgm:spPr/>
      <dgm:t>
        <a:bodyPr/>
        <a:lstStyle/>
        <a:p>
          <a:endParaRPr lang="ru-RU"/>
        </a:p>
      </dgm:t>
    </dgm:pt>
    <dgm:pt modelId="{4F8BD947-AA87-4AED-8488-F354A59D8211}" type="sibTrans" cxnId="{3C71228B-2326-4905-A693-EA2E0FB9BE79}">
      <dgm:prSet/>
      <dgm:spPr/>
      <dgm:t>
        <a:bodyPr/>
        <a:lstStyle/>
        <a:p>
          <a:endParaRPr lang="ru-RU"/>
        </a:p>
      </dgm:t>
    </dgm:pt>
    <dgm:pt modelId="{A6A89C92-5EE4-4D1E-B42D-BECB3D14B8D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Закриття</a:t>
          </a:r>
          <a:r>
            <a:rPr lang="ru-RU" b="1" dirty="0"/>
            <a:t>:</a:t>
          </a:r>
          <a:r>
            <a:rPr lang="ru-RU" dirty="0"/>
            <a:t> </a:t>
          </a:r>
          <a:r>
            <a:rPr lang="ru-RU" dirty="0" err="1"/>
            <a:t>Щільне</a:t>
          </a:r>
          <a:r>
            <a:rPr lang="ru-RU" dirty="0"/>
            <a:t> </a:t>
          </a:r>
          <a:r>
            <a:rPr lang="ru-RU" dirty="0" err="1"/>
            <a:t>закручування</a:t>
          </a:r>
          <a:r>
            <a:rPr lang="ru-RU" dirty="0"/>
            <a:t> </a:t>
          </a:r>
          <a:r>
            <a:rPr lang="ru-RU" dirty="0" err="1"/>
            <a:t>кришок</a:t>
          </a:r>
          <a:r>
            <a:rPr lang="ru-RU" dirty="0"/>
            <a:t>.</a:t>
          </a:r>
        </a:p>
      </dgm:t>
    </dgm:pt>
    <dgm:pt modelId="{BF7680FC-73E3-4AC0-94B0-E8DDF6E84604}" type="parTrans" cxnId="{781D4AC0-70A0-4AD9-8368-B0CC0791B98B}">
      <dgm:prSet/>
      <dgm:spPr/>
      <dgm:t>
        <a:bodyPr/>
        <a:lstStyle/>
        <a:p>
          <a:endParaRPr lang="ru-RU"/>
        </a:p>
      </dgm:t>
    </dgm:pt>
    <dgm:pt modelId="{5279A3CB-DD3F-4EC6-AD37-A4B3E6861914}" type="sibTrans" cxnId="{781D4AC0-70A0-4AD9-8368-B0CC0791B98B}">
      <dgm:prSet/>
      <dgm:spPr/>
      <dgm:t>
        <a:bodyPr/>
        <a:lstStyle/>
        <a:p>
          <a:endParaRPr lang="ru-RU"/>
        </a:p>
      </dgm:t>
    </dgm:pt>
    <dgm:pt modelId="{E9753947-8351-4658-86F4-BED3669E3E6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Герметизація</a:t>
          </a:r>
          <a:r>
            <a:rPr lang="ru-RU" b="1" dirty="0"/>
            <a:t>:</a:t>
          </a:r>
          <a:r>
            <a:rPr lang="ru-RU" dirty="0"/>
            <a:t> Заливка </a:t>
          </a:r>
          <a:r>
            <a:rPr lang="ru-RU" dirty="0" err="1"/>
            <a:t>стиків</a:t>
          </a:r>
          <a:r>
            <a:rPr lang="ru-RU" dirty="0"/>
            <a:t> </a:t>
          </a:r>
          <a:r>
            <a:rPr lang="ru-RU" dirty="0" err="1"/>
            <a:t>силіконовим</a:t>
          </a:r>
          <a:r>
            <a:rPr lang="ru-RU" dirty="0"/>
            <a:t> герметиком </a:t>
          </a:r>
          <a:r>
            <a:rPr lang="ru-RU" dirty="0" err="1"/>
            <a:t>або</a:t>
          </a:r>
          <a:r>
            <a:rPr lang="ru-RU" dirty="0"/>
            <a:t> </a:t>
          </a:r>
          <a:r>
            <a:rPr lang="ru-RU" dirty="0" err="1"/>
            <a:t>парафіном</a:t>
          </a:r>
          <a:r>
            <a:rPr lang="ru-RU" dirty="0"/>
            <a:t> для </a:t>
          </a:r>
          <a:r>
            <a:rPr lang="ru-RU" dirty="0" err="1"/>
            <a:t>повного</a:t>
          </a:r>
          <a:r>
            <a:rPr lang="ru-RU" dirty="0"/>
            <a:t> </a:t>
          </a:r>
          <a:r>
            <a:rPr lang="ru-RU" dirty="0" err="1"/>
            <a:t>припинення</a:t>
          </a:r>
          <a:r>
            <a:rPr lang="ru-RU" dirty="0"/>
            <a:t> </a:t>
          </a:r>
          <a:r>
            <a:rPr lang="ru-RU" dirty="0" err="1"/>
            <a:t>обміну</a:t>
          </a:r>
          <a:r>
            <a:rPr lang="ru-RU" dirty="0"/>
            <a:t> </a:t>
          </a:r>
          <a:r>
            <a:rPr lang="ru-RU" dirty="0" err="1"/>
            <a:t>речовиною</a:t>
          </a:r>
          <a:r>
            <a:rPr lang="ru-RU" dirty="0"/>
            <a:t> </a:t>
          </a:r>
          <a:r>
            <a:rPr lang="ru-RU" dirty="0" err="1"/>
            <a:t>із</a:t>
          </a:r>
          <a:r>
            <a:rPr lang="ru-RU" dirty="0"/>
            <a:t> </a:t>
          </a:r>
          <a:r>
            <a:rPr lang="ru-RU" dirty="0" err="1"/>
            <a:t>зовнішнім</a:t>
          </a:r>
          <a:r>
            <a:rPr lang="ru-RU" dirty="0"/>
            <a:t> </a:t>
          </a:r>
          <a:r>
            <a:rPr lang="ru-RU" dirty="0" err="1"/>
            <a:t>світом</a:t>
          </a:r>
          <a:r>
            <a:rPr lang="ru-RU" dirty="0"/>
            <a:t>.</a:t>
          </a:r>
        </a:p>
      </dgm:t>
    </dgm:pt>
    <dgm:pt modelId="{F9C4C0A4-5C84-468E-8262-128FE5ADF846}" type="parTrans" cxnId="{A50A5013-39D4-4412-8249-8584C126641F}">
      <dgm:prSet/>
      <dgm:spPr/>
      <dgm:t>
        <a:bodyPr/>
        <a:lstStyle/>
        <a:p>
          <a:endParaRPr lang="ru-RU"/>
        </a:p>
      </dgm:t>
    </dgm:pt>
    <dgm:pt modelId="{399C770B-48AC-44E4-9E03-97CCBEF2427B}" type="sibTrans" cxnId="{A50A5013-39D4-4412-8249-8584C126641F}">
      <dgm:prSet/>
      <dgm:spPr/>
      <dgm:t>
        <a:bodyPr/>
        <a:lstStyle/>
        <a:p>
          <a:endParaRPr lang="ru-RU"/>
        </a:p>
      </dgm:t>
    </dgm:pt>
    <dgm:pt modelId="{54473BDC-DB5E-4FB1-9D55-AE63974A163F}">
      <dgm:prSet/>
      <dgm:spPr/>
      <dgm:t>
        <a:bodyPr/>
        <a:lstStyle/>
        <a:p>
          <a:pPr>
            <a:buNone/>
          </a:pPr>
          <a:r>
            <a:rPr lang="ru-RU" b="1"/>
            <a:t>5. Моніторинг та збір даних</a:t>
          </a:r>
        </a:p>
      </dgm:t>
    </dgm:pt>
    <dgm:pt modelId="{7FC688E1-71C3-4F02-8749-DA9C897980D8}" type="parTrans" cxnId="{21314DB2-4AEC-404B-ADA2-001BE2A470DF}">
      <dgm:prSet/>
      <dgm:spPr/>
      <dgm:t>
        <a:bodyPr/>
        <a:lstStyle/>
        <a:p>
          <a:endParaRPr lang="ru-RU"/>
        </a:p>
      </dgm:t>
    </dgm:pt>
    <dgm:pt modelId="{DF657397-9505-42B2-8E20-E05E350DC22D}" type="sibTrans" cxnId="{21314DB2-4AEC-404B-ADA2-001BE2A470DF}">
      <dgm:prSet/>
      <dgm:spPr/>
      <dgm:t>
        <a:bodyPr/>
        <a:lstStyle/>
        <a:p>
          <a:endParaRPr lang="ru-RU"/>
        </a:p>
      </dgm:t>
    </dgm:pt>
    <dgm:pt modelId="{04DE44AD-3D04-4339-B46B-ED94F4963F4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Експозиція</a:t>
          </a:r>
          <a:r>
            <a:rPr lang="ru-RU" b="1" dirty="0"/>
            <a:t>:</a:t>
          </a:r>
          <a:r>
            <a:rPr lang="ru-RU" dirty="0"/>
            <a:t> </a:t>
          </a:r>
          <a:r>
            <a:rPr lang="ru-RU" dirty="0" err="1"/>
            <a:t>Розміщення</a:t>
          </a:r>
          <a:r>
            <a:rPr lang="ru-RU" dirty="0"/>
            <a:t> банок у </a:t>
          </a:r>
          <a:r>
            <a:rPr lang="ru-RU" dirty="0" err="1"/>
            <a:t>місці</a:t>
          </a:r>
          <a:r>
            <a:rPr lang="ru-RU" dirty="0"/>
            <a:t> з </a:t>
          </a:r>
          <a:r>
            <a:rPr lang="ru-RU" dirty="0" err="1"/>
            <a:t>непрямим</a:t>
          </a:r>
          <a:r>
            <a:rPr lang="ru-RU" dirty="0"/>
            <a:t> </a:t>
          </a:r>
          <a:r>
            <a:rPr lang="ru-RU" dirty="0" err="1"/>
            <a:t>сонячним</a:t>
          </a:r>
          <a:r>
            <a:rPr lang="ru-RU" dirty="0"/>
            <a:t> </a:t>
          </a:r>
          <a:r>
            <a:rPr lang="ru-RU" dirty="0" err="1"/>
            <a:t>світлом</a:t>
          </a:r>
          <a:r>
            <a:rPr lang="ru-RU" dirty="0"/>
            <a:t>.</a:t>
          </a:r>
        </a:p>
      </dgm:t>
    </dgm:pt>
    <dgm:pt modelId="{27F19059-5117-4981-BBDB-30505F57AB86}" type="parTrans" cxnId="{CD2D51C0-9042-4F83-95D7-15CC6A5D99CF}">
      <dgm:prSet/>
      <dgm:spPr/>
      <dgm:t>
        <a:bodyPr/>
        <a:lstStyle/>
        <a:p>
          <a:endParaRPr lang="ru-RU"/>
        </a:p>
      </dgm:t>
    </dgm:pt>
    <dgm:pt modelId="{91B3E06A-308F-46D1-ABCA-748529CCE5A9}" type="sibTrans" cxnId="{CD2D51C0-9042-4F83-95D7-15CC6A5D99CF}">
      <dgm:prSet/>
      <dgm:spPr/>
      <dgm:t>
        <a:bodyPr/>
        <a:lstStyle/>
        <a:p>
          <a:endParaRPr lang="ru-RU"/>
        </a:p>
      </dgm:t>
    </dgm:pt>
    <dgm:pt modelId="{74B4B9B1-BD75-417B-ABE6-61BD9926FF0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1" dirty="0" err="1"/>
            <a:t>Фіксація</a:t>
          </a:r>
          <a:r>
            <a:rPr lang="ru-RU" b="1" dirty="0"/>
            <a:t>:</a:t>
          </a:r>
          <a:r>
            <a:rPr lang="ru-RU" dirty="0"/>
            <a:t> </a:t>
          </a:r>
          <a:r>
            <a:rPr lang="ru-RU" dirty="0" err="1"/>
            <a:t>Щоденний</a:t>
          </a:r>
          <a:r>
            <a:rPr lang="ru-RU" dirty="0"/>
            <a:t> </a:t>
          </a:r>
          <a:r>
            <a:rPr lang="ru-RU" dirty="0" err="1"/>
            <a:t>запис</a:t>
          </a:r>
          <a:r>
            <a:rPr lang="ru-RU" dirty="0"/>
            <a:t> </a:t>
          </a:r>
          <a:r>
            <a:rPr lang="ru-RU" dirty="0" err="1"/>
            <a:t>показників</a:t>
          </a:r>
          <a:r>
            <a:rPr lang="ru-RU" dirty="0"/>
            <a:t> (</a:t>
          </a:r>
          <a:r>
            <a:rPr lang="ru-RU" dirty="0" err="1"/>
            <a:t>прозорість</a:t>
          </a:r>
          <a:r>
            <a:rPr lang="ru-RU" dirty="0"/>
            <a:t> води, </a:t>
          </a:r>
          <a:r>
            <a:rPr lang="ru-RU" dirty="0" err="1"/>
            <a:t>поведінка</a:t>
          </a:r>
          <a:r>
            <a:rPr lang="ru-RU" dirty="0"/>
            <a:t> </a:t>
          </a:r>
          <a:r>
            <a:rPr lang="ru-RU" dirty="0" err="1"/>
            <a:t>риби</a:t>
          </a:r>
          <a:r>
            <a:rPr lang="ru-RU" dirty="0"/>
            <a:t>, </a:t>
          </a:r>
          <a:r>
            <a:rPr lang="ru-RU" dirty="0" err="1"/>
            <a:t>ріст</a:t>
          </a:r>
          <a:r>
            <a:rPr lang="ru-RU" dirty="0"/>
            <a:t> </a:t>
          </a:r>
          <a:r>
            <a:rPr lang="ru-RU" dirty="0" err="1"/>
            <a:t>рослин</a:t>
          </a:r>
          <a:r>
            <a:rPr lang="ru-RU" dirty="0"/>
            <a:t>, </a:t>
          </a:r>
          <a:r>
            <a:rPr lang="ru-RU" dirty="0" err="1"/>
            <a:t>наявність</a:t>
          </a:r>
          <a:r>
            <a:rPr lang="ru-RU" dirty="0"/>
            <a:t> конденсату) у протокол </a:t>
          </a:r>
          <a:r>
            <a:rPr lang="ru-RU" dirty="0" err="1"/>
            <a:t>спостережень</a:t>
          </a:r>
          <a:r>
            <a:rPr lang="ru-RU" dirty="0"/>
            <a:t> </a:t>
          </a:r>
          <a:r>
            <a:rPr lang="ru-RU" dirty="0" err="1"/>
            <a:t>протягом</a:t>
          </a:r>
          <a:r>
            <a:rPr lang="ru-RU" dirty="0"/>
            <a:t> </a:t>
          </a:r>
          <a:r>
            <a:rPr lang="ru-RU"/>
            <a:t>7–14 дні</a:t>
          </a:r>
          <a:endParaRPr lang="ru-RU" dirty="0"/>
        </a:p>
      </dgm:t>
    </dgm:pt>
    <dgm:pt modelId="{E75A3C4C-08FA-4721-A552-037896F823DB}" type="parTrans" cxnId="{4B73889B-C770-488D-B67A-3B6CEBD1B127}">
      <dgm:prSet/>
      <dgm:spPr/>
      <dgm:t>
        <a:bodyPr/>
        <a:lstStyle/>
        <a:p>
          <a:endParaRPr lang="ru-RU"/>
        </a:p>
      </dgm:t>
    </dgm:pt>
    <dgm:pt modelId="{C72B30BF-8F60-4D3C-83E9-54E145BBF930}" type="sibTrans" cxnId="{4B73889B-C770-488D-B67A-3B6CEBD1B127}">
      <dgm:prSet/>
      <dgm:spPr/>
      <dgm:t>
        <a:bodyPr/>
        <a:lstStyle/>
        <a:p>
          <a:endParaRPr lang="ru-RU"/>
        </a:p>
      </dgm:t>
    </dgm:pt>
    <dgm:pt modelId="{16821986-1468-4E68-96FF-F18570EF2EC6}" type="pres">
      <dgm:prSet presAssocID="{F9834339-DEC9-4009-BE06-BD5708DDF13F}" presName="linear" presStyleCnt="0">
        <dgm:presLayoutVars>
          <dgm:animLvl val="lvl"/>
          <dgm:resizeHandles val="exact"/>
        </dgm:presLayoutVars>
      </dgm:prSet>
      <dgm:spPr/>
    </dgm:pt>
    <dgm:pt modelId="{A316F48D-8051-4046-8E8C-C03B3C35B471}" type="pres">
      <dgm:prSet presAssocID="{E36483F0-497F-4764-95D8-8392F2FBE66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E0D1866-D969-4007-90EF-0C443B3CAD35}" type="pres">
      <dgm:prSet presAssocID="{E36483F0-497F-4764-95D8-8392F2FBE660}" presName="childText" presStyleLbl="revTx" presStyleIdx="0" presStyleCnt="5">
        <dgm:presLayoutVars>
          <dgm:bulletEnabled val="1"/>
        </dgm:presLayoutVars>
      </dgm:prSet>
      <dgm:spPr/>
    </dgm:pt>
    <dgm:pt modelId="{1E5D49E0-54D8-43C0-94BA-620D3B89B1D2}" type="pres">
      <dgm:prSet presAssocID="{0768940A-63BB-43DC-BB4E-C7E5B53EB45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2C57521-E411-485A-8E60-1837CBF9F38A}" type="pres">
      <dgm:prSet presAssocID="{0768940A-63BB-43DC-BB4E-C7E5B53EB45D}" presName="childText" presStyleLbl="revTx" presStyleIdx="1" presStyleCnt="5">
        <dgm:presLayoutVars>
          <dgm:bulletEnabled val="1"/>
        </dgm:presLayoutVars>
      </dgm:prSet>
      <dgm:spPr/>
    </dgm:pt>
    <dgm:pt modelId="{693FE3D6-E8FD-437D-8C3A-1B820EA39EC9}" type="pres">
      <dgm:prSet presAssocID="{375A6099-972D-4E21-B389-D72E91C8212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0552EA9-665C-400A-921D-B40AEF6FDA64}" type="pres">
      <dgm:prSet presAssocID="{375A6099-972D-4E21-B389-D72E91C8212E}" presName="childText" presStyleLbl="revTx" presStyleIdx="2" presStyleCnt="5">
        <dgm:presLayoutVars>
          <dgm:bulletEnabled val="1"/>
        </dgm:presLayoutVars>
      </dgm:prSet>
      <dgm:spPr/>
    </dgm:pt>
    <dgm:pt modelId="{1B57148F-FEFF-4FB9-853B-BD0CE320F36B}" type="pres">
      <dgm:prSet presAssocID="{A138685D-88E1-429D-A082-6A00218C353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34030C9-37F9-4939-8279-1CBE045DAA23}" type="pres">
      <dgm:prSet presAssocID="{A138685D-88E1-429D-A082-6A00218C3536}" presName="childText" presStyleLbl="revTx" presStyleIdx="3" presStyleCnt="5">
        <dgm:presLayoutVars>
          <dgm:bulletEnabled val="1"/>
        </dgm:presLayoutVars>
      </dgm:prSet>
      <dgm:spPr/>
    </dgm:pt>
    <dgm:pt modelId="{95533571-3497-4552-AE8B-15BA62B48124}" type="pres">
      <dgm:prSet presAssocID="{54473BDC-DB5E-4FB1-9D55-AE63974A163F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A9D7B108-D238-4642-A020-4DF774C6871C}" type="pres">
      <dgm:prSet presAssocID="{54473BDC-DB5E-4FB1-9D55-AE63974A163F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2439E702-9482-4814-B268-CD94CBFE13DC}" type="presOf" srcId="{E36483F0-497F-4764-95D8-8392F2FBE660}" destId="{A316F48D-8051-4046-8E8C-C03B3C35B471}" srcOrd="0" destOrd="0" presId="urn:microsoft.com/office/officeart/2005/8/layout/vList2"/>
    <dgm:cxn modelId="{1F716606-D1EE-4BE7-9C54-A17AD412D5EE}" type="presOf" srcId="{E9753947-8351-4658-86F4-BED3669E3E67}" destId="{934030C9-37F9-4939-8279-1CBE045DAA23}" srcOrd="0" destOrd="1" presId="urn:microsoft.com/office/officeart/2005/8/layout/vList2"/>
    <dgm:cxn modelId="{06AD5209-284B-4E95-ABD1-DDE5C2A6FCA1}" srcId="{0768940A-63BB-43DC-BB4E-C7E5B53EB45D}" destId="{A1D7E50B-2F98-432D-B409-C03B767A5EB0}" srcOrd="2" destOrd="0" parTransId="{1539111D-ECF7-4235-BDE9-6E835E8EFE61}" sibTransId="{1DBA60F4-5B6F-41E3-B196-C4B30D43597C}"/>
    <dgm:cxn modelId="{150C0B11-2EA3-40EF-8A1C-6F5D0C8BBC65}" type="presOf" srcId="{BDA910FC-DF48-481E-AF01-D26670F9E4D5}" destId="{30552EA9-665C-400A-921D-B40AEF6FDA64}" srcOrd="0" destOrd="1" presId="urn:microsoft.com/office/officeart/2005/8/layout/vList2"/>
    <dgm:cxn modelId="{A50A5013-39D4-4412-8249-8584C126641F}" srcId="{A138685D-88E1-429D-A082-6A00218C3536}" destId="{E9753947-8351-4658-86F4-BED3669E3E67}" srcOrd="1" destOrd="0" parTransId="{F9C4C0A4-5C84-468E-8262-128FE5ADF846}" sibTransId="{399C770B-48AC-44E4-9E03-97CCBEF2427B}"/>
    <dgm:cxn modelId="{119E1524-4983-40E0-9110-ED933C07C8D2}" srcId="{375A6099-972D-4E21-B389-D72E91C8212E}" destId="{5486266B-1D2B-4ED6-9D19-1D93B61194DF}" srcOrd="0" destOrd="0" parTransId="{85739E7D-B152-4783-92DA-02432BB7E470}" sibTransId="{0A6F2960-2292-4CFA-B22E-15496CFD7E02}"/>
    <dgm:cxn modelId="{9C41AD2E-663B-47CC-B03E-0B96897C8B8F}" srcId="{F9834339-DEC9-4009-BE06-BD5708DDF13F}" destId="{375A6099-972D-4E21-B389-D72E91C8212E}" srcOrd="2" destOrd="0" parTransId="{38F99EA8-0F00-4D57-82A0-F38A5C2F10CD}" sibTransId="{E642F40D-9B45-45D4-B6EC-8BC0C2403E66}"/>
    <dgm:cxn modelId="{3E00883A-3CB5-447F-9630-5062CC7C0955}" srcId="{375A6099-972D-4E21-B389-D72E91C8212E}" destId="{BDA910FC-DF48-481E-AF01-D26670F9E4D5}" srcOrd="1" destOrd="0" parTransId="{09AC2BA9-566E-4E4F-8E2F-3794FCFFD347}" sibTransId="{FA4E230A-7A5C-422F-8D7F-20CC9FAF8370}"/>
    <dgm:cxn modelId="{23A21A40-D1B0-4C72-8EA6-CC4CD59F41CE}" type="presOf" srcId="{5486266B-1D2B-4ED6-9D19-1D93B61194DF}" destId="{30552EA9-665C-400A-921D-B40AEF6FDA64}" srcOrd="0" destOrd="0" presId="urn:microsoft.com/office/officeart/2005/8/layout/vList2"/>
    <dgm:cxn modelId="{8841325B-381F-4747-ABE8-FD0A947FB1A3}" type="presOf" srcId="{0768940A-63BB-43DC-BB4E-C7E5B53EB45D}" destId="{1E5D49E0-54D8-43C0-94BA-620D3B89B1D2}" srcOrd="0" destOrd="0" presId="urn:microsoft.com/office/officeart/2005/8/layout/vList2"/>
    <dgm:cxn modelId="{6A665E60-7C3B-4E6F-AEB1-1C27B004B881}" srcId="{F9834339-DEC9-4009-BE06-BD5708DDF13F}" destId="{E36483F0-497F-4764-95D8-8392F2FBE660}" srcOrd="0" destOrd="0" parTransId="{A3973C75-2D6E-4A47-BBA7-A46E78023890}" sibTransId="{72988EC5-A1FB-41A9-A412-1355DFE6F8CB}"/>
    <dgm:cxn modelId="{836EBF41-D5A6-48B8-985C-73961AD4E790}" srcId="{E36483F0-497F-4764-95D8-8392F2FBE660}" destId="{26526CA7-406B-4AC1-AE33-F1106D15EAD2}" srcOrd="1" destOrd="0" parTransId="{E258FE64-6020-4873-8C87-82F4672CC71D}" sibTransId="{F6E6C641-C872-4141-9AB1-03BF868AA6D4}"/>
    <dgm:cxn modelId="{2B913942-3974-496C-BB69-150BBEA61EFC}" type="presOf" srcId="{26526CA7-406B-4AC1-AE33-F1106D15EAD2}" destId="{1E0D1866-D969-4007-90EF-0C443B3CAD35}" srcOrd="0" destOrd="1" presId="urn:microsoft.com/office/officeart/2005/8/layout/vList2"/>
    <dgm:cxn modelId="{3084A047-577D-455C-A99E-0C70F2F09024}" type="presOf" srcId="{A138685D-88E1-429D-A082-6A00218C3536}" destId="{1B57148F-FEFF-4FB9-853B-BD0CE320F36B}" srcOrd="0" destOrd="0" presId="urn:microsoft.com/office/officeart/2005/8/layout/vList2"/>
    <dgm:cxn modelId="{4B913554-F5A2-4A83-8150-DE9A7E114361}" srcId="{0768940A-63BB-43DC-BB4E-C7E5B53EB45D}" destId="{1533C6CB-B51C-409F-859B-6639DB773124}" srcOrd="0" destOrd="0" parTransId="{615B64F3-D60A-4947-9683-8530AB38A33E}" sibTransId="{4539CE3A-657E-4E26-A551-28C99AD7463E}"/>
    <dgm:cxn modelId="{070CE076-43EF-46C4-8E6E-8E6793F3B866}" type="presOf" srcId="{23663268-90AE-4E5E-818B-701CEF2959A3}" destId="{1E0D1866-D969-4007-90EF-0C443B3CAD35}" srcOrd="0" destOrd="0" presId="urn:microsoft.com/office/officeart/2005/8/layout/vList2"/>
    <dgm:cxn modelId="{040B9D83-A649-4F32-8965-C7A6EEC96D5A}" type="presOf" srcId="{62924F87-0663-4A5E-8E84-2301A97E9EFF}" destId="{62C57521-E411-485A-8E60-1837CBF9F38A}" srcOrd="0" destOrd="1" presId="urn:microsoft.com/office/officeart/2005/8/layout/vList2"/>
    <dgm:cxn modelId="{3C71228B-2326-4905-A693-EA2E0FB9BE79}" srcId="{F9834339-DEC9-4009-BE06-BD5708DDF13F}" destId="{A138685D-88E1-429D-A082-6A00218C3536}" srcOrd="3" destOrd="0" parTransId="{2C95083B-D38D-4528-A96B-93F02978D4C7}" sibTransId="{4F8BD947-AA87-4AED-8488-F354A59D8211}"/>
    <dgm:cxn modelId="{99FF6C90-CB05-45AC-8AD6-A7ED06CC168D}" type="presOf" srcId="{1533C6CB-B51C-409F-859B-6639DB773124}" destId="{62C57521-E411-485A-8E60-1837CBF9F38A}" srcOrd="0" destOrd="0" presId="urn:microsoft.com/office/officeart/2005/8/layout/vList2"/>
    <dgm:cxn modelId="{3F082196-70FC-4451-8632-9AA59B0A8711}" srcId="{0768940A-63BB-43DC-BB4E-C7E5B53EB45D}" destId="{62924F87-0663-4A5E-8E84-2301A97E9EFF}" srcOrd="1" destOrd="0" parTransId="{DD403F84-FC52-43F3-A456-A1430CE2296A}" sibTransId="{F9C58397-046C-4117-8A35-5EC27282DD49}"/>
    <dgm:cxn modelId="{B6F55B97-5237-42AC-880F-C3A134686EC7}" type="presOf" srcId="{A1D7E50B-2F98-432D-B409-C03B767A5EB0}" destId="{62C57521-E411-485A-8E60-1837CBF9F38A}" srcOrd="0" destOrd="2" presId="urn:microsoft.com/office/officeart/2005/8/layout/vList2"/>
    <dgm:cxn modelId="{4B73889B-C770-488D-B67A-3B6CEBD1B127}" srcId="{54473BDC-DB5E-4FB1-9D55-AE63974A163F}" destId="{74B4B9B1-BD75-417B-ABE6-61BD9926FF04}" srcOrd="1" destOrd="0" parTransId="{E75A3C4C-08FA-4721-A552-037896F823DB}" sibTransId="{C72B30BF-8F60-4D3C-83E9-54E145BBF930}"/>
    <dgm:cxn modelId="{8C096FAD-D21E-4588-8535-4B0B216DD061}" type="presOf" srcId="{375A6099-972D-4E21-B389-D72E91C8212E}" destId="{693FE3D6-E8FD-437D-8C3A-1B820EA39EC9}" srcOrd="0" destOrd="0" presId="urn:microsoft.com/office/officeart/2005/8/layout/vList2"/>
    <dgm:cxn modelId="{21314DB2-4AEC-404B-ADA2-001BE2A470DF}" srcId="{F9834339-DEC9-4009-BE06-BD5708DDF13F}" destId="{54473BDC-DB5E-4FB1-9D55-AE63974A163F}" srcOrd="4" destOrd="0" parTransId="{7FC688E1-71C3-4F02-8749-DA9C897980D8}" sibTransId="{DF657397-9505-42B2-8E20-E05E350DC22D}"/>
    <dgm:cxn modelId="{EFE3E4B7-A9E5-4D7B-8374-F7D205DD08BA}" type="presOf" srcId="{A6A89C92-5EE4-4D1E-B42D-BECB3D14B8D5}" destId="{934030C9-37F9-4939-8279-1CBE045DAA23}" srcOrd="0" destOrd="0" presId="urn:microsoft.com/office/officeart/2005/8/layout/vList2"/>
    <dgm:cxn modelId="{69F2CEBB-D8A3-41EE-8620-CDD1430762F6}" type="presOf" srcId="{54473BDC-DB5E-4FB1-9D55-AE63974A163F}" destId="{95533571-3497-4552-AE8B-15BA62B48124}" srcOrd="0" destOrd="0" presId="urn:microsoft.com/office/officeart/2005/8/layout/vList2"/>
    <dgm:cxn modelId="{781D4AC0-70A0-4AD9-8368-B0CC0791B98B}" srcId="{A138685D-88E1-429D-A082-6A00218C3536}" destId="{A6A89C92-5EE4-4D1E-B42D-BECB3D14B8D5}" srcOrd="0" destOrd="0" parTransId="{BF7680FC-73E3-4AC0-94B0-E8DDF6E84604}" sibTransId="{5279A3CB-DD3F-4EC6-AD37-A4B3E6861914}"/>
    <dgm:cxn modelId="{CD2D51C0-9042-4F83-95D7-15CC6A5D99CF}" srcId="{54473BDC-DB5E-4FB1-9D55-AE63974A163F}" destId="{04DE44AD-3D04-4339-B46B-ED94F4963F45}" srcOrd="0" destOrd="0" parTransId="{27F19059-5117-4981-BBDB-30505F57AB86}" sibTransId="{91B3E06A-308F-46D1-ABCA-748529CCE5A9}"/>
    <dgm:cxn modelId="{072734C3-07E2-4565-A715-BBE13D4E503E}" srcId="{F9834339-DEC9-4009-BE06-BD5708DDF13F}" destId="{0768940A-63BB-43DC-BB4E-C7E5B53EB45D}" srcOrd="1" destOrd="0" parTransId="{0EDF7054-DC3B-4847-88CA-FD47373BFC53}" sibTransId="{4C30D84F-1EF0-4BD8-8CB2-14D8E2F5FA57}"/>
    <dgm:cxn modelId="{3F1632D4-5ABA-472F-80C6-6B6C8A817964}" type="presOf" srcId="{74B4B9B1-BD75-417B-ABE6-61BD9926FF04}" destId="{A9D7B108-D238-4642-A020-4DF774C6871C}" srcOrd="0" destOrd="1" presId="urn:microsoft.com/office/officeart/2005/8/layout/vList2"/>
    <dgm:cxn modelId="{C4D9B3E2-EB67-4C11-A208-D6025573C942}" srcId="{E36483F0-497F-4764-95D8-8392F2FBE660}" destId="{23663268-90AE-4E5E-818B-701CEF2959A3}" srcOrd="0" destOrd="0" parTransId="{37DA0FA9-4E32-4A2C-8969-A609DA5EA6DA}" sibTransId="{28802FCA-19F6-411B-BF59-C3E3C28FB9F1}"/>
    <dgm:cxn modelId="{65A1B0E7-9C01-4216-B4CA-7A6F441EA97C}" type="presOf" srcId="{04DE44AD-3D04-4339-B46B-ED94F4963F45}" destId="{A9D7B108-D238-4642-A020-4DF774C6871C}" srcOrd="0" destOrd="0" presId="urn:microsoft.com/office/officeart/2005/8/layout/vList2"/>
    <dgm:cxn modelId="{1FD8F8F5-8D6B-4518-B1C6-89DF9E2B1790}" type="presOf" srcId="{F9834339-DEC9-4009-BE06-BD5708DDF13F}" destId="{16821986-1468-4E68-96FF-F18570EF2EC6}" srcOrd="0" destOrd="0" presId="urn:microsoft.com/office/officeart/2005/8/layout/vList2"/>
    <dgm:cxn modelId="{78047795-A45C-4254-B376-5A2B1044C977}" type="presParOf" srcId="{16821986-1468-4E68-96FF-F18570EF2EC6}" destId="{A316F48D-8051-4046-8E8C-C03B3C35B471}" srcOrd="0" destOrd="0" presId="urn:microsoft.com/office/officeart/2005/8/layout/vList2"/>
    <dgm:cxn modelId="{4A36C128-BFBE-40F2-9807-5E94429F2144}" type="presParOf" srcId="{16821986-1468-4E68-96FF-F18570EF2EC6}" destId="{1E0D1866-D969-4007-90EF-0C443B3CAD35}" srcOrd="1" destOrd="0" presId="urn:microsoft.com/office/officeart/2005/8/layout/vList2"/>
    <dgm:cxn modelId="{DD71664A-8E93-4B3B-84EE-48FAB8E4A3F3}" type="presParOf" srcId="{16821986-1468-4E68-96FF-F18570EF2EC6}" destId="{1E5D49E0-54D8-43C0-94BA-620D3B89B1D2}" srcOrd="2" destOrd="0" presId="urn:microsoft.com/office/officeart/2005/8/layout/vList2"/>
    <dgm:cxn modelId="{8BD07D1E-56D0-4FF3-94B6-CBF8C72E6FCB}" type="presParOf" srcId="{16821986-1468-4E68-96FF-F18570EF2EC6}" destId="{62C57521-E411-485A-8E60-1837CBF9F38A}" srcOrd="3" destOrd="0" presId="urn:microsoft.com/office/officeart/2005/8/layout/vList2"/>
    <dgm:cxn modelId="{BB184169-5FEA-4882-958E-45921CCBD515}" type="presParOf" srcId="{16821986-1468-4E68-96FF-F18570EF2EC6}" destId="{693FE3D6-E8FD-437D-8C3A-1B820EA39EC9}" srcOrd="4" destOrd="0" presId="urn:microsoft.com/office/officeart/2005/8/layout/vList2"/>
    <dgm:cxn modelId="{F763E422-0CDC-449A-8973-1F50356C8A1C}" type="presParOf" srcId="{16821986-1468-4E68-96FF-F18570EF2EC6}" destId="{30552EA9-665C-400A-921D-B40AEF6FDA64}" srcOrd="5" destOrd="0" presId="urn:microsoft.com/office/officeart/2005/8/layout/vList2"/>
    <dgm:cxn modelId="{E93A8125-1FAB-4D0C-8880-30222007FB47}" type="presParOf" srcId="{16821986-1468-4E68-96FF-F18570EF2EC6}" destId="{1B57148F-FEFF-4FB9-853B-BD0CE320F36B}" srcOrd="6" destOrd="0" presId="urn:microsoft.com/office/officeart/2005/8/layout/vList2"/>
    <dgm:cxn modelId="{1BA8622E-15C7-4E67-A516-023796CFE9B2}" type="presParOf" srcId="{16821986-1468-4E68-96FF-F18570EF2EC6}" destId="{934030C9-37F9-4939-8279-1CBE045DAA23}" srcOrd="7" destOrd="0" presId="urn:microsoft.com/office/officeart/2005/8/layout/vList2"/>
    <dgm:cxn modelId="{A6835E30-15E0-4F07-9348-C29C42480B2D}" type="presParOf" srcId="{16821986-1468-4E68-96FF-F18570EF2EC6}" destId="{95533571-3497-4552-AE8B-15BA62B48124}" srcOrd="8" destOrd="0" presId="urn:microsoft.com/office/officeart/2005/8/layout/vList2"/>
    <dgm:cxn modelId="{5630DEDB-26D1-4817-A1B4-79B306591455}" type="presParOf" srcId="{16821986-1468-4E68-96FF-F18570EF2EC6}" destId="{A9D7B108-D238-4642-A020-4DF774C6871C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92303-2184-472B-BF3A-07D2BFC48B3B}">
      <dsp:nvSpPr>
        <dsp:cNvPr id="0" name=""/>
        <dsp:cNvSpPr/>
      </dsp:nvSpPr>
      <dsp:spPr>
        <a:xfrm>
          <a:off x="0" y="150408"/>
          <a:ext cx="8128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1. </a:t>
          </a:r>
          <a:r>
            <a:rPr lang="ru-RU" sz="1700" b="1" kern="1200" dirty="0" err="1"/>
            <a:t>Енергетична</a:t>
          </a:r>
          <a:r>
            <a:rPr lang="ru-RU" sz="1700" b="1" kern="1200" dirty="0"/>
            <a:t> </a:t>
          </a:r>
          <a:r>
            <a:rPr lang="ru-RU" sz="1700" b="1" kern="1200" dirty="0" err="1"/>
            <a:t>відкритість</a:t>
          </a:r>
          <a:r>
            <a:rPr lang="ru-RU" sz="1700" b="1" kern="1200" dirty="0"/>
            <a:t> (</a:t>
          </a:r>
          <a:r>
            <a:rPr lang="ru-RU" sz="1700" b="1" kern="1200" dirty="0" err="1"/>
            <a:t>Автономне</a:t>
          </a:r>
          <a:r>
            <a:rPr lang="ru-RU" sz="1700" b="1" kern="1200" dirty="0"/>
            <a:t> </a:t>
          </a:r>
          <a:r>
            <a:rPr lang="ru-RU" sz="1700" b="1" kern="1200" dirty="0" err="1"/>
            <a:t>живлення</a:t>
          </a:r>
          <a:r>
            <a:rPr lang="ru-RU" sz="1700" b="1" kern="1200" dirty="0"/>
            <a:t>)</a:t>
          </a:r>
          <a:endParaRPr lang="ru-RU" sz="1700" kern="1200" dirty="0"/>
        </a:p>
      </dsp:txBody>
      <dsp:txXfrm>
        <a:off x="19904" y="170312"/>
        <a:ext cx="8088192" cy="367937"/>
      </dsp:txXfrm>
    </dsp:sp>
    <dsp:sp modelId="{4644F63E-C85C-48DD-9D2B-86FEA281368A}">
      <dsp:nvSpPr>
        <dsp:cNvPr id="0" name=""/>
        <dsp:cNvSpPr/>
      </dsp:nvSpPr>
      <dsp:spPr>
        <a:xfrm>
          <a:off x="0" y="558153"/>
          <a:ext cx="8128000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300" kern="1200" dirty="0" err="1"/>
            <a:t>Хоча</a:t>
          </a:r>
          <a:r>
            <a:rPr lang="ru-RU" sz="1300" kern="1200" dirty="0"/>
            <a:t> </a:t>
          </a:r>
          <a:r>
            <a:rPr lang="ru-RU" sz="1300" kern="1200" dirty="0" err="1"/>
            <a:t>речовина</a:t>
          </a:r>
          <a:r>
            <a:rPr lang="ru-RU" sz="1300" kern="1200" dirty="0"/>
            <a:t> (вода, </a:t>
          </a:r>
          <a:r>
            <a:rPr lang="ru-RU" sz="1300" kern="1200" dirty="0" err="1"/>
            <a:t>повітря</a:t>
          </a:r>
          <a:r>
            <a:rPr lang="ru-RU" sz="1300" kern="1200" dirty="0"/>
            <a:t>) не </a:t>
          </a:r>
          <a:r>
            <a:rPr lang="ru-RU" sz="1300" kern="1200" dirty="0" err="1"/>
            <a:t>потрапляє</a:t>
          </a:r>
          <a:r>
            <a:rPr lang="ru-RU" sz="1300" kern="1200" dirty="0"/>
            <a:t> </a:t>
          </a:r>
          <a:r>
            <a:rPr lang="ru-RU" sz="1300" kern="1200" dirty="0" err="1"/>
            <a:t>всередину</a:t>
          </a:r>
          <a:r>
            <a:rPr lang="ru-RU" sz="1300" kern="1200" dirty="0"/>
            <a:t>, система </a:t>
          </a:r>
          <a:r>
            <a:rPr lang="ru-RU" sz="1300" b="0" kern="1200" dirty="0" err="1"/>
            <a:t>потребує</a:t>
          </a:r>
          <a:r>
            <a:rPr lang="ru-RU" sz="1300" b="0" kern="1200" dirty="0"/>
            <a:t> </a:t>
          </a:r>
          <a:r>
            <a:rPr lang="ru-RU" sz="1300" b="0" kern="1200" dirty="0" err="1"/>
            <a:t>постійного</a:t>
          </a:r>
          <a:r>
            <a:rPr lang="ru-RU" sz="1300" b="0" kern="1200" dirty="0"/>
            <a:t> </a:t>
          </a:r>
          <a:r>
            <a:rPr lang="ru-RU" sz="1300" b="0" kern="1200" dirty="0" err="1"/>
            <a:t>припливу</a:t>
          </a:r>
          <a:r>
            <a:rPr lang="ru-RU" sz="1300" b="0" kern="1200" dirty="0"/>
            <a:t> </a:t>
          </a:r>
          <a:r>
            <a:rPr lang="ru-RU" sz="1300" b="0" kern="1200" dirty="0" err="1"/>
            <a:t>енергії</a:t>
          </a:r>
          <a:r>
            <a:rPr lang="ru-RU" sz="1300" b="0" kern="1200" dirty="0"/>
            <a:t> </a:t>
          </a:r>
          <a:r>
            <a:rPr lang="ru-RU" sz="1300" b="0" kern="1200" dirty="0" err="1"/>
            <a:t>ззовні</a:t>
          </a:r>
          <a:r>
            <a:rPr lang="ru-RU" sz="1300" b="0" kern="1200" dirty="0"/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300" kern="1200"/>
            <a:t>Енергія потрібна рослинам для фотосинтезу, який є «двигуном» усієї системи.</a:t>
          </a:r>
          <a:endParaRPr lang="ru-RU" sz="1300" kern="1200" dirty="0"/>
        </a:p>
      </dsp:txBody>
      <dsp:txXfrm>
        <a:off x="0" y="558153"/>
        <a:ext cx="8128000" cy="448672"/>
      </dsp:txXfrm>
    </dsp:sp>
    <dsp:sp modelId="{E65EBF54-0DC5-44B3-9865-63C1FAE29136}">
      <dsp:nvSpPr>
        <dsp:cNvPr id="0" name=""/>
        <dsp:cNvSpPr/>
      </dsp:nvSpPr>
      <dsp:spPr>
        <a:xfrm>
          <a:off x="0" y="1006826"/>
          <a:ext cx="8128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2. Повний колообіг речовин (Cycling of Matter)</a:t>
          </a:r>
        </a:p>
      </dsp:txBody>
      <dsp:txXfrm>
        <a:off x="19904" y="1026730"/>
        <a:ext cx="8088192" cy="367937"/>
      </dsp:txXfrm>
    </dsp:sp>
    <dsp:sp modelId="{F4018437-4198-49D2-9732-E96E7F9F7562}">
      <dsp:nvSpPr>
        <dsp:cNvPr id="0" name=""/>
        <dsp:cNvSpPr/>
      </dsp:nvSpPr>
      <dsp:spPr>
        <a:xfrm>
          <a:off x="0" y="1414571"/>
          <a:ext cx="8128000" cy="844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16510" rIns="92456" bIns="1651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300" kern="1200" dirty="0" err="1"/>
            <a:t>Це</a:t>
          </a:r>
          <a:r>
            <a:rPr lang="ru-RU" sz="1300" kern="1200" dirty="0"/>
            <a:t> </a:t>
          </a:r>
          <a:r>
            <a:rPr lang="ru-RU" sz="1300" kern="1200" dirty="0" err="1"/>
            <a:t>здатність</a:t>
          </a:r>
          <a:r>
            <a:rPr lang="ru-RU" sz="1300" kern="1200" dirty="0"/>
            <a:t> </a:t>
          </a:r>
          <a:r>
            <a:rPr lang="ru-RU" sz="1300" kern="1200" dirty="0" err="1"/>
            <a:t>системи</a:t>
          </a:r>
          <a:r>
            <a:rPr lang="ru-RU" sz="1300" kern="1200" dirty="0"/>
            <a:t> </a:t>
          </a:r>
          <a:r>
            <a:rPr lang="ru-RU" sz="1300" kern="1200" dirty="0" err="1"/>
            <a:t>перетворювати</a:t>
          </a:r>
          <a:r>
            <a:rPr lang="ru-RU" sz="1300" kern="1200" dirty="0"/>
            <a:t> </a:t>
          </a:r>
          <a:r>
            <a:rPr lang="ru-RU" sz="1300" kern="1200" dirty="0" err="1"/>
            <a:t>відходи</a:t>
          </a:r>
          <a:r>
            <a:rPr lang="ru-RU" sz="1300" kern="1200" dirty="0"/>
            <a:t> одного виду на </a:t>
          </a:r>
          <a:r>
            <a:rPr lang="ru-RU" sz="1300" kern="1200" dirty="0" err="1"/>
            <a:t>ресурси</a:t>
          </a:r>
          <a:r>
            <a:rPr lang="ru-RU" sz="1300" kern="1200" dirty="0"/>
            <a:t> для </a:t>
          </a:r>
          <a:r>
            <a:rPr lang="ru-RU" sz="1300" kern="1200" dirty="0" err="1"/>
            <a:t>іншого</a:t>
          </a:r>
          <a:r>
            <a:rPr lang="ru-RU" sz="1300" kern="1200" dirty="0"/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0" kern="1200" dirty="0" err="1"/>
            <a:t>Газообмін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Тварини</a:t>
          </a:r>
          <a:r>
            <a:rPr lang="ru-RU" sz="1300" kern="1200" dirty="0"/>
            <a:t> (</a:t>
          </a:r>
          <a:r>
            <a:rPr lang="ru-RU" sz="1300" kern="1200" dirty="0" err="1"/>
            <a:t>рибки</a:t>
          </a:r>
          <a:r>
            <a:rPr lang="ru-RU" sz="1300" kern="1200" dirty="0"/>
            <a:t>/</a:t>
          </a:r>
          <a:r>
            <a:rPr lang="ru-RU" sz="1300" kern="1200" dirty="0" err="1"/>
            <a:t>равлики</a:t>
          </a:r>
          <a:r>
            <a:rPr lang="ru-RU" sz="1300" kern="1200" dirty="0"/>
            <a:t>) </a:t>
          </a:r>
          <a:r>
            <a:rPr lang="ru-RU" sz="1300" kern="1200" dirty="0" err="1"/>
            <a:t>виділяють</a:t>
          </a:r>
          <a:r>
            <a:rPr lang="ru-RU" sz="1300" kern="1200" dirty="0"/>
            <a:t> </a:t>
          </a:r>
          <a:r>
            <a:rPr lang="en-US" sz="1300" kern="1200" dirty="0"/>
            <a:t>CO</a:t>
          </a:r>
          <a:r>
            <a:rPr lang="en-US" sz="1300" kern="1200" baseline="-25000" dirty="0"/>
            <a:t>2</a:t>
          </a:r>
          <a:r>
            <a:rPr lang="ru-RU" sz="1300" kern="1200" dirty="0"/>
            <a:t>, </a:t>
          </a:r>
          <a:r>
            <a:rPr lang="ru-RU" sz="1300" kern="1200" dirty="0" err="1"/>
            <a:t>який</a:t>
          </a:r>
          <a:r>
            <a:rPr lang="ru-RU" sz="1300" kern="1200" dirty="0"/>
            <a:t> </a:t>
          </a:r>
          <a:r>
            <a:rPr lang="ru-RU" sz="1300" kern="1200" dirty="0" err="1"/>
            <a:t>рослини</a:t>
          </a:r>
          <a:r>
            <a:rPr lang="ru-RU" sz="1300" kern="1200" dirty="0"/>
            <a:t> </a:t>
          </a:r>
          <a:r>
            <a:rPr lang="ru-RU" sz="1300" kern="1200" dirty="0" err="1"/>
            <a:t>перетворюють</a:t>
          </a:r>
          <a:r>
            <a:rPr lang="ru-RU" sz="1300" kern="1200" dirty="0"/>
            <a:t> на </a:t>
          </a:r>
          <a:r>
            <a:rPr lang="en-US" sz="1300" kern="1200" dirty="0"/>
            <a:t>O</a:t>
          </a:r>
          <a:r>
            <a:rPr lang="en-US" sz="1300" kern="1200" baseline="-25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2</a:t>
          </a:r>
          <a:endParaRPr lang="ru-RU" sz="1300" kern="1200" baseline="-250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0" kern="1200" dirty="0" err="1"/>
            <a:t>Трофічний</a:t>
          </a:r>
          <a:r>
            <a:rPr lang="ru-RU" sz="1300" b="0" kern="1200" dirty="0"/>
            <a:t> </a:t>
          </a:r>
          <a:r>
            <a:rPr lang="ru-RU" sz="1300" b="0" kern="1200" dirty="0" err="1"/>
            <a:t>ланцюг</a:t>
          </a:r>
          <a:r>
            <a:rPr lang="ru-RU" sz="1300" b="0" kern="1200" dirty="0"/>
            <a:t>: </a:t>
          </a:r>
          <a:r>
            <a:rPr lang="ru-RU" sz="1300" kern="1200" dirty="0" err="1"/>
            <a:t>Рослини</a:t>
          </a:r>
          <a:r>
            <a:rPr lang="ru-RU" sz="1300" kern="1200" dirty="0"/>
            <a:t> </a:t>
          </a:r>
          <a:r>
            <a:rPr lang="ru-RU" sz="1300" kern="1200" dirty="0" err="1"/>
            <a:t>виробляють</a:t>
          </a:r>
          <a:r>
            <a:rPr lang="ru-RU" sz="1300" kern="1200" dirty="0"/>
            <a:t> </a:t>
          </a:r>
          <a:r>
            <a:rPr lang="ru-RU" sz="1300" kern="1200" dirty="0" err="1"/>
            <a:t>біомасу</a:t>
          </a:r>
          <a:r>
            <a:rPr lang="ru-RU" sz="1300" kern="1200" dirty="0"/>
            <a:t> (</a:t>
          </a:r>
          <a:r>
            <a:rPr lang="ru-RU" sz="1300" kern="1200" dirty="0" err="1"/>
            <a:t>їжу</a:t>
          </a:r>
          <a:r>
            <a:rPr lang="ru-RU" sz="1300" kern="1200" dirty="0"/>
            <a:t>), </a:t>
          </a:r>
          <a:r>
            <a:rPr lang="ru-RU" sz="1300" kern="1200" dirty="0" err="1"/>
            <a:t>тварини</a:t>
          </a:r>
          <a:r>
            <a:rPr lang="ru-RU" sz="1300" kern="1200" dirty="0"/>
            <a:t> </a:t>
          </a:r>
          <a:r>
            <a:rPr lang="ru-RU" sz="1300" kern="1200" dirty="0" err="1"/>
            <a:t>її</a:t>
          </a:r>
          <a:r>
            <a:rPr lang="ru-RU" sz="1300" kern="1200" dirty="0"/>
            <a:t> </a:t>
          </a:r>
          <a:r>
            <a:rPr lang="ru-RU" sz="1300" kern="1200" dirty="0" err="1"/>
            <a:t>споживають</a:t>
          </a:r>
          <a:r>
            <a:rPr lang="ru-RU" sz="1300" kern="1200" dirty="0"/>
            <a:t>, а </a:t>
          </a:r>
          <a:r>
            <a:rPr lang="ru-RU" sz="1300" kern="1200" dirty="0" err="1"/>
            <a:t>продукти</a:t>
          </a:r>
          <a:r>
            <a:rPr lang="ru-RU" sz="1300" kern="1200" dirty="0"/>
            <a:t> </a:t>
          </a:r>
          <a:r>
            <a:rPr lang="ru-RU" sz="1300" kern="1200" dirty="0" err="1"/>
            <a:t>їхньої</a:t>
          </a:r>
          <a:r>
            <a:rPr lang="ru-RU" sz="1300" kern="1200" dirty="0"/>
            <a:t> </a:t>
          </a:r>
          <a:r>
            <a:rPr lang="ru-RU" sz="1300" kern="1200" dirty="0" err="1"/>
            <a:t>життєдіяльності</a:t>
          </a:r>
          <a:r>
            <a:rPr lang="ru-RU" sz="1300" kern="1200" dirty="0"/>
            <a:t> </a:t>
          </a:r>
          <a:r>
            <a:rPr lang="ru-RU" sz="1300" kern="1200" dirty="0" err="1"/>
            <a:t>стають</a:t>
          </a:r>
          <a:r>
            <a:rPr lang="ru-RU" sz="1300" kern="1200" dirty="0"/>
            <a:t> </a:t>
          </a:r>
          <a:r>
            <a:rPr lang="ru-RU" sz="1300" kern="1200" dirty="0" err="1"/>
            <a:t>добривами</a:t>
          </a:r>
          <a:r>
            <a:rPr lang="ru-RU" sz="1300" kern="1200" dirty="0"/>
            <a:t>.</a:t>
          </a:r>
        </a:p>
      </dsp:txBody>
      <dsp:txXfrm>
        <a:off x="0" y="1414571"/>
        <a:ext cx="8128000" cy="844560"/>
      </dsp:txXfrm>
    </dsp:sp>
    <dsp:sp modelId="{F993EB0A-2D20-4934-96BA-084C600A4693}">
      <dsp:nvSpPr>
        <dsp:cNvPr id="0" name=""/>
        <dsp:cNvSpPr/>
      </dsp:nvSpPr>
      <dsp:spPr>
        <a:xfrm>
          <a:off x="0" y="2259131"/>
          <a:ext cx="8128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3. </a:t>
          </a:r>
          <a:r>
            <a:rPr lang="ru-RU" sz="1700" b="1" kern="1200" dirty="0" err="1"/>
            <a:t>Наявність</a:t>
          </a:r>
          <a:r>
            <a:rPr lang="ru-RU" sz="1700" b="1" kern="1200" dirty="0"/>
            <a:t> </a:t>
          </a:r>
          <a:r>
            <a:rPr lang="ru-RU" sz="1700" b="1" kern="1200" dirty="0" err="1"/>
            <a:t>редуцентів</a:t>
          </a:r>
          <a:r>
            <a:rPr lang="ru-RU" sz="1700" b="1" kern="1200" dirty="0"/>
            <a:t> (</a:t>
          </a:r>
          <a:r>
            <a:rPr lang="ru-RU" sz="1700" b="1" kern="1200" dirty="0" err="1"/>
            <a:t>деструкторів</a:t>
          </a:r>
          <a:r>
            <a:rPr lang="ru-RU" sz="1700" b="1" kern="1200" dirty="0"/>
            <a:t>)</a:t>
          </a:r>
        </a:p>
      </dsp:txBody>
      <dsp:txXfrm>
        <a:off x="19904" y="2279035"/>
        <a:ext cx="8088192" cy="367937"/>
      </dsp:txXfrm>
    </dsp:sp>
    <dsp:sp modelId="{3F549CAE-5C0D-4890-8EC7-A19C44814F9E}">
      <dsp:nvSpPr>
        <dsp:cNvPr id="0" name=""/>
        <dsp:cNvSpPr/>
      </dsp:nvSpPr>
      <dsp:spPr>
        <a:xfrm>
          <a:off x="0" y="2666876"/>
          <a:ext cx="8128000" cy="774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300" kern="1200" dirty="0"/>
            <a:t>У </a:t>
          </a:r>
          <a:r>
            <a:rPr lang="ru-RU" sz="1300" kern="1200" dirty="0" err="1"/>
            <a:t>замкненій</a:t>
          </a:r>
          <a:r>
            <a:rPr lang="ru-RU" sz="1300" kern="1200" dirty="0"/>
            <a:t> </a:t>
          </a:r>
          <a:r>
            <a:rPr lang="ru-RU" sz="1300" kern="1200" dirty="0" err="1"/>
            <a:t>системі</a:t>
          </a:r>
          <a:r>
            <a:rPr lang="ru-RU" sz="1300" kern="1200" dirty="0"/>
            <a:t> не </a:t>
          </a:r>
          <a:r>
            <a:rPr lang="ru-RU" sz="1300" kern="1200" dirty="0" err="1"/>
            <a:t>може</a:t>
          </a:r>
          <a:r>
            <a:rPr lang="ru-RU" sz="1300" kern="1200" dirty="0"/>
            <a:t> бути </a:t>
          </a:r>
          <a:r>
            <a:rPr lang="ru-RU" sz="1300" kern="1200" dirty="0" err="1"/>
            <a:t>лише</a:t>
          </a:r>
          <a:r>
            <a:rPr lang="ru-RU" sz="1300" kern="1200" dirty="0"/>
            <a:t> «</a:t>
          </a:r>
          <a:r>
            <a:rPr lang="ru-RU" sz="1300" kern="1200" dirty="0" err="1"/>
            <a:t>виробників</a:t>
          </a:r>
          <a:r>
            <a:rPr lang="ru-RU" sz="1300" kern="1200" dirty="0"/>
            <a:t>» (</a:t>
          </a:r>
          <a:r>
            <a:rPr lang="ru-RU" sz="1300" kern="1200" dirty="0" err="1"/>
            <a:t>рослин</a:t>
          </a:r>
          <a:r>
            <a:rPr lang="ru-RU" sz="1300" kern="1200" dirty="0"/>
            <a:t>) і «</a:t>
          </a:r>
          <a:r>
            <a:rPr lang="ru-RU" sz="1300" kern="1200" dirty="0" err="1"/>
            <a:t>споживачів</a:t>
          </a:r>
          <a:r>
            <a:rPr lang="ru-RU" sz="1300" kern="1200" dirty="0"/>
            <a:t>» (</a:t>
          </a:r>
          <a:r>
            <a:rPr lang="ru-RU" sz="1300" kern="1200" dirty="0" err="1"/>
            <a:t>рибок</a:t>
          </a:r>
          <a:r>
            <a:rPr lang="ru-RU" sz="1300" kern="1200" dirty="0"/>
            <a:t>). </a:t>
          </a:r>
          <a:r>
            <a:rPr lang="ru-RU" sz="1300" kern="1200" dirty="0" err="1"/>
            <a:t>Обов’язково</a:t>
          </a:r>
          <a:r>
            <a:rPr lang="ru-RU" sz="1300" kern="1200" dirty="0"/>
            <a:t> </a:t>
          </a:r>
          <a:r>
            <a:rPr lang="ru-RU" sz="1300" kern="1200" dirty="0" err="1"/>
            <a:t>мають</a:t>
          </a:r>
          <a:r>
            <a:rPr lang="ru-RU" sz="1300" kern="1200" dirty="0"/>
            <a:t> бути </a:t>
          </a:r>
          <a:r>
            <a:rPr lang="ru-RU" sz="1300" kern="1200" dirty="0" err="1"/>
            <a:t>бактерії</a:t>
          </a:r>
          <a:r>
            <a:rPr lang="ru-RU" sz="1300" kern="1200" dirty="0"/>
            <a:t> та грибки (</a:t>
          </a:r>
          <a:r>
            <a:rPr lang="ru-RU" sz="1300" kern="1200" dirty="0" err="1"/>
            <a:t>редуценти</a:t>
          </a:r>
          <a:r>
            <a:rPr lang="ru-RU" sz="1300" kern="1200" dirty="0"/>
            <a:t>), </a:t>
          </a:r>
          <a:r>
            <a:rPr lang="ru-RU" sz="1300" kern="1200" dirty="0" err="1"/>
            <a:t>що</a:t>
          </a:r>
          <a:r>
            <a:rPr lang="ru-RU" sz="1300" kern="1200" dirty="0"/>
            <a:t> </a:t>
          </a:r>
          <a:r>
            <a:rPr lang="ru-RU" sz="1300" kern="1200" dirty="0" err="1"/>
            <a:t>живуть</a:t>
          </a:r>
          <a:r>
            <a:rPr lang="ru-RU" sz="1300" kern="1200" dirty="0"/>
            <a:t> у </a:t>
          </a:r>
          <a:r>
            <a:rPr lang="ru-RU" sz="1300" kern="1200" dirty="0" err="1"/>
            <a:t>ґрунті</a:t>
          </a:r>
          <a:r>
            <a:rPr lang="ru-RU" sz="1300" kern="1200" dirty="0"/>
            <a:t> та </a:t>
          </a:r>
          <a:r>
            <a:rPr lang="ru-RU" sz="1300" kern="1200" dirty="0" err="1"/>
            <a:t>воді</a:t>
          </a:r>
          <a:r>
            <a:rPr lang="ru-RU" sz="1300" kern="1200" dirty="0"/>
            <a:t>.</a:t>
          </a:r>
          <a:r>
            <a:rPr lang="en-US" sz="1300" kern="1200" dirty="0"/>
            <a:t> </a:t>
          </a:r>
          <a:r>
            <a:rPr lang="ru-RU" sz="1300" kern="1200" dirty="0" err="1"/>
            <a:t>Редуценти</a:t>
          </a:r>
          <a:r>
            <a:rPr lang="ru-RU" sz="1300" kern="1200" dirty="0"/>
            <a:t> </a:t>
          </a:r>
          <a:r>
            <a:rPr lang="ru-RU" sz="1300" kern="1200" dirty="0" err="1"/>
            <a:t>розкладають</a:t>
          </a:r>
          <a:r>
            <a:rPr lang="ru-RU" sz="1300" kern="1200" dirty="0"/>
            <a:t> </a:t>
          </a:r>
          <a:r>
            <a:rPr lang="ru-RU" sz="1300" kern="1200" dirty="0" err="1"/>
            <a:t>мертву</a:t>
          </a:r>
          <a:r>
            <a:rPr lang="ru-RU" sz="1300" kern="1200" dirty="0"/>
            <a:t> </a:t>
          </a:r>
          <a:r>
            <a:rPr lang="ru-RU" sz="1300" kern="1200" dirty="0" err="1"/>
            <a:t>органіку</a:t>
          </a:r>
          <a:r>
            <a:rPr lang="ru-RU" sz="1300" kern="1200" dirty="0"/>
            <a:t> та </a:t>
          </a:r>
          <a:r>
            <a:rPr lang="ru-RU" sz="1300" kern="1200" dirty="0" err="1"/>
            <a:t>екскременти</a:t>
          </a:r>
          <a:r>
            <a:rPr lang="ru-RU" sz="1300" kern="1200" dirty="0"/>
            <a:t> до </a:t>
          </a:r>
          <a:r>
            <a:rPr lang="ru-RU" sz="1300" kern="1200" dirty="0" err="1"/>
            <a:t>простих</a:t>
          </a:r>
          <a:r>
            <a:rPr lang="ru-RU" sz="1300" kern="1200" dirty="0"/>
            <a:t> </a:t>
          </a:r>
          <a:r>
            <a:rPr lang="ru-RU" sz="1300" kern="1200" dirty="0" err="1"/>
            <a:t>мінеральних</a:t>
          </a:r>
          <a:r>
            <a:rPr lang="ru-RU" sz="1300" kern="1200" dirty="0"/>
            <a:t> солей, </a:t>
          </a:r>
          <a:r>
            <a:rPr lang="ru-RU" sz="1300" kern="1200" dirty="0" err="1"/>
            <a:t>які</a:t>
          </a:r>
          <a:r>
            <a:rPr lang="ru-RU" sz="1300" kern="1200" dirty="0"/>
            <a:t> </a:t>
          </a:r>
          <a:r>
            <a:rPr lang="ru-RU" sz="1300" kern="1200" dirty="0" err="1"/>
            <a:t>знову</a:t>
          </a:r>
          <a:r>
            <a:rPr lang="ru-RU" sz="1300" kern="1200" dirty="0"/>
            <a:t> </a:t>
          </a:r>
          <a:r>
            <a:rPr lang="ru-RU" sz="1300" kern="1200" dirty="0" err="1"/>
            <a:t>зможуть</a:t>
          </a:r>
          <a:r>
            <a:rPr lang="ru-RU" sz="1300" kern="1200" dirty="0"/>
            <a:t> </a:t>
          </a:r>
          <a:r>
            <a:rPr lang="ru-RU" sz="1300" kern="1200" dirty="0" err="1"/>
            <a:t>всмоктати</a:t>
          </a:r>
          <a:r>
            <a:rPr lang="ru-RU" sz="1300" kern="1200" dirty="0"/>
            <a:t> </a:t>
          </a:r>
          <a:r>
            <a:rPr lang="ru-RU" sz="1300" kern="1200" dirty="0" err="1"/>
            <a:t>корені</a:t>
          </a:r>
          <a:r>
            <a:rPr lang="ru-RU" sz="1300" kern="1200" dirty="0"/>
            <a:t> </a:t>
          </a:r>
          <a:r>
            <a:rPr lang="ru-RU" sz="1300" kern="1200" dirty="0" err="1"/>
            <a:t>рослин</a:t>
          </a:r>
          <a:r>
            <a:rPr lang="ru-RU" sz="1300" kern="1200" dirty="0"/>
            <a:t>. Без них система </a:t>
          </a:r>
          <a:r>
            <a:rPr lang="ru-RU" sz="1300" kern="1200" dirty="0" err="1"/>
            <a:t>швидко</a:t>
          </a:r>
          <a:r>
            <a:rPr lang="ru-RU" sz="1300" kern="1200" dirty="0"/>
            <a:t> «</a:t>
          </a:r>
          <a:r>
            <a:rPr lang="ru-RU" sz="1300" kern="1200" dirty="0" err="1"/>
            <a:t>отруїться</a:t>
          </a:r>
          <a:r>
            <a:rPr lang="ru-RU" sz="1300" kern="1200" dirty="0"/>
            <a:t>» </a:t>
          </a:r>
          <a:r>
            <a:rPr lang="ru-RU" sz="1300" kern="1200" dirty="0" err="1"/>
            <a:t>власними</a:t>
          </a:r>
          <a:r>
            <a:rPr lang="ru-RU" sz="1300" kern="1200" dirty="0"/>
            <a:t> </a:t>
          </a:r>
          <a:r>
            <a:rPr lang="ru-RU" sz="1300" kern="1200" dirty="0" err="1"/>
            <a:t>відходами</a:t>
          </a:r>
          <a:r>
            <a:rPr lang="ru-RU" sz="1300" kern="1200" dirty="0"/>
            <a:t>.</a:t>
          </a:r>
        </a:p>
      </dsp:txBody>
      <dsp:txXfrm>
        <a:off x="0" y="2666876"/>
        <a:ext cx="8128000" cy="774180"/>
      </dsp:txXfrm>
    </dsp:sp>
    <dsp:sp modelId="{BA68CCE6-5F81-4FAB-ACE9-77A8C7DB75F9}">
      <dsp:nvSpPr>
        <dsp:cNvPr id="0" name=""/>
        <dsp:cNvSpPr/>
      </dsp:nvSpPr>
      <dsp:spPr>
        <a:xfrm>
          <a:off x="0" y="3441056"/>
          <a:ext cx="8128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4. Саморегуляція (Гомеостаз)</a:t>
          </a:r>
        </a:p>
      </dsp:txBody>
      <dsp:txXfrm>
        <a:off x="19904" y="3460960"/>
        <a:ext cx="8088192" cy="367937"/>
      </dsp:txXfrm>
    </dsp:sp>
    <dsp:sp modelId="{7D62EF9D-F823-47CA-B257-442900825732}">
      <dsp:nvSpPr>
        <dsp:cNvPr id="0" name=""/>
        <dsp:cNvSpPr/>
      </dsp:nvSpPr>
      <dsp:spPr>
        <a:xfrm>
          <a:off x="0" y="3848801"/>
          <a:ext cx="8128000" cy="598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300" kern="1200" dirty="0" err="1"/>
            <a:t>Здатність</a:t>
          </a:r>
          <a:r>
            <a:rPr lang="ru-RU" sz="1300" kern="1200" dirty="0"/>
            <a:t> </a:t>
          </a:r>
          <a:r>
            <a:rPr lang="ru-RU" sz="1300" kern="1200" dirty="0" err="1"/>
            <a:t>системи</a:t>
          </a:r>
          <a:r>
            <a:rPr lang="ru-RU" sz="1300" kern="1200" dirty="0"/>
            <a:t> </a:t>
          </a:r>
          <a:r>
            <a:rPr lang="ru-RU" sz="1300" kern="1200" dirty="0" err="1"/>
            <a:t>підтримувати</a:t>
          </a:r>
          <a:r>
            <a:rPr lang="ru-RU" sz="1300" kern="1200" dirty="0"/>
            <a:t> </a:t>
          </a:r>
          <a:r>
            <a:rPr lang="ru-RU" sz="1300" kern="1200" dirty="0" err="1"/>
            <a:t>стабільність</a:t>
          </a:r>
          <a:r>
            <a:rPr lang="ru-RU" sz="1300" kern="1200" dirty="0"/>
            <a:t> при </a:t>
          </a:r>
          <a:r>
            <a:rPr lang="ru-RU" sz="1300" kern="1200" dirty="0" err="1"/>
            <a:t>зміні</a:t>
          </a:r>
          <a:r>
            <a:rPr lang="ru-RU" sz="1300" kern="1200" dirty="0"/>
            <a:t> </a:t>
          </a:r>
          <a:r>
            <a:rPr lang="ru-RU" sz="1300" kern="1200" dirty="0" err="1"/>
            <a:t>зовнішніх</a:t>
          </a:r>
          <a:r>
            <a:rPr lang="ru-RU" sz="1300" kern="1200" dirty="0"/>
            <a:t> умов.</a:t>
          </a:r>
          <a:r>
            <a:rPr lang="en-US" sz="1300" kern="1200" dirty="0"/>
            <a:t> </a:t>
          </a:r>
          <a:r>
            <a:rPr lang="ru-RU" sz="1300" kern="1200" dirty="0" err="1"/>
            <a:t>Наприклад</a:t>
          </a:r>
          <a:r>
            <a:rPr lang="ru-RU" sz="1300" kern="1200" dirty="0"/>
            <a:t>, </a:t>
          </a:r>
          <a:r>
            <a:rPr lang="ru-RU" sz="1300" kern="1200" dirty="0" err="1"/>
            <a:t>якщо</a:t>
          </a:r>
          <a:r>
            <a:rPr lang="ru-RU" sz="1300" kern="1200" dirty="0"/>
            <a:t> </a:t>
          </a:r>
          <a:r>
            <a:rPr lang="ru-RU" sz="1300" kern="1200" dirty="0" err="1"/>
            <a:t>світла</a:t>
          </a:r>
          <a:r>
            <a:rPr lang="ru-RU" sz="1300" kern="1200" dirty="0"/>
            <a:t> стало </a:t>
          </a:r>
          <a:r>
            <a:rPr lang="ru-RU" sz="1300" kern="1200" dirty="0" err="1"/>
            <a:t>більше</a:t>
          </a:r>
          <a:r>
            <a:rPr lang="ru-RU" sz="1300" kern="1200" dirty="0"/>
            <a:t>, </a:t>
          </a:r>
          <a:r>
            <a:rPr lang="ru-RU" sz="1300" kern="1200" dirty="0" err="1"/>
            <a:t>рослини</a:t>
          </a:r>
          <a:r>
            <a:rPr lang="ru-RU" sz="1300" kern="1200" dirty="0"/>
            <a:t> </a:t>
          </a:r>
          <a:r>
            <a:rPr lang="ru-RU" sz="1300" kern="1200" dirty="0" err="1"/>
            <a:t>ростуть</a:t>
          </a:r>
          <a:r>
            <a:rPr lang="ru-RU" sz="1300" kern="1200" dirty="0"/>
            <a:t> </a:t>
          </a:r>
          <a:r>
            <a:rPr lang="ru-RU" sz="1300" kern="1200" dirty="0" err="1"/>
            <a:t>швидше</a:t>
          </a:r>
          <a:r>
            <a:rPr lang="ru-RU" sz="1300" kern="1200" dirty="0"/>
            <a:t> і </a:t>
          </a:r>
          <a:r>
            <a:rPr lang="ru-RU" sz="1300" kern="1200" dirty="0" err="1"/>
            <a:t>поглинають</a:t>
          </a:r>
          <a:r>
            <a:rPr lang="ru-RU" sz="1300" kern="1200" dirty="0"/>
            <a:t> </a:t>
          </a:r>
          <a:r>
            <a:rPr lang="ru-RU" sz="1300" kern="1200" dirty="0" err="1"/>
            <a:t>більше</a:t>
          </a:r>
          <a:r>
            <a:rPr lang="ru-RU" sz="1300" kern="1200" dirty="0"/>
            <a:t> </a:t>
          </a:r>
          <a:r>
            <a:rPr lang="en-US" sz="1300" kern="1200" dirty="0"/>
            <a:t>CO</a:t>
          </a:r>
          <a:r>
            <a:rPr lang="en-US" sz="1300" kern="1200" baseline="-25000" dirty="0"/>
            <a:t>2 </a:t>
          </a:r>
          <a:r>
            <a:rPr lang="ru-RU" sz="1300" kern="1200" dirty="0" err="1"/>
            <a:t>Якщо</a:t>
          </a:r>
          <a:r>
            <a:rPr lang="ru-RU" sz="1300" kern="1200" dirty="0"/>
            <a:t> система </a:t>
          </a:r>
          <a:r>
            <a:rPr lang="ru-RU" sz="1300" kern="1200" dirty="0" err="1"/>
            <a:t>збалансована</a:t>
          </a:r>
          <a:r>
            <a:rPr lang="ru-RU" sz="1300" kern="1200" dirty="0"/>
            <a:t>, вона сама </a:t>
          </a:r>
          <a:r>
            <a:rPr lang="ru-RU" sz="1300" kern="1200" dirty="0" err="1"/>
            <a:t>знайде</a:t>
          </a:r>
          <a:r>
            <a:rPr lang="ru-RU" sz="1300" kern="1200" dirty="0"/>
            <a:t> </a:t>
          </a:r>
          <a:r>
            <a:rPr lang="ru-RU" sz="1300" kern="1200" dirty="0" err="1"/>
            <a:t>нову</a:t>
          </a:r>
          <a:r>
            <a:rPr lang="ru-RU" sz="1300" kern="1200" dirty="0"/>
            <a:t> точку </a:t>
          </a:r>
          <a:r>
            <a:rPr lang="ru-RU" sz="1300" kern="1200" dirty="0" err="1"/>
            <a:t>рівноваги</a:t>
          </a:r>
          <a:r>
            <a:rPr lang="ru-RU" sz="1300" kern="1200" dirty="0"/>
            <a:t> без </a:t>
          </a:r>
          <a:r>
            <a:rPr lang="ru-RU" sz="1300" kern="1200" dirty="0" err="1"/>
            <a:t>загибелі</a:t>
          </a:r>
          <a:r>
            <a:rPr lang="ru-RU" sz="1300" kern="1200" dirty="0"/>
            <a:t> </a:t>
          </a:r>
          <a:r>
            <a:rPr lang="ru-RU" sz="1300" kern="1200" dirty="0" err="1"/>
            <a:t>мешканців</a:t>
          </a:r>
          <a:r>
            <a:rPr lang="ru-RU" sz="1300" kern="1200" dirty="0"/>
            <a:t>.</a:t>
          </a:r>
        </a:p>
      </dsp:txBody>
      <dsp:txXfrm>
        <a:off x="0" y="3848801"/>
        <a:ext cx="8128000" cy="598230"/>
      </dsp:txXfrm>
    </dsp:sp>
    <dsp:sp modelId="{E68A9084-34FF-4023-86E2-BE0A8060E148}">
      <dsp:nvSpPr>
        <dsp:cNvPr id="0" name=""/>
        <dsp:cNvSpPr/>
      </dsp:nvSpPr>
      <dsp:spPr>
        <a:xfrm>
          <a:off x="0" y="4447031"/>
          <a:ext cx="8128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5. Герметичність (Ізоляція)</a:t>
          </a:r>
        </a:p>
      </dsp:txBody>
      <dsp:txXfrm>
        <a:off x="19904" y="4466935"/>
        <a:ext cx="8088192" cy="367937"/>
      </dsp:txXfrm>
    </dsp:sp>
    <dsp:sp modelId="{E002329B-FE24-4D1B-8FD3-43FBAC4EC5FF}">
      <dsp:nvSpPr>
        <dsp:cNvPr id="0" name=""/>
        <dsp:cNvSpPr/>
      </dsp:nvSpPr>
      <dsp:spPr>
        <a:xfrm>
          <a:off x="0" y="4854776"/>
          <a:ext cx="8128000" cy="413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300" kern="1200" dirty="0" err="1"/>
            <a:t>Це</a:t>
          </a:r>
          <a:r>
            <a:rPr lang="ru-RU" sz="1300" kern="1200" dirty="0"/>
            <a:t> </a:t>
          </a:r>
          <a:r>
            <a:rPr lang="ru-RU" sz="1300" kern="1200" dirty="0" err="1"/>
            <a:t>фізична</a:t>
          </a:r>
          <a:r>
            <a:rPr lang="ru-RU" sz="1300" kern="1200" dirty="0"/>
            <a:t> межа. У </a:t>
          </a:r>
          <a:r>
            <a:rPr lang="uk-UA" sz="1300" kern="1200" dirty="0"/>
            <a:t>нашому</a:t>
          </a:r>
          <a:r>
            <a:rPr lang="ru-RU" sz="1300" kern="1200" dirty="0"/>
            <a:t> </a:t>
          </a:r>
          <a:r>
            <a:rPr lang="ru-RU" sz="1300" kern="1200" dirty="0" err="1"/>
            <a:t>випадку</a:t>
          </a:r>
          <a:r>
            <a:rPr lang="ru-RU" sz="1300" kern="1200" dirty="0"/>
            <a:t> — </a:t>
          </a:r>
          <a:r>
            <a:rPr lang="ru-RU" sz="1300" kern="1200" dirty="0" err="1"/>
            <a:t>скло</a:t>
          </a:r>
          <a:r>
            <a:rPr lang="ru-RU" sz="1300" kern="1200" dirty="0"/>
            <a:t> банки та герметик на </a:t>
          </a:r>
          <a:r>
            <a:rPr lang="ru-RU" sz="1300" kern="1200" dirty="0" err="1"/>
            <a:t>кришці</a:t>
          </a:r>
          <a:r>
            <a:rPr lang="ru-RU" sz="1300" kern="1200" dirty="0"/>
            <a:t>. На </a:t>
          </a:r>
          <a:r>
            <a:rPr lang="ru-RU" sz="1300" kern="1200" dirty="0" err="1"/>
            <a:t>Місяці</a:t>
          </a:r>
          <a:r>
            <a:rPr lang="ru-RU" sz="1300" kern="1200" dirty="0"/>
            <a:t> </a:t>
          </a:r>
          <a:r>
            <a:rPr lang="ru-RU" sz="1300" kern="1200" dirty="0" err="1"/>
            <a:t>це</a:t>
          </a:r>
          <a:r>
            <a:rPr lang="ru-RU" sz="1300" kern="1200" dirty="0"/>
            <a:t> </a:t>
          </a:r>
          <a:r>
            <a:rPr lang="ru-RU" sz="1300" kern="1200" dirty="0" err="1"/>
            <a:t>товсті</a:t>
          </a:r>
          <a:r>
            <a:rPr lang="ru-RU" sz="1300" kern="1200" dirty="0"/>
            <a:t> </a:t>
          </a:r>
          <a:r>
            <a:rPr lang="ru-RU" sz="1300" kern="1200" dirty="0" err="1"/>
            <a:t>стіни</a:t>
          </a:r>
          <a:r>
            <a:rPr lang="ru-RU" sz="1300" kern="1200" dirty="0"/>
            <a:t> модуля. </a:t>
          </a:r>
          <a:r>
            <a:rPr lang="ru-RU" sz="1300" kern="1200" dirty="0" err="1"/>
            <a:t>Герметичність</a:t>
          </a:r>
          <a:r>
            <a:rPr lang="ru-RU" sz="1300" kern="1200" dirty="0"/>
            <a:t> </a:t>
          </a:r>
          <a:r>
            <a:rPr lang="ru-RU" sz="1300" kern="1200" dirty="0" err="1"/>
            <a:t>гарантує</a:t>
          </a:r>
          <a:r>
            <a:rPr lang="ru-RU" sz="1300" kern="1200" dirty="0"/>
            <a:t>, </a:t>
          </a:r>
          <a:r>
            <a:rPr lang="ru-RU" sz="1300" kern="1200" dirty="0" err="1"/>
            <a:t>що</a:t>
          </a:r>
          <a:r>
            <a:rPr lang="ru-RU" sz="1300" kern="1200" dirty="0"/>
            <a:t> </a:t>
          </a:r>
          <a:r>
            <a:rPr lang="ru-RU" sz="1300" kern="1200" dirty="0" err="1"/>
            <a:t>жодна</a:t>
          </a:r>
          <a:r>
            <a:rPr lang="ru-RU" sz="1300" kern="1200" dirty="0"/>
            <a:t> молекула </a:t>
          </a:r>
          <a:r>
            <a:rPr lang="ru-RU" sz="1300" kern="1200" dirty="0" err="1"/>
            <a:t>кисню</a:t>
          </a:r>
          <a:r>
            <a:rPr lang="ru-RU" sz="1300" kern="1200" dirty="0"/>
            <a:t> </a:t>
          </a:r>
          <a:r>
            <a:rPr lang="ru-RU" sz="1300" kern="1200" dirty="0" err="1"/>
            <a:t>чи</a:t>
          </a:r>
          <a:r>
            <a:rPr lang="ru-RU" sz="1300" kern="1200" dirty="0"/>
            <a:t> води не буде </a:t>
          </a:r>
          <a:r>
            <a:rPr lang="ru-RU" sz="1300" kern="1200" dirty="0" err="1"/>
            <a:t>втрачена</a:t>
          </a:r>
          <a:r>
            <a:rPr lang="ru-RU" sz="1300" kern="1200" dirty="0"/>
            <a:t> в </a:t>
          </a:r>
          <a:r>
            <a:rPr lang="ru-RU" sz="1300" kern="1200" dirty="0" err="1"/>
            <a:t>космосі</a:t>
          </a:r>
          <a:r>
            <a:rPr lang="ru-RU" sz="1300" kern="1200" dirty="0"/>
            <a:t> (</a:t>
          </a:r>
          <a:r>
            <a:rPr lang="ru-RU" sz="1300" kern="1200" dirty="0" err="1"/>
            <a:t>вакуумі</a:t>
          </a:r>
          <a:r>
            <a:rPr lang="ru-RU" sz="1300" kern="1200" dirty="0"/>
            <a:t>).</a:t>
          </a:r>
        </a:p>
      </dsp:txBody>
      <dsp:txXfrm>
        <a:off x="0" y="4854776"/>
        <a:ext cx="8128000" cy="413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6F48D-8051-4046-8E8C-C03B3C35B471}">
      <dsp:nvSpPr>
        <dsp:cNvPr id="0" name=""/>
        <dsp:cNvSpPr/>
      </dsp:nvSpPr>
      <dsp:spPr>
        <a:xfrm>
          <a:off x="0" y="140454"/>
          <a:ext cx="878205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1. </a:t>
          </a:r>
          <a:r>
            <a:rPr lang="ru-RU" sz="1700" b="1" kern="1200" dirty="0" err="1"/>
            <a:t>Підготовка</a:t>
          </a:r>
          <a:r>
            <a:rPr lang="ru-RU" sz="1700" b="1" kern="1200" dirty="0"/>
            <a:t> </a:t>
          </a:r>
          <a:r>
            <a:rPr lang="ru-RU" sz="1700" b="1" kern="1200" dirty="0" err="1"/>
            <a:t>середовища</a:t>
          </a:r>
          <a:r>
            <a:rPr lang="ru-RU" sz="1700" b="1" kern="1200" dirty="0"/>
            <a:t> (</a:t>
          </a:r>
          <a:r>
            <a:rPr lang="ru-RU" sz="1700" b="1" kern="1200" dirty="0" err="1"/>
            <a:t>Стерилізація</a:t>
          </a:r>
          <a:r>
            <a:rPr lang="ru-RU" sz="1700" b="1" kern="1200" dirty="0"/>
            <a:t> та субстрат)</a:t>
          </a:r>
          <a:endParaRPr lang="ru-RU" sz="1700" kern="1200" dirty="0"/>
        </a:p>
      </dsp:txBody>
      <dsp:txXfrm>
        <a:off x="19904" y="160358"/>
        <a:ext cx="8742242" cy="367937"/>
      </dsp:txXfrm>
    </dsp:sp>
    <dsp:sp modelId="{1E0D1866-D969-4007-90EF-0C443B3CAD35}">
      <dsp:nvSpPr>
        <dsp:cNvPr id="0" name=""/>
        <dsp:cNvSpPr/>
      </dsp:nvSpPr>
      <dsp:spPr>
        <a:xfrm>
          <a:off x="0" y="548199"/>
          <a:ext cx="8782050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83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Очищення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Ретельне</a:t>
          </a:r>
          <a:r>
            <a:rPr lang="ru-RU" sz="1300" kern="1200" dirty="0"/>
            <a:t> </a:t>
          </a:r>
          <a:r>
            <a:rPr lang="ru-RU" sz="1300" kern="1200" dirty="0" err="1"/>
            <a:t>промиття</a:t>
          </a:r>
          <a:r>
            <a:rPr lang="ru-RU" sz="1300" kern="1200" dirty="0"/>
            <a:t> </a:t>
          </a:r>
          <a:r>
            <a:rPr lang="ru-RU" sz="1300" kern="1200" dirty="0" err="1"/>
            <a:t>двох</a:t>
          </a:r>
          <a:r>
            <a:rPr lang="ru-RU" sz="1300" kern="1200" dirty="0"/>
            <a:t> </a:t>
          </a:r>
          <a:r>
            <a:rPr lang="ru-RU" sz="1300" kern="1200" dirty="0" err="1"/>
            <a:t>скляних</a:t>
          </a:r>
          <a:r>
            <a:rPr lang="ru-RU" sz="1300" kern="1200" dirty="0"/>
            <a:t> банок </a:t>
          </a:r>
          <a:r>
            <a:rPr lang="ru-RU" sz="1300" kern="1200" dirty="0" err="1"/>
            <a:t>гарячою</a:t>
          </a:r>
          <a:r>
            <a:rPr lang="ru-RU" sz="1300" kern="1200" dirty="0"/>
            <a:t> водою (без </a:t>
          </a:r>
          <a:r>
            <a:rPr lang="ru-RU" sz="1300" kern="1200" dirty="0" err="1"/>
            <a:t>хімікатів</a:t>
          </a:r>
          <a:r>
            <a:rPr lang="ru-RU" sz="1300" kern="1200" dirty="0"/>
            <a:t>).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/>
            <a:t>Закладка </a:t>
          </a:r>
          <a:r>
            <a:rPr lang="ru-RU" sz="1300" b="1" kern="1200" dirty="0" err="1"/>
            <a:t>ґрунту</a:t>
          </a:r>
          <a:r>
            <a:rPr lang="ru-RU" sz="1300" b="1" kern="1200" dirty="0"/>
            <a:t>:</a:t>
          </a:r>
          <a:r>
            <a:rPr lang="ru-RU" sz="1300" kern="1200" dirty="0"/>
            <a:t>  </a:t>
          </a:r>
          <a:r>
            <a:rPr lang="ru-RU" sz="1300" b="1" kern="1200" dirty="0"/>
            <a:t>Банка №1 (Контроль):</a:t>
          </a:r>
          <a:r>
            <a:rPr lang="ru-RU" sz="1300" kern="1200" dirty="0"/>
            <a:t> </a:t>
          </a:r>
          <a:r>
            <a:rPr lang="ru-RU" sz="1300" kern="1200" dirty="0" err="1"/>
            <a:t>Тільки</a:t>
          </a:r>
          <a:r>
            <a:rPr lang="ru-RU" sz="1300" kern="1200" dirty="0"/>
            <a:t> </a:t>
          </a:r>
          <a:r>
            <a:rPr lang="ru-RU" sz="1300" kern="1200" dirty="0" err="1"/>
            <a:t>промитий</a:t>
          </a:r>
          <a:r>
            <a:rPr lang="ru-RU" sz="1300" kern="1200" dirty="0"/>
            <a:t> </a:t>
          </a:r>
          <a:r>
            <a:rPr lang="ru-RU" sz="1300" kern="1200" dirty="0" err="1"/>
            <a:t>річковий</a:t>
          </a:r>
          <a:r>
            <a:rPr lang="ru-RU" sz="1300" kern="1200" dirty="0"/>
            <a:t> </a:t>
          </a:r>
          <a:r>
            <a:rPr lang="ru-RU" sz="1300" kern="1200" dirty="0" err="1"/>
            <a:t>пісок</a:t>
          </a:r>
          <a:r>
            <a:rPr lang="ru-RU" sz="1300" kern="1200" dirty="0"/>
            <a:t>. </a:t>
          </a:r>
          <a:r>
            <a:rPr lang="ru-RU" sz="1300" b="1" kern="1200" dirty="0"/>
            <a:t>Банка №2 (</a:t>
          </a:r>
          <a:r>
            <a:rPr lang="ru-RU" sz="1300" b="1" kern="1200" dirty="0" err="1"/>
            <a:t>Експеримент</a:t>
          </a:r>
          <a:r>
            <a:rPr lang="ru-RU" sz="1300" b="1" kern="1200" dirty="0"/>
            <a:t>):</a:t>
          </a:r>
          <a:r>
            <a:rPr lang="ru-RU" sz="1300" kern="1200" dirty="0"/>
            <a:t> </a:t>
          </a:r>
          <a:r>
            <a:rPr lang="ru-RU" sz="1300" kern="1200" dirty="0" err="1"/>
            <a:t>Багатошаровий</a:t>
          </a:r>
          <a:r>
            <a:rPr lang="ru-RU" sz="1300" kern="1200" dirty="0"/>
            <a:t> субстрат (</a:t>
          </a:r>
          <a:r>
            <a:rPr lang="ru-RU" sz="1300" kern="1200" dirty="0" err="1"/>
            <a:t>гравій</a:t>
          </a:r>
          <a:r>
            <a:rPr lang="ru-RU" sz="1300" kern="1200" dirty="0"/>
            <a:t> + </a:t>
          </a:r>
          <a:r>
            <a:rPr lang="ru-RU" sz="1300" kern="1200" dirty="0" err="1"/>
            <a:t>акваріумний</a:t>
          </a:r>
          <a:r>
            <a:rPr lang="ru-RU" sz="1300" kern="1200" dirty="0"/>
            <a:t> </a:t>
          </a:r>
          <a:r>
            <a:rPr lang="ru-RU" sz="1300" kern="1200" dirty="0" err="1"/>
            <a:t>ґрунт</a:t>
          </a:r>
          <a:r>
            <a:rPr lang="ru-RU" sz="1300" kern="1200" dirty="0"/>
            <a:t> з </a:t>
          </a:r>
          <a:r>
            <a:rPr lang="ru-RU" sz="1300" kern="1200" dirty="0" err="1"/>
            <a:t>бактеріями</a:t>
          </a:r>
          <a:r>
            <a:rPr lang="ru-RU" sz="1300" kern="1200" dirty="0"/>
            <a:t> + </a:t>
          </a:r>
          <a:r>
            <a:rPr lang="ru-RU" sz="1300" kern="1200" dirty="0" err="1"/>
            <a:t>пісок</a:t>
          </a:r>
          <a:r>
            <a:rPr lang="ru-RU" sz="1300" kern="1200" dirty="0"/>
            <a:t>) для </a:t>
          </a:r>
          <a:r>
            <a:rPr lang="ru-RU" sz="1300" kern="1200" dirty="0" err="1"/>
            <a:t>імітації</a:t>
          </a:r>
          <a:r>
            <a:rPr lang="ru-RU" sz="1300" kern="1200" dirty="0"/>
            <a:t> </a:t>
          </a:r>
          <a:r>
            <a:rPr lang="ru-RU" sz="1300" kern="1200" dirty="0" err="1"/>
            <a:t>природної</a:t>
          </a:r>
          <a:r>
            <a:rPr lang="ru-RU" sz="1300" kern="1200" dirty="0"/>
            <a:t> </a:t>
          </a:r>
          <a:r>
            <a:rPr lang="ru-RU" sz="1300" kern="1200" dirty="0" err="1"/>
            <a:t>фільтрації</a:t>
          </a:r>
          <a:r>
            <a:rPr lang="ru-RU" sz="1300" kern="1200" dirty="0"/>
            <a:t>.</a:t>
          </a:r>
        </a:p>
      </dsp:txBody>
      <dsp:txXfrm>
        <a:off x="0" y="548199"/>
        <a:ext cx="8782050" cy="633420"/>
      </dsp:txXfrm>
    </dsp:sp>
    <dsp:sp modelId="{1E5D49E0-54D8-43C0-94BA-620D3B89B1D2}">
      <dsp:nvSpPr>
        <dsp:cNvPr id="0" name=""/>
        <dsp:cNvSpPr/>
      </dsp:nvSpPr>
      <dsp:spPr>
        <a:xfrm>
          <a:off x="0" y="1181619"/>
          <a:ext cx="878205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2. Наповнення та біологічний старт</a:t>
          </a:r>
        </a:p>
      </dsp:txBody>
      <dsp:txXfrm>
        <a:off x="19904" y="1201523"/>
        <a:ext cx="8742242" cy="367937"/>
      </dsp:txXfrm>
    </dsp:sp>
    <dsp:sp modelId="{62C57521-E411-485A-8E60-1837CBF9F38A}">
      <dsp:nvSpPr>
        <dsp:cNvPr id="0" name=""/>
        <dsp:cNvSpPr/>
      </dsp:nvSpPr>
      <dsp:spPr>
        <a:xfrm>
          <a:off x="0" y="1589364"/>
          <a:ext cx="8782050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83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/>
            <a:t>Вода:</a:t>
          </a:r>
          <a:r>
            <a:rPr lang="ru-RU" sz="1300" kern="1200" dirty="0"/>
            <a:t> </a:t>
          </a:r>
          <a:r>
            <a:rPr lang="ru-RU" sz="1300" kern="1200" dirty="0" err="1"/>
            <a:t>Заповнення</a:t>
          </a:r>
          <a:r>
            <a:rPr lang="ru-RU" sz="1300" kern="1200" dirty="0"/>
            <a:t> </a:t>
          </a:r>
          <a:r>
            <a:rPr lang="ru-RU" sz="1300" kern="1200" dirty="0" err="1"/>
            <a:t>ємностей</a:t>
          </a:r>
          <a:r>
            <a:rPr lang="ru-RU" sz="1300" kern="1200" dirty="0"/>
            <a:t> </a:t>
          </a:r>
          <a:r>
            <a:rPr lang="ru-RU" sz="1300" kern="1200" dirty="0" err="1"/>
            <a:t>відстояною</a:t>
          </a:r>
          <a:r>
            <a:rPr lang="ru-RU" sz="1300" kern="1200" dirty="0"/>
            <a:t> водою (</a:t>
          </a:r>
          <a:r>
            <a:rPr lang="ru-RU" sz="1300" kern="1200" dirty="0" err="1"/>
            <a:t>залишаючи</a:t>
          </a:r>
          <a:r>
            <a:rPr lang="ru-RU" sz="1300" kern="1200" dirty="0"/>
            <a:t> 10% </a:t>
          </a:r>
          <a:r>
            <a:rPr lang="ru-RU" sz="1300" kern="1200" dirty="0" err="1"/>
            <a:t>повітряного</a:t>
          </a:r>
          <a:r>
            <a:rPr lang="ru-RU" sz="1300" kern="1200" dirty="0"/>
            <a:t> простору </a:t>
          </a:r>
          <a:r>
            <a:rPr lang="ru-RU" sz="1300" kern="1200" dirty="0" err="1"/>
            <a:t>зверху</a:t>
          </a:r>
          <a:r>
            <a:rPr lang="ru-RU" sz="1300" kern="1200" dirty="0"/>
            <a:t>).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/>
            <a:t>Флора:</a:t>
          </a:r>
          <a:r>
            <a:rPr lang="ru-RU" sz="1300" kern="1200" dirty="0"/>
            <a:t> </a:t>
          </a:r>
          <a:r>
            <a:rPr lang="ru-RU" sz="1300" kern="1200" dirty="0" err="1"/>
            <a:t>Висадка</a:t>
          </a:r>
          <a:r>
            <a:rPr lang="ru-RU" sz="1300" kern="1200" dirty="0"/>
            <a:t> </a:t>
          </a:r>
          <a:r>
            <a:rPr lang="ru-RU" sz="1300" kern="1200" dirty="0" err="1"/>
            <a:t>водоростей</a:t>
          </a:r>
          <a:r>
            <a:rPr lang="ru-RU" sz="1300" kern="1200" dirty="0"/>
            <a:t> у банки (у </a:t>
          </a:r>
          <a:r>
            <a:rPr lang="ru-RU" sz="1300" kern="1200" dirty="0" err="1"/>
            <a:t>експериментальну</a:t>
          </a:r>
          <a:r>
            <a:rPr lang="ru-RU" sz="1300" kern="1200" dirty="0"/>
            <a:t> </a:t>
          </a:r>
          <a:r>
            <a:rPr lang="ru-RU" sz="1300" kern="1200" dirty="0" err="1"/>
            <a:t>вдвічі</a:t>
          </a:r>
          <a:r>
            <a:rPr lang="ru-RU" sz="1300" kern="1200" dirty="0"/>
            <a:t> </a:t>
          </a:r>
          <a:r>
            <a:rPr lang="ru-RU" sz="1300" kern="1200" dirty="0" err="1"/>
            <a:t>більше</a:t>
          </a:r>
          <a:r>
            <a:rPr lang="ru-RU" sz="1300" kern="1200" dirty="0"/>
            <a:t>, </a:t>
          </a:r>
          <a:r>
            <a:rPr lang="ru-RU" sz="1300" kern="1200" dirty="0" err="1"/>
            <a:t>аніж</a:t>
          </a:r>
          <a:r>
            <a:rPr lang="ru-RU" sz="1300" kern="1200" dirty="0"/>
            <a:t> у </a:t>
          </a:r>
          <a:r>
            <a:rPr lang="ru-RU" sz="1300" kern="1200" dirty="0" err="1"/>
            <a:t>контрольну</a:t>
          </a:r>
          <a:r>
            <a:rPr lang="ru-RU" sz="1300" kern="1200" dirty="0"/>
            <a:t>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Стабілізація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Експозиція</a:t>
          </a:r>
          <a:r>
            <a:rPr lang="ru-RU" sz="1300" kern="1200" dirty="0"/>
            <a:t> банок на </a:t>
          </a:r>
          <a:r>
            <a:rPr lang="ru-RU" sz="1300" kern="1200" dirty="0" err="1"/>
            <a:t>світлі</a:t>
          </a:r>
          <a:r>
            <a:rPr lang="ru-RU" sz="1300" kern="1200" dirty="0"/>
            <a:t> </a:t>
          </a:r>
          <a:r>
            <a:rPr lang="ru-RU" sz="1300" kern="1200" dirty="0" err="1"/>
            <a:t>протягом</a:t>
          </a:r>
          <a:r>
            <a:rPr lang="ru-RU" sz="1300" kern="1200" dirty="0"/>
            <a:t> 48 годин для </a:t>
          </a:r>
          <a:r>
            <a:rPr lang="ru-RU" sz="1300" kern="1200" dirty="0" err="1"/>
            <a:t>насичення</a:t>
          </a:r>
          <a:r>
            <a:rPr lang="ru-RU" sz="1300" kern="1200" dirty="0"/>
            <a:t> води киснем перед </a:t>
          </a:r>
          <a:r>
            <a:rPr lang="ru-RU" sz="1300" kern="1200" dirty="0" err="1"/>
            <a:t>заселенням</a:t>
          </a:r>
          <a:r>
            <a:rPr lang="ru-RU" sz="1300" kern="1200" dirty="0"/>
            <a:t> тварин.</a:t>
          </a:r>
        </a:p>
      </dsp:txBody>
      <dsp:txXfrm>
        <a:off x="0" y="1589364"/>
        <a:ext cx="8782050" cy="668609"/>
      </dsp:txXfrm>
    </dsp:sp>
    <dsp:sp modelId="{693FE3D6-E8FD-437D-8C3A-1B820EA39EC9}">
      <dsp:nvSpPr>
        <dsp:cNvPr id="0" name=""/>
        <dsp:cNvSpPr/>
      </dsp:nvSpPr>
      <dsp:spPr>
        <a:xfrm>
          <a:off x="0" y="2257974"/>
          <a:ext cx="878205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3. Заселення «астронавтів»</a:t>
          </a:r>
        </a:p>
      </dsp:txBody>
      <dsp:txXfrm>
        <a:off x="19904" y="2277878"/>
        <a:ext cx="8742242" cy="367937"/>
      </dsp:txXfrm>
    </dsp:sp>
    <dsp:sp modelId="{30552EA9-665C-400A-921D-B40AEF6FDA64}">
      <dsp:nvSpPr>
        <dsp:cNvPr id="0" name=""/>
        <dsp:cNvSpPr/>
      </dsp:nvSpPr>
      <dsp:spPr>
        <a:xfrm>
          <a:off x="0" y="2665719"/>
          <a:ext cx="8782050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83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Адаптація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Поступове</a:t>
          </a:r>
          <a:r>
            <a:rPr lang="ru-RU" sz="1300" kern="1200" dirty="0"/>
            <a:t> </a:t>
          </a:r>
          <a:r>
            <a:rPr lang="ru-RU" sz="1300" kern="1200" dirty="0" err="1"/>
            <a:t>вирівнювання</a:t>
          </a:r>
          <a:r>
            <a:rPr lang="ru-RU" sz="1300" kern="1200" dirty="0"/>
            <a:t> </a:t>
          </a:r>
          <a:r>
            <a:rPr lang="ru-RU" sz="1300" kern="1200" dirty="0" err="1"/>
            <a:t>температури</a:t>
          </a:r>
          <a:r>
            <a:rPr lang="ru-RU" sz="1300" kern="1200" dirty="0"/>
            <a:t> та запуск по </a:t>
          </a:r>
          <a:r>
            <a:rPr lang="ru-RU" sz="1300" kern="1200" dirty="0" err="1"/>
            <a:t>одній</a:t>
          </a:r>
          <a:r>
            <a:rPr lang="ru-RU" sz="1300" kern="1200" dirty="0"/>
            <a:t> </a:t>
          </a:r>
          <a:r>
            <a:rPr lang="ru-RU" sz="1300" kern="1200" dirty="0" err="1"/>
            <a:t>рибці</a:t>
          </a:r>
          <a:r>
            <a:rPr lang="ru-RU" sz="1300" kern="1200" dirty="0"/>
            <a:t> (</a:t>
          </a:r>
          <a:r>
            <a:rPr lang="ru-RU" sz="1300" kern="1200" dirty="0" err="1"/>
            <a:t>молінезії</a:t>
          </a:r>
          <a:r>
            <a:rPr lang="ru-RU" sz="1300" kern="1200" dirty="0"/>
            <a:t>) у </a:t>
          </a:r>
          <a:r>
            <a:rPr lang="ru-RU" sz="1300" kern="1200" dirty="0" err="1"/>
            <a:t>кожну</a:t>
          </a:r>
          <a:r>
            <a:rPr lang="ru-RU" sz="1300" kern="1200" dirty="0"/>
            <a:t> систему.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Додавання</a:t>
          </a:r>
          <a:r>
            <a:rPr lang="ru-RU" sz="1300" b="1" kern="1200" dirty="0"/>
            <a:t> </a:t>
          </a:r>
          <a:r>
            <a:rPr lang="ru-RU" sz="1300" b="1" kern="1200" dirty="0" err="1"/>
            <a:t>консументів</a:t>
          </a:r>
          <a:r>
            <a:rPr lang="ru-RU" sz="1300" b="1" kern="1200" dirty="0"/>
            <a:t>:</a:t>
          </a:r>
          <a:r>
            <a:rPr lang="ru-RU" sz="1300" kern="1200" dirty="0"/>
            <a:t> (За </a:t>
          </a:r>
          <a:r>
            <a:rPr lang="ru-RU" sz="1300" kern="1200" dirty="0" err="1"/>
            <a:t>бажанням</a:t>
          </a:r>
          <a:r>
            <a:rPr lang="ru-RU" sz="1300" kern="1200" dirty="0"/>
            <a:t>) </a:t>
          </a:r>
          <a:r>
            <a:rPr lang="ru-RU" sz="1300" kern="1200" dirty="0" err="1"/>
            <a:t>додавання</a:t>
          </a:r>
          <a:r>
            <a:rPr lang="ru-RU" sz="1300" kern="1200" dirty="0"/>
            <a:t> по одному </a:t>
          </a:r>
          <a:r>
            <a:rPr lang="ru-RU" sz="1300" kern="1200" dirty="0" err="1"/>
            <a:t>равлику</a:t>
          </a:r>
          <a:r>
            <a:rPr lang="ru-RU" sz="1300" kern="1200" dirty="0"/>
            <a:t> для </a:t>
          </a:r>
          <a:r>
            <a:rPr lang="ru-RU" sz="1300" kern="1200" dirty="0" err="1"/>
            <a:t>очищення</a:t>
          </a:r>
          <a:r>
            <a:rPr lang="ru-RU" sz="1300" kern="1200" dirty="0"/>
            <a:t> </a:t>
          </a:r>
          <a:r>
            <a:rPr lang="ru-RU" sz="1300" kern="1200" dirty="0" err="1"/>
            <a:t>стінок</a:t>
          </a:r>
          <a:r>
            <a:rPr lang="ru-RU" sz="1300" kern="1200" dirty="0"/>
            <a:t> </a:t>
          </a:r>
          <a:r>
            <a:rPr lang="ru-RU" sz="1300" kern="1200" dirty="0" err="1"/>
            <a:t>від</a:t>
          </a:r>
          <a:r>
            <a:rPr lang="ru-RU" sz="1300" kern="1200" dirty="0"/>
            <a:t> </a:t>
          </a:r>
          <a:r>
            <a:rPr lang="ru-RU" sz="1300" kern="1200" dirty="0" err="1"/>
            <a:t>органічного</a:t>
          </a:r>
          <a:r>
            <a:rPr lang="ru-RU" sz="1300" kern="1200" dirty="0"/>
            <a:t> </a:t>
          </a:r>
          <a:r>
            <a:rPr lang="ru-RU" sz="1300" kern="1200" dirty="0" err="1"/>
            <a:t>нальоту</a:t>
          </a:r>
          <a:r>
            <a:rPr lang="ru-RU" sz="1300" kern="1200" dirty="0"/>
            <a:t>.</a:t>
          </a:r>
        </a:p>
      </dsp:txBody>
      <dsp:txXfrm>
        <a:off x="0" y="2665719"/>
        <a:ext cx="8782050" cy="448672"/>
      </dsp:txXfrm>
    </dsp:sp>
    <dsp:sp modelId="{1B57148F-FEFF-4FB9-853B-BD0CE320F36B}">
      <dsp:nvSpPr>
        <dsp:cNvPr id="0" name=""/>
        <dsp:cNvSpPr/>
      </dsp:nvSpPr>
      <dsp:spPr>
        <a:xfrm>
          <a:off x="0" y="3114391"/>
          <a:ext cx="878205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4. Герметизація (Ізоляція системи)</a:t>
          </a:r>
        </a:p>
      </dsp:txBody>
      <dsp:txXfrm>
        <a:off x="19904" y="3134295"/>
        <a:ext cx="8742242" cy="367937"/>
      </dsp:txXfrm>
    </dsp:sp>
    <dsp:sp modelId="{934030C9-37F9-4939-8279-1CBE045DAA23}">
      <dsp:nvSpPr>
        <dsp:cNvPr id="0" name=""/>
        <dsp:cNvSpPr/>
      </dsp:nvSpPr>
      <dsp:spPr>
        <a:xfrm>
          <a:off x="0" y="3522136"/>
          <a:ext cx="8782050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83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Закриття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Щільне</a:t>
          </a:r>
          <a:r>
            <a:rPr lang="ru-RU" sz="1300" kern="1200" dirty="0"/>
            <a:t> </a:t>
          </a:r>
          <a:r>
            <a:rPr lang="ru-RU" sz="1300" kern="1200" dirty="0" err="1"/>
            <a:t>закручування</a:t>
          </a:r>
          <a:r>
            <a:rPr lang="ru-RU" sz="1300" kern="1200" dirty="0"/>
            <a:t> </a:t>
          </a:r>
          <a:r>
            <a:rPr lang="ru-RU" sz="1300" kern="1200" dirty="0" err="1"/>
            <a:t>кришок</a:t>
          </a:r>
          <a:r>
            <a:rPr lang="ru-RU" sz="1300" kern="1200" dirty="0"/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Герметизація</a:t>
          </a:r>
          <a:r>
            <a:rPr lang="ru-RU" sz="1300" b="1" kern="1200" dirty="0"/>
            <a:t>:</a:t>
          </a:r>
          <a:r>
            <a:rPr lang="ru-RU" sz="1300" kern="1200" dirty="0"/>
            <a:t> Заливка </a:t>
          </a:r>
          <a:r>
            <a:rPr lang="ru-RU" sz="1300" kern="1200" dirty="0" err="1"/>
            <a:t>стиків</a:t>
          </a:r>
          <a:r>
            <a:rPr lang="ru-RU" sz="1300" kern="1200" dirty="0"/>
            <a:t> </a:t>
          </a:r>
          <a:r>
            <a:rPr lang="ru-RU" sz="1300" kern="1200" dirty="0" err="1"/>
            <a:t>силіконовим</a:t>
          </a:r>
          <a:r>
            <a:rPr lang="ru-RU" sz="1300" kern="1200" dirty="0"/>
            <a:t> герметиком </a:t>
          </a:r>
          <a:r>
            <a:rPr lang="ru-RU" sz="1300" kern="1200" dirty="0" err="1"/>
            <a:t>або</a:t>
          </a:r>
          <a:r>
            <a:rPr lang="ru-RU" sz="1300" kern="1200" dirty="0"/>
            <a:t> </a:t>
          </a:r>
          <a:r>
            <a:rPr lang="ru-RU" sz="1300" kern="1200" dirty="0" err="1"/>
            <a:t>парафіном</a:t>
          </a:r>
          <a:r>
            <a:rPr lang="ru-RU" sz="1300" kern="1200" dirty="0"/>
            <a:t> для </a:t>
          </a:r>
          <a:r>
            <a:rPr lang="ru-RU" sz="1300" kern="1200" dirty="0" err="1"/>
            <a:t>повного</a:t>
          </a:r>
          <a:r>
            <a:rPr lang="ru-RU" sz="1300" kern="1200" dirty="0"/>
            <a:t> </a:t>
          </a:r>
          <a:r>
            <a:rPr lang="ru-RU" sz="1300" kern="1200" dirty="0" err="1"/>
            <a:t>припинення</a:t>
          </a:r>
          <a:r>
            <a:rPr lang="ru-RU" sz="1300" kern="1200" dirty="0"/>
            <a:t> </a:t>
          </a:r>
          <a:r>
            <a:rPr lang="ru-RU" sz="1300" kern="1200" dirty="0" err="1"/>
            <a:t>обміну</a:t>
          </a:r>
          <a:r>
            <a:rPr lang="ru-RU" sz="1300" kern="1200" dirty="0"/>
            <a:t> </a:t>
          </a:r>
          <a:r>
            <a:rPr lang="ru-RU" sz="1300" kern="1200" dirty="0" err="1"/>
            <a:t>речовиною</a:t>
          </a:r>
          <a:r>
            <a:rPr lang="ru-RU" sz="1300" kern="1200" dirty="0"/>
            <a:t> </a:t>
          </a:r>
          <a:r>
            <a:rPr lang="ru-RU" sz="1300" kern="1200" dirty="0" err="1"/>
            <a:t>із</a:t>
          </a:r>
          <a:r>
            <a:rPr lang="ru-RU" sz="1300" kern="1200" dirty="0"/>
            <a:t> </a:t>
          </a:r>
          <a:r>
            <a:rPr lang="ru-RU" sz="1300" kern="1200" dirty="0" err="1"/>
            <a:t>зовнішнім</a:t>
          </a:r>
          <a:r>
            <a:rPr lang="ru-RU" sz="1300" kern="1200" dirty="0"/>
            <a:t> </a:t>
          </a:r>
          <a:r>
            <a:rPr lang="ru-RU" sz="1300" kern="1200" dirty="0" err="1"/>
            <a:t>світом</a:t>
          </a:r>
          <a:r>
            <a:rPr lang="ru-RU" sz="1300" kern="1200" dirty="0"/>
            <a:t>.</a:t>
          </a:r>
        </a:p>
      </dsp:txBody>
      <dsp:txXfrm>
        <a:off x="0" y="3522136"/>
        <a:ext cx="8782050" cy="633420"/>
      </dsp:txXfrm>
    </dsp:sp>
    <dsp:sp modelId="{95533571-3497-4552-AE8B-15BA62B48124}">
      <dsp:nvSpPr>
        <dsp:cNvPr id="0" name=""/>
        <dsp:cNvSpPr/>
      </dsp:nvSpPr>
      <dsp:spPr>
        <a:xfrm>
          <a:off x="0" y="4155556"/>
          <a:ext cx="878205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5. Моніторинг та збір даних</a:t>
          </a:r>
        </a:p>
      </dsp:txBody>
      <dsp:txXfrm>
        <a:off x="19904" y="4175460"/>
        <a:ext cx="8742242" cy="367937"/>
      </dsp:txXfrm>
    </dsp:sp>
    <dsp:sp modelId="{A9D7B108-D238-4642-A020-4DF774C6871C}">
      <dsp:nvSpPr>
        <dsp:cNvPr id="0" name=""/>
        <dsp:cNvSpPr/>
      </dsp:nvSpPr>
      <dsp:spPr>
        <a:xfrm>
          <a:off x="0" y="4563301"/>
          <a:ext cx="8782050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83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Експозиція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Розміщення</a:t>
          </a:r>
          <a:r>
            <a:rPr lang="ru-RU" sz="1300" kern="1200" dirty="0"/>
            <a:t> банок у </a:t>
          </a:r>
          <a:r>
            <a:rPr lang="ru-RU" sz="1300" kern="1200" dirty="0" err="1"/>
            <a:t>місці</a:t>
          </a:r>
          <a:r>
            <a:rPr lang="ru-RU" sz="1300" kern="1200" dirty="0"/>
            <a:t> з </a:t>
          </a:r>
          <a:r>
            <a:rPr lang="ru-RU" sz="1300" kern="1200" dirty="0" err="1"/>
            <a:t>непрямим</a:t>
          </a:r>
          <a:r>
            <a:rPr lang="ru-RU" sz="1300" kern="1200" dirty="0"/>
            <a:t> </a:t>
          </a:r>
          <a:r>
            <a:rPr lang="ru-RU" sz="1300" kern="1200" dirty="0" err="1"/>
            <a:t>сонячним</a:t>
          </a:r>
          <a:r>
            <a:rPr lang="ru-RU" sz="1300" kern="1200" dirty="0"/>
            <a:t> </a:t>
          </a:r>
          <a:r>
            <a:rPr lang="ru-RU" sz="1300" kern="1200" dirty="0" err="1"/>
            <a:t>світлом</a:t>
          </a:r>
          <a:r>
            <a:rPr lang="ru-RU" sz="1300" kern="1200" dirty="0"/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ru-RU" sz="1300" b="1" kern="1200" dirty="0" err="1"/>
            <a:t>Фіксація</a:t>
          </a:r>
          <a:r>
            <a:rPr lang="ru-RU" sz="1300" b="1" kern="1200" dirty="0"/>
            <a:t>:</a:t>
          </a:r>
          <a:r>
            <a:rPr lang="ru-RU" sz="1300" kern="1200" dirty="0"/>
            <a:t> </a:t>
          </a:r>
          <a:r>
            <a:rPr lang="ru-RU" sz="1300" kern="1200" dirty="0" err="1"/>
            <a:t>Щоденний</a:t>
          </a:r>
          <a:r>
            <a:rPr lang="ru-RU" sz="1300" kern="1200" dirty="0"/>
            <a:t> </a:t>
          </a:r>
          <a:r>
            <a:rPr lang="ru-RU" sz="1300" kern="1200" dirty="0" err="1"/>
            <a:t>запис</a:t>
          </a:r>
          <a:r>
            <a:rPr lang="ru-RU" sz="1300" kern="1200" dirty="0"/>
            <a:t> </a:t>
          </a:r>
          <a:r>
            <a:rPr lang="ru-RU" sz="1300" kern="1200" dirty="0" err="1"/>
            <a:t>показників</a:t>
          </a:r>
          <a:r>
            <a:rPr lang="ru-RU" sz="1300" kern="1200" dirty="0"/>
            <a:t> (</a:t>
          </a:r>
          <a:r>
            <a:rPr lang="ru-RU" sz="1300" kern="1200" dirty="0" err="1"/>
            <a:t>прозорість</a:t>
          </a:r>
          <a:r>
            <a:rPr lang="ru-RU" sz="1300" kern="1200" dirty="0"/>
            <a:t> води, </a:t>
          </a:r>
          <a:r>
            <a:rPr lang="ru-RU" sz="1300" kern="1200" dirty="0" err="1"/>
            <a:t>поведінка</a:t>
          </a:r>
          <a:r>
            <a:rPr lang="ru-RU" sz="1300" kern="1200" dirty="0"/>
            <a:t> </a:t>
          </a:r>
          <a:r>
            <a:rPr lang="ru-RU" sz="1300" kern="1200" dirty="0" err="1"/>
            <a:t>риби</a:t>
          </a:r>
          <a:r>
            <a:rPr lang="ru-RU" sz="1300" kern="1200" dirty="0"/>
            <a:t>, </a:t>
          </a:r>
          <a:r>
            <a:rPr lang="ru-RU" sz="1300" kern="1200" dirty="0" err="1"/>
            <a:t>ріст</a:t>
          </a:r>
          <a:r>
            <a:rPr lang="ru-RU" sz="1300" kern="1200" dirty="0"/>
            <a:t> </a:t>
          </a:r>
          <a:r>
            <a:rPr lang="ru-RU" sz="1300" kern="1200" dirty="0" err="1"/>
            <a:t>рослин</a:t>
          </a:r>
          <a:r>
            <a:rPr lang="ru-RU" sz="1300" kern="1200" dirty="0"/>
            <a:t>, </a:t>
          </a:r>
          <a:r>
            <a:rPr lang="ru-RU" sz="1300" kern="1200" dirty="0" err="1"/>
            <a:t>наявність</a:t>
          </a:r>
          <a:r>
            <a:rPr lang="ru-RU" sz="1300" kern="1200" dirty="0"/>
            <a:t> конденсату) у протокол </a:t>
          </a:r>
          <a:r>
            <a:rPr lang="ru-RU" sz="1300" kern="1200" dirty="0" err="1"/>
            <a:t>спостережень</a:t>
          </a:r>
          <a:r>
            <a:rPr lang="ru-RU" sz="1300" kern="1200" dirty="0"/>
            <a:t> </a:t>
          </a:r>
          <a:r>
            <a:rPr lang="ru-RU" sz="1300" kern="1200" dirty="0" err="1"/>
            <a:t>протягом</a:t>
          </a:r>
          <a:r>
            <a:rPr lang="ru-RU" sz="1300" kern="1200" dirty="0"/>
            <a:t> </a:t>
          </a:r>
          <a:r>
            <a:rPr lang="ru-RU" sz="1300" kern="1200"/>
            <a:t>7–14 дні</a:t>
          </a:r>
          <a:endParaRPr lang="ru-RU" sz="1300" kern="1200" dirty="0"/>
        </a:p>
      </dsp:txBody>
      <dsp:txXfrm>
        <a:off x="0" y="4563301"/>
        <a:ext cx="8782050" cy="633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AC4E2-FF73-4C88-BF17-26B60EBB23A1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71524-1F70-44F0-B24B-E60594307B48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4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6BC175-7747-4E46-A1F5-CB7D4120CE41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0980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79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AA5F8-36F2-8866-B8A2-262A9EF8A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1ED45B-92E6-0DE4-BA0C-EBE35E647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0B44A-C7FA-A93A-5481-96DD5D004C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726B62-7BA6-41E1-B1A8-F4B39BD2191E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8AD1B-EED5-6C00-B343-34EA5D805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11C5F-8649-C72B-8A1F-9217A7D6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D0FE-5AB8-416C-9E69-79AAB0E822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22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AB2A4-6B8A-9D8E-4494-97EE0FB93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85975"/>
            <a:ext cx="3797300" cy="2476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BB066-2B11-B788-C75A-FFDE8F053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37973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194F5-2E83-E870-C189-AFABD2D690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790950" cy="365125"/>
          </a:xfrm>
          <a:prstGeom prst="rect">
            <a:avLst/>
          </a:prstGeom>
        </p:spPr>
        <p:txBody>
          <a:bodyPr/>
          <a:lstStyle/>
          <a:p>
            <a:fld id="{23726B62-7BA6-41E1-B1A8-F4B39BD2191E}" type="datetimeFigureOut">
              <a:rPr lang="ru-RU" smtClean="0"/>
              <a:t>06.04.2026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7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F4DE-220F-A4F4-F4F4-FDBE6BCD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365125"/>
            <a:ext cx="935355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94CBB-9E60-36CE-C979-83F9607F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48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B68A1-FEFB-3460-C740-6E11ABA4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365125"/>
            <a:ext cx="935355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0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45783-8206-ED37-0622-F5048D53D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365125"/>
            <a:ext cx="935355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9A05D-E77A-920E-FF28-89DACD7E0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0D449-C9E5-FAA0-0A3B-474F16CDE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9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46EB9-3D22-4AF0-B848-C6CADCDE711A}" type="datetimeFigureOut">
              <a:rPr lang="ru-RU" altLang="ru-RU"/>
              <a:pPr>
                <a:defRPr/>
              </a:pPr>
              <a:t>06.04.2026</a:t>
            </a:fld>
            <a:endParaRPr lang="ru-RU" alt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B4A38-3AC5-4A06-827C-D45267BF2A85}" type="slidenum">
              <a:rPr lang="ru-RU" altLang="ru-RU"/>
              <a:pPr/>
              <a:t>‹№›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08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CE3F4-54D5-FC54-D1FB-1B9B4A1A75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26B62-7BA6-41E1-B1A8-F4B39BD2191E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2B696-BA78-AC5E-4A7A-DB2D8EDC3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75AF4-5820-536D-55BC-DB3860264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6D0FE-5AB8-416C-9E69-79AAB0E822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0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10" Type="http://schemas.openxmlformats.org/officeDocument/2006/relationships/image" Target="../media/image15.png"/><Relationship Id="rId4" Type="http://schemas.openxmlformats.org/officeDocument/2006/relationships/image" Target="../media/image10.sv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reference/jsc-life-support-subsystems/" TargetMode="External"/><Relationship Id="rId7" Type="http://schemas.openxmlformats.org/officeDocument/2006/relationships/hyperlink" Target="https://www.aquariumsource.com/molly-fish/" TargetMode="External"/><Relationship Id="rId2" Type="http://schemas.openxmlformats.org/officeDocument/2006/relationships/hyperlink" Target="https://www.google.com/search?q=https://www.nasa.gov/sites/default/files/atoms/files/artemis_plan_20200921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ishlaboratory.com/fish/molly-fish/" TargetMode="External"/><Relationship Id="rId5" Type="http://schemas.openxmlformats.org/officeDocument/2006/relationships/hyperlink" Target="https://www.aquariumcarebasics.com/aquarium-plants/marimo-moss-ball/" TargetMode="External"/><Relationship Id="rId4" Type="http://schemas.openxmlformats.org/officeDocument/2006/relationships/hyperlink" Target="https://www.researchgate.net/publication/251166953_Closed_Ecological_Systems_Space_Life_Support_and_Biospher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4FCBEE-5BA1-F099-C0C1-C45BAF882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2" y="2349776"/>
            <a:ext cx="4319588" cy="1784074"/>
          </a:xfrm>
        </p:spPr>
        <p:txBody>
          <a:bodyPr/>
          <a:lstStyle/>
          <a:p>
            <a:r>
              <a:rPr lang="ru-RU" sz="2800" dirty="0" err="1"/>
              <a:t>Артеміда</a:t>
            </a:r>
            <a:r>
              <a:rPr lang="ru-RU" sz="2800" dirty="0"/>
              <a:t>: </a:t>
            </a:r>
            <a:r>
              <a:rPr lang="ru-RU" sz="2800" dirty="0" err="1"/>
              <a:t>Біосфера</a:t>
            </a:r>
            <a:r>
              <a:rPr lang="ru-RU" sz="2800" dirty="0"/>
              <a:t> в </a:t>
            </a:r>
            <a:r>
              <a:rPr lang="ru-RU" sz="2800" dirty="0" err="1"/>
              <a:t>мініатюрі</a:t>
            </a:r>
            <a:r>
              <a:rPr lang="ru-RU" sz="2800" dirty="0"/>
              <a:t>. </a:t>
            </a:r>
            <a:br>
              <a:rPr lang="ru-RU" sz="2800" dirty="0"/>
            </a:br>
            <a:r>
              <a:rPr lang="ru-RU" sz="2800" dirty="0" err="1"/>
              <a:t>Дослідження</a:t>
            </a:r>
            <a:r>
              <a:rPr lang="ru-RU" sz="2800" dirty="0"/>
              <a:t> </a:t>
            </a:r>
            <a:r>
              <a:rPr lang="ru-RU" sz="2800" dirty="0" err="1"/>
              <a:t>автономних</a:t>
            </a:r>
            <a:r>
              <a:rPr lang="ru-RU" sz="2800" dirty="0"/>
              <a:t> систем </a:t>
            </a:r>
            <a:r>
              <a:rPr lang="ru-RU" sz="2800" dirty="0" err="1"/>
              <a:t>життєзабезпечення</a:t>
            </a:r>
            <a:r>
              <a:rPr lang="ru-RU" sz="2800" dirty="0"/>
              <a:t> для </a:t>
            </a:r>
            <a:r>
              <a:rPr lang="ru-RU" sz="2800" dirty="0" err="1"/>
              <a:t>місячних</a:t>
            </a:r>
            <a:r>
              <a:rPr lang="ru-RU" sz="2800" dirty="0"/>
              <a:t> </a:t>
            </a:r>
            <a:r>
              <a:rPr lang="ru-RU" sz="2800" dirty="0" err="1"/>
              <a:t>експедицій</a:t>
            </a:r>
            <a:endParaRPr lang="ru-RU" sz="2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C90A3-807B-BCB3-7F93-11CFF702C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2" y="4276724"/>
            <a:ext cx="4186238" cy="23336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Primus Inter Pares School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Дніпро, Україна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учні 7 класу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Пашина </a:t>
            </a:r>
            <a:r>
              <a:rPr lang="uk-UA" sz="2000" dirty="0" err="1">
                <a:solidFill>
                  <a:schemeClr val="tx1"/>
                </a:solidFill>
              </a:rPr>
              <a:t>Крістіна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uk-UA" sz="2000" dirty="0">
                <a:solidFill>
                  <a:schemeClr val="tx1"/>
                </a:solidFill>
              </a:rPr>
              <a:t>Максимівна,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Герасимчук Єлизавета Дмитрівна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>
                <a:solidFill>
                  <a:schemeClr val="tx1"/>
                </a:solidFill>
              </a:rPr>
              <a:t>Могилевський </a:t>
            </a:r>
            <a:r>
              <a:rPr lang="uk-UA" sz="2000" dirty="0">
                <a:solidFill>
                  <a:schemeClr val="tx1"/>
                </a:solidFill>
              </a:rPr>
              <a:t>Даниїл Сергійович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Керівник Луньова Юлія Олексіївна,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вчитель фізики та інформатики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D276A70-F655-239F-B0DD-2DCD59B03AD1}"/>
              </a:ext>
            </a:extLst>
          </p:cNvPr>
          <p:cNvSpPr txBox="1">
            <a:spLocks/>
          </p:cNvSpPr>
          <p:nvPr/>
        </p:nvSpPr>
        <p:spPr>
          <a:xfrm>
            <a:off x="5738812" y="6248400"/>
            <a:ext cx="2014540" cy="4667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</a:rPr>
              <a:t>Дніпро, 2026 р.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9E8C52-B546-8D23-9359-17A4FED6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703262"/>
            <a:ext cx="9353550" cy="663575"/>
          </a:xfrm>
        </p:spPr>
        <p:txBody>
          <a:bodyPr/>
          <a:lstStyle/>
          <a:p>
            <a:r>
              <a:rPr lang="uk-UA" dirty="0"/>
              <a:t>Мета проекту:</a:t>
            </a:r>
            <a:endParaRPr lang="ru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8499C7-6A9C-AA30-CEF1-CCCFE36CE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0" y="1366837"/>
            <a:ext cx="8582025" cy="1838325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діючу</a:t>
            </a:r>
            <a:r>
              <a:rPr lang="ru-RU" dirty="0"/>
              <a:t> модель </a:t>
            </a:r>
            <a:r>
              <a:rPr lang="ru-RU" dirty="0" err="1"/>
              <a:t>замкненої</a:t>
            </a:r>
            <a:r>
              <a:rPr lang="ru-RU" dirty="0"/>
              <a:t> </a:t>
            </a:r>
            <a:r>
              <a:rPr lang="ru-RU" dirty="0" err="1"/>
              <a:t>штучної</a:t>
            </a:r>
            <a:r>
              <a:rPr lang="ru-RU" dirty="0"/>
              <a:t> </a:t>
            </a:r>
            <a:r>
              <a:rPr lang="ru-RU" dirty="0" err="1"/>
              <a:t>екосистеми</a:t>
            </a:r>
            <a:r>
              <a:rPr lang="ru-RU" dirty="0"/>
              <a:t> («</a:t>
            </a:r>
            <a:r>
              <a:rPr lang="ru-RU" dirty="0" err="1"/>
              <a:t>біосфери</a:t>
            </a:r>
            <a:r>
              <a:rPr lang="ru-RU" dirty="0"/>
              <a:t>») та </a:t>
            </a:r>
            <a:r>
              <a:rPr lang="ru-RU" dirty="0" err="1"/>
              <a:t>дослідити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саморегуляції</a:t>
            </a:r>
            <a:r>
              <a:rPr lang="ru-RU" dirty="0"/>
              <a:t> та </a:t>
            </a:r>
            <a:r>
              <a:rPr lang="ru-RU" dirty="0" err="1"/>
              <a:t>підтримки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водних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 (</a:t>
            </a:r>
            <a:r>
              <a:rPr lang="ru-RU" dirty="0" err="1"/>
              <a:t>рибок</a:t>
            </a:r>
            <a:r>
              <a:rPr lang="ru-RU" dirty="0"/>
              <a:t> та </a:t>
            </a:r>
            <a:r>
              <a:rPr lang="ru-RU" dirty="0" err="1"/>
              <a:t>рослин</a:t>
            </a:r>
            <a:r>
              <a:rPr lang="ru-RU" dirty="0"/>
              <a:t>) без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речовиною</a:t>
            </a:r>
            <a:endParaRPr lang="ru-RU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3AC286E-3691-2AF2-94CE-88E0C425EEFD}"/>
              </a:ext>
            </a:extLst>
          </p:cNvPr>
          <p:cNvSpPr txBox="1">
            <a:spLocks/>
          </p:cNvSpPr>
          <p:nvPr/>
        </p:nvSpPr>
        <p:spPr>
          <a:xfrm>
            <a:off x="2000250" y="3244850"/>
            <a:ext cx="9353550" cy="6635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Гіпотеза дослідження</a:t>
            </a:r>
            <a:endParaRPr lang="ru-RU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DBBD17A-8065-F315-500F-82588A74684E}"/>
              </a:ext>
            </a:extLst>
          </p:cNvPr>
          <p:cNvSpPr txBox="1">
            <a:spLocks/>
          </p:cNvSpPr>
          <p:nvPr/>
        </p:nvSpPr>
        <p:spPr>
          <a:xfrm>
            <a:off x="2000249" y="3951288"/>
            <a:ext cx="8582025" cy="23018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Ми </a:t>
            </a:r>
            <a:r>
              <a:rPr lang="ru-RU" dirty="0" err="1"/>
              <a:t>припускаємо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за </a:t>
            </a:r>
            <a:r>
              <a:rPr lang="ru-RU" dirty="0" err="1"/>
              <a:t>умови</a:t>
            </a:r>
            <a:r>
              <a:rPr lang="ru-RU" dirty="0"/>
              <a:t> правильного балансу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продуцентів</a:t>
            </a:r>
            <a:r>
              <a:rPr lang="ru-RU" dirty="0"/>
              <a:t> (</a:t>
            </a:r>
            <a:r>
              <a:rPr lang="ru-RU" dirty="0" err="1"/>
              <a:t>рослин</a:t>
            </a:r>
            <a:r>
              <a:rPr lang="ru-RU" dirty="0"/>
              <a:t>) та </a:t>
            </a:r>
            <a:r>
              <a:rPr lang="ru-RU" dirty="0" err="1"/>
              <a:t>консументів</a:t>
            </a:r>
            <a:r>
              <a:rPr lang="ru-RU" dirty="0"/>
              <a:t> (</a:t>
            </a:r>
            <a:r>
              <a:rPr lang="ru-RU" dirty="0" err="1"/>
              <a:t>рибок</a:t>
            </a:r>
            <a:r>
              <a:rPr lang="ru-RU" dirty="0"/>
              <a:t>), а також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багатошарового</a:t>
            </a:r>
            <a:r>
              <a:rPr lang="ru-RU" dirty="0"/>
              <a:t> субстрату з </a:t>
            </a:r>
            <a:r>
              <a:rPr lang="ru-RU" dirty="0" err="1"/>
              <a:t>активними</a:t>
            </a:r>
            <a:r>
              <a:rPr lang="ru-RU" dirty="0"/>
              <a:t> </a:t>
            </a:r>
            <a:r>
              <a:rPr lang="ru-RU" dirty="0" err="1"/>
              <a:t>мікроорганізмами</a:t>
            </a:r>
            <a:r>
              <a:rPr lang="ru-RU" dirty="0"/>
              <a:t>, герметична система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стабільний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 та </a:t>
            </a:r>
            <a:r>
              <a:rPr lang="ru-RU" dirty="0" err="1"/>
              <a:t>прозорість</a:t>
            </a:r>
            <a:r>
              <a:rPr lang="ru-RU" dirty="0"/>
              <a:t> води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тривалого</a:t>
            </a:r>
            <a:r>
              <a:rPr lang="ru-RU" dirty="0"/>
              <a:t> часу (до 14 </a:t>
            </a:r>
            <a:r>
              <a:rPr lang="ru-RU" dirty="0" err="1"/>
              <a:t>діб</a:t>
            </a:r>
            <a:r>
              <a:rPr lang="ru-RU" dirty="0"/>
              <a:t>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823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2FA2B-A62C-2A8B-A179-93D7BB191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7DF6A6-61F6-4C78-B704-DF3B8EED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Завдання </a:t>
            </a:r>
            <a:r>
              <a:rPr lang="uk-UA" dirty="0" err="1"/>
              <a:t>проекту</a:t>
            </a:r>
            <a:r>
              <a:rPr lang="uk-UA" dirty="0"/>
              <a:t>:</a:t>
            </a:r>
            <a:endParaRPr lang="ru-RU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D6F593B-42BB-F1C8-4493-FBC6C98D48BD}"/>
              </a:ext>
            </a:extLst>
          </p:cNvPr>
          <p:cNvSpPr txBox="1">
            <a:spLocks/>
          </p:cNvSpPr>
          <p:nvPr/>
        </p:nvSpPr>
        <p:spPr>
          <a:xfrm>
            <a:off x="1343025" y="145097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err="1"/>
              <a:t>Аналітичне</a:t>
            </a:r>
            <a:r>
              <a:rPr lang="ru-RU" sz="2400" b="1" dirty="0"/>
              <a:t>:</a:t>
            </a:r>
            <a:r>
              <a:rPr lang="ru-RU" sz="2400" dirty="0"/>
              <a:t> </a:t>
            </a:r>
            <a:r>
              <a:rPr lang="ru-RU" sz="2400" dirty="0" err="1"/>
              <a:t>Вивчити</a:t>
            </a:r>
            <a:r>
              <a:rPr lang="ru-RU" sz="2400" dirty="0"/>
              <a:t> </a:t>
            </a:r>
            <a:r>
              <a:rPr lang="ru-RU" sz="2400" dirty="0" err="1"/>
              <a:t>принципи</a:t>
            </a:r>
            <a:r>
              <a:rPr lang="ru-RU" sz="2400" dirty="0"/>
              <a:t> </a:t>
            </a:r>
            <a:r>
              <a:rPr lang="ru-RU" sz="2400" dirty="0" err="1"/>
              <a:t>роботи</a:t>
            </a:r>
            <a:r>
              <a:rPr lang="ru-RU" sz="2400" dirty="0"/>
              <a:t> </a:t>
            </a:r>
            <a:r>
              <a:rPr lang="ru-RU" sz="2400" dirty="0" err="1"/>
              <a:t>замкнених</a:t>
            </a:r>
            <a:r>
              <a:rPr lang="ru-RU" sz="2400" dirty="0"/>
              <a:t> </a:t>
            </a:r>
            <a:r>
              <a:rPr lang="ru-RU" sz="2400" dirty="0" err="1"/>
              <a:t>екосистем</a:t>
            </a:r>
            <a:r>
              <a:rPr lang="ru-RU" sz="2400" dirty="0"/>
              <a:t> та роль кожного компонента (</a:t>
            </a:r>
            <a:r>
              <a:rPr lang="ru-RU" sz="2400" dirty="0" err="1"/>
              <a:t>рослин</a:t>
            </a:r>
            <a:r>
              <a:rPr lang="ru-RU" sz="2400" dirty="0"/>
              <a:t>, тварин, </a:t>
            </a:r>
            <a:r>
              <a:rPr lang="ru-RU" sz="2400" dirty="0" err="1"/>
              <a:t>бактерій</a:t>
            </a:r>
            <a:r>
              <a:rPr lang="ru-RU" sz="2400" dirty="0"/>
              <a:t>) у </a:t>
            </a:r>
            <a:r>
              <a:rPr lang="ru-RU" sz="2400" dirty="0" err="1"/>
              <a:t>колообігу</a:t>
            </a:r>
            <a:r>
              <a:rPr lang="ru-RU" sz="2400" dirty="0"/>
              <a:t> </a:t>
            </a:r>
            <a:r>
              <a:rPr lang="ru-RU" sz="2400" dirty="0" err="1"/>
              <a:t>речовин</a:t>
            </a:r>
            <a:endParaRPr lang="ru-RU" sz="2400" dirty="0"/>
          </a:p>
          <a:p>
            <a:r>
              <a:rPr lang="ru-RU" sz="2400" b="1" dirty="0" err="1"/>
              <a:t>Інженерне</a:t>
            </a:r>
            <a:r>
              <a:rPr lang="ru-RU" sz="2400" b="1" dirty="0"/>
              <a:t>:</a:t>
            </a:r>
            <a:r>
              <a:rPr lang="ru-RU" sz="2400" dirty="0"/>
              <a:t> </a:t>
            </a:r>
            <a:r>
              <a:rPr lang="ru-RU" sz="2400" dirty="0" err="1"/>
              <a:t>Сконструювати</a:t>
            </a:r>
            <a:r>
              <a:rPr lang="ru-RU" sz="2400" dirty="0"/>
              <a:t> два типи «</a:t>
            </a:r>
            <a:r>
              <a:rPr lang="ru-RU" sz="2400" dirty="0" err="1"/>
              <a:t>місячних</a:t>
            </a:r>
            <a:r>
              <a:rPr lang="ru-RU" sz="2400" dirty="0"/>
              <a:t> </a:t>
            </a:r>
            <a:r>
              <a:rPr lang="ru-RU" sz="2400" dirty="0" err="1"/>
              <a:t>модулів</a:t>
            </a:r>
            <a:r>
              <a:rPr lang="ru-RU" sz="2400" dirty="0"/>
              <a:t>» (</a:t>
            </a:r>
            <a:r>
              <a:rPr lang="ru-RU" sz="2400" dirty="0" err="1"/>
              <a:t>герметичних</a:t>
            </a:r>
            <a:r>
              <a:rPr lang="ru-RU" sz="2400" dirty="0"/>
              <a:t> банок) з </a:t>
            </a:r>
            <a:r>
              <a:rPr lang="ru-RU" sz="2400" dirty="0" err="1"/>
              <a:t>різними</a:t>
            </a:r>
            <a:r>
              <a:rPr lang="ru-RU" sz="2400" dirty="0"/>
              <a:t> характеристиками </a:t>
            </a:r>
            <a:r>
              <a:rPr lang="ru-RU" sz="2400" dirty="0" err="1"/>
              <a:t>внутрішнього</a:t>
            </a:r>
            <a:r>
              <a:rPr lang="ru-RU" sz="2400" dirty="0"/>
              <a:t> </a:t>
            </a:r>
            <a:r>
              <a:rPr lang="ru-RU" sz="2400" dirty="0" err="1"/>
              <a:t>середовища</a:t>
            </a:r>
            <a:r>
              <a:rPr lang="ru-RU" sz="2400" dirty="0"/>
              <a:t> (склад </a:t>
            </a:r>
            <a:r>
              <a:rPr lang="ru-RU" sz="2400" dirty="0" err="1"/>
              <a:t>ґрунту</a:t>
            </a:r>
            <a:r>
              <a:rPr lang="ru-RU" sz="2400" dirty="0"/>
              <a:t>, </a:t>
            </a:r>
            <a:r>
              <a:rPr lang="ru-RU" sz="2400" dirty="0" err="1"/>
              <a:t>щільність</a:t>
            </a:r>
            <a:r>
              <a:rPr lang="ru-RU" sz="2400" dirty="0"/>
              <a:t> </a:t>
            </a:r>
            <a:r>
              <a:rPr lang="ru-RU" sz="2400" dirty="0" err="1"/>
              <a:t>рослин</a:t>
            </a:r>
            <a:r>
              <a:rPr lang="ru-RU" sz="2400" dirty="0"/>
              <a:t>)</a:t>
            </a:r>
          </a:p>
          <a:p>
            <a:r>
              <a:rPr lang="ru-RU" sz="2400" b="1" dirty="0" err="1"/>
              <a:t>Експериментальне</a:t>
            </a:r>
            <a:r>
              <a:rPr lang="ru-RU" sz="2400" b="1" dirty="0"/>
              <a:t>:</a:t>
            </a:r>
            <a:r>
              <a:rPr lang="ru-RU" sz="2400" dirty="0"/>
              <a:t> Провести </a:t>
            </a:r>
            <a:r>
              <a:rPr lang="ru-RU" sz="2400" dirty="0" err="1"/>
              <a:t>спостереження</a:t>
            </a:r>
            <a:r>
              <a:rPr lang="ru-RU" sz="2400" dirty="0"/>
              <a:t> за </a:t>
            </a:r>
            <a:r>
              <a:rPr lang="ru-RU" sz="2400" dirty="0" err="1"/>
              <a:t>динамікою</a:t>
            </a:r>
            <a:r>
              <a:rPr lang="ru-RU" sz="2400" dirty="0"/>
              <a:t> стану води, </a:t>
            </a:r>
            <a:r>
              <a:rPr lang="ru-RU" sz="2400" dirty="0" err="1"/>
              <a:t>поведінкою</a:t>
            </a:r>
            <a:r>
              <a:rPr lang="ru-RU" sz="2400" dirty="0"/>
              <a:t> </a:t>
            </a:r>
            <a:r>
              <a:rPr lang="ru-RU" sz="2400" dirty="0" err="1"/>
              <a:t>рибок</a:t>
            </a:r>
            <a:r>
              <a:rPr lang="ru-RU" sz="2400" dirty="0"/>
              <a:t> </a:t>
            </a:r>
            <a:r>
              <a:rPr lang="ru-RU" sz="2400" dirty="0" err="1"/>
              <a:t>молінезій</a:t>
            </a:r>
            <a:r>
              <a:rPr lang="ru-RU" sz="2400" dirty="0"/>
              <a:t> та ростом </a:t>
            </a:r>
            <a:r>
              <a:rPr lang="ru-RU" sz="2400" dirty="0" err="1"/>
              <a:t>рослин</a:t>
            </a:r>
            <a:r>
              <a:rPr lang="ru-RU" sz="2400" dirty="0"/>
              <a:t> у </a:t>
            </a:r>
            <a:r>
              <a:rPr lang="ru-RU" sz="2400" dirty="0" err="1"/>
              <a:t>повністю</a:t>
            </a:r>
            <a:r>
              <a:rPr lang="ru-RU" sz="2400" dirty="0"/>
              <a:t> </a:t>
            </a:r>
            <a:r>
              <a:rPr lang="ru-RU" sz="2400" dirty="0" err="1"/>
              <a:t>ізольованих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endParaRPr lang="ru-RU" sz="2400" dirty="0"/>
          </a:p>
          <a:p>
            <a:r>
              <a:rPr lang="ru-RU" sz="2400" b="1" dirty="0" err="1"/>
              <a:t>Порівняльне</a:t>
            </a:r>
            <a:r>
              <a:rPr lang="ru-RU" sz="2400" b="1" dirty="0"/>
              <a:t>:</a:t>
            </a:r>
            <a:r>
              <a:rPr lang="ru-RU" sz="2400" dirty="0"/>
              <a:t> </a:t>
            </a:r>
            <a:r>
              <a:rPr lang="ru-RU" sz="2400" dirty="0" err="1"/>
              <a:t>Зіставити</a:t>
            </a:r>
            <a:r>
              <a:rPr lang="ru-RU" sz="2400" dirty="0"/>
              <a:t> </a:t>
            </a:r>
            <a:r>
              <a:rPr lang="ru-RU" sz="2400" dirty="0" err="1"/>
              <a:t>стабільність</a:t>
            </a:r>
            <a:r>
              <a:rPr lang="ru-RU" sz="2400" dirty="0"/>
              <a:t> </a:t>
            </a:r>
            <a:r>
              <a:rPr lang="ru-RU" sz="2400" dirty="0" err="1"/>
              <a:t>двох</a:t>
            </a:r>
            <a:r>
              <a:rPr lang="ru-RU" sz="2400" dirty="0"/>
              <a:t> моделей і </a:t>
            </a:r>
            <a:r>
              <a:rPr lang="ru-RU" sz="2400" dirty="0" err="1"/>
              <a:t>визначити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фактори</a:t>
            </a:r>
            <a:r>
              <a:rPr lang="ru-RU" sz="2400" dirty="0"/>
              <a:t> (</a:t>
            </a:r>
            <a:r>
              <a:rPr lang="ru-RU" sz="2400" dirty="0" err="1"/>
              <a:t>об'єм</a:t>
            </a:r>
            <a:r>
              <a:rPr lang="ru-RU" sz="2400" dirty="0"/>
              <a:t> </a:t>
            </a:r>
            <a:r>
              <a:rPr lang="ru-RU" sz="2400" dirty="0" err="1"/>
              <a:t>біомаси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склад субстрату) </a:t>
            </a:r>
            <a:r>
              <a:rPr lang="ru-RU" sz="2400" dirty="0" err="1"/>
              <a:t>сильніше</a:t>
            </a:r>
            <a:r>
              <a:rPr lang="ru-RU" sz="2400" dirty="0"/>
              <a:t> </a:t>
            </a:r>
            <a:r>
              <a:rPr lang="ru-RU" sz="2400" dirty="0" err="1"/>
              <a:t>впливають</a:t>
            </a:r>
            <a:r>
              <a:rPr lang="ru-RU" sz="2400" dirty="0"/>
              <a:t> на </a:t>
            </a:r>
            <a:r>
              <a:rPr lang="ru-RU" sz="2400" dirty="0" err="1"/>
              <a:t>життєздатність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endParaRPr lang="ru-RU" sz="2400" dirty="0"/>
          </a:p>
          <a:p>
            <a:r>
              <a:rPr lang="ru-RU" sz="2400" b="1" dirty="0" err="1"/>
              <a:t>Прогностичне</a:t>
            </a:r>
            <a:r>
              <a:rPr lang="ru-RU" sz="2400" b="1" dirty="0"/>
              <a:t>:</a:t>
            </a:r>
            <a:r>
              <a:rPr lang="ru-RU" sz="2400" dirty="0"/>
              <a:t> </a:t>
            </a:r>
            <a:r>
              <a:rPr lang="ru-RU" sz="2400" dirty="0" err="1"/>
              <a:t>Сформулювати</a:t>
            </a:r>
            <a:r>
              <a:rPr lang="ru-RU" sz="2400" dirty="0"/>
              <a:t> </a:t>
            </a:r>
            <a:r>
              <a:rPr lang="ru-RU" sz="2400" dirty="0" err="1"/>
              <a:t>рекомендації</a:t>
            </a:r>
            <a:r>
              <a:rPr lang="ru-RU" sz="2400" dirty="0"/>
              <a:t>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масштабування</a:t>
            </a:r>
            <a:r>
              <a:rPr lang="ru-RU" sz="2400" dirty="0"/>
              <a:t> </a:t>
            </a:r>
            <a:r>
              <a:rPr lang="ru-RU" sz="2400" dirty="0" err="1"/>
              <a:t>такої</a:t>
            </a:r>
            <a:r>
              <a:rPr lang="ru-RU" sz="2400" dirty="0"/>
              <a:t> </a:t>
            </a:r>
            <a:r>
              <a:rPr lang="ru-RU" sz="2400" dirty="0" err="1"/>
              <a:t>моделі</a:t>
            </a:r>
            <a:r>
              <a:rPr lang="ru-RU" sz="2400" dirty="0"/>
              <a:t> для </a:t>
            </a:r>
            <a:r>
              <a:rPr lang="ru-RU" sz="2400" dirty="0" err="1"/>
              <a:t>реальних</a:t>
            </a:r>
            <a:r>
              <a:rPr lang="ru-RU" sz="2400" dirty="0"/>
              <a:t> умов </a:t>
            </a:r>
            <a:r>
              <a:rPr lang="ru-RU" sz="2400" dirty="0" err="1"/>
              <a:t>місячної</a:t>
            </a:r>
            <a:r>
              <a:rPr lang="ru-RU" sz="2400" dirty="0"/>
              <a:t> </a:t>
            </a:r>
            <a:r>
              <a:rPr lang="ru-RU" sz="2400" dirty="0" err="1"/>
              <a:t>бази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46315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E4C9D-90BB-42A2-7526-91B995BD9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Актуальність дослідження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10086-C9A1-2462-769F-810CAC8AF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5450" y="1690688"/>
            <a:ext cx="9658350" cy="3260725"/>
          </a:xfrm>
        </p:spPr>
        <p:txBody>
          <a:bodyPr/>
          <a:lstStyle/>
          <a:p>
            <a:r>
              <a:rPr lang="ru-RU" dirty="0" err="1"/>
              <a:t>Освоєння</a:t>
            </a:r>
            <a:r>
              <a:rPr lang="ru-RU" dirty="0"/>
              <a:t> </a:t>
            </a:r>
            <a:r>
              <a:rPr lang="ru-RU" dirty="0" err="1"/>
              <a:t>Місяця</a:t>
            </a:r>
            <a:r>
              <a:rPr lang="ru-RU" dirty="0"/>
              <a:t> в межах </a:t>
            </a:r>
            <a:r>
              <a:rPr lang="ru-RU" dirty="0" err="1"/>
              <a:t>програми</a:t>
            </a:r>
            <a:r>
              <a:rPr lang="ru-RU" dirty="0"/>
              <a:t> «</a:t>
            </a:r>
            <a:r>
              <a:rPr lang="ru-RU" dirty="0" err="1"/>
              <a:t>Артеміда</a:t>
            </a:r>
            <a:r>
              <a:rPr lang="ru-RU" dirty="0"/>
              <a:t>»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автономних</a:t>
            </a:r>
            <a:r>
              <a:rPr lang="ru-RU" dirty="0"/>
              <a:t> </a:t>
            </a:r>
            <a:r>
              <a:rPr lang="ru-RU" dirty="0" err="1"/>
              <a:t>поселень</a:t>
            </a:r>
            <a:r>
              <a:rPr lang="ru-RU" dirty="0"/>
              <a:t>, де </a:t>
            </a:r>
            <a:r>
              <a:rPr lang="ru-RU" dirty="0" err="1"/>
              <a:t>ресурси</a:t>
            </a:r>
            <a:r>
              <a:rPr lang="ru-RU" dirty="0"/>
              <a:t> (</a:t>
            </a:r>
            <a:r>
              <a:rPr lang="ru-RU" dirty="0" err="1"/>
              <a:t>кисень</a:t>
            </a:r>
            <a:r>
              <a:rPr lang="ru-RU" dirty="0"/>
              <a:t>, вода, </a:t>
            </a:r>
            <a:r>
              <a:rPr lang="ru-RU" dirty="0" err="1"/>
              <a:t>їжа</a:t>
            </a:r>
            <a:r>
              <a:rPr lang="ru-RU" dirty="0"/>
              <a:t>) не </a:t>
            </a:r>
            <a:r>
              <a:rPr lang="ru-RU" dirty="0" err="1"/>
              <a:t>постачаються</a:t>
            </a:r>
            <a:r>
              <a:rPr lang="ru-RU" dirty="0"/>
              <a:t> з </a:t>
            </a:r>
            <a:r>
              <a:rPr lang="ru-RU" dirty="0" err="1"/>
              <a:t>Землі</a:t>
            </a:r>
            <a:r>
              <a:rPr lang="ru-RU" dirty="0"/>
              <a:t>, а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відновлюються</a:t>
            </a:r>
            <a:r>
              <a:rPr lang="ru-RU" dirty="0"/>
              <a:t>. Доставка кожного </a:t>
            </a:r>
            <a:r>
              <a:rPr lang="ru-RU" dirty="0" err="1"/>
              <a:t>кілограма</a:t>
            </a:r>
            <a:r>
              <a:rPr lang="ru-RU" dirty="0"/>
              <a:t> </a:t>
            </a:r>
            <a:r>
              <a:rPr lang="ru-RU" dirty="0" err="1"/>
              <a:t>вантажу</a:t>
            </a:r>
            <a:r>
              <a:rPr lang="ru-RU" dirty="0"/>
              <a:t> на </a:t>
            </a:r>
            <a:r>
              <a:rPr lang="ru-RU" dirty="0" err="1"/>
              <a:t>орбіту</a:t>
            </a:r>
            <a:r>
              <a:rPr lang="ru-RU" dirty="0"/>
              <a:t> </a:t>
            </a:r>
            <a:r>
              <a:rPr lang="ru-RU" dirty="0" err="1"/>
              <a:t>коштує</a:t>
            </a:r>
            <a:r>
              <a:rPr lang="ru-RU" dirty="0"/>
              <a:t> </a:t>
            </a:r>
            <a:r>
              <a:rPr lang="ru-RU" dirty="0" err="1"/>
              <a:t>надзвичайно</a:t>
            </a:r>
            <a:r>
              <a:rPr lang="ru-RU" dirty="0"/>
              <a:t> дорого, тому </a:t>
            </a:r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Біорегенеративних</a:t>
            </a:r>
            <a:r>
              <a:rPr lang="ru-RU" dirty="0"/>
              <a:t> систем </a:t>
            </a:r>
            <a:r>
              <a:rPr lang="ru-RU" dirty="0" err="1"/>
              <a:t>життєзабезпечення</a:t>
            </a:r>
            <a:r>
              <a:rPr lang="ru-RU" dirty="0"/>
              <a:t> (BLSS) є критично </a:t>
            </a:r>
            <a:r>
              <a:rPr lang="ru-RU" dirty="0" err="1"/>
              <a:t>важливою</a:t>
            </a:r>
            <a:r>
              <a:rPr lang="ru-RU" dirty="0"/>
              <a:t> </a:t>
            </a:r>
          </a:p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проєкт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змоделювати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самовідновлення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 та </a:t>
            </a:r>
            <a:r>
              <a:rPr lang="ru-RU" dirty="0" err="1"/>
              <a:t>очищення</a:t>
            </a:r>
            <a:r>
              <a:rPr lang="ru-RU" dirty="0"/>
              <a:t> води в </a:t>
            </a:r>
            <a:r>
              <a:rPr lang="ru-RU" dirty="0" err="1"/>
              <a:t>замкненому</a:t>
            </a:r>
            <a:r>
              <a:rPr lang="ru-RU" dirty="0"/>
              <a:t> </a:t>
            </a:r>
            <a:r>
              <a:rPr lang="ru-RU" dirty="0" err="1"/>
              <a:t>просторі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є фундаментом для </a:t>
            </a:r>
            <a:r>
              <a:rPr lang="ru-RU" dirty="0" err="1"/>
              <a:t>майбутніх</a:t>
            </a:r>
            <a:r>
              <a:rPr lang="ru-RU" dirty="0"/>
              <a:t> </a:t>
            </a:r>
            <a:r>
              <a:rPr lang="ru-RU" dirty="0" err="1"/>
              <a:t>місячних</a:t>
            </a:r>
            <a:r>
              <a:rPr lang="ru-RU" dirty="0"/>
              <a:t> оранжерей та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модулів</a:t>
            </a:r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171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68E4B-9814-DF9F-6483-B6E38262F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167217"/>
            <a:ext cx="8591550" cy="1254125"/>
          </a:xfrm>
        </p:spPr>
        <p:txBody>
          <a:bodyPr/>
          <a:lstStyle/>
          <a:p>
            <a:r>
              <a:rPr lang="uk-UA" sz="2400" dirty="0">
                <a:highlight>
                  <a:srgbClr val="FFFFFF"/>
                </a:highlight>
              </a:rPr>
              <a:t>З</a:t>
            </a:r>
            <a:r>
              <a:rPr lang="ru-RU" sz="2400" dirty="0" err="1">
                <a:highlight>
                  <a:srgbClr val="FFFFFF"/>
                </a:highlight>
              </a:rPr>
              <a:t>амкнена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екосистема</a:t>
            </a:r>
            <a:r>
              <a:rPr lang="ru-RU" sz="2400" dirty="0">
                <a:highlight>
                  <a:srgbClr val="FFFFFF"/>
                </a:highlight>
              </a:rPr>
              <a:t> (</a:t>
            </a:r>
            <a:r>
              <a:rPr lang="en-US" sz="2400" dirty="0">
                <a:highlight>
                  <a:srgbClr val="FFFFFF"/>
                </a:highlight>
              </a:rPr>
              <a:t>Closed Ecological System, CES</a:t>
            </a:r>
            <a:r>
              <a:rPr lang="uk-UA" sz="2400" dirty="0">
                <a:highlight>
                  <a:srgbClr val="FFFFFF"/>
                </a:highlight>
              </a:rPr>
              <a:t>) </a:t>
            </a:r>
            <a:r>
              <a:rPr lang="ru-RU" sz="2400" dirty="0">
                <a:highlight>
                  <a:srgbClr val="FFFFFF"/>
                </a:highlight>
              </a:rPr>
              <a:t>не </a:t>
            </a:r>
            <a:r>
              <a:rPr lang="ru-RU" sz="2400" dirty="0" err="1">
                <a:highlight>
                  <a:srgbClr val="FFFFFF"/>
                </a:highlight>
              </a:rPr>
              <a:t>обмінюється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речовиною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із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зовнішнім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середовищем</a:t>
            </a:r>
            <a:r>
              <a:rPr lang="ru-RU" sz="2400" dirty="0">
                <a:highlight>
                  <a:srgbClr val="FFFFFF"/>
                </a:highlight>
              </a:rPr>
              <a:t>, </a:t>
            </a:r>
            <a:r>
              <a:rPr lang="ru-RU" sz="2400" dirty="0" err="1">
                <a:highlight>
                  <a:srgbClr val="FFFFFF"/>
                </a:highlight>
              </a:rPr>
              <a:t>але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отримує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від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нього</a:t>
            </a:r>
            <a:r>
              <a:rPr lang="ru-RU" sz="2400" dirty="0">
                <a:highlight>
                  <a:srgbClr val="FFFFFF"/>
                </a:highlight>
              </a:rPr>
              <a:t> </a:t>
            </a:r>
            <a:r>
              <a:rPr lang="ru-RU" sz="2400" dirty="0" err="1">
                <a:highlight>
                  <a:srgbClr val="FFFFFF"/>
                </a:highlight>
              </a:rPr>
              <a:t>енергію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2D6D2BC0-8922-27CE-E682-4D0BF5E6F4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655291"/>
              </p:ext>
            </p:extLst>
          </p:nvPr>
        </p:nvGraphicFramePr>
        <p:xfrm>
          <a:off x="2063750" y="12721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2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7184B-C16D-0EC4-4ACF-400E81E54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97D4B0F-F2AA-29D1-A1B5-065A4016E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"/>
          <a:stretch/>
        </p:blipFill>
        <p:spPr>
          <a:xfrm>
            <a:off x="10655953" y="5312465"/>
            <a:ext cx="1492008" cy="1453251"/>
          </a:xfrm>
          <a:prstGeom prst="rect">
            <a:avLst/>
          </a:prstGeom>
        </p:spPr>
      </p:pic>
      <p:sp>
        <p:nvSpPr>
          <p:cNvPr id="4104" name="AutoShape 8" descr="Картинки по запросу крупные насекомые">
            <a:extLst>
              <a:ext uri="{FF2B5EF4-FFF2-40B4-BE49-F238E27FC236}">
                <a16:creationId xmlns:a16="http://schemas.microsoft.com/office/drawing/2014/main" id="{5F0DFEA1-3893-97D3-A6B7-DE478010A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61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DC825C-6567-8690-8FA3-293A686CBCF0}"/>
              </a:ext>
            </a:extLst>
          </p:cNvPr>
          <p:cNvSpPr/>
          <p:nvPr/>
        </p:nvSpPr>
        <p:spPr>
          <a:xfrm>
            <a:off x="1047753" y="5220181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69C5DCE-45C9-414A-C3F9-B05B3C1D5108}"/>
              </a:ext>
            </a:extLst>
          </p:cNvPr>
          <p:cNvSpPr/>
          <p:nvPr/>
        </p:nvSpPr>
        <p:spPr>
          <a:xfrm>
            <a:off x="498367" y="6207717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9" name="Picture 2" descr="SDG Wheel Transparent – Bountifield International">
            <a:extLst>
              <a:ext uri="{FF2B5EF4-FFF2-40B4-BE49-F238E27FC236}">
                <a16:creationId xmlns:a16="http://schemas.microsoft.com/office/drawing/2014/main" id="{A190A9A2-C009-A6DC-34FA-081FF257A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97" y="5220182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DG Wheel Transparent – Bountifield International">
            <a:extLst>
              <a:ext uri="{FF2B5EF4-FFF2-40B4-BE49-F238E27FC236}">
                <a16:creationId xmlns:a16="http://schemas.microsoft.com/office/drawing/2014/main" id="{1BDA09BE-983A-AD2F-4AF8-CC0EA0095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8" y="6161104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3D72038-F973-E940-46E5-FFCA6CE0F7D1}"/>
              </a:ext>
            </a:extLst>
          </p:cNvPr>
          <p:cNvSpPr/>
          <p:nvPr/>
        </p:nvSpPr>
        <p:spPr>
          <a:xfrm>
            <a:off x="11815626" y="5752729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0FFBDFF-A8A6-23D4-E7D4-5F9BEA371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294" y="275167"/>
            <a:ext cx="8103967" cy="1143000"/>
          </a:xfrm>
        </p:spPr>
        <p:txBody>
          <a:bodyPr/>
          <a:lstStyle/>
          <a:p>
            <a:r>
              <a:rPr lang="uk-UA" dirty="0"/>
              <a:t>Як банка моделює базу на Місяці?</a:t>
            </a:r>
            <a:endParaRPr lang="ru-RU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B1A2D317-53D1-84CB-C8EA-22B2E9C7C3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373813"/>
              </p:ext>
            </p:extLst>
          </p:nvPr>
        </p:nvGraphicFramePr>
        <p:xfrm>
          <a:off x="682516" y="2151127"/>
          <a:ext cx="10972800" cy="4402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4046318759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198551675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581247634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/>
                        <a:t>Характеристика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err="1"/>
                        <a:t>Що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це</a:t>
                      </a:r>
                      <a:r>
                        <a:rPr lang="ru-RU" sz="2400" dirty="0"/>
                        <a:t> у </a:t>
                      </a:r>
                      <a:r>
                        <a:rPr lang="ru-RU" sz="2400" dirty="0" err="1"/>
                        <a:t>нашій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банці</a:t>
                      </a:r>
                      <a:r>
                        <a:rPr lang="ru-RU" sz="2400" dirty="0"/>
                        <a:t>?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/>
                        <a:t>Аналог на Місяці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783237278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b="1"/>
                        <a:t>Джерело енергії</a:t>
                      </a:r>
                      <a:endParaRPr lang="ru-RU" sz="240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err="1"/>
                        <a:t>Сонячне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світло</a:t>
                      </a:r>
                      <a:r>
                        <a:rPr lang="ru-RU" sz="2400" dirty="0"/>
                        <a:t> через </a:t>
                      </a:r>
                      <a:r>
                        <a:rPr lang="ru-RU" sz="2400" dirty="0" err="1"/>
                        <a:t>вікно</a:t>
                      </a:r>
                      <a:r>
                        <a:rPr lang="ru-RU" sz="2400" dirty="0"/>
                        <a:t>, тепло у </a:t>
                      </a:r>
                      <a:r>
                        <a:rPr lang="ru-RU" sz="2400" dirty="0" err="1"/>
                        <a:t>кімнаті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/>
                        <a:t>Сонячні панелі / світло через ілюмінатори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111476219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sz="2400" b="1" dirty="0"/>
                        <a:t>В</a:t>
                      </a:r>
                      <a:r>
                        <a:rPr lang="ru-RU" sz="2400" b="1" dirty="0" err="1"/>
                        <a:t>иробники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/>
                        <a:t>Водорость</a:t>
                      </a:r>
                      <a:r>
                        <a:rPr lang="ru-RU" sz="2400" dirty="0"/>
                        <a:t> кладофора (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Aegagropila </a:t>
                      </a:r>
                      <a:r>
                        <a:rPr lang="en-US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linnaei</a:t>
                      </a:r>
                      <a:r>
                        <a:rPr lang="ru-RU" sz="2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err="1"/>
                        <a:t>Гідропонні</a:t>
                      </a:r>
                      <a:r>
                        <a:rPr lang="ru-RU" sz="2400" dirty="0"/>
                        <a:t> ферми з салатом та </a:t>
                      </a:r>
                      <a:r>
                        <a:rPr lang="ru-RU" sz="2400" dirty="0" err="1"/>
                        <a:t>соєю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01776779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sz="2400" b="1" dirty="0"/>
                        <a:t>С</a:t>
                      </a:r>
                      <a:r>
                        <a:rPr lang="ru-RU" sz="2400" b="1" dirty="0" err="1"/>
                        <a:t>поживачі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err="1"/>
                        <a:t>Рибка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молінезія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/>
                        <a:t>Астронавти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440046213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b="1" dirty="0" err="1"/>
                        <a:t>Переробники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err="1"/>
                        <a:t>Бактерії</a:t>
                      </a:r>
                      <a:r>
                        <a:rPr lang="ru-RU" sz="2400" dirty="0"/>
                        <a:t> в </a:t>
                      </a:r>
                      <a:r>
                        <a:rPr lang="ru-RU" sz="2400" dirty="0" err="1"/>
                        <a:t>мулі</a:t>
                      </a:r>
                      <a:r>
                        <a:rPr lang="ru-RU" sz="2400" dirty="0"/>
                        <a:t> та </a:t>
                      </a:r>
                      <a:r>
                        <a:rPr lang="ru-RU" sz="2400" dirty="0" err="1"/>
                        <a:t>піску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/>
                        <a:t>Біореактори для переробки відходів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867718410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b="1"/>
                        <a:t>Буферна зона</a:t>
                      </a:r>
                      <a:endParaRPr lang="ru-RU" sz="240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/>
                        <a:t>Прошарок повітря над водою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err="1"/>
                        <a:t>Резервуари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зі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стисненим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повітрям</a:t>
                      </a:r>
                      <a:endParaRPr lang="ru-RU" sz="24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283433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165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92800-62C2-7F3E-337E-D4E56BB5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Дизайн експерименту:</a:t>
            </a:r>
            <a:endParaRPr lang="ru-RU" dirty="0"/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0551694C-75FF-7466-CD40-45466E7B5B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374957"/>
              </p:ext>
            </p:extLst>
          </p:nvPr>
        </p:nvGraphicFramePr>
        <p:xfrm>
          <a:off x="2000250" y="1454149"/>
          <a:ext cx="8782050" cy="5337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8097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F24F9-AB24-4B5E-E850-0E0A45148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32AD646-7665-9D5B-93ED-19331797B6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"/>
          <a:stretch/>
        </p:blipFill>
        <p:spPr>
          <a:xfrm>
            <a:off x="10655953" y="5312465"/>
            <a:ext cx="1492008" cy="1453251"/>
          </a:xfrm>
          <a:prstGeom prst="rect">
            <a:avLst/>
          </a:prstGeom>
        </p:spPr>
      </p:pic>
      <p:sp>
        <p:nvSpPr>
          <p:cNvPr id="4104" name="AutoShape 8" descr="Картинки по запросу крупные насекомые">
            <a:extLst>
              <a:ext uri="{FF2B5EF4-FFF2-40B4-BE49-F238E27FC236}">
                <a16:creationId xmlns:a16="http://schemas.microsoft.com/office/drawing/2014/main" id="{08794EBF-4A0E-08DD-3BA8-591902E9A6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61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3B66538-FB4B-26E5-9921-41FA25A0B12B}"/>
              </a:ext>
            </a:extLst>
          </p:cNvPr>
          <p:cNvSpPr/>
          <p:nvPr/>
        </p:nvSpPr>
        <p:spPr>
          <a:xfrm>
            <a:off x="1047753" y="5220181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9E9A12C-5B13-8685-3749-F17E6B2653FC}"/>
              </a:ext>
            </a:extLst>
          </p:cNvPr>
          <p:cNvSpPr/>
          <p:nvPr/>
        </p:nvSpPr>
        <p:spPr>
          <a:xfrm>
            <a:off x="498367" y="6207717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9" name="Picture 2" descr="SDG Wheel Transparent – Bountifield International">
            <a:extLst>
              <a:ext uri="{FF2B5EF4-FFF2-40B4-BE49-F238E27FC236}">
                <a16:creationId xmlns:a16="http://schemas.microsoft.com/office/drawing/2014/main" id="{E182297C-1F54-43F3-5B87-DAE923693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97" y="5220182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DG Wheel Transparent – Bountifield International">
            <a:extLst>
              <a:ext uri="{FF2B5EF4-FFF2-40B4-BE49-F238E27FC236}">
                <a16:creationId xmlns:a16="http://schemas.microsoft.com/office/drawing/2014/main" id="{9145071D-5DBA-A87B-237A-5DD273D8E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8" y="6161104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DE443A2-002B-7C69-ADAC-B6F54DA995C7}"/>
              </a:ext>
            </a:extLst>
          </p:cNvPr>
          <p:cNvSpPr/>
          <p:nvPr/>
        </p:nvSpPr>
        <p:spPr>
          <a:xfrm>
            <a:off x="11815626" y="5752729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EB885AE-220C-80F4-4E8C-44EA49C40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294" y="275167"/>
            <a:ext cx="8103967" cy="1143000"/>
          </a:xfrm>
        </p:spPr>
        <p:txBody>
          <a:bodyPr/>
          <a:lstStyle/>
          <a:p>
            <a:r>
              <a:rPr lang="ru-RU" sz="3200" dirty="0"/>
              <a:t>Характеристика </a:t>
            </a:r>
            <a:r>
              <a:rPr lang="ru-RU" sz="3200" dirty="0" err="1"/>
              <a:t>біологічних</a:t>
            </a:r>
            <a:r>
              <a:rPr lang="ru-RU" sz="3200" dirty="0"/>
              <a:t> </a:t>
            </a:r>
            <a:r>
              <a:rPr lang="ru-RU" sz="3200" dirty="0" err="1"/>
              <a:t>компонентів</a:t>
            </a:r>
            <a:r>
              <a:rPr lang="ru-RU" sz="3200" dirty="0"/>
              <a:t> </a:t>
            </a:r>
            <a:r>
              <a:rPr lang="ru-RU" sz="3200" dirty="0" err="1"/>
              <a:t>моделі</a:t>
            </a:r>
            <a:r>
              <a:rPr lang="ru-RU" sz="3200" dirty="0"/>
              <a:t> BLSS «</a:t>
            </a:r>
            <a:r>
              <a:rPr lang="ru-RU" sz="3200" dirty="0" err="1"/>
              <a:t>Артеміда</a:t>
            </a:r>
            <a:r>
              <a:rPr lang="ru-RU" sz="3200" dirty="0"/>
              <a:t>»</a:t>
            </a:r>
          </a:p>
        </p:txBody>
      </p:sp>
      <p:pic>
        <p:nvPicPr>
          <p:cNvPr id="9" name="Рисунок 8" descr="Моллинезия черная - AquaStar">
            <a:extLst>
              <a:ext uri="{FF2B5EF4-FFF2-40B4-BE49-F238E27FC236}">
                <a16:creationId xmlns:a16="http://schemas.microsoft.com/office/drawing/2014/main" id="{23809E85-5EED-E7EE-ADD8-CECACDE94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093" y="3480190"/>
            <a:ext cx="1539485" cy="1539485"/>
          </a:xfrm>
          <a:prstGeom prst="rect">
            <a:avLst/>
          </a:prstGeom>
        </p:spPr>
      </p:pic>
      <p:pic>
        <p:nvPicPr>
          <p:cNvPr id="14" name="Рисунок 13" descr="Кладофора шаровидная бол. (Ø 5-8 см) – сет 30 шт.▻PRUDIKI.RU">
            <a:extLst>
              <a:ext uri="{FF2B5EF4-FFF2-40B4-BE49-F238E27FC236}">
                <a16:creationId xmlns:a16="http://schemas.microsoft.com/office/drawing/2014/main" id="{C4E4CF2B-9163-54C1-DDBD-D8D29FCFC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6182" y="5235029"/>
            <a:ext cx="1608122" cy="1608122"/>
          </a:xfrm>
          <a:prstGeom prst="rect">
            <a:avLst/>
          </a:prstGeom>
        </p:spPr>
      </p:pic>
      <p:graphicFrame>
        <p:nvGraphicFramePr>
          <p:cNvPr id="8" name="Таблиця 7">
            <a:extLst>
              <a:ext uri="{FF2B5EF4-FFF2-40B4-BE49-F238E27FC236}">
                <a16:creationId xmlns:a16="http://schemas.microsoft.com/office/drawing/2014/main" id="{E468FA21-0608-D72E-4081-7A97C8952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93046"/>
              </p:ext>
            </p:extLst>
          </p:nvPr>
        </p:nvGraphicFramePr>
        <p:xfrm>
          <a:off x="1042300" y="1625920"/>
          <a:ext cx="10425080" cy="4386756"/>
        </p:xfrm>
        <a:graphic>
          <a:graphicData uri="http://schemas.openxmlformats.org/drawingml/2006/table">
            <a:tbl>
              <a:tblPr/>
              <a:tblGrid>
                <a:gridCol w="2606270">
                  <a:extLst>
                    <a:ext uri="{9D8B030D-6E8A-4147-A177-3AD203B41FA5}">
                      <a16:colId xmlns:a16="http://schemas.microsoft.com/office/drawing/2014/main" val="881301814"/>
                    </a:ext>
                  </a:extLst>
                </a:gridCol>
                <a:gridCol w="2606270">
                  <a:extLst>
                    <a:ext uri="{9D8B030D-6E8A-4147-A177-3AD203B41FA5}">
                      <a16:colId xmlns:a16="http://schemas.microsoft.com/office/drawing/2014/main" val="3228519730"/>
                    </a:ext>
                  </a:extLst>
                </a:gridCol>
                <a:gridCol w="2606270">
                  <a:extLst>
                    <a:ext uri="{9D8B030D-6E8A-4147-A177-3AD203B41FA5}">
                      <a16:colId xmlns:a16="http://schemas.microsoft.com/office/drawing/2014/main" val="1781580936"/>
                    </a:ext>
                  </a:extLst>
                </a:gridCol>
                <a:gridCol w="2606270">
                  <a:extLst>
                    <a:ext uri="{9D8B030D-6E8A-4147-A177-3AD203B41FA5}">
                      <a16:colId xmlns:a16="http://schemas.microsoft.com/office/drawing/2014/main" val="3504136785"/>
                    </a:ext>
                  </a:extLst>
                </a:gridCol>
              </a:tblGrid>
              <a:tr h="6345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>
                          <a:effectLst/>
                          <a:latin typeface="Google Sans Text"/>
                        </a:rPr>
                        <a:t>Компонент</a:t>
                      </a:r>
                      <a:endParaRPr lang="ru-RU" sz="180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>
                          <a:effectLst/>
                          <a:latin typeface="Google Sans Text"/>
                        </a:rPr>
                        <a:t>Латинська назва</a:t>
                      </a:r>
                      <a:endParaRPr lang="ru-RU" sz="180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>
                          <a:effectLst/>
                          <a:latin typeface="Google Sans Text"/>
                        </a:rPr>
                        <a:t>Основні характеристики</a:t>
                      </a:r>
                      <a:endParaRPr lang="ru-RU" sz="180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>
                          <a:effectLst/>
                          <a:latin typeface="Google Sans Text"/>
                        </a:rPr>
                        <a:t>Чому підходить для експерименту</a:t>
                      </a:r>
                      <a:endParaRPr lang="ru-RU" sz="180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222079"/>
                  </a:ext>
                </a:extLst>
              </a:tr>
              <a:tr h="19943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dirty="0" err="1">
                          <a:effectLst/>
                          <a:latin typeface="Google Sans Text"/>
                        </a:rPr>
                        <a:t>Молінезія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 (</a:t>
                      </a:r>
                      <a:r>
                        <a:rPr lang="ru-RU" sz="1800" b="1" dirty="0" err="1">
                          <a:effectLst/>
                          <a:latin typeface="Google Sans Text"/>
                        </a:rPr>
                        <a:t>Чорна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Google Sans Text"/>
                        </a:rPr>
                        <a:t>моллі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)</a:t>
                      </a:r>
                      <a:endParaRPr lang="ru-RU" sz="1800" dirty="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i="1">
                          <a:effectLst/>
                          <a:latin typeface="Google Sans Text"/>
                        </a:rPr>
                        <a:t>Poecilia sphenops</a:t>
                      </a:r>
                      <a:endParaRPr lang="en-US" sz="180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effectLst/>
                          <a:latin typeface="Google Sans Text"/>
                        </a:rPr>
                        <a:t>Живородна рибка, витривала до змін солоності та pH. Всеїдна, активна.</a:t>
                      </a: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>
                          <a:effectLst/>
                          <a:latin typeface="Google Sans Text"/>
                        </a:rPr>
                        <a:t>Висока адаптивність:</a:t>
                      </a:r>
                      <a:r>
                        <a:rPr lang="ru-RU" sz="1800">
                          <a:effectLst/>
                          <a:latin typeface="Google Sans Text"/>
                        </a:rPr>
                        <a:t> витримує коливання параметрів води. </a:t>
                      </a:r>
                      <a:r>
                        <a:rPr lang="ru-RU" sz="1800" b="1">
                          <a:effectLst/>
                          <a:latin typeface="Google Sans Text"/>
                        </a:rPr>
                        <a:t>Біоіндикатор:</a:t>
                      </a:r>
                      <a:r>
                        <a:rPr lang="ru-RU" sz="1800">
                          <a:effectLst/>
                          <a:latin typeface="Google Sans Text"/>
                        </a:rPr>
                        <a:t> сигналізує про рівень кисню. Виділяє $</a:t>
                      </a:r>
                      <a:r>
                        <a:rPr lang="en-US" sz="1800">
                          <a:effectLst/>
                          <a:latin typeface="Google Sans Text"/>
                        </a:rPr>
                        <a:t>CO_2$ </a:t>
                      </a:r>
                      <a:r>
                        <a:rPr lang="ru-RU" sz="1800">
                          <a:effectLst/>
                          <a:latin typeface="Google Sans Text"/>
                        </a:rPr>
                        <a:t>для рослин.</a:t>
                      </a: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0521"/>
                  </a:ext>
                </a:extLst>
              </a:tr>
              <a:tr h="17224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dirty="0">
                          <a:effectLst/>
                          <a:latin typeface="Google Sans Text"/>
                        </a:rPr>
                        <a:t>Кладофора (</a:t>
                      </a:r>
                      <a:r>
                        <a:rPr lang="ru-RU" sz="1800" b="1" dirty="0" err="1">
                          <a:effectLst/>
                          <a:latin typeface="Google Sans Text"/>
                        </a:rPr>
                        <a:t>Марімо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)</a:t>
                      </a:r>
                      <a:endParaRPr lang="ru-RU" sz="1800" dirty="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i="1">
                          <a:effectLst/>
                          <a:latin typeface="Google Sans Text"/>
                        </a:rPr>
                        <a:t>Aegagropila linnaei</a:t>
                      </a:r>
                      <a:endParaRPr lang="en-US" sz="1800">
                        <a:effectLst/>
                        <a:latin typeface="Google Sans Text"/>
                      </a:endParaRP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effectLst/>
                          <a:latin typeface="Google Sans Text"/>
                        </a:rPr>
                        <a:t>Куляста колонія зелених водоростей. Повільно росте, поглинає нітрати та фосфати.</a:t>
                      </a: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dirty="0" err="1">
                          <a:effectLst/>
                          <a:latin typeface="Google Sans Text"/>
                        </a:rPr>
                        <a:t>Ефективний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b="1" dirty="0" err="1">
                          <a:effectLst/>
                          <a:latin typeface="Google Sans Text"/>
                        </a:rPr>
                        <a:t>газообмін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: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інтенсивно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виробляє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$</a:t>
                      </a:r>
                      <a:r>
                        <a:rPr lang="en-US" sz="1800" dirty="0">
                          <a:effectLst/>
                          <a:latin typeface="Google Sans Text"/>
                        </a:rPr>
                        <a:t>O_2$. </a:t>
                      </a:r>
                      <a:r>
                        <a:rPr lang="ru-RU" sz="1800" b="1" dirty="0" err="1">
                          <a:effectLst/>
                          <a:latin typeface="Google Sans Text"/>
                        </a:rPr>
                        <a:t>Невибагливість</a:t>
                      </a:r>
                      <a:r>
                        <a:rPr lang="ru-RU" sz="1800" b="1" dirty="0">
                          <a:effectLst/>
                          <a:latin typeface="Google Sans Text"/>
                        </a:rPr>
                        <a:t>: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потребує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мінімум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світла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.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Працює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як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природний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Google Sans Text"/>
                        </a:rPr>
                        <a:t>біофільтр</a:t>
                      </a:r>
                      <a:r>
                        <a:rPr lang="ru-RU" sz="1800" dirty="0">
                          <a:effectLst/>
                          <a:latin typeface="Google Sans Text"/>
                        </a:rPr>
                        <a:t>.</a:t>
                      </a:r>
                    </a:p>
                  </a:txBody>
                  <a:tcPr marL="90653" marR="90653" marT="45326" marB="45326" anchor="ctr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487677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4530B9E9-F09D-8F3C-60C4-42F2AFAE3058}"/>
              </a:ext>
            </a:extLst>
          </p:cNvPr>
          <p:cNvSpPr txBox="1"/>
          <p:nvPr/>
        </p:nvSpPr>
        <p:spPr>
          <a:xfrm>
            <a:off x="2758578" y="5998058"/>
            <a:ext cx="8177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 err="1"/>
              <a:t>Чому</a:t>
            </a:r>
            <a:r>
              <a:rPr lang="ru-RU" sz="1600" b="1" dirty="0"/>
              <a:t> </a:t>
            </a:r>
            <a:r>
              <a:rPr lang="ru-RU" sz="1600" b="1" dirty="0" err="1"/>
              <a:t>це</a:t>
            </a:r>
            <a:r>
              <a:rPr lang="ru-RU" sz="1600" b="1" dirty="0"/>
              <a:t> </a:t>
            </a:r>
            <a:r>
              <a:rPr lang="ru-RU" sz="1600" b="1" dirty="0" err="1"/>
              <a:t>важливо</a:t>
            </a:r>
            <a:r>
              <a:rPr lang="ru-RU" sz="1600" b="1" dirty="0"/>
              <a:t>:</a:t>
            </a:r>
            <a:r>
              <a:rPr lang="ru-RU" sz="1600" dirty="0"/>
              <a:t> </a:t>
            </a:r>
            <a:r>
              <a:rPr lang="ru-RU" sz="1600" dirty="0" err="1"/>
              <a:t>ці</a:t>
            </a:r>
            <a:r>
              <a:rPr lang="ru-RU" sz="1600" dirty="0"/>
              <a:t> </a:t>
            </a:r>
            <a:r>
              <a:rPr lang="ru-RU" sz="1600" dirty="0" err="1"/>
              <a:t>види</a:t>
            </a:r>
            <a:r>
              <a:rPr lang="ru-RU" sz="1600" dirty="0"/>
              <a:t> є «</a:t>
            </a:r>
            <a:r>
              <a:rPr lang="ru-RU" sz="1600" dirty="0" err="1"/>
              <a:t>космічними</a:t>
            </a:r>
            <a:r>
              <a:rPr lang="ru-RU" sz="1600" dirty="0"/>
              <a:t> кандидатами», </a:t>
            </a:r>
            <a:r>
              <a:rPr lang="ru-RU" sz="1600" dirty="0" err="1"/>
              <a:t>оскільки</a:t>
            </a:r>
            <a:r>
              <a:rPr lang="ru-RU" sz="1600" dirty="0"/>
              <a:t> вони </a:t>
            </a:r>
            <a:r>
              <a:rPr lang="ru-RU" sz="1600" dirty="0" err="1"/>
              <a:t>здатні</a:t>
            </a:r>
            <a:r>
              <a:rPr lang="ru-RU" sz="1600" dirty="0"/>
              <a:t> </a:t>
            </a:r>
            <a:r>
              <a:rPr lang="ru-RU" sz="1600" dirty="0" err="1"/>
              <a:t>витримувати</a:t>
            </a:r>
            <a:r>
              <a:rPr lang="ru-RU" sz="1600" dirty="0"/>
              <a:t> </a:t>
            </a:r>
            <a:r>
              <a:rPr lang="ru-RU" sz="1600" dirty="0" err="1"/>
              <a:t>стресові</a:t>
            </a:r>
            <a:r>
              <a:rPr lang="ru-RU" sz="1600" dirty="0"/>
              <a:t> </a:t>
            </a:r>
            <a:r>
              <a:rPr lang="ru-RU" sz="1600" dirty="0" err="1"/>
              <a:t>умови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моделює</a:t>
            </a:r>
            <a:r>
              <a:rPr lang="ru-RU" sz="1600" dirty="0"/>
              <a:t> </a:t>
            </a:r>
            <a:r>
              <a:rPr lang="ru-RU" sz="1600" dirty="0" err="1"/>
              <a:t>обмежені</a:t>
            </a:r>
            <a:r>
              <a:rPr lang="ru-RU" sz="1600" dirty="0"/>
              <a:t> </a:t>
            </a:r>
            <a:r>
              <a:rPr lang="ru-RU" sz="1600" dirty="0" err="1"/>
              <a:t>ресурси</a:t>
            </a:r>
            <a:r>
              <a:rPr lang="ru-RU" sz="1600" dirty="0"/>
              <a:t> </a:t>
            </a:r>
            <a:r>
              <a:rPr lang="ru-RU" sz="1600" dirty="0" err="1"/>
              <a:t>місячної</a:t>
            </a:r>
            <a:r>
              <a:rPr lang="ru-RU" sz="1600" dirty="0"/>
              <a:t> </a:t>
            </a:r>
            <a:r>
              <a:rPr lang="ru-RU" sz="1600" dirty="0" err="1"/>
              <a:t>бази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42821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5308-BAE7-E2D7-FDE8-65B329F83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A61A9DA-31C6-AB82-A25E-8BF382E84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"/>
          <a:stretch/>
        </p:blipFill>
        <p:spPr>
          <a:xfrm>
            <a:off x="10699992" y="5391796"/>
            <a:ext cx="1492008" cy="145325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AF3C856-66E0-AA92-169A-B5D5FBBCDC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694"/>
          <a:stretch>
            <a:fillRect/>
          </a:stretch>
        </p:blipFill>
        <p:spPr>
          <a:xfrm>
            <a:off x="8521478" y="2657673"/>
            <a:ext cx="4044332" cy="316695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337C0ED-421C-D0F8-56CF-CD3E4AFC97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694"/>
          <a:stretch>
            <a:fillRect/>
          </a:stretch>
        </p:blipFill>
        <p:spPr>
          <a:xfrm>
            <a:off x="2790275" y="2720729"/>
            <a:ext cx="4044332" cy="316695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4496746-DE7C-C571-AFBC-6F45039C930F}"/>
              </a:ext>
            </a:extLst>
          </p:cNvPr>
          <p:cNvGrpSpPr/>
          <p:nvPr/>
        </p:nvGrpSpPr>
        <p:grpSpPr>
          <a:xfrm>
            <a:off x="1" y="390618"/>
            <a:ext cx="11616831" cy="6467383"/>
            <a:chOff x="0" y="292963"/>
            <a:chExt cx="8712623" cy="4850537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D708323-8E0C-CFCC-F523-15A3034397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1888" y="292963"/>
              <a:ext cx="920921" cy="759041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B8A6C2A9-4B3E-B3DD-C62A-7907F68111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3915136"/>
              <a:ext cx="1498107" cy="1228364"/>
            </a:xfrm>
            <a:prstGeom prst="rect">
              <a:avLst/>
            </a:prstGeom>
          </p:spPr>
        </p:pic>
        <p:sp>
          <p:nvSpPr>
            <p:cNvPr id="17" name="Рисунок 15">
              <a:extLst>
                <a:ext uri="{FF2B5EF4-FFF2-40B4-BE49-F238E27FC236}">
                  <a16:creationId xmlns:a16="http://schemas.microsoft.com/office/drawing/2014/main" id="{7A3BF521-EFFB-C22D-05CB-E3AF3EF07DED}"/>
                </a:ext>
              </a:extLst>
            </p:cNvPr>
            <p:cNvSpPr/>
            <p:nvPr/>
          </p:nvSpPr>
          <p:spPr>
            <a:xfrm>
              <a:off x="7973962" y="314708"/>
              <a:ext cx="738661" cy="715341"/>
            </a:xfrm>
            <a:custGeom>
              <a:avLst/>
              <a:gdLst>
                <a:gd name="connsiteX0" fmla="*/ 892969 w 919400"/>
                <a:gd name="connsiteY0" fmla="*/ 115992 h 890374"/>
                <a:gd name="connsiteX1" fmla="*/ 569357 w 919400"/>
                <a:gd name="connsiteY1" fmla="*/ 62414 h 890374"/>
                <a:gd name="connsiteX2" fmla="*/ 373618 w 919400"/>
                <a:gd name="connsiteY2" fmla="*/ 2406 h 890374"/>
                <a:gd name="connsiteX3" fmla="*/ 112871 w 919400"/>
                <a:gd name="connsiteY3" fmla="*/ 108848 h 890374"/>
                <a:gd name="connsiteX4" fmla="*/ 103584 w 919400"/>
                <a:gd name="connsiteY4" fmla="*/ 336734 h 890374"/>
                <a:gd name="connsiteX5" fmla="*/ 67866 w 919400"/>
                <a:gd name="connsiteY5" fmla="*/ 378882 h 890374"/>
                <a:gd name="connsiteX6" fmla="*/ 11430 w 919400"/>
                <a:gd name="connsiteY6" fmla="*/ 485324 h 890374"/>
                <a:gd name="connsiteX7" fmla="*/ 2143 w 919400"/>
                <a:gd name="connsiteY7" fmla="*/ 517471 h 890374"/>
                <a:gd name="connsiteX8" fmla="*/ 0 w 919400"/>
                <a:gd name="connsiteY8" fmla="*/ 528901 h 890374"/>
                <a:gd name="connsiteX9" fmla="*/ 6429 w 919400"/>
                <a:gd name="connsiteY9" fmla="*/ 519614 h 890374"/>
                <a:gd name="connsiteX10" fmla="*/ 26432 w 919400"/>
                <a:gd name="connsiteY10" fmla="*/ 493896 h 890374"/>
                <a:gd name="connsiteX11" fmla="*/ 104299 w 919400"/>
                <a:gd name="connsiteY11" fmla="*/ 411743 h 890374"/>
                <a:gd name="connsiteX12" fmla="*/ 232172 w 919400"/>
                <a:gd name="connsiteY12" fmla="*/ 331019 h 890374"/>
                <a:gd name="connsiteX13" fmla="*/ 251460 w 919400"/>
                <a:gd name="connsiteY13" fmla="*/ 323875 h 890374"/>
                <a:gd name="connsiteX14" fmla="*/ 270748 w 919400"/>
                <a:gd name="connsiteY14" fmla="*/ 317446 h 890374"/>
                <a:gd name="connsiteX15" fmla="*/ 290751 w 919400"/>
                <a:gd name="connsiteY15" fmla="*/ 311731 h 890374"/>
                <a:gd name="connsiteX16" fmla="*/ 311468 w 919400"/>
                <a:gd name="connsiteY16" fmla="*/ 307444 h 890374"/>
                <a:gd name="connsiteX17" fmla="*/ 397193 w 919400"/>
                <a:gd name="connsiteY17" fmla="*/ 300301 h 890374"/>
                <a:gd name="connsiteX18" fmla="*/ 445770 w 919400"/>
                <a:gd name="connsiteY18" fmla="*/ 299586 h 890374"/>
                <a:gd name="connsiteX19" fmla="*/ 492919 w 919400"/>
                <a:gd name="connsiteY19" fmla="*/ 298157 h 890374"/>
                <a:gd name="connsiteX20" fmla="*/ 541496 w 919400"/>
                <a:gd name="connsiteY20" fmla="*/ 293871 h 890374"/>
                <a:gd name="connsiteX21" fmla="*/ 588645 w 919400"/>
                <a:gd name="connsiteY21" fmla="*/ 288156 h 890374"/>
                <a:gd name="connsiteX22" fmla="*/ 611505 w 919400"/>
                <a:gd name="connsiteY22" fmla="*/ 283870 h 890374"/>
                <a:gd name="connsiteX23" fmla="*/ 633651 w 919400"/>
                <a:gd name="connsiteY23" fmla="*/ 278869 h 890374"/>
                <a:gd name="connsiteX24" fmla="*/ 676513 w 919400"/>
                <a:gd name="connsiteY24" fmla="*/ 268868 h 890374"/>
                <a:gd name="connsiteX25" fmla="*/ 716518 w 919400"/>
                <a:gd name="connsiteY25" fmla="*/ 255295 h 890374"/>
                <a:gd name="connsiteX26" fmla="*/ 735092 w 919400"/>
                <a:gd name="connsiteY26" fmla="*/ 248866 h 890374"/>
                <a:gd name="connsiteX27" fmla="*/ 752951 w 919400"/>
                <a:gd name="connsiteY27" fmla="*/ 241007 h 890374"/>
                <a:gd name="connsiteX28" fmla="*/ 785098 w 919400"/>
                <a:gd name="connsiteY28" fmla="*/ 225291 h 890374"/>
                <a:gd name="connsiteX29" fmla="*/ 812959 w 919400"/>
                <a:gd name="connsiteY29" fmla="*/ 208146 h 890374"/>
                <a:gd name="connsiteX30" fmla="*/ 855107 w 919400"/>
                <a:gd name="connsiteY30" fmla="*/ 176714 h 890374"/>
                <a:gd name="connsiteX31" fmla="*/ 869394 w 919400"/>
                <a:gd name="connsiteY31" fmla="*/ 163855 h 890374"/>
                <a:gd name="connsiteX32" fmla="*/ 876538 w 919400"/>
                <a:gd name="connsiteY32" fmla="*/ 156711 h 890374"/>
                <a:gd name="connsiteX33" fmla="*/ 839391 w 919400"/>
                <a:gd name="connsiteY33" fmla="*/ 255295 h 890374"/>
                <a:gd name="connsiteX34" fmla="*/ 607933 w 919400"/>
                <a:gd name="connsiteY34" fmla="*/ 451748 h 890374"/>
                <a:gd name="connsiteX35" fmla="*/ 222171 w 919400"/>
                <a:gd name="connsiteY35" fmla="*/ 411029 h 890374"/>
                <a:gd name="connsiteX36" fmla="*/ 198596 w 919400"/>
                <a:gd name="connsiteY36" fmla="*/ 433889 h 890374"/>
                <a:gd name="connsiteX37" fmla="*/ 315039 w 919400"/>
                <a:gd name="connsiteY37" fmla="*/ 500325 h 890374"/>
                <a:gd name="connsiteX38" fmla="*/ 312896 w 919400"/>
                <a:gd name="connsiteY38" fmla="*/ 524614 h 890374"/>
                <a:gd name="connsiteX39" fmla="*/ 310039 w 919400"/>
                <a:gd name="connsiteY39" fmla="*/ 566762 h 890374"/>
                <a:gd name="connsiteX40" fmla="*/ 305038 w 919400"/>
                <a:gd name="connsiteY40" fmla="*/ 650344 h 890374"/>
                <a:gd name="connsiteX41" fmla="*/ 295751 w 919400"/>
                <a:gd name="connsiteY41" fmla="*/ 728211 h 890374"/>
                <a:gd name="connsiteX42" fmla="*/ 287179 w 919400"/>
                <a:gd name="connsiteY42" fmla="*/ 761072 h 890374"/>
                <a:gd name="connsiteX43" fmla="*/ 275034 w 919400"/>
                <a:gd name="connsiteY43" fmla="*/ 786075 h 890374"/>
                <a:gd name="connsiteX44" fmla="*/ 260033 w 919400"/>
                <a:gd name="connsiteY44" fmla="*/ 801792 h 890374"/>
                <a:gd name="connsiteX45" fmla="*/ 250746 w 919400"/>
                <a:gd name="connsiteY45" fmla="*/ 806792 h 890374"/>
                <a:gd name="connsiteX46" fmla="*/ 246459 w 919400"/>
                <a:gd name="connsiteY46" fmla="*/ 808221 h 890374"/>
                <a:gd name="connsiteX47" fmla="*/ 242888 w 919400"/>
                <a:gd name="connsiteY47" fmla="*/ 808935 h 890374"/>
                <a:gd name="connsiteX48" fmla="*/ 238601 w 919400"/>
                <a:gd name="connsiteY48" fmla="*/ 809650 h 890374"/>
                <a:gd name="connsiteX49" fmla="*/ 237172 w 919400"/>
                <a:gd name="connsiteY49" fmla="*/ 809650 h 890374"/>
                <a:gd name="connsiteX50" fmla="*/ 236458 w 919400"/>
                <a:gd name="connsiteY50" fmla="*/ 809650 h 890374"/>
                <a:gd name="connsiteX51" fmla="*/ 237887 w 919400"/>
                <a:gd name="connsiteY51" fmla="*/ 809650 h 890374"/>
                <a:gd name="connsiteX52" fmla="*/ 237887 w 919400"/>
                <a:gd name="connsiteY52" fmla="*/ 809650 h 890374"/>
                <a:gd name="connsiteX53" fmla="*/ 236458 w 919400"/>
                <a:gd name="connsiteY53" fmla="*/ 810364 h 890374"/>
                <a:gd name="connsiteX54" fmla="*/ 232886 w 919400"/>
                <a:gd name="connsiteY54" fmla="*/ 811079 h 890374"/>
                <a:gd name="connsiteX55" fmla="*/ 225742 w 919400"/>
                <a:gd name="connsiteY55" fmla="*/ 812507 h 890374"/>
                <a:gd name="connsiteX56" fmla="*/ 212884 w 919400"/>
                <a:gd name="connsiteY56" fmla="*/ 813936 h 890374"/>
                <a:gd name="connsiteX57" fmla="*/ 190024 w 919400"/>
                <a:gd name="connsiteY57" fmla="*/ 812507 h 890374"/>
                <a:gd name="connsiteX58" fmla="*/ 155734 w 919400"/>
                <a:gd name="connsiteY58" fmla="*/ 791076 h 890374"/>
                <a:gd name="connsiteX59" fmla="*/ 135731 w 919400"/>
                <a:gd name="connsiteY59" fmla="*/ 756072 h 890374"/>
                <a:gd name="connsiteX60" fmla="*/ 126444 w 919400"/>
                <a:gd name="connsiteY60" fmla="*/ 728925 h 890374"/>
                <a:gd name="connsiteX61" fmla="*/ 123587 w 919400"/>
                <a:gd name="connsiteY61" fmla="*/ 718924 h 890374"/>
                <a:gd name="connsiteX62" fmla="*/ 122158 w 919400"/>
                <a:gd name="connsiteY62" fmla="*/ 721782 h 890374"/>
                <a:gd name="connsiteX63" fmla="*/ 119301 w 919400"/>
                <a:gd name="connsiteY63" fmla="*/ 729640 h 890374"/>
                <a:gd name="connsiteX64" fmla="*/ 112871 w 919400"/>
                <a:gd name="connsiteY64" fmla="*/ 760358 h 890374"/>
                <a:gd name="connsiteX65" fmla="*/ 117158 w 919400"/>
                <a:gd name="connsiteY65" fmla="*/ 811793 h 890374"/>
                <a:gd name="connsiteX66" fmla="*/ 132874 w 919400"/>
                <a:gd name="connsiteY66" fmla="*/ 843225 h 890374"/>
                <a:gd name="connsiteX67" fmla="*/ 163592 w 919400"/>
                <a:gd name="connsiteY67" fmla="*/ 871086 h 890374"/>
                <a:gd name="connsiteX68" fmla="*/ 205026 w 919400"/>
                <a:gd name="connsiteY68" fmla="*/ 886802 h 890374"/>
                <a:gd name="connsiteX69" fmla="*/ 227171 w 919400"/>
                <a:gd name="connsiteY69" fmla="*/ 889660 h 890374"/>
                <a:gd name="connsiteX70" fmla="*/ 237887 w 919400"/>
                <a:gd name="connsiteY70" fmla="*/ 890374 h 890374"/>
                <a:gd name="connsiteX71" fmla="*/ 243602 w 919400"/>
                <a:gd name="connsiteY71" fmla="*/ 890374 h 890374"/>
                <a:gd name="connsiteX72" fmla="*/ 246459 w 919400"/>
                <a:gd name="connsiteY72" fmla="*/ 890374 h 890374"/>
                <a:gd name="connsiteX73" fmla="*/ 250746 w 919400"/>
                <a:gd name="connsiteY73" fmla="*/ 890374 h 890374"/>
                <a:gd name="connsiteX74" fmla="*/ 255032 w 919400"/>
                <a:gd name="connsiteY74" fmla="*/ 889660 h 890374"/>
                <a:gd name="connsiteX75" fmla="*/ 260747 w 919400"/>
                <a:gd name="connsiteY75" fmla="*/ 888946 h 890374"/>
                <a:gd name="connsiteX76" fmla="*/ 275034 w 919400"/>
                <a:gd name="connsiteY76" fmla="*/ 886088 h 890374"/>
                <a:gd name="connsiteX77" fmla="*/ 300752 w 919400"/>
                <a:gd name="connsiteY77" fmla="*/ 876801 h 890374"/>
                <a:gd name="connsiteX78" fmla="*/ 345043 w 919400"/>
                <a:gd name="connsiteY78" fmla="*/ 841082 h 890374"/>
                <a:gd name="connsiteX79" fmla="*/ 372189 w 919400"/>
                <a:gd name="connsiteY79" fmla="*/ 795362 h 890374"/>
                <a:gd name="connsiteX80" fmla="*/ 387191 w 919400"/>
                <a:gd name="connsiteY80" fmla="*/ 748214 h 890374"/>
                <a:gd name="connsiteX81" fmla="*/ 398621 w 919400"/>
                <a:gd name="connsiteY81" fmla="*/ 656774 h 890374"/>
                <a:gd name="connsiteX82" fmla="*/ 400050 w 919400"/>
                <a:gd name="connsiteY82" fmla="*/ 569620 h 890374"/>
                <a:gd name="connsiteX83" fmla="*/ 399336 w 919400"/>
                <a:gd name="connsiteY83" fmla="*/ 517471 h 890374"/>
                <a:gd name="connsiteX84" fmla="*/ 436483 w 919400"/>
                <a:gd name="connsiteY84" fmla="*/ 519614 h 890374"/>
                <a:gd name="connsiteX85" fmla="*/ 493633 w 919400"/>
                <a:gd name="connsiteY85" fmla="*/ 516042 h 890374"/>
                <a:gd name="connsiteX86" fmla="*/ 491490 w 919400"/>
                <a:gd name="connsiteY86" fmla="*/ 540331 h 890374"/>
                <a:gd name="connsiteX87" fmla="*/ 489347 w 919400"/>
                <a:gd name="connsiteY87" fmla="*/ 573906 h 890374"/>
                <a:gd name="connsiteX88" fmla="*/ 488633 w 919400"/>
                <a:gd name="connsiteY88" fmla="*/ 608911 h 890374"/>
                <a:gd name="connsiteX89" fmla="*/ 489347 w 919400"/>
                <a:gd name="connsiteY89" fmla="*/ 679634 h 890374"/>
                <a:gd name="connsiteX90" fmla="*/ 490061 w 919400"/>
                <a:gd name="connsiteY90" fmla="*/ 697493 h 890374"/>
                <a:gd name="connsiteX91" fmla="*/ 490776 w 919400"/>
                <a:gd name="connsiteY91" fmla="*/ 706066 h 890374"/>
                <a:gd name="connsiteX92" fmla="*/ 490776 w 919400"/>
                <a:gd name="connsiteY92" fmla="*/ 709637 h 890374"/>
                <a:gd name="connsiteX93" fmla="*/ 490776 w 919400"/>
                <a:gd name="connsiteY93" fmla="*/ 711781 h 890374"/>
                <a:gd name="connsiteX94" fmla="*/ 491490 w 919400"/>
                <a:gd name="connsiteY94" fmla="*/ 716067 h 890374"/>
                <a:gd name="connsiteX95" fmla="*/ 494347 w 919400"/>
                <a:gd name="connsiteY95" fmla="*/ 738212 h 890374"/>
                <a:gd name="connsiteX96" fmla="*/ 500063 w 919400"/>
                <a:gd name="connsiteY96" fmla="*/ 759644 h 890374"/>
                <a:gd name="connsiteX97" fmla="*/ 518636 w 919400"/>
                <a:gd name="connsiteY97" fmla="*/ 800363 h 890374"/>
                <a:gd name="connsiteX98" fmla="*/ 530781 w 919400"/>
                <a:gd name="connsiteY98" fmla="*/ 818222 h 890374"/>
                <a:gd name="connsiteX99" fmla="*/ 545783 w 919400"/>
                <a:gd name="connsiteY99" fmla="*/ 833939 h 890374"/>
                <a:gd name="connsiteX100" fmla="*/ 615791 w 919400"/>
                <a:gd name="connsiteY100" fmla="*/ 873229 h 890374"/>
                <a:gd name="connsiteX101" fmla="*/ 652224 w 919400"/>
                <a:gd name="connsiteY101" fmla="*/ 877516 h 890374"/>
                <a:gd name="connsiteX102" fmla="*/ 685800 w 919400"/>
                <a:gd name="connsiteY102" fmla="*/ 873229 h 890374"/>
                <a:gd name="connsiteX103" fmla="*/ 736521 w 919400"/>
                <a:gd name="connsiteY103" fmla="*/ 848226 h 890374"/>
                <a:gd name="connsiteX104" fmla="*/ 763667 w 919400"/>
                <a:gd name="connsiteY104" fmla="*/ 817508 h 890374"/>
                <a:gd name="connsiteX105" fmla="*/ 770811 w 919400"/>
                <a:gd name="connsiteY105" fmla="*/ 804649 h 890374"/>
                <a:gd name="connsiteX106" fmla="*/ 775097 w 919400"/>
                <a:gd name="connsiteY106" fmla="*/ 794648 h 890374"/>
                <a:gd name="connsiteX107" fmla="*/ 777954 w 919400"/>
                <a:gd name="connsiteY107" fmla="*/ 786075 h 890374"/>
                <a:gd name="connsiteX108" fmla="*/ 770811 w 919400"/>
                <a:gd name="connsiteY108" fmla="*/ 791791 h 890374"/>
                <a:gd name="connsiteX109" fmla="*/ 762953 w 919400"/>
                <a:gd name="connsiteY109" fmla="*/ 798220 h 890374"/>
                <a:gd name="connsiteX110" fmla="*/ 751523 w 919400"/>
                <a:gd name="connsiteY110" fmla="*/ 806078 h 890374"/>
                <a:gd name="connsiteX111" fmla="*/ 720090 w 919400"/>
                <a:gd name="connsiteY111" fmla="*/ 821080 h 890374"/>
                <a:gd name="connsiteX112" fmla="*/ 679371 w 919400"/>
                <a:gd name="connsiteY112" fmla="*/ 826081 h 890374"/>
                <a:gd name="connsiteX113" fmla="*/ 636508 w 919400"/>
                <a:gd name="connsiteY113" fmla="*/ 813936 h 890374"/>
                <a:gd name="connsiteX114" fmla="*/ 601504 w 919400"/>
                <a:gd name="connsiteY114" fmla="*/ 783218 h 890374"/>
                <a:gd name="connsiteX115" fmla="*/ 582930 w 919400"/>
                <a:gd name="connsiteY115" fmla="*/ 738212 h 890374"/>
                <a:gd name="connsiteX116" fmla="*/ 581501 w 919400"/>
                <a:gd name="connsiteY116" fmla="*/ 725354 h 890374"/>
                <a:gd name="connsiteX117" fmla="*/ 581501 w 919400"/>
                <a:gd name="connsiteY117" fmla="*/ 712495 h 890374"/>
                <a:gd name="connsiteX118" fmla="*/ 581501 w 919400"/>
                <a:gd name="connsiteY118" fmla="*/ 708209 h 890374"/>
                <a:gd name="connsiteX119" fmla="*/ 581501 w 919400"/>
                <a:gd name="connsiteY119" fmla="*/ 706066 h 890374"/>
                <a:gd name="connsiteX120" fmla="*/ 581501 w 919400"/>
                <a:gd name="connsiteY120" fmla="*/ 705351 h 890374"/>
                <a:gd name="connsiteX121" fmla="*/ 581501 w 919400"/>
                <a:gd name="connsiteY121" fmla="*/ 706780 h 890374"/>
                <a:gd name="connsiteX122" fmla="*/ 581501 w 919400"/>
                <a:gd name="connsiteY122" fmla="*/ 706780 h 890374"/>
                <a:gd name="connsiteX123" fmla="*/ 581501 w 919400"/>
                <a:gd name="connsiteY123" fmla="*/ 705351 h 890374"/>
                <a:gd name="connsiteX124" fmla="*/ 581501 w 919400"/>
                <a:gd name="connsiteY124" fmla="*/ 696779 h 890374"/>
                <a:gd name="connsiteX125" fmla="*/ 582216 w 919400"/>
                <a:gd name="connsiteY125" fmla="*/ 678919 h 890374"/>
                <a:gd name="connsiteX126" fmla="*/ 582930 w 919400"/>
                <a:gd name="connsiteY126" fmla="*/ 608196 h 890374"/>
                <a:gd name="connsiteX127" fmla="*/ 582216 w 919400"/>
                <a:gd name="connsiteY127" fmla="*/ 573192 h 890374"/>
                <a:gd name="connsiteX128" fmla="*/ 580073 w 919400"/>
                <a:gd name="connsiteY128" fmla="*/ 539616 h 890374"/>
                <a:gd name="connsiteX129" fmla="*/ 577215 w 919400"/>
                <a:gd name="connsiteY129" fmla="*/ 506755 h 890374"/>
                <a:gd name="connsiteX130" fmla="*/ 576501 w 919400"/>
                <a:gd name="connsiteY130" fmla="*/ 498182 h 890374"/>
                <a:gd name="connsiteX131" fmla="*/ 622221 w 919400"/>
                <a:gd name="connsiteY131" fmla="*/ 483181 h 890374"/>
                <a:gd name="connsiteX132" fmla="*/ 917257 w 919400"/>
                <a:gd name="connsiteY132" fmla="*/ 132422 h 890374"/>
                <a:gd name="connsiteX133" fmla="*/ 919401 w 919400"/>
                <a:gd name="connsiteY133" fmla="*/ 108134 h 890374"/>
                <a:gd name="connsiteX134" fmla="*/ 892969 w 919400"/>
                <a:gd name="connsiteY134" fmla="*/ 115992 h 890374"/>
                <a:gd name="connsiteX135" fmla="*/ 846534 w 919400"/>
                <a:gd name="connsiteY135" fmla="*/ 163855 h 890374"/>
                <a:gd name="connsiteX136" fmla="*/ 799386 w 919400"/>
                <a:gd name="connsiteY136" fmla="*/ 180286 h 890374"/>
                <a:gd name="connsiteX137" fmla="*/ 770811 w 919400"/>
                <a:gd name="connsiteY137" fmla="*/ 188858 h 890374"/>
                <a:gd name="connsiteX138" fmla="*/ 737949 w 919400"/>
                <a:gd name="connsiteY138" fmla="*/ 196002 h 890374"/>
                <a:gd name="connsiteX139" fmla="*/ 720804 w 919400"/>
                <a:gd name="connsiteY139" fmla="*/ 199574 h 890374"/>
                <a:gd name="connsiteX140" fmla="*/ 702231 w 919400"/>
                <a:gd name="connsiteY140" fmla="*/ 201717 h 890374"/>
                <a:gd name="connsiteX141" fmla="*/ 664369 w 919400"/>
                <a:gd name="connsiteY141" fmla="*/ 207432 h 890374"/>
                <a:gd name="connsiteX142" fmla="*/ 623649 w 919400"/>
                <a:gd name="connsiteY142" fmla="*/ 211004 h 890374"/>
                <a:gd name="connsiteX143" fmla="*/ 581501 w 919400"/>
                <a:gd name="connsiteY143" fmla="*/ 214576 h 890374"/>
                <a:gd name="connsiteX144" fmla="*/ 537924 w 919400"/>
                <a:gd name="connsiteY144" fmla="*/ 216004 h 890374"/>
                <a:gd name="connsiteX145" fmla="*/ 515779 w 919400"/>
                <a:gd name="connsiteY145" fmla="*/ 216719 h 890374"/>
                <a:gd name="connsiteX146" fmla="*/ 504349 w 919400"/>
                <a:gd name="connsiteY146" fmla="*/ 217433 h 890374"/>
                <a:gd name="connsiteX147" fmla="*/ 492919 w 919400"/>
                <a:gd name="connsiteY147" fmla="*/ 217433 h 890374"/>
                <a:gd name="connsiteX148" fmla="*/ 445056 w 919400"/>
                <a:gd name="connsiteY148" fmla="*/ 216719 h 890374"/>
                <a:gd name="connsiteX149" fmla="*/ 397907 w 919400"/>
                <a:gd name="connsiteY149" fmla="*/ 216719 h 890374"/>
                <a:gd name="connsiteX150" fmla="*/ 294322 w 919400"/>
                <a:gd name="connsiteY150" fmla="*/ 228149 h 890374"/>
                <a:gd name="connsiteX151" fmla="*/ 199311 w 919400"/>
                <a:gd name="connsiteY151" fmla="*/ 264582 h 890374"/>
                <a:gd name="connsiteX152" fmla="*/ 129302 w 919400"/>
                <a:gd name="connsiteY152" fmla="*/ 313874 h 890374"/>
                <a:gd name="connsiteX153" fmla="*/ 140017 w 919400"/>
                <a:gd name="connsiteY153" fmla="*/ 129565 h 890374"/>
                <a:gd name="connsiteX154" fmla="*/ 369332 w 919400"/>
                <a:gd name="connsiteY154" fmla="*/ 36696 h 890374"/>
                <a:gd name="connsiteX155" fmla="*/ 557927 w 919400"/>
                <a:gd name="connsiteY155" fmla="*/ 94561 h 890374"/>
                <a:gd name="connsiteX156" fmla="*/ 865108 w 919400"/>
                <a:gd name="connsiteY156" fmla="*/ 156711 h 890374"/>
                <a:gd name="connsiteX157" fmla="*/ 846534 w 919400"/>
                <a:gd name="connsiteY157" fmla="*/ 163855 h 89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919400" h="890374">
                  <a:moveTo>
                    <a:pt x="892969" y="115992"/>
                  </a:moveTo>
                  <a:cubicBezTo>
                    <a:pt x="787241" y="145996"/>
                    <a:pt x="676513" y="103847"/>
                    <a:pt x="569357" y="62414"/>
                  </a:cubicBezTo>
                  <a:cubicBezTo>
                    <a:pt x="505063" y="37411"/>
                    <a:pt x="438626" y="12407"/>
                    <a:pt x="373618" y="2406"/>
                  </a:cubicBezTo>
                  <a:cubicBezTo>
                    <a:pt x="291465" y="-9738"/>
                    <a:pt x="172164" y="23837"/>
                    <a:pt x="112871" y="108848"/>
                  </a:cubicBezTo>
                  <a:cubicBezTo>
                    <a:pt x="80724" y="153854"/>
                    <a:pt x="55007" y="229577"/>
                    <a:pt x="103584" y="336734"/>
                  </a:cubicBezTo>
                  <a:cubicBezTo>
                    <a:pt x="90011" y="351021"/>
                    <a:pt x="77867" y="365309"/>
                    <a:pt x="67866" y="378882"/>
                  </a:cubicBezTo>
                  <a:cubicBezTo>
                    <a:pt x="37862" y="419601"/>
                    <a:pt x="20717" y="458177"/>
                    <a:pt x="11430" y="485324"/>
                  </a:cubicBezTo>
                  <a:cubicBezTo>
                    <a:pt x="6429" y="498897"/>
                    <a:pt x="3572" y="509612"/>
                    <a:pt x="2143" y="517471"/>
                  </a:cubicBezTo>
                  <a:cubicBezTo>
                    <a:pt x="0" y="524614"/>
                    <a:pt x="0" y="528901"/>
                    <a:pt x="0" y="528901"/>
                  </a:cubicBezTo>
                  <a:cubicBezTo>
                    <a:pt x="0" y="528901"/>
                    <a:pt x="2143" y="525329"/>
                    <a:pt x="6429" y="519614"/>
                  </a:cubicBezTo>
                  <a:cubicBezTo>
                    <a:pt x="10716" y="513184"/>
                    <a:pt x="17859" y="504612"/>
                    <a:pt x="26432" y="493896"/>
                  </a:cubicBezTo>
                  <a:cubicBezTo>
                    <a:pt x="44291" y="472465"/>
                    <a:pt x="70009" y="442461"/>
                    <a:pt x="104299" y="411743"/>
                  </a:cubicBezTo>
                  <a:cubicBezTo>
                    <a:pt x="138589" y="382454"/>
                    <a:pt x="182166" y="351736"/>
                    <a:pt x="232172" y="331019"/>
                  </a:cubicBezTo>
                  <a:cubicBezTo>
                    <a:pt x="238601" y="328876"/>
                    <a:pt x="245031" y="326018"/>
                    <a:pt x="251460" y="323875"/>
                  </a:cubicBezTo>
                  <a:cubicBezTo>
                    <a:pt x="257889" y="321732"/>
                    <a:pt x="264319" y="319589"/>
                    <a:pt x="270748" y="317446"/>
                  </a:cubicBezTo>
                  <a:cubicBezTo>
                    <a:pt x="277178" y="316017"/>
                    <a:pt x="284321" y="313874"/>
                    <a:pt x="290751" y="311731"/>
                  </a:cubicBezTo>
                  <a:cubicBezTo>
                    <a:pt x="297894" y="310302"/>
                    <a:pt x="304324" y="308873"/>
                    <a:pt x="311468" y="307444"/>
                  </a:cubicBezTo>
                  <a:cubicBezTo>
                    <a:pt x="339328" y="302444"/>
                    <a:pt x="367903" y="299586"/>
                    <a:pt x="397193" y="300301"/>
                  </a:cubicBezTo>
                  <a:cubicBezTo>
                    <a:pt x="413623" y="300301"/>
                    <a:pt x="430054" y="299586"/>
                    <a:pt x="445770" y="299586"/>
                  </a:cubicBezTo>
                  <a:cubicBezTo>
                    <a:pt x="461486" y="299586"/>
                    <a:pt x="477203" y="298872"/>
                    <a:pt x="492919" y="298157"/>
                  </a:cubicBezTo>
                  <a:cubicBezTo>
                    <a:pt x="508635" y="298157"/>
                    <a:pt x="525066" y="295300"/>
                    <a:pt x="541496" y="293871"/>
                  </a:cubicBezTo>
                  <a:cubicBezTo>
                    <a:pt x="557213" y="291728"/>
                    <a:pt x="573643" y="290299"/>
                    <a:pt x="588645" y="288156"/>
                  </a:cubicBezTo>
                  <a:cubicBezTo>
                    <a:pt x="596503" y="287442"/>
                    <a:pt x="603647" y="285299"/>
                    <a:pt x="611505" y="283870"/>
                  </a:cubicBezTo>
                  <a:cubicBezTo>
                    <a:pt x="619363" y="282441"/>
                    <a:pt x="626507" y="281012"/>
                    <a:pt x="633651" y="278869"/>
                  </a:cubicBezTo>
                  <a:cubicBezTo>
                    <a:pt x="647938" y="275297"/>
                    <a:pt x="662940" y="273154"/>
                    <a:pt x="676513" y="268868"/>
                  </a:cubicBezTo>
                  <a:cubicBezTo>
                    <a:pt x="690086" y="264582"/>
                    <a:pt x="703659" y="259581"/>
                    <a:pt x="716518" y="255295"/>
                  </a:cubicBezTo>
                  <a:cubicBezTo>
                    <a:pt x="722948" y="253152"/>
                    <a:pt x="729377" y="251009"/>
                    <a:pt x="735092" y="248866"/>
                  </a:cubicBezTo>
                  <a:cubicBezTo>
                    <a:pt x="740807" y="246008"/>
                    <a:pt x="747236" y="243151"/>
                    <a:pt x="752951" y="241007"/>
                  </a:cubicBezTo>
                  <a:cubicBezTo>
                    <a:pt x="764381" y="235292"/>
                    <a:pt x="775097" y="230292"/>
                    <a:pt x="785098" y="225291"/>
                  </a:cubicBezTo>
                  <a:cubicBezTo>
                    <a:pt x="795099" y="219576"/>
                    <a:pt x="804386" y="213861"/>
                    <a:pt x="812959" y="208146"/>
                  </a:cubicBezTo>
                  <a:cubicBezTo>
                    <a:pt x="830104" y="198145"/>
                    <a:pt x="843677" y="186001"/>
                    <a:pt x="855107" y="176714"/>
                  </a:cubicBezTo>
                  <a:cubicBezTo>
                    <a:pt x="860822" y="172427"/>
                    <a:pt x="865108" y="167427"/>
                    <a:pt x="869394" y="163855"/>
                  </a:cubicBezTo>
                  <a:cubicBezTo>
                    <a:pt x="872252" y="160997"/>
                    <a:pt x="874395" y="158854"/>
                    <a:pt x="876538" y="156711"/>
                  </a:cubicBezTo>
                  <a:cubicBezTo>
                    <a:pt x="870823" y="180286"/>
                    <a:pt x="860107" y="216004"/>
                    <a:pt x="839391" y="255295"/>
                  </a:cubicBezTo>
                  <a:cubicBezTo>
                    <a:pt x="790813" y="346021"/>
                    <a:pt x="712946" y="412457"/>
                    <a:pt x="607933" y="451748"/>
                  </a:cubicBezTo>
                  <a:cubicBezTo>
                    <a:pt x="359331" y="546046"/>
                    <a:pt x="227886" y="416029"/>
                    <a:pt x="222171" y="411029"/>
                  </a:cubicBezTo>
                  <a:lnTo>
                    <a:pt x="198596" y="433889"/>
                  </a:lnTo>
                  <a:cubicBezTo>
                    <a:pt x="201454" y="436746"/>
                    <a:pt x="241459" y="476751"/>
                    <a:pt x="315039" y="500325"/>
                  </a:cubicBezTo>
                  <a:cubicBezTo>
                    <a:pt x="314325" y="508184"/>
                    <a:pt x="313611" y="516042"/>
                    <a:pt x="312896" y="524614"/>
                  </a:cubicBezTo>
                  <a:cubicBezTo>
                    <a:pt x="312182" y="538187"/>
                    <a:pt x="310753" y="552475"/>
                    <a:pt x="310039" y="566762"/>
                  </a:cubicBezTo>
                  <a:cubicBezTo>
                    <a:pt x="308610" y="593909"/>
                    <a:pt x="306467" y="622484"/>
                    <a:pt x="305038" y="650344"/>
                  </a:cubicBezTo>
                  <a:cubicBezTo>
                    <a:pt x="302895" y="677491"/>
                    <a:pt x="300752" y="703922"/>
                    <a:pt x="295751" y="728211"/>
                  </a:cubicBezTo>
                  <a:cubicBezTo>
                    <a:pt x="293608" y="740356"/>
                    <a:pt x="290751" y="751071"/>
                    <a:pt x="287179" y="761072"/>
                  </a:cubicBezTo>
                  <a:cubicBezTo>
                    <a:pt x="283607" y="771074"/>
                    <a:pt x="279321" y="779646"/>
                    <a:pt x="275034" y="786075"/>
                  </a:cubicBezTo>
                  <a:cubicBezTo>
                    <a:pt x="270748" y="793219"/>
                    <a:pt x="265747" y="797506"/>
                    <a:pt x="260033" y="801792"/>
                  </a:cubicBezTo>
                  <a:cubicBezTo>
                    <a:pt x="257175" y="803935"/>
                    <a:pt x="254317" y="805364"/>
                    <a:pt x="250746" y="806792"/>
                  </a:cubicBezTo>
                  <a:cubicBezTo>
                    <a:pt x="249317" y="807507"/>
                    <a:pt x="247888" y="807507"/>
                    <a:pt x="246459" y="808221"/>
                  </a:cubicBezTo>
                  <a:cubicBezTo>
                    <a:pt x="246459" y="808221"/>
                    <a:pt x="244316" y="808935"/>
                    <a:pt x="242888" y="808935"/>
                  </a:cubicBezTo>
                  <a:lnTo>
                    <a:pt x="238601" y="809650"/>
                  </a:lnTo>
                  <a:lnTo>
                    <a:pt x="237172" y="809650"/>
                  </a:lnTo>
                  <a:lnTo>
                    <a:pt x="236458" y="809650"/>
                  </a:lnTo>
                  <a:cubicBezTo>
                    <a:pt x="235744" y="809650"/>
                    <a:pt x="239316" y="809650"/>
                    <a:pt x="237887" y="809650"/>
                  </a:cubicBezTo>
                  <a:lnTo>
                    <a:pt x="237887" y="809650"/>
                  </a:lnTo>
                  <a:lnTo>
                    <a:pt x="236458" y="810364"/>
                  </a:lnTo>
                  <a:lnTo>
                    <a:pt x="232886" y="811079"/>
                  </a:lnTo>
                  <a:cubicBezTo>
                    <a:pt x="230743" y="811793"/>
                    <a:pt x="227886" y="811793"/>
                    <a:pt x="225742" y="812507"/>
                  </a:cubicBezTo>
                  <a:cubicBezTo>
                    <a:pt x="221456" y="813222"/>
                    <a:pt x="217170" y="813936"/>
                    <a:pt x="212884" y="813936"/>
                  </a:cubicBezTo>
                  <a:cubicBezTo>
                    <a:pt x="204311" y="814650"/>
                    <a:pt x="197167" y="813936"/>
                    <a:pt x="190024" y="812507"/>
                  </a:cubicBezTo>
                  <a:cubicBezTo>
                    <a:pt x="176451" y="809650"/>
                    <a:pt x="165021" y="801792"/>
                    <a:pt x="155734" y="791076"/>
                  </a:cubicBezTo>
                  <a:cubicBezTo>
                    <a:pt x="146447" y="780360"/>
                    <a:pt x="140017" y="766787"/>
                    <a:pt x="135731" y="756072"/>
                  </a:cubicBezTo>
                  <a:cubicBezTo>
                    <a:pt x="131445" y="744642"/>
                    <a:pt x="128588" y="735355"/>
                    <a:pt x="126444" y="728925"/>
                  </a:cubicBezTo>
                  <a:cubicBezTo>
                    <a:pt x="125016" y="722496"/>
                    <a:pt x="123587" y="718924"/>
                    <a:pt x="123587" y="718924"/>
                  </a:cubicBezTo>
                  <a:cubicBezTo>
                    <a:pt x="123587" y="718924"/>
                    <a:pt x="122873" y="719639"/>
                    <a:pt x="122158" y="721782"/>
                  </a:cubicBezTo>
                  <a:cubicBezTo>
                    <a:pt x="121444" y="723210"/>
                    <a:pt x="120729" y="726068"/>
                    <a:pt x="119301" y="729640"/>
                  </a:cubicBezTo>
                  <a:cubicBezTo>
                    <a:pt x="117158" y="736069"/>
                    <a:pt x="114300" y="746785"/>
                    <a:pt x="112871" y="760358"/>
                  </a:cubicBezTo>
                  <a:cubicBezTo>
                    <a:pt x="111442" y="773931"/>
                    <a:pt x="110728" y="791076"/>
                    <a:pt x="117158" y="811793"/>
                  </a:cubicBezTo>
                  <a:cubicBezTo>
                    <a:pt x="120015" y="821794"/>
                    <a:pt x="125016" y="832510"/>
                    <a:pt x="132874" y="843225"/>
                  </a:cubicBezTo>
                  <a:cubicBezTo>
                    <a:pt x="140732" y="853941"/>
                    <a:pt x="151448" y="863228"/>
                    <a:pt x="163592" y="871086"/>
                  </a:cubicBezTo>
                  <a:cubicBezTo>
                    <a:pt x="176451" y="878944"/>
                    <a:pt x="190738" y="883945"/>
                    <a:pt x="205026" y="886802"/>
                  </a:cubicBezTo>
                  <a:cubicBezTo>
                    <a:pt x="212169" y="888231"/>
                    <a:pt x="220028" y="888946"/>
                    <a:pt x="227171" y="889660"/>
                  </a:cubicBezTo>
                  <a:cubicBezTo>
                    <a:pt x="230743" y="890374"/>
                    <a:pt x="234315" y="890374"/>
                    <a:pt x="237887" y="890374"/>
                  </a:cubicBezTo>
                  <a:lnTo>
                    <a:pt x="243602" y="890374"/>
                  </a:lnTo>
                  <a:lnTo>
                    <a:pt x="246459" y="890374"/>
                  </a:lnTo>
                  <a:lnTo>
                    <a:pt x="250746" y="890374"/>
                  </a:lnTo>
                  <a:lnTo>
                    <a:pt x="255032" y="889660"/>
                  </a:lnTo>
                  <a:cubicBezTo>
                    <a:pt x="256461" y="889660"/>
                    <a:pt x="257889" y="889660"/>
                    <a:pt x="260747" y="888946"/>
                  </a:cubicBezTo>
                  <a:cubicBezTo>
                    <a:pt x="265033" y="888231"/>
                    <a:pt x="270748" y="887517"/>
                    <a:pt x="275034" y="886088"/>
                  </a:cubicBezTo>
                  <a:cubicBezTo>
                    <a:pt x="283607" y="883945"/>
                    <a:pt x="292179" y="881087"/>
                    <a:pt x="300752" y="876801"/>
                  </a:cubicBezTo>
                  <a:cubicBezTo>
                    <a:pt x="317897" y="868943"/>
                    <a:pt x="333613" y="856084"/>
                    <a:pt x="345043" y="841082"/>
                  </a:cubicBezTo>
                  <a:cubicBezTo>
                    <a:pt x="357188" y="826795"/>
                    <a:pt x="365760" y="811079"/>
                    <a:pt x="372189" y="795362"/>
                  </a:cubicBezTo>
                  <a:cubicBezTo>
                    <a:pt x="378619" y="779646"/>
                    <a:pt x="383619" y="763930"/>
                    <a:pt x="387191" y="748214"/>
                  </a:cubicBezTo>
                  <a:cubicBezTo>
                    <a:pt x="394335" y="717496"/>
                    <a:pt x="397193" y="686777"/>
                    <a:pt x="398621" y="656774"/>
                  </a:cubicBezTo>
                  <a:cubicBezTo>
                    <a:pt x="400764" y="626770"/>
                    <a:pt x="400050" y="598195"/>
                    <a:pt x="400050" y="569620"/>
                  </a:cubicBezTo>
                  <a:cubicBezTo>
                    <a:pt x="400050" y="551761"/>
                    <a:pt x="399336" y="534616"/>
                    <a:pt x="399336" y="517471"/>
                  </a:cubicBezTo>
                  <a:cubicBezTo>
                    <a:pt x="411480" y="518899"/>
                    <a:pt x="423624" y="519614"/>
                    <a:pt x="436483" y="519614"/>
                  </a:cubicBezTo>
                  <a:cubicBezTo>
                    <a:pt x="454343" y="519614"/>
                    <a:pt x="473631" y="518185"/>
                    <a:pt x="493633" y="516042"/>
                  </a:cubicBezTo>
                  <a:cubicBezTo>
                    <a:pt x="492919" y="523900"/>
                    <a:pt x="492204" y="531758"/>
                    <a:pt x="491490" y="540331"/>
                  </a:cubicBezTo>
                  <a:cubicBezTo>
                    <a:pt x="490776" y="551761"/>
                    <a:pt x="490061" y="562476"/>
                    <a:pt x="489347" y="573906"/>
                  </a:cubicBezTo>
                  <a:cubicBezTo>
                    <a:pt x="488633" y="585336"/>
                    <a:pt x="488633" y="596766"/>
                    <a:pt x="488633" y="608911"/>
                  </a:cubicBezTo>
                  <a:cubicBezTo>
                    <a:pt x="487918" y="632485"/>
                    <a:pt x="488633" y="656059"/>
                    <a:pt x="489347" y="679634"/>
                  </a:cubicBezTo>
                  <a:lnTo>
                    <a:pt x="490061" y="697493"/>
                  </a:lnTo>
                  <a:lnTo>
                    <a:pt x="490776" y="706066"/>
                  </a:lnTo>
                  <a:lnTo>
                    <a:pt x="490776" y="709637"/>
                  </a:lnTo>
                  <a:lnTo>
                    <a:pt x="490776" y="711781"/>
                  </a:lnTo>
                  <a:lnTo>
                    <a:pt x="491490" y="716067"/>
                  </a:lnTo>
                  <a:cubicBezTo>
                    <a:pt x="491490" y="721067"/>
                    <a:pt x="492919" y="730354"/>
                    <a:pt x="494347" y="738212"/>
                  </a:cubicBezTo>
                  <a:cubicBezTo>
                    <a:pt x="495776" y="745356"/>
                    <a:pt x="497205" y="753214"/>
                    <a:pt x="500063" y="759644"/>
                  </a:cubicBezTo>
                  <a:cubicBezTo>
                    <a:pt x="504349" y="773931"/>
                    <a:pt x="510778" y="787504"/>
                    <a:pt x="518636" y="800363"/>
                  </a:cubicBezTo>
                  <a:cubicBezTo>
                    <a:pt x="522208" y="806792"/>
                    <a:pt x="526494" y="812507"/>
                    <a:pt x="530781" y="818222"/>
                  </a:cubicBezTo>
                  <a:cubicBezTo>
                    <a:pt x="535781" y="823937"/>
                    <a:pt x="540068" y="828938"/>
                    <a:pt x="545783" y="833939"/>
                  </a:cubicBezTo>
                  <a:cubicBezTo>
                    <a:pt x="566499" y="853941"/>
                    <a:pt x="591503" y="866800"/>
                    <a:pt x="615791" y="873229"/>
                  </a:cubicBezTo>
                  <a:cubicBezTo>
                    <a:pt x="627936" y="876087"/>
                    <a:pt x="640794" y="877516"/>
                    <a:pt x="652224" y="877516"/>
                  </a:cubicBezTo>
                  <a:cubicBezTo>
                    <a:pt x="664369" y="877516"/>
                    <a:pt x="675084" y="876087"/>
                    <a:pt x="685800" y="873229"/>
                  </a:cubicBezTo>
                  <a:cubicBezTo>
                    <a:pt x="706517" y="868229"/>
                    <a:pt x="723662" y="858227"/>
                    <a:pt x="736521" y="848226"/>
                  </a:cubicBezTo>
                  <a:cubicBezTo>
                    <a:pt x="749379" y="838225"/>
                    <a:pt x="757952" y="826795"/>
                    <a:pt x="763667" y="817508"/>
                  </a:cubicBezTo>
                  <a:cubicBezTo>
                    <a:pt x="766524" y="813222"/>
                    <a:pt x="769382" y="808221"/>
                    <a:pt x="770811" y="804649"/>
                  </a:cubicBezTo>
                  <a:cubicBezTo>
                    <a:pt x="772954" y="801077"/>
                    <a:pt x="774382" y="797506"/>
                    <a:pt x="775097" y="794648"/>
                  </a:cubicBezTo>
                  <a:cubicBezTo>
                    <a:pt x="777240" y="788933"/>
                    <a:pt x="777954" y="786075"/>
                    <a:pt x="777954" y="786075"/>
                  </a:cubicBezTo>
                  <a:cubicBezTo>
                    <a:pt x="777954" y="786075"/>
                    <a:pt x="775811" y="788219"/>
                    <a:pt x="770811" y="791791"/>
                  </a:cubicBezTo>
                  <a:cubicBezTo>
                    <a:pt x="768668" y="793934"/>
                    <a:pt x="765810" y="796077"/>
                    <a:pt x="762953" y="798220"/>
                  </a:cubicBezTo>
                  <a:cubicBezTo>
                    <a:pt x="760095" y="800363"/>
                    <a:pt x="755809" y="803221"/>
                    <a:pt x="751523" y="806078"/>
                  </a:cubicBezTo>
                  <a:cubicBezTo>
                    <a:pt x="742950" y="811793"/>
                    <a:pt x="732234" y="816794"/>
                    <a:pt x="720090" y="821080"/>
                  </a:cubicBezTo>
                  <a:cubicBezTo>
                    <a:pt x="707946" y="825366"/>
                    <a:pt x="693658" y="827509"/>
                    <a:pt x="679371" y="826081"/>
                  </a:cubicBezTo>
                  <a:cubicBezTo>
                    <a:pt x="665083" y="825366"/>
                    <a:pt x="650081" y="821080"/>
                    <a:pt x="636508" y="813936"/>
                  </a:cubicBezTo>
                  <a:cubicBezTo>
                    <a:pt x="622935" y="806792"/>
                    <a:pt x="610791" y="796077"/>
                    <a:pt x="601504" y="783218"/>
                  </a:cubicBezTo>
                  <a:cubicBezTo>
                    <a:pt x="592217" y="770359"/>
                    <a:pt x="585788" y="754643"/>
                    <a:pt x="582930" y="738212"/>
                  </a:cubicBezTo>
                  <a:cubicBezTo>
                    <a:pt x="582216" y="733926"/>
                    <a:pt x="581501" y="729640"/>
                    <a:pt x="581501" y="725354"/>
                  </a:cubicBezTo>
                  <a:cubicBezTo>
                    <a:pt x="581501" y="721067"/>
                    <a:pt x="580787" y="719639"/>
                    <a:pt x="581501" y="712495"/>
                  </a:cubicBezTo>
                  <a:lnTo>
                    <a:pt x="581501" y="708209"/>
                  </a:lnTo>
                  <a:lnTo>
                    <a:pt x="581501" y="706066"/>
                  </a:lnTo>
                  <a:lnTo>
                    <a:pt x="581501" y="705351"/>
                  </a:lnTo>
                  <a:cubicBezTo>
                    <a:pt x="581501" y="703922"/>
                    <a:pt x="581501" y="707494"/>
                    <a:pt x="581501" y="706780"/>
                  </a:cubicBezTo>
                  <a:lnTo>
                    <a:pt x="581501" y="706780"/>
                  </a:lnTo>
                  <a:lnTo>
                    <a:pt x="581501" y="705351"/>
                  </a:lnTo>
                  <a:lnTo>
                    <a:pt x="581501" y="696779"/>
                  </a:lnTo>
                  <a:lnTo>
                    <a:pt x="582216" y="678919"/>
                  </a:lnTo>
                  <a:cubicBezTo>
                    <a:pt x="582930" y="655345"/>
                    <a:pt x="582930" y="631771"/>
                    <a:pt x="582930" y="608196"/>
                  </a:cubicBezTo>
                  <a:cubicBezTo>
                    <a:pt x="582930" y="596766"/>
                    <a:pt x="582216" y="584622"/>
                    <a:pt x="582216" y="573192"/>
                  </a:cubicBezTo>
                  <a:cubicBezTo>
                    <a:pt x="581501" y="561762"/>
                    <a:pt x="581501" y="550332"/>
                    <a:pt x="580073" y="539616"/>
                  </a:cubicBezTo>
                  <a:cubicBezTo>
                    <a:pt x="579358" y="528186"/>
                    <a:pt x="578644" y="517471"/>
                    <a:pt x="577215" y="506755"/>
                  </a:cubicBezTo>
                  <a:cubicBezTo>
                    <a:pt x="577215" y="503897"/>
                    <a:pt x="576501" y="501040"/>
                    <a:pt x="576501" y="498182"/>
                  </a:cubicBezTo>
                  <a:cubicBezTo>
                    <a:pt x="591503" y="493896"/>
                    <a:pt x="606504" y="488896"/>
                    <a:pt x="622221" y="483181"/>
                  </a:cubicBezTo>
                  <a:cubicBezTo>
                    <a:pt x="891540" y="381025"/>
                    <a:pt x="916543" y="135280"/>
                    <a:pt x="917257" y="132422"/>
                  </a:cubicBezTo>
                  <a:lnTo>
                    <a:pt x="919401" y="108134"/>
                  </a:lnTo>
                  <a:lnTo>
                    <a:pt x="892969" y="115992"/>
                  </a:lnTo>
                  <a:close/>
                  <a:moveTo>
                    <a:pt x="846534" y="163855"/>
                  </a:moveTo>
                  <a:cubicBezTo>
                    <a:pt x="832961" y="168141"/>
                    <a:pt x="817959" y="175285"/>
                    <a:pt x="799386" y="180286"/>
                  </a:cubicBezTo>
                  <a:cubicBezTo>
                    <a:pt x="790099" y="183143"/>
                    <a:pt x="780812" y="186001"/>
                    <a:pt x="770811" y="188858"/>
                  </a:cubicBezTo>
                  <a:cubicBezTo>
                    <a:pt x="760809" y="191001"/>
                    <a:pt x="749379" y="193144"/>
                    <a:pt x="737949" y="196002"/>
                  </a:cubicBezTo>
                  <a:cubicBezTo>
                    <a:pt x="732234" y="197431"/>
                    <a:pt x="726519" y="198859"/>
                    <a:pt x="720804" y="199574"/>
                  </a:cubicBezTo>
                  <a:cubicBezTo>
                    <a:pt x="715089" y="200288"/>
                    <a:pt x="708660" y="201002"/>
                    <a:pt x="702231" y="201717"/>
                  </a:cubicBezTo>
                  <a:cubicBezTo>
                    <a:pt x="690086" y="203860"/>
                    <a:pt x="677228" y="205289"/>
                    <a:pt x="664369" y="207432"/>
                  </a:cubicBezTo>
                  <a:cubicBezTo>
                    <a:pt x="651510" y="208861"/>
                    <a:pt x="637223" y="209575"/>
                    <a:pt x="623649" y="211004"/>
                  </a:cubicBezTo>
                  <a:cubicBezTo>
                    <a:pt x="610076" y="211718"/>
                    <a:pt x="595789" y="213861"/>
                    <a:pt x="581501" y="214576"/>
                  </a:cubicBezTo>
                  <a:cubicBezTo>
                    <a:pt x="567214" y="214576"/>
                    <a:pt x="552926" y="215290"/>
                    <a:pt x="537924" y="216004"/>
                  </a:cubicBezTo>
                  <a:cubicBezTo>
                    <a:pt x="530781" y="216004"/>
                    <a:pt x="522922" y="216719"/>
                    <a:pt x="515779" y="216719"/>
                  </a:cubicBezTo>
                  <a:lnTo>
                    <a:pt x="504349" y="217433"/>
                  </a:lnTo>
                  <a:lnTo>
                    <a:pt x="492919" y="217433"/>
                  </a:lnTo>
                  <a:cubicBezTo>
                    <a:pt x="477203" y="217433"/>
                    <a:pt x="461486" y="216719"/>
                    <a:pt x="445056" y="216719"/>
                  </a:cubicBezTo>
                  <a:cubicBezTo>
                    <a:pt x="429339" y="216719"/>
                    <a:pt x="413623" y="216719"/>
                    <a:pt x="397907" y="216719"/>
                  </a:cubicBezTo>
                  <a:cubicBezTo>
                    <a:pt x="362903" y="216719"/>
                    <a:pt x="327898" y="219576"/>
                    <a:pt x="294322" y="228149"/>
                  </a:cubicBezTo>
                  <a:cubicBezTo>
                    <a:pt x="260747" y="236007"/>
                    <a:pt x="228600" y="248866"/>
                    <a:pt x="199311" y="264582"/>
                  </a:cubicBezTo>
                  <a:cubicBezTo>
                    <a:pt x="172879" y="278869"/>
                    <a:pt x="150019" y="296014"/>
                    <a:pt x="129302" y="313874"/>
                  </a:cubicBezTo>
                  <a:cubicBezTo>
                    <a:pt x="100727" y="243865"/>
                    <a:pt x="104299" y="180286"/>
                    <a:pt x="140017" y="129565"/>
                  </a:cubicBezTo>
                  <a:cubicBezTo>
                    <a:pt x="192167" y="55270"/>
                    <a:pt x="297180" y="25981"/>
                    <a:pt x="369332" y="36696"/>
                  </a:cubicBezTo>
                  <a:cubicBezTo>
                    <a:pt x="430054" y="45269"/>
                    <a:pt x="492204" y="69557"/>
                    <a:pt x="557927" y="94561"/>
                  </a:cubicBezTo>
                  <a:cubicBezTo>
                    <a:pt x="657939" y="133137"/>
                    <a:pt x="761524" y="172427"/>
                    <a:pt x="865108" y="156711"/>
                  </a:cubicBezTo>
                  <a:cubicBezTo>
                    <a:pt x="859393" y="158140"/>
                    <a:pt x="853678" y="160997"/>
                    <a:pt x="846534" y="163855"/>
                  </a:cubicBezTo>
                  <a:close/>
                </a:path>
              </a:pathLst>
            </a:custGeom>
            <a:solidFill>
              <a:srgbClr val="FFFFFF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sp>
        <p:nvSpPr>
          <p:cNvPr id="4104" name="AutoShape 8" descr="Картинки по запросу крупные насекомые">
            <a:extLst>
              <a:ext uri="{FF2B5EF4-FFF2-40B4-BE49-F238E27FC236}">
                <a16:creationId xmlns:a16="http://schemas.microsoft.com/office/drawing/2014/main" id="{FF7A0A59-E7FF-87E2-B81F-E7F668D310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61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3BCD8E0-22F9-A50B-8F73-0109E55508B0}"/>
              </a:ext>
            </a:extLst>
          </p:cNvPr>
          <p:cNvSpPr/>
          <p:nvPr/>
        </p:nvSpPr>
        <p:spPr>
          <a:xfrm>
            <a:off x="1047753" y="5220181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2378D3B-4105-6EC7-990C-CC0FD88541CC}"/>
              </a:ext>
            </a:extLst>
          </p:cNvPr>
          <p:cNvSpPr/>
          <p:nvPr/>
        </p:nvSpPr>
        <p:spPr>
          <a:xfrm>
            <a:off x="498367" y="6207717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9" name="Picture 2" descr="SDG Wheel Transparent – Bountifield International">
            <a:extLst>
              <a:ext uri="{FF2B5EF4-FFF2-40B4-BE49-F238E27FC236}">
                <a16:creationId xmlns:a16="http://schemas.microsoft.com/office/drawing/2014/main" id="{08ABB5C0-313F-9891-A5E6-12792B407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97" y="5220182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DG Wheel Transparent – Bountifield International">
            <a:extLst>
              <a:ext uri="{FF2B5EF4-FFF2-40B4-BE49-F238E27FC236}">
                <a16:creationId xmlns:a16="http://schemas.microsoft.com/office/drawing/2014/main" id="{7EAFD55C-2194-6A0A-EC26-61C9A04BF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8" y="6161104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B4140FD-825C-C4FF-2713-8F7B897AE83E}"/>
              </a:ext>
            </a:extLst>
          </p:cNvPr>
          <p:cNvSpPr/>
          <p:nvPr/>
        </p:nvSpPr>
        <p:spPr>
          <a:xfrm>
            <a:off x="11815626" y="5752729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2F568E9-5060-91B5-196E-1C3C9163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475" y="274639"/>
            <a:ext cx="8794350" cy="1143000"/>
          </a:xfrm>
        </p:spPr>
        <p:txBody>
          <a:bodyPr/>
          <a:lstStyle/>
          <a:p>
            <a:r>
              <a:rPr lang="ru-RU" sz="4800" dirty="0" err="1"/>
              <a:t>Створення</a:t>
            </a:r>
            <a:r>
              <a:rPr lang="ru-RU" sz="4800" dirty="0"/>
              <a:t> «</a:t>
            </a:r>
            <a:r>
              <a:rPr lang="ru-RU" sz="4800" dirty="0" err="1"/>
              <a:t>Місячних</a:t>
            </a:r>
            <a:r>
              <a:rPr lang="ru-RU" sz="4800" dirty="0"/>
              <a:t> </a:t>
            </a:r>
            <a:r>
              <a:rPr lang="ru-RU" sz="4800" dirty="0" err="1"/>
              <a:t>модулів</a:t>
            </a:r>
            <a:r>
              <a:rPr lang="ru-RU" sz="4800" dirty="0"/>
              <a:t>»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541B8B6-A1B9-C7D0-2E11-C4E0BAF6C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540" y="2261269"/>
            <a:ext cx="5386917" cy="639763"/>
          </a:xfrm>
        </p:spPr>
        <p:txBody>
          <a:bodyPr/>
          <a:lstStyle/>
          <a:p>
            <a:r>
              <a:rPr lang="ru-RU" dirty="0"/>
              <a:t>Модуль №1 </a:t>
            </a:r>
          </a:p>
          <a:p>
            <a:r>
              <a:rPr lang="ru-RU" dirty="0"/>
              <a:t>(</a:t>
            </a:r>
            <a:r>
              <a:rPr lang="ru-RU" dirty="0" err="1"/>
              <a:t>Контрольний</a:t>
            </a:r>
            <a:r>
              <a:rPr lang="ru-RU" dirty="0"/>
              <a:t>):</a:t>
            </a:r>
          </a:p>
        </p:txBody>
      </p:sp>
      <p:sp>
        <p:nvSpPr>
          <p:cNvPr id="8" name="Місце для вмісту 7">
            <a:extLst>
              <a:ext uri="{FF2B5EF4-FFF2-40B4-BE49-F238E27FC236}">
                <a16:creationId xmlns:a16="http://schemas.microsoft.com/office/drawing/2014/main" id="{408FFBE8-453E-8107-D23D-0F039A59E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540" y="2901031"/>
            <a:ext cx="5386917" cy="3951288"/>
          </a:xfrm>
        </p:spPr>
        <p:txBody>
          <a:bodyPr/>
          <a:lstStyle/>
          <a:p>
            <a:r>
              <a:rPr lang="uk-UA" dirty="0"/>
              <a:t>1 рибка</a:t>
            </a:r>
          </a:p>
          <a:p>
            <a:r>
              <a:rPr lang="uk-UA" dirty="0"/>
              <a:t>2 водорості</a:t>
            </a:r>
          </a:p>
          <a:p>
            <a:r>
              <a:rPr lang="uk-UA" dirty="0"/>
              <a:t>каміння</a:t>
            </a:r>
          </a:p>
          <a:p>
            <a:r>
              <a:rPr lang="uk-UA" dirty="0"/>
              <a:t>пісок</a:t>
            </a:r>
            <a:endParaRPr lang="ru-RU" dirty="0"/>
          </a:p>
        </p:txBody>
      </p:sp>
      <p:sp>
        <p:nvSpPr>
          <p:cNvPr id="9" name="Місце для тексту 8">
            <a:extLst>
              <a:ext uri="{FF2B5EF4-FFF2-40B4-BE49-F238E27FC236}">
                <a16:creationId xmlns:a16="http://schemas.microsoft.com/office/drawing/2014/main" id="{0A65632E-EB58-3927-CB88-3A1F1BBFC6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4309" y="2261269"/>
            <a:ext cx="5389033" cy="639763"/>
          </a:xfrm>
        </p:spPr>
        <p:txBody>
          <a:bodyPr/>
          <a:lstStyle/>
          <a:p>
            <a:r>
              <a:rPr lang="ru-RU" dirty="0"/>
              <a:t>Модуль №2 (</a:t>
            </a:r>
            <a:r>
              <a:rPr lang="ru-RU" dirty="0" err="1"/>
              <a:t>Експериментальний</a:t>
            </a:r>
            <a:r>
              <a:rPr lang="ru-RU" dirty="0"/>
              <a:t>):</a:t>
            </a:r>
          </a:p>
        </p:txBody>
      </p:sp>
      <p:sp>
        <p:nvSpPr>
          <p:cNvPr id="11" name="Місце для вмісту 10">
            <a:extLst>
              <a:ext uri="{FF2B5EF4-FFF2-40B4-BE49-F238E27FC236}">
                <a16:creationId xmlns:a16="http://schemas.microsoft.com/office/drawing/2014/main" id="{4CC956B2-8203-1F62-316F-D9CD3788A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4309" y="2901031"/>
            <a:ext cx="5389033" cy="3951288"/>
          </a:xfrm>
        </p:spPr>
        <p:txBody>
          <a:bodyPr/>
          <a:lstStyle/>
          <a:p>
            <a:r>
              <a:rPr lang="uk-UA" dirty="0"/>
              <a:t>1 рибка</a:t>
            </a:r>
          </a:p>
          <a:p>
            <a:r>
              <a:rPr lang="uk-UA" dirty="0"/>
              <a:t>4 водорості</a:t>
            </a:r>
          </a:p>
          <a:p>
            <a:r>
              <a:rPr lang="uk-UA" dirty="0" err="1"/>
              <a:t>грунт</a:t>
            </a:r>
            <a:r>
              <a:rPr lang="uk-UA" dirty="0"/>
              <a:t> та мул</a:t>
            </a:r>
          </a:p>
          <a:p>
            <a:r>
              <a:rPr lang="uk-UA" dirty="0"/>
              <a:t>каміння</a:t>
            </a:r>
          </a:p>
          <a:p>
            <a:r>
              <a:rPr lang="uk-UA" dirty="0"/>
              <a:t>пісок</a:t>
            </a:r>
            <a:endParaRPr lang="ru-RU" dirty="0"/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8FA63C5-CAA6-5AAE-8ED2-F608D0B3F08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8208"/>
          <a:stretch>
            <a:fillRect/>
          </a:stretch>
        </p:blipFill>
        <p:spPr>
          <a:xfrm>
            <a:off x="3730892" y="5165358"/>
            <a:ext cx="2193747" cy="724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51906A1-1BF4-E2C0-20B7-B2C229E31C4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2799"/>
          <a:stretch>
            <a:fillRect/>
          </a:stretch>
        </p:blipFill>
        <p:spPr>
          <a:xfrm>
            <a:off x="9364918" y="4852924"/>
            <a:ext cx="2368012" cy="7759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435B9F7-4D0B-896A-49AC-E6ACE052EDD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6203"/>
          <a:stretch>
            <a:fillRect/>
          </a:stretch>
        </p:blipFill>
        <p:spPr>
          <a:xfrm>
            <a:off x="3948366" y="4549218"/>
            <a:ext cx="864031" cy="72402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DBA77BD-0388-B9F2-1DE4-0BF0E752E80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8371"/>
          <a:stretch>
            <a:fillRect/>
          </a:stretch>
        </p:blipFill>
        <p:spPr>
          <a:xfrm>
            <a:off x="4726358" y="3956970"/>
            <a:ext cx="1010801" cy="72402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EAE0A6-B511-A3FA-351A-9C0E80532DF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8371"/>
          <a:stretch>
            <a:fillRect/>
          </a:stretch>
        </p:blipFill>
        <p:spPr>
          <a:xfrm>
            <a:off x="10590412" y="3818894"/>
            <a:ext cx="1010801" cy="724029"/>
          </a:xfrm>
          <a:prstGeom prst="rect">
            <a:avLst/>
          </a:prstGeom>
        </p:spPr>
      </p:pic>
      <p:pic>
        <p:nvPicPr>
          <p:cNvPr id="4096" name="Рисунок 4095">
            <a:extLst>
              <a:ext uri="{FF2B5EF4-FFF2-40B4-BE49-F238E27FC236}">
                <a16:creationId xmlns:a16="http://schemas.microsoft.com/office/drawing/2014/main" id="{757EEC4D-3BDA-0EEF-E84C-90C908A2634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6203"/>
          <a:stretch>
            <a:fillRect/>
          </a:stretch>
        </p:blipFill>
        <p:spPr>
          <a:xfrm>
            <a:off x="9594663" y="4318984"/>
            <a:ext cx="864031" cy="724029"/>
          </a:xfrm>
          <a:prstGeom prst="rect">
            <a:avLst/>
          </a:prstGeom>
        </p:spPr>
      </p:pic>
      <p:pic>
        <p:nvPicPr>
          <p:cNvPr id="4097" name="Рисунок 4096">
            <a:extLst>
              <a:ext uri="{FF2B5EF4-FFF2-40B4-BE49-F238E27FC236}">
                <a16:creationId xmlns:a16="http://schemas.microsoft.com/office/drawing/2014/main" id="{37D7D862-1A80-AC27-674F-A78E152CDC6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6203"/>
          <a:stretch>
            <a:fillRect/>
          </a:stretch>
        </p:blipFill>
        <p:spPr>
          <a:xfrm>
            <a:off x="10071787" y="4308260"/>
            <a:ext cx="864031" cy="724029"/>
          </a:xfrm>
          <a:prstGeom prst="rect">
            <a:avLst/>
          </a:prstGeom>
        </p:spPr>
      </p:pic>
      <p:sp>
        <p:nvSpPr>
          <p:cNvPr id="4099" name="TextBox 4098">
            <a:extLst>
              <a:ext uri="{FF2B5EF4-FFF2-40B4-BE49-F238E27FC236}">
                <a16:creationId xmlns:a16="http://schemas.microsoft.com/office/drawing/2014/main" id="{28099231-6CE4-61FB-800A-CA979F8286B8}"/>
              </a:ext>
            </a:extLst>
          </p:cNvPr>
          <p:cNvSpPr txBox="1"/>
          <p:nvPr/>
        </p:nvSpPr>
        <p:spPr>
          <a:xfrm>
            <a:off x="1897029" y="5797773"/>
            <a:ext cx="9038789" cy="10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133" b="1" dirty="0" err="1"/>
              <a:t>Чому</a:t>
            </a:r>
            <a:r>
              <a:rPr lang="ru-RU" sz="2133" b="1" dirty="0"/>
              <a:t> </a:t>
            </a:r>
            <a:r>
              <a:rPr lang="ru-RU" sz="2133" b="1" dirty="0" err="1"/>
              <a:t>це</a:t>
            </a:r>
            <a:r>
              <a:rPr lang="ru-RU" sz="2133" b="1" dirty="0"/>
              <a:t> </a:t>
            </a:r>
            <a:r>
              <a:rPr lang="ru-RU" sz="2133" b="1" dirty="0" err="1"/>
              <a:t>важливо</a:t>
            </a:r>
            <a:r>
              <a:rPr lang="ru-RU" sz="2133" b="1" dirty="0"/>
              <a:t>:</a:t>
            </a:r>
            <a:r>
              <a:rPr lang="ru-RU" sz="2133" dirty="0"/>
              <a:t> ми </a:t>
            </a:r>
            <a:r>
              <a:rPr lang="ru-RU" sz="2133" dirty="0" err="1"/>
              <a:t>перевіряємо</a:t>
            </a:r>
            <a:r>
              <a:rPr lang="ru-RU" sz="2133" dirty="0"/>
              <a:t>, </a:t>
            </a:r>
            <a:r>
              <a:rPr lang="ru-RU" sz="2133" dirty="0" err="1"/>
              <a:t>чи</a:t>
            </a:r>
            <a:r>
              <a:rPr lang="ru-RU" sz="2133" dirty="0"/>
              <a:t> </a:t>
            </a:r>
            <a:r>
              <a:rPr lang="ru-RU" sz="2133" dirty="0" err="1"/>
              <a:t>може</a:t>
            </a:r>
            <a:r>
              <a:rPr lang="ru-RU" sz="2133" dirty="0"/>
              <a:t> </a:t>
            </a:r>
            <a:r>
              <a:rPr lang="ru-RU" sz="2133" dirty="0" err="1"/>
              <a:t>природний</a:t>
            </a:r>
            <a:r>
              <a:rPr lang="ru-RU" sz="2133" dirty="0"/>
              <a:t> «</a:t>
            </a:r>
            <a:r>
              <a:rPr lang="ru-RU" sz="2133" dirty="0" err="1"/>
              <a:t>пиріг</a:t>
            </a:r>
            <a:r>
              <a:rPr lang="ru-RU" sz="2133" dirty="0"/>
              <a:t>» </a:t>
            </a:r>
            <a:r>
              <a:rPr lang="ru-RU" sz="2133" dirty="0" err="1"/>
              <a:t>із</a:t>
            </a:r>
            <a:r>
              <a:rPr lang="ru-RU" sz="2133" dirty="0"/>
              <a:t> </a:t>
            </a:r>
            <a:r>
              <a:rPr lang="ru-RU" sz="2133" dirty="0" err="1"/>
              <a:t>ґрунту</a:t>
            </a:r>
            <a:r>
              <a:rPr lang="ru-RU" sz="2133" dirty="0"/>
              <a:t> </a:t>
            </a:r>
            <a:r>
              <a:rPr lang="ru-RU" sz="2133" dirty="0" err="1"/>
              <a:t>краще</a:t>
            </a:r>
            <a:r>
              <a:rPr lang="ru-RU" sz="2133" dirty="0"/>
              <a:t> </a:t>
            </a:r>
            <a:r>
              <a:rPr lang="ru-RU" sz="2133" dirty="0" err="1"/>
              <a:t>переробляти</a:t>
            </a:r>
            <a:r>
              <a:rPr lang="ru-RU" sz="2133" dirty="0"/>
              <a:t> </a:t>
            </a:r>
            <a:r>
              <a:rPr lang="ru-RU" sz="2133" dirty="0" err="1"/>
              <a:t>відходи</a:t>
            </a:r>
            <a:r>
              <a:rPr lang="ru-RU" sz="2133" dirty="0"/>
              <a:t> </a:t>
            </a:r>
            <a:r>
              <a:rPr lang="ru-RU" sz="2133" dirty="0" err="1"/>
              <a:t>життєдіяльності</a:t>
            </a:r>
            <a:r>
              <a:rPr lang="ru-RU" sz="2133" dirty="0"/>
              <a:t> (</a:t>
            </a:r>
            <a:r>
              <a:rPr lang="ru-RU" sz="2133" dirty="0" err="1"/>
              <a:t>аміак</a:t>
            </a:r>
            <a:r>
              <a:rPr lang="ru-RU" sz="2133" dirty="0"/>
              <a:t>), </a:t>
            </a:r>
            <a:r>
              <a:rPr lang="ru-RU" sz="2133" dirty="0" err="1"/>
              <a:t>ніж</a:t>
            </a:r>
            <a:r>
              <a:rPr lang="ru-RU" sz="2133" dirty="0"/>
              <a:t> просто </a:t>
            </a:r>
            <a:r>
              <a:rPr lang="ru-RU" sz="2133" dirty="0" err="1"/>
              <a:t>чистий</a:t>
            </a:r>
            <a:r>
              <a:rPr lang="ru-RU" sz="2133" dirty="0"/>
              <a:t> </a:t>
            </a:r>
            <a:r>
              <a:rPr lang="ru-RU" sz="2133" dirty="0" err="1"/>
              <a:t>пісок</a:t>
            </a:r>
            <a:endParaRPr lang="ru-RU" sz="2133" dirty="0"/>
          </a:p>
        </p:txBody>
      </p:sp>
    </p:spTree>
    <p:extLst>
      <p:ext uri="{BB962C8B-B14F-4D97-AF65-F5344CB8AC3E}">
        <p14:creationId xmlns:p14="http://schemas.microsoft.com/office/powerpoint/2010/main" val="1162892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43BAE-617C-A2D3-A2F9-9EB268F5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CA76621-0391-1FB4-4264-62D1923845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"/>
          <a:stretch/>
        </p:blipFill>
        <p:spPr>
          <a:xfrm>
            <a:off x="10655953" y="5312465"/>
            <a:ext cx="1492008" cy="1453251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27079C1-2DD3-BC64-4BCC-E2C3B65A9898}"/>
              </a:ext>
            </a:extLst>
          </p:cNvPr>
          <p:cNvGrpSpPr/>
          <p:nvPr/>
        </p:nvGrpSpPr>
        <p:grpSpPr>
          <a:xfrm>
            <a:off x="1" y="390618"/>
            <a:ext cx="11616831" cy="6467383"/>
            <a:chOff x="0" y="292963"/>
            <a:chExt cx="8712623" cy="4850537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8C56715-7265-D540-A2D5-36B640463B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1888" y="292963"/>
              <a:ext cx="920921" cy="759041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36CE44B-833E-EF10-2EF5-ECDD06B6B2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3915136"/>
              <a:ext cx="1498107" cy="1228364"/>
            </a:xfrm>
            <a:prstGeom prst="rect">
              <a:avLst/>
            </a:prstGeom>
          </p:spPr>
        </p:pic>
        <p:sp>
          <p:nvSpPr>
            <p:cNvPr id="17" name="Рисунок 15">
              <a:extLst>
                <a:ext uri="{FF2B5EF4-FFF2-40B4-BE49-F238E27FC236}">
                  <a16:creationId xmlns:a16="http://schemas.microsoft.com/office/drawing/2014/main" id="{A3345ED6-A908-9829-D13D-B8FCB5861D2D}"/>
                </a:ext>
              </a:extLst>
            </p:cNvPr>
            <p:cNvSpPr/>
            <p:nvPr/>
          </p:nvSpPr>
          <p:spPr>
            <a:xfrm>
              <a:off x="7973962" y="314708"/>
              <a:ext cx="738661" cy="715341"/>
            </a:xfrm>
            <a:custGeom>
              <a:avLst/>
              <a:gdLst>
                <a:gd name="connsiteX0" fmla="*/ 892969 w 919400"/>
                <a:gd name="connsiteY0" fmla="*/ 115992 h 890374"/>
                <a:gd name="connsiteX1" fmla="*/ 569357 w 919400"/>
                <a:gd name="connsiteY1" fmla="*/ 62414 h 890374"/>
                <a:gd name="connsiteX2" fmla="*/ 373618 w 919400"/>
                <a:gd name="connsiteY2" fmla="*/ 2406 h 890374"/>
                <a:gd name="connsiteX3" fmla="*/ 112871 w 919400"/>
                <a:gd name="connsiteY3" fmla="*/ 108848 h 890374"/>
                <a:gd name="connsiteX4" fmla="*/ 103584 w 919400"/>
                <a:gd name="connsiteY4" fmla="*/ 336734 h 890374"/>
                <a:gd name="connsiteX5" fmla="*/ 67866 w 919400"/>
                <a:gd name="connsiteY5" fmla="*/ 378882 h 890374"/>
                <a:gd name="connsiteX6" fmla="*/ 11430 w 919400"/>
                <a:gd name="connsiteY6" fmla="*/ 485324 h 890374"/>
                <a:gd name="connsiteX7" fmla="*/ 2143 w 919400"/>
                <a:gd name="connsiteY7" fmla="*/ 517471 h 890374"/>
                <a:gd name="connsiteX8" fmla="*/ 0 w 919400"/>
                <a:gd name="connsiteY8" fmla="*/ 528901 h 890374"/>
                <a:gd name="connsiteX9" fmla="*/ 6429 w 919400"/>
                <a:gd name="connsiteY9" fmla="*/ 519614 h 890374"/>
                <a:gd name="connsiteX10" fmla="*/ 26432 w 919400"/>
                <a:gd name="connsiteY10" fmla="*/ 493896 h 890374"/>
                <a:gd name="connsiteX11" fmla="*/ 104299 w 919400"/>
                <a:gd name="connsiteY11" fmla="*/ 411743 h 890374"/>
                <a:gd name="connsiteX12" fmla="*/ 232172 w 919400"/>
                <a:gd name="connsiteY12" fmla="*/ 331019 h 890374"/>
                <a:gd name="connsiteX13" fmla="*/ 251460 w 919400"/>
                <a:gd name="connsiteY13" fmla="*/ 323875 h 890374"/>
                <a:gd name="connsiteX14" fmla="*/ 270748 w 919400"/>
                <a:gd name="connsiteY14" fmla="*/ 317446 h 890374"/>
                <a:gd name="connsiteX15" fmla="*/ 290751 w 919400"/>
                <a:gd name="connsiteY15" fmla="*/ 311731 h 890374"/>
                <a:gd name="connsiteX16" fmla="*/ 311468 w 919400"/>
                <a:gd name="connsiteY16" fmla="*/ 307444 h 890374"/>
                <a:gd name="connsiteX17" fmla="*/ 397193 w 919400"/>
                <a:gd name="connsiteY17" fmla="*/ 300301 h 890374"/>
                <a:gd name="connsiteX18" fmla="*/ 445770 w 919400"/>
                <a:gd name="connsiteY18" fmla="*/ 299586 h 890374"/>
                <a:gd name="connsiteX19" fmla="*/ 492919 w 919400"/>
                <a:gd name="connsiteY19" fmla="*/ 298157 h 890374"/>
                <a:gd name="connsiteX20" fmla="*/ 541496 w 919400"/>
                <a:gd name="connsiteY20" fmla="*/ 293871 h 890374"/>
                <a:gd name="connsiteX21" fmla="*/ 588645 w 919400"/>
                <a:gd name="connsiteY21" fmla="*/ 288156 h 890374"/>
                <a:gd name="connsiteX22" fmla="*/ 611505 w 919400"/>
                <a:gd name="connsiteY22" fmla="*/ 283870 h 890374"/>
                <a:gd name="connsiteX23" fmla="*/ 633651 w 919400"/>
                <a:gd name="connsiteY23" fmla="*/ 278869 h 890374"/>
                <a:gd name="connsiteX24" fmla="*/ 676513 w 919400"/>
                <a:gd name="connsiteY24" fmla="*/ 268868 h 890374"/>
                <a:gd name="connsiteX25" fmla="*/ 716518 w 919400"/>
                <a:gd name="connsiteY25" fmla="*/ 255295 h 890374"/>
                <a:gd name="connsiteX26" fmla="*/ 735092 w 919400"/>
                <a:gd name="connsiteY26" fmla="*/ 248866 h 890374"/>
                <a:gd name="connsiteX27" fmla="*/ 752951 w 919400"/>
                <a:gd name="connsiteY27" fmla="*/ 241007 h 890374"/>
                <a:gd name="connsiteX28" fmla="*/ 785098 w 919400"/>
                <a:gd name="connsiteY28" fmla="*/ 225291 h 890374"/>
                <a:gd name="connsiteX29" fmla="*/ 812959 w 919400"/>
                <a:gd name="connsiteY29" fmla="*/ 208146 h 890374"/>
                <a:gd name="connsiteX30" fmla="*/ 855107 w 919400"/>
                <a:gd name="connsiteY30" fmla="*/ 176714 h 890374"/>
                <a:gd name="connsiteX31" fmla="*/ 869394 w 919400"/>
                <a:gd name="connsiteY31" fmla="*/ 163855 h 890374"/>
                <a:gd name="connsiteX32" fmla="*/ 876538 w 919400"/>
                <a:gd name="connsiteY32" fmla="*/ 156711 h 890374"/>
                <a:gd name="connsiteX33" fmla="*/ 839391 w 919400"/>
                <a:gd name="connsiteY33" fmla="*/ 255295 h 890374"/>
                <a:gd name="connsiteX34" fmla="*/ 607933 w 919400"/>
                <a:gd name="connsiteY34" fmla="*/ 451748 h 890374"/>
                <a:gd name="connsiteX35" fmla="*/ 222171 w 919400"/>
                <a:gd name="connsiteY35" fmla="*/ 411029 h 890374"/>
                <a:gd name="connsiteX36" fmla="*/ 198596 w 919400"/>
                <a:gd name="connsiteY36" fmla="*/ 433889 h 890374"/>
                <a:gd name="connsiteX37" fmla="*/ 315039 w 919400"/>
                <a:gd name="connsiteY37" fmla="*/ 500325 h 890374"/>
                <a:gd name="connsiteX38" fmla="*/ 312896 w 919400"/>
                <a:gd name="connsiteY38" fmla="*/ 524614 h 890374"/>
                <a:gd name="connsiteX39" fmla="*/ 310039 w 919400"/>
                <a:gd name="connsiteY39" fmla="*/ 566762 h 890374"/>
                <a:gd name="connsiteX40" fmla="*/ 305038 w 919400"/>
                <a:gd name="connsiteY40" fmla="*/ 650344 h 890374"/>
                <a:gd name="connsiteX41" fmla="*/ 295751 w 919400"/>
                <a:gd name="connsiteY41" fmla="*/ 728211 h 890374"/>
                <a:gd name="connsiteX42" fmla="*/ 287179 w 919400"/>
                <a:gd name="connsiteY42" fmla="*/ 761072 h 890374"/>
                <a:gd name="connsiteX43" fmla="*/ 275034 w 919400"/>
                <a:gd name="connsiteY43" fmla="*/ 786075 h 890374"/>
                <a:gd name="connsiteX44" fmla="*/ 260033 w 919400"/>
                <a:gd name="connsiteY44" fmla="*/ 801792 h 890374"/>
                <a:gd name="connsiteX45" fmla="*/ 250746 w 919400"/>
                <a:gd name="connsiteY45" fmla="*/ 806792 h 890374"/>
                <a:gd name="connsiteX46" fmla="*/ 246459 w 919400"/>
                <a:gd name="connsiteY46" fmla="*/ 808221 h 890374"/>
                <a:gd name="connsiteX47" fmla="*/ 242888 w 919400"/>
                <a:gd name="connsiteY47" fmla="*/ 808935 h 890374"/>
                <a:gd name="connsiteX48" fmla="*/ 238601 w 919400"/>
                <a:gd name="connsiteY48" fmla="*/ 809650 h 890374"/>
                <a:gd name="connsiteX49" fmla="*/ 237172 w 919400"/>
                <a:gd name="connsiteY49" fmla="*/ 809650 h 890374"/>
                <a:gd name="connsiteX50" fmla="*/ 236458 w 919400"/>
                <a:gd name="connsiteY50" fmla="*/ 809650 h 890374"/>
                <a:gd name="connsiteX51" fmla="*/ 237887 w 919400"/>
                <a:gd name="connsiteY51" fmla="*/ 809650 h 890374"/>
                <a:gd name="connsiteX52" fmla="*/ 237887 w 919400"/>
                <a:gd name="connsiteY52" fmla="*/ 809650 h 890374"/>
                <a:gd name="connsiteX53" fmla="*/ 236458 w 919400"/>
                <a:gd name="connsiteY53" fmla="*/ 810364 h 890374"/>
                <a:gd name="connsiteX54" fmla="*/ 232886 w 919400"/>
                <a:gd name="connsiteY54" fmla="*/ 811079 h 890374"/>
                <a:gd name="connsiteX55" fmla="*/ 225742 w 919400"/>
                <a:gd name="connsiteY55" fmla="*/ 812507 h 890374"/>
                <a:gd name="connsiteX56" fmla="*/ 212884 w 919400"/>
                <a:gd name="connsiteY56" fmla="*/ 813936 h 890374"/>
                <a:gd name="connsiteX57" fmla="*/ 190024 w 919400"/>
                <a:gd name="connsiteY57" fmla="*/ 812507 h 890374"/>
                <a:gd name="connsiteX58" fmla="*/ 155734 w 919400"/>
                <a:gd name="connsiteY58" fmla="*/ 791076 h 890374"/>
                <a:gd name="connsiteX59" fmla="*/ 135731 w 919400"/>
                <a:gd name="connsiteY59" fmla="*/ 756072 h 890374"/>
                <a:gd name="connsiteX60" fmla="*/ 126444 w 919400"/>
                <a:gd name="connsiteY60" fmla="*/ 728925 h 890374"/>
                <a:gd name="connsiteX61" fmla="*/ 123587 w 919400"/>
                <a:gd name="connsiteY61" fmla="*/ 718924 h 890374"/>
                <a:gd name="connsiteX62" fmla="*/ 122158 w 919400"/>
                <a:gd name="connsiteY62" fmla="*/ 721782 h 890374"/>
                <a:gd name="connsiteX63" fmla="*/ 119301 w 919400"/>
                <a:gd name="connsiteY63" fmla="*/ 729640 h 890374"/>
                <a:gd name="connsiteX64" fmla="*/ 112871 w 919400"/>
                <a:gd name="connsiteY64" fmla="*/ 760358 h 890374"/>
                <a:gd name="connsiteX65" fmla="*/ 117158 w 919400"/>
                <a:gd name="connsiteY65" fmla="*/ 811793 h 890374"/>
                <a:gd name="connsiteX66" fmla="*/ 132874 w 919400"/>
                <a:gd name="connsiteY66" fmla="*/ 843225 h 890374"/>
                <a:gd name="connsiteX67" fmla="*/ 163592 w 919400"/>
                <a:gd name="connsiteY67" fmla="*/ 871086 h 890374"/>
                <a:gd name="connsiteX68" fmla="*/ 205026 w 919400"/>
                <a:gd name="connsiteY68" fmla="*/ 886802 h 890374"/>
                <a:gd name="connsiteX69" fmla="*/ 227171 w 919400"/>
                <a:gd name="connsiteY69" fmla="*/ 889660 h 890374"/>
                <a:gd name="connsiteX70" fmla="*/ 237887 w 919400"/>
                <a:gd name="connsiteY70" fmla="*/ 890374 h 890374"/>
                <a:gd name="connsiteX71" fmla="*/ 243602 w 919400"/>
                <a:gd name="connsiteY71" fmla="*/ 890374 h 890374"/>
                <a:gd name="connsiteX72" fmla="*/ 246459 w 919400"/>
                <a:gd name="connsiteY72" fmla="*/ 890374 h 890374"/>
                <a:gd name="connsiteX73" fmla="*/ 250746 w 919400"/>
                <a:gd name="connsiteY73" fmla="*/ 890374 h 890374"/>
                <a:gd name="connsiteX74" fmla="*/ 255032 w 919400"/>
                <a:gd name="connsiteY74" fmla="*/ 889660 h 890374"/>
                <a:gd name="connsiteX75" fmla="*/ 260747 w 919400"/>
                <a:gd name="connsiteY75" fmla="*/ 888946 h 890374"/>
                <a:gd name="connsiteX76" fmla="*/ 275034 w 919400"/>
                <a:gd name="connsiteY76" fmla="*/ 886088 h 890374"/>
                <a:gd name="connsiteX77" fmla="*/ 300752 w 919400"/>
                <a:gd name="connsiteY77" fmla="*/ 876801 h 890374"/>
                <a:gd name="connsiteX78" fmla="*/ 345043 w 919400"/>
                <a:gd name="connsiteY78" fmla="*/ 841082 h 890374"/>
                <a:gd name="connsiteX79" fmla="*/ 372189 w 919400"/>
                <a:gd name="connsiteY79" fmla="*/ 795362 h 890374"/>
                <a:gd name="connsiteX80" fmla="*/ 387191 w 919400"/>
                <a:gd name="connsiteY80" fmla="*/ 748214 h 890374"/>
                <a:gd name="connsiteX81" fmla="*/ 398621 w 919400"/>
                <a:gd name="connsiteY81" fmla="*/ 656774 h 890374"/>
                <a:gd name="connsiteX82" fmla="*/ 400050 w 919400"/>
                <a:gd name="connsiteY82" fmla="*/ 569620 h 890374"/>
                <a:gd name="connsiteX83" fmla="*/ 399336 w 919400"/>
                <a:gd name="connsiteY83" fmla="*/ 517471 h 890374"/>
                <a:gd name="connsiteX84" fmla="*/ 436483 w 919400"/>
                <a:gd name="connsiteY84" fmla="*/ 519614 h 890374"/>
                <a:gd name="connsiteX85" fmla="*/ 493633 w 919400"/>
                <a:gd name="connsiteY85" fmla="*/ 516042 h 890374"/>
                <a:gd name="connsiteX86" fmla="*/ 491490 w 919400"/>
                <a:gd name="connsiteY86" fmla="*/ 540331 h 890374"/>
                <a:gd name="connsiteX87" fmla="*/ 489347 w 919400"/>
                <a:gd name="connsiteY87" fmla="*/ 573906 h 890374"/>
                <a:gd name="connsiteX88" fmla="*/ 488633 w 919400"/>
                <a:gd name="connsiteY88" fmla="*/ 608911 h 890374"/>
                <a:gd name="connsiteX89" fmla="*/ 489347 w 919400"/>
                <a:gd name="connsiteY89" fmla="*/ 679634 h 890374"/>
                <a:gd name="connsiteX90" fmla="*/ 490061 w 919400"/>
                <a:gd name="connsiteY90" fmla="*/ 697493 h 890374"/>
                <a:gd name="connsiteX91" fmla="*/ 490776 w 919400"/>
                <a:gd name="connsiteY91" fmla="*/ 706066 h 890374"/>
                <a:gd name="connsiteX92" fmla="*/ 490776 w 919400"/>
                <a:gd name="connsiteY92" fmla="*/ 709637 h 890374"/>
                <a:gd name="connsiteX93" fmla="*/ 490776 w 919400"/>
                <a:gd name="connsiteY93" fmla="*/ 711781 h 890374"/>
                <a:gd name="connsiteX94" fmla="*/ 491490 w 919400"/>
                <a:gd name="connsiteY94" fmla="*/ 716067 h 890374"/>
                <a:gd name="connsiteX95" fmla="*/ 494347 w 919400"/>
                <a:gd name="connsiteY95" fmla="*/ 738212 h 890374"/>
                <a:gd name="connsiteX96" fmla="*/ 500063 w 919400"/>
                <a:gd name="connsiteY96" fmla="*/ 759644 h 890374"/>
                <a:gd name="connsiteX97" fmla="*/ 518636 w 919400"/>
                <a:gd name="connsiteY97" fmla="*/ 800363 h 890374"/>
                <a:gd name="connsiteX98" fmla="*/ 530781 w 919400"/>
                <a:gd name="connsiteY98" fmla="*/ 818222 h 890374"/>
                <a:gd name="connsiteX99" fmla="*/ 545783 w 919400"/>
                <a:gd name="connsiteY99" fmla="*/ 833939 h 890374"/>
                <a:gd name="connsiteX100" fmla="*/ 615791 w 919400"/>
                <a:gd name="connsiteY100" fmla="*/ 873229 h 890374"/>
                <a:gd name="connsiteX101" fmla="*/ 652224 w 919400"/>
                <a:gd name="connsiteY101" fmla="*/ 877516 h 890374"/>
                <a:gd name="connsiteX102" fmla="*/ 685800 w 919400"/>
                <a:gd name="connsiteY102" fmla="*/ 873229 h 890374"/>
                <a:gd name="connsiteX103" fmla="*/ 736521 w 919400"/>
                <a:gd name="connsiteY103" fmla="*/ 848226 h 890374"/>
                <a:gd name="connsiteX104" fmla="*/ 763667 w 919400"/>
                <a:gd name="connsiteY104" fmla="*/ 817508 h 890374"/>
                <a:gd name="connsiteX105" fmla="*/ 770811 w 919400"/>
                <a:gd name="connsiteY105" fmla="*/ 804649 h 890374"/>
                <a:gd name="connsiteX106" fmla="*/ 775097 w 919400"/>
                <a:gd name="connsiteY106" fmla="*/ 794648 h 890374"/>
                <a:gd name="connsiteX107" fmla="*/ 777954 w 919400"/>
                <a:gd name="connsiteY107" fmla="*/ 786075 h 890374"/>
                <a:gd name="connsiteX108" fmla="*/ 770811 w 919400"/>
                <a:gd name="connsiteY108" fmla="*/ 791791 h 890374"/>
                <a:gd name="connsiteX109" fmla="*/ 762953 w 919400"/>
                <a:gd name="connsiteY109" fmla="*/ 798220 h 890374"/>
                <a:gd name="connsiteX110" fmla="*/ 751523 w 919400"/>
                <a:gd name="connsiteY110" fmla="*/ 806078 h 890374"/>
                <a:gd name="connsiteX111" fmla="*/ 720090 w 919400"/>
                <a:gd name="connsiteY111" fmla="*/ 821080 h 890374"/>
                <a:gd name="connsiteX112" fmla="*/ 679371 w 919400"/>
                <a:gd name="connsiteY112" fmla="*/ 826081 h 890374"/>
                <a:gd name="connsiteX113" fmla="*/ 636508 w 919400"/>
                <a:gd name="connsiteY113" fmla="*/ 813936 h 890374"/>
                <a:gd name="connsiteX114" fmla="*/ 601504 w 919400"/>
                <a:gd name="connsiteY114" fmla="*/ 783218 h 890374"/>
                <a:gd name="connsiteX115" fmla="*/ 582930 w 919400"/>
                <a:gd name="connsiteY115" fmla="*/ 738212 h 890374"/>
                <a:gd name="connsiteX116" fmla="*/ 581501 w 919400"/>
                <a:gd name="connsiteY116" fmla="*/ 725354 h 890374"/>
                <a:gd name="connsiteX117" fmla="*/ 581501 w 919400"/>
                <a:gd name="connsiteY117" fmla="*/ 712495 h 890374"/>
                <a:gd name="connsiteX118" fmla="*/ 581501 w 919400"/>
                <a:gd name="connsiteY118" fmla="*/ 708209 h 890374"/>
                <a:gd name="connsiteX119" fmla="*/ 581501 w 919400"/>
                <a:gd name="connsiteY119" fmla="*/ 706066 h 890374"/>
                <a:gd name="connsiteX120" fmla="*/ 581501 w 919400"/>
                <a:gd name="connsiteY120" fmla="*/ 705351 h 890374"/>
                <a:gd name="connsiteX121" fmla="*/ 581501 w 919400"/>
                <a:gd name="connsiteY121" fmla="*/ 706780 h 890374"/>
                <a:gd name="connsiteX122" fmla="*/ 581501 w 919400"/>
                <a:gd name="connsiteY122" fmla="*/ 706780 h 890374"/>
                <a:gd name="connsiteX123" fmla="*/ 581501 w 919400"/>
                <a:gd name="connsiteY123" fmla="*/ 705351 h 890374"/>
                <a:gd name="connsiteX124" fmla="*/ 581501 w 919400"/>
                <a:gd name="connsiteY124" fmla="*/ 696779 h 890374"/>
                <a:gd name="connsiteX125" fmla="*/ 582216 w 919400"/>
                <a:gd name="connsiteY125" fmla="*/ 678919 h 890374"/>
                <a:gd name="connsiteX126" fmla="*/ 582930 w 919400"/>
                <a:gd name="connsiteY126" fmla="*/ 608196 h 890374"/>
                <a:gd name="connsiteX127" fmla="*/ 582216 w 919400"/>
                <a:gd name="connsiteY127" fmla="*/ 573192 h 890374"/>
                <a:gd name="connsiteX128" fmla="*/ 580073 w 919400"/>
                <a:gd name="connsiteY128" fmla="*/ 539616 h 890374"/>
                <a:gd name="connsiteX129" fmla="*/ 577215 w 919400"/>
                <a:gd name="connsiteY129" fmla="*/ 506755 h 890374"/>
                <a:gd name="connsiteX130" fmla="*/ 576501 w 919400"/>
                <a:gd name="connsiteY130" fmla="*/ 498182 h 890374"/>
                <a:gd name="connsiteX131" fmla="*/ 622221 w 919400"/>
                <a:gd name="connsiteY131" fmla="*/ 483181 h 890374"/>
                <a:gd name="connsiteX132" fmla="*/ 917257 w 919400"/>
                <a:gd name="connsiteY132" fmla="*/ 132422 h 890374"/>
                <a:gd name="connsiteX133" fmla="*/ 919401 w 919400"/>
                <a:gd name="connsiteY133" fmla="*/ 108134 h 890374"/>
                <a:gd name="connsiteX134" fmla="*/ 892969 w 919400"/>
                <a:gd name="connsiteY134" fmla="*/ 115992 h 890374"/>
                <a:gd name="connsiteX135" fmla="*/ 846534 w 919400"/>
                <a:gd name="connsiteY135" fmla="*/ 163855 h 890374"/>
                <a:gd name="connsiteX136" fmla="*/ 799386 w 919400"/>
                <a:gd name="connsiteY136" fmla="*/ 180286 h 890374"/>
                <a:gd name="connsiteX137" fmla="*/ 770811 w 919400"/>
                <a:gd name="connsiteY137" fmla="*/ 188858 h 890374"/>
                <a:gd name="connsiteX138" fmla="*/ 737949 w 919400"/>
                <a:gd name="connsiteY138" fmla="*/ 196002 h 890374"/>
                <a:gd name="connsiteX139" fmla="*/ 720804 w 919400"/>
                <a:gd name="connsiteY139" fmla="*/ 199574 h 890374"/>
                <a:gd name="connsiteX140" fmla="*/ 702231 w 919400"/>
                <a:gd name="connsiteY140" fmla="*/ 201717 h 890374"/>
                <a:gd name="connsiteX141" fmla="*/ 664369 w 919400"/>
                <a:gd name="connsiteY141" fmla="*/ 207432 h 890374"/>
                <a:gd name="connsiteX142" fmla="*/ 623649 w 919400"/>
                <a:gd name="connsiteY142" fmla="*/ 211004 h 890374"/>
                <a:gd name="connsiteX143" fmla="*/ 581501 w 919400"/>
                <a:gd name="connsiteY143" fmla="*/ 214576 h 890374"/>
                <a:gd name="connsiteX144" fmla="*/ 537924 w 919400"/>
                <a:gd name="connsiteY144" fmla="*/ 216004 h 890374"/>
                <a:gd name="connsiteX145" fmla="*/ 515779 w 919400"/>
                <a:gd name="connsiteY145" fmla="*/ 216719 h 890374"/>
                <a:gd name="connsiteX146" fmla="*/ 504349 w 919400"/>
                <a:gd name="connsiteY146" fmla="*/ 217433 h 890374"/>
                <a:gd name="connsiteX147" fmla="*/ 492919 w 919400"/>
                <a:gd name="connsiteY147" fmla="*/ 217433 h 890374"/>
                <a:gd name="connsiteX148" fmla="*/ 445056 w 919400"/>
                <a:gd name="connsiteY148" fmla="*/ 216719 h 890374"/>
                <a:gd name="connsiteX149" fmla="*/ 397907 w 919400"/>
                <a:gd name="connsiteY149" fmla="*/ 216719 h 890374"/>
                <a:gd name="connsiteX150" fmla="*/ 294322 w 919400"/>
                <a:gd name="connsiteY150" fmla="*/ 228149 h 890374"/>
                <a:gd name="connsiteX151" fmla="*/ 199311 w 919400"/>
                <a:gd name="connsiteY151" fmla="*/ 264582 h 890374"/>
                <a:gd name="connsiteX152" fmla="*/ 129302 w 919400"/>
                <a:gd name="connsiteY152" fmla="*/ 313874 h 890374"/>
                <a:gd name="connsiteX153" fmla="*/ 140017 w 919400"/>
                <a:gd name="connsiteY153" fmla="*/ 129565 h 890374"/>
                <a:gd name="connsiteX154" fmla="*/ 369332 w 919400"/>
                <a:gd name="connsiteY154" fmla="*/ 36696 h 890374"/>
                <a:gd name="connsiteX155" fmla="*/ 557927 w 919400"/>
                <a:gd name="connsiteY155" fmla="*/ 94561 h 890374"/>
                <a:gd name="connsiteX156" fmla="*/ 865108 w 919400"/>
                <a:gd name="connsiteY156" fmla="*/ 156711 h 890374"/>
                <a:gd name="connsiteX157" fmla="*/ 846534 w 919400"/>
                <a:gd name="connsiteY157" fmla="*/ 163855 h 89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919400" h="890374">
                  <a:moveTo>
                    <a:pt x="892969" y="115992"/>
                  </a:moveTo>
                  <a:cubicBezTo>
                    <a:pt x="787241" y="145996"/>
                    <a:pt x="676513" y="103847"/>
                    <a:pt x="569357" y="62414"/>
                  </a:cubicBezTo>
                  <a:cubicBezTo>
                    <a:pt x="505063" y="37411"/>
                    <a:pt x="438626" y="12407"/>
                    <a:pt x="373618" y="2406"/>
                  </a:cubicBezTo>
                  <a:cubicBezTo>
                    <a:pt x="291465" y="-9738"/>
                    <a:pt x="172164" y="23837"/>
                    <a:pt x="112871" y="108848"/>
                  </a:cubicBezTo>
                  <a:cubicBezTo>
                    <a:pt x="80724" y="153854"/>
                    <a:pt x="55007" y="229577"/>
                    <a:pt x="103584" y="336734"/>
                  </a:cubicBezTo>
                  <a:cubicBezTo>
                    <a:pt x="90011" y="351021"/>
                    <a:pt x="77867" y="365309"/>
                    <a:pt x="67866" y="378882"/>
                  </a:cubicBezTo>
                  <a:cubicBezTo>
                    <a:pt x="37862" y="419601"/>
                    <a:pt x="20717" y="458177"/>
                    <a:pt x="11430" y="485324"/>
                  </a:cubicBezTo>
                  <a:cubicBezTo>
                    <a:pt x="6429" y="498897"/>
                    <a:pt x="3572" y="509612"/>
                    <a:pt x="2143" y="517471"/>
                  </a:cubicBezTo>
                  <a:cubicBezTo>
                    <a:pt x="0" y="524614"/>
                    <a:pt x="0" y="528901"/>
                    <a:pt x="0" y="528901"/>
                  </a:cubicBezTo>
                  <a:cubicBezTo>
                    <a:pt x="0" y="528901"/>
                    <a:pt x="2143" y="525329"/>
                    <a:pt x="6429" y="519614"/>
                  </a:cubicBezTo>
                  <a:cubicBezTo>
                    <a:pt x="10716" y="513184"/>
                    <a:pt x="17859" y="504612"/>
                    <a:pt x="26432" y="493896"/>
                  </a:cubicBezTo>
                  <a:cubicBezTo>
                    <a:pt x="44291" y="472465"/>
                    <a:pt x="70009" y="442461"/>
                    <a:pt x="104299" y="411743"/>
                  </a:cubicBezTo>
                  <a:cubicBezTo>
                    <a:pt x="138589" y="382454"/>
                    <a:pt x="182166" y="351736"/>
                    <a:pt x="232172" y="331019"/>
                  </a:cubicBezTo>
                  <a:cubicBezTo>
                    <a:pt x="238601" y="328876"/>
                    <a:pt x="245031" y="326018"/>
                    <a:pt x="251460" y="323875"/>
                  </a:cubicBezTo>
                  <a:cubicBezTo>
                    <a:pt x="257889" y="321732"/>
                    <a:pt x="264319" y="319589"/>
                    <a:pt x="270748" y="317446"/>
                  </a:cubicBezTo>
                  <a:cubicBezTo>
                    <a:pt x="277178" y="316017"/>
                    <a:pt x="284321" y="313874"/>
                    <a:pt x="290751" y="311731"/>
                  </a:cubicBezTo>
                  <a:cubicBezTo>
                    <a:pt x="297894" y="310302"/>
                    <a:pt x="304324" y="308873"/>
                    <a:pt x="311468" y="307444"/>
                  </a:cubicBezTo>
                  <a:cubicBezTo>
                    <a:pt x="339328" y="302444"/>
                    <a:pt x="367903" y="299586"/>
                    <a:pt x="397193" y="300301"/>
                  </a:cubicBezTo>
                  <a:cubicBezTo>
                    <a:pt x="413623" y="300301"/>
                    <a:pt x="430054" y="299586"/>
                    <a:pt x="445770" y="299586"/>
                  </a:cubicBezTo>
                  <a:cubicBezTo>
                    <a:pt x="461486" y="299586"/>
                    <a:pt x="477203" y="298872"/>
                    <a:pt x="492919" y="298157"/>
                  </a:cubicBezTo>
                  <a:cubicBezTo>
                    <a:pt x="508635" y="298157"/>
                    <a:pt x="525066" y="295300"/>
                    <a:pt x="541496" y="293871"/>
                  </a:cubicBezTo>
                  <a:cubicBezTo>
                    <a:pt x="557213" y="291728"/>
                    <a:pt x="573643" y="290299"/>
                    <a:pt x="588645" y="288156"/>
                  </a:cubicBezTo>
                  <a:cubicBezTo>
                    <a:pt x="596503" y="287442"/>
                    <a:pt x="603647" y="285299"/>
                    <a:pt x="611505" y="283870"/>
                  </a:cubicBezTo>
                  <a:cubicBezTo>
                    <a:pt x="619363" y="282441"/>
                    <a:pt x="626507" y="281012"/>
                    <a:pt x="633651" y="278869"/>
                  </a:cubicBezTo>
                  <a:cubicBezTo>
                    <a:pt x="647938" y="275297"/>
                    <a:pt x="662940" y="273154"/>
                    <a:pt x="676513" y="268868"/>
                  </a:cubicBezTo>
                  <a:cubicBezTo>
                    <a:pt x="690086" y="264582"/>
                    <a:pt x="703659" y="259581"/>
                    <a:pt x="716518" y="255295"/>
                  </a:cubicBezTo>
                  <a:cubicBezTo>
                    <a:pt x="722948" y="253152"/>
                    <a:pt x="729377" y="251009"/>
                    <a:pt x="735092" y="248866"/>
                  </a:cubicBezTo>
                  <a:cubicBezTo>
                    <a:pt x="740807" y="246008"/>
                    <a:pt x="747236" y="243151"/>
                    <a:pt x="752951" y="241007"/>
                  </a:cubicBezTo>
                  <a:cubicBezTo>
                    <a:pt x="764381" y="235292"/>
                    <a:pt x="775097" y="230292"/>
                    <a:pt x="785098" y="225291"/>
                  </a:cubicBezTo>
                  <a:cubicBezTo>
                    <a:pt x="795099" y="219576"/>
                    <a:pt x="804386" y="213861"/>
                    <a:pt x="812959" y="208146"/>
                  </a:cubicBezTo>
                  <a:cubicBezTo>
                    <a:pt x="830104" y="198145"/>
                    <a:pt x="843677" y="186001"/>
                    <a:pt x="855107" y="176714"/>
                  </a:cubicBezTo>
                  <a:cubicBezTo>
                    <a:pt x="860822" y="172427"/>
                    <a:pt x="865108" y="167427"/>
                    <a:pt x="869394" y="163855"/>
                  </a:cubicBezTo>
                  <a:cubicBezTo>
                    <a:pt x="872252" y="160997"/>
                    <a:pt x="874395" y="158854"/>
                    <a:pt x="876538" y="156711"/>
                  </a:cubicBezTo>
                  <a:cubicBezTo>
                    <a:pt x="870823" y="180286"/>
                    <a:pt x="860107" y="216004"/>
                    <a:pt x="839391" y="255295"/>
                  </a:cubicBezTo>
                  <a:cubicBezTo>
                    <a:pt x="790813" y="346021"/>
                    <a:pt x="712946" y="412457"/>
                    <a:pt x="607933" y="451748"/>
                  </a:cubicBezTo>
                  <a:cubicBezTo>
                    <a:pt x="359331" y="546046"/>
                    <a:pt x="227886" y="416029"/>
                    <a:pt x="222171" y="411029"/>
                  </a:cubicBezTo>
                  <a:lnTo>
                    <a:pt x="198596" y="433889"/>
                  </a:lnTo>
                  <a:cubicBezTo>
                    <a:pt x="201454" y="436746"/>
                    <a:pt x="241459" y="476751"/>
                    <a:pt x="315039" y="500325"/>
                  </a:cubicBezTo>
                  <a:cubicBezTo>
                    <a:pt x="314325" y="508184"/>
                    <a:pt x="313611" y="516042"/>
                    <a:pt x="312896" y="524614"/>
                  </a:cubicBezTo>
                  <a:cubicBezTo>
                    <a:pt x="312182" y="538187"/>
                    <a:pt x="310753" y="552475"/>
                    <a:pt x="310039" y="566762"/>
                  </a:cubicBezTo>
                  <a:cubicBezTo>
                    <a:pt x="308610" y="593909"/>
                    <a:pt x="306467" y="622484"/>
                    <a:pt x="305038" y="650344"/>
                  </a:cubicBezTo>
                  <a:cubicBezTo>
                    <a:pt x="302895" y="677491"/>
                    <a:pt x="300752" y="703922"/>
                    <a:pt x="295751" y="728211"/>
                  </a:cubicBezTo>
                  <a:cubicBezTo>
                    <a:pt x="293608" y="740356"/>
                    <a:pt x="290751" y="751071"/>
                    <a:pt x="287179" y="761072"/>
                  </a:cubicBezTo>
                  <a:cubicBezTo>
                    <a:pt x="283607" y="771074"/>
                    <a:pt x="279321" y="779646"/>
                    <a:pt x="275034" y="786075"/>
                  </a:cubicBezTo>
                  <a:cubicBezTo>
                    <a:pt x="270748" y="793219"/>
                    <a:pt x="265747" y="797506"/>
                    <a:pt x="260033" y="801792"/>
                  </a:cubicBezTo>
                  <a:cubicBezTo>
                    <a:pt x="257175" y="803935"/>
                    <a:pt x="254317" y="805364"/>
                    <a:pt x="250746" y="806792"/>
                  </a:cubicBezTo>
                  <a:cubicBezTo>
                    <a:pt x="249317" y="807507"/>
                    <a:pt x="247888" y="807507"/>
                    <a:pt x="246459" y="808221"/>
                  </a:cubicBezTo>
                  <a:cubicBezTo>
                    <a:pt x="246459" y="808221"/>
                    <a:pt x="244316" y="808935"/>
                    <a:pt x="242888" y="808935"/>
                  </a:cubicBezTo>
                  <a:lnTo>
                    <a:pt x="238601" y="809650"/>
                  </a:lnTo>
                  <a:lnTo>
                    <a:pt x="237172" y="809650"/>
                  </a:lnTo>
                  <a:lnTo>
                    <a:pt x="236458" y="809650"/>
                  </a:lnTo>
                  <a:cubicBezTo>
                    <a:pt x="235744" y="809650"/>
                    <a:pt x="239316" y="809650"/>
                    <a:pt x="237887" y="809650"/>
                  </a:cubicBezTo>
                  <a:lnTo>
                    <a:pt x="237887" y="809650"/>
                  </a:lnTo>
                  <a:lnTo>
                    <a:pt x="236458" y="810364"/>
                  </a:lnTo>
                  <a:lnTo>
                    <a:pt x="232886" y="811079"/>
                  </a:lnTo>
                  <a:cubicBezTo>
                    <a:pt x="230743" y="811793"/>
                    <a:pt x="227886" y="811793"/>
                    <a:pt x="225742" y="812507"/>
                  </a:cubicBezTo>
                  <a:cubicBezTo>
                    <a:pt x="221456" y="813222"/>
                    <a:pt x="217170" y="813936"/>
                    <a:pt x="212884" y="813936"/>
                  </a:cubicBezTo>
                  <a:cubicBezTo>
                    <a:pt x="204311" y="814650"/>
                    <a:pt x="197167" y="813936"/>
                    <a:pt x="190024" y="812507"/>
                  </a:cubicBezTo>
                  <a:cubicBezTo>
                    <a:pt x="176451" y="809650"/>
                    <a:pt x="165021" y="801792"/>
                    <a:pt x="155734" y="791076"/>
                  </a:cubicBezTo>
                  <a:cubicBezTo>
                    <a:pt x="146447" y="780360"/>
                    <a:pt x="140017" y="766787"/>
                    <a:pt x="135731" y="756072"/>
                  </a:cubicBezTo>
                  <a:cubicBezTo>
                    <a:pt x="131445" y="744642"/>
                    <a:pt x="128588" y="735355"/>
                    <a:pt x="126444" y="728925"/>
                  </a:cubicBezTo>
                  <a:cubicBezTo>
                    <a:pt x="125016" y="722496"/>
                    <a:pt x="123587" y="718924"/>
                    <a:pt x="123587" y="718924"/>
                  </a:cubicBezTo>
                  <a:cubicBezTo>
                    <a:pt x="123587" y="718924"/>
                    <a:pt x="122873" y="719639"/>
                    <a:pt x="122158" y="721782"/>
                  </a:cubicBezTo>
                  <a:cubicBezTo>
                    <a:pt x="121444" y="723210"/>
                    <a:pt x="120729" y="726068"/>
                    <a:pt x="119301" y="729640"/>
                  </a:cubicBezTo>
                  <a:cubicBezTo>
                    <a:pt x="117158" y="736069"/>
                    <a:pt x="114300" y="746785"/>
                    <a:pt x="112871" y="760358"/>
                  </a:cubicBezTo>
                  <a:cubicBezTo>
                    <a:pt x="111442" y="773931"/>
                    <a:pt x="110728" y="791076"/>
                    <a:pt x="117158" y="811793"/>
                  </a:cubicBezTo>
                  <a:cubicBezTo>
                    <a:pt x="120015" y="821794"/>
                    <a:pt x="125016" y="832510"/>
                    <a:pt x="132874" y="843225"/>
                  </a:cubicBezTo>
                  <a:cubicBezTo>
                    <a:pt x="140732" y="853941"/>
                    <a:pt x="151448" y="863228"/>
                    <a:pt x="163592" y="871086"/>
                  </a:cubicBezTo>
                  <a:cubicBezTo>
                    <a:pt x="176451" y="878944"/>
                    <a:pt x="190738" y="883945"/>
                    <a:pt x="205026" y="886802"/>
                  </a:cubicBezTo>
                  <a:cubicBezTo>
                    <a:pt x="212169" y="888231"/>
                    <a:pt x="220028" y="888946"/>
                    <a:pt x="227171" y="889660"/>
                  </a:cubicBezTo>
                  <a:cubicBezTo>
                    <a:pt x="230743" y="890374"/>
                    <a:pt x="234315" y="890374"/>
                    <a:pt x="237887" y="890374"/>
                  </a:cubicBezTo>
                  <a:lnTo>
                    <a:pt x="243602" y="890374"/>
                  </a:lnTo>
                  <a:lnTo>
                    <a:pt x="246459" y="890374"/>
                  </a:lnTo>
                  <a:lnTo>
                    <a:pt x="250746" y="890374"/>
                  </a:lnTo>
                  <a:lnTo>
                    <a:pt x="255032" y="889660"/>
                  </a:lnTo>
                  <a:cubicBezTo>
                    <a:pt x="256461" y="889660"/>
                    <a:pt x="257889" y="889660"/>
                    <a:pt x="260747" y="888946"/>
                  </a:cubicBezTo>
                  <a:cubicBezTo>
                    <a:pt x="265033" y="888231"/>
                    <a:pt x="270748" y="887517"/>
                    <a:pt x="275034" y="886088"/>
                  </a:cubicBezTo>
                  <a:cubicBezTo>
                    <a:pt x="283607" y="883945"/>
                    <a:pt x="292179" y="881087"/>
                    <a:pt x="300752" y="876801"/>
                  </a:cubicBezTo>
                  <a:cubicBezTo>
                    <a:pt x="317897" y="868943"/>
                    <a:pt x="333613" y="856084"/>
                    <a:pt x="345043" y="841082"/>
                  </a:cubicBezTo>
                  <a:cubicBezTo>
                    <a:pt x="357188" y="826795"/>
                    <a:pt x="365760" y="811079"/>
                    <a:pt x="372189" y="795362"/>
                  </a:cubicBezTo>
                  <a:cubicBezTo>
                    <a:pt x="378619" y="779646"/>
                    <a:pt x="383619" y="763930"/>
                    <a:pt x="387191" y="748214"/>
                  </a:cubicBezTo>
                  <a:cubicBezTo>
                    <a:pt x="394335" y="717496"/>
                    <a:pt x="397193" y="686777"/>
                    <a:pt x="398621" y="656774"/>
                  </a:cubicBezTo>
                  <a:cubicBezTo>
                    <a:pt x="400764" y="626770"/>
                    <a:pt x="400050" y="598195"/>
                    <a:pt x="400050" y="569620"/>
                  </a:cubicBezTo>
                  <a:cubicBezTo>
                    <a:pt x="400050" y="551761"/>
                    <a:pt x="399336" y="534616"/>
                    <a:pt x="399336" y="517471"/>
                  </a:cubicBezTo>
                  <a:cubicBezTo>
                    <a:pt x="411480" y="518899"/>
                    <a:pt x="423624" y="519614"/>
                    <a:pt x="436483" y="519614"/>
                  </a:cubicBezTo>
                  <a:cubicBezTo>
                    <a:pt x="454343" y="519614"/>
                    <a:pt x="473631" y="518185"/>
                    <a:pt x="493633" y="516042"/>
                  </a:cubicBezTo>
                  <a:cubicBezTo>
                    <a:pt x="492919" y="523900"/>
                    <a:pt x="492204" y="531758"/>
                    <a:pt x="491490" y="540331"/>
                  </a:cubicBezTo>
                  <a:cubicBezTo>
                    <a:pt x="490776" y="551761"/>
                    <a:pt x="490061" y="562476"/>
                    <a:pt x="489347" y="573906"/>
                  </a:cubicBezTo>
                  <a:cubicBezTo>
                    <a:pt x="488633" y="585336"/>
                    <a:pt x="488633" y="596766"/>
                    <a:pt x="488633" y="608911"/>
                  </a:cubicBezTo>
                  <a:cubicBezTo>
                    <a:pt x="487918" y="632485"/>
                    <a:pt x="488633" y="656059"/>
                    <a:pt x="489347" y="679634"/>
                  </a:cubicBezTo>
                  <a:lnTo>
                    <a:pt x="490061" y="697493"/>
                  </a:lnTo>
                  <a:lnTo>
                    <a:pt x="490776" y="706066"/>
                  </a:lnTo>
                  <a:lnTo>
                    <a:pt x="490776" y="709637"/>
                  </a:lnTo>
                  <a:lnTo>
                    <a:pt x="490776" y="711781"/>
                  </a:lnTo>
                  <a:lnTo>
                    <a:pt x="491490" y="716067"/>
                  </a:lnTo>
                  <a:cubicBezTo>
                    <a:pt x="491490" y="721067"/>
                    <a:pt x="492919" y="730354"/>
                    <a:pt x="494347" y="738212"/>
                  </a:cubicBezTo>
                  <a:cubicBezTo>
                    <a:pt x="495776" y="745356"/>
                    <a:pt x="497205" y="753214"/>
                    <a:pt x="500063" y="759644"/>
                  </a:cubicBezTo>
                  <a:cubicBezTo>
                    <a:pt x="504349" y="773931"/>
                    <a:pt x="510778" y="787504"/>
                    <a:pt x="518636" y="800363"/>
                  </a:cubicBezTo>
                  <a:cubicBezTo>
                    <a:pt x="522208" y="806792"/>
                    <a:pt x="526494" y="812507"/>
                    <a:pt x="530781" y="818222"/>
                  </a:cubicBezTo>
                  <a:cubicBezTo>
                    <a:pt x="535781" y="823937"/>
                    <a:pt x="540068" y="828938"/>
                    <a:pt x="545783" y="833939"/>
                  </a:cubicBezTo>
                  <a:cubicBezTo>
                    <a:pt x="566499" y="853941"/>
                    <a:pt x="591503" y="866800"/>
                    <a:pt x="615791" y="873229"/>
                  </a:cubicBezTo>
                  <a:cubicBezTo>
                    <a:pt x="627936" y="876087"/>
                    <a:pt x="640794" y="877516"/>
                    <a:pt x="652224" y="877516"/>
                  </a:cubicBezTo>
                  <a:cubicBezTo>
                    <a:pt x="664369" y="877516"/>
                    <a:pt x="675084" y="876087"/>
                    <a:pt x="685800" y="873229"/>
                  </a:cubicBezTo>
                  <a:cubicBezTo>
                    <a:pt x="706517" y="868229"/>
                    <a:pt x="723662" y="858227"/>
                    <a:pt x="736521" y="848226"/>
                  </a:cubicBezTo>
                  <a:cubicBezTo>
                    <a:pt x="749379" y="838225"/>
                    <a:pt x="757952" y="826795"/>
                    <a:pt x="763667" y="817508"/>
                  </a:cubicBezTo>
                  <a:cubicBezTo>
                    <a:pt x="766524" y="813222"/>
                    <a:pt x="769382" y="808221"/>
                    <a:pt x="770811" y="804649"/>
                  </a:cubicBezTo>
                  <a:cubicBezTo>
                    <a:pt x="772954" y="801077"/>
                    <a:pt x="774382" y="797506"/>
                    <a:pt x="775097" y="794648"/>
                  </a:cubicBezTo>
                  <a:cubicBezTo>
                    <a:pt x="777240" y="788933"/>
                    <a:pt x="777954" y="786075"/>
                    <a:pt x="777954" y="786075"/>
                  </a:cubicBezTo>
                  <a:cubicBezTo>
                    <a:pt x="777954" y="786075"/>
                    <a:pt x="775811" y="788219"/>
                    <a:pt x="770811" y="791791"/>
                  </a:cubicBezTo>
                  <a:cubicBezTo>
                    <a:pt x="768668" y="793934"/>
                    <a:pt x="765810" y="796077"/>
                    <a:pt x="762953" y="798220"/>
                  </a:cubicBezTo>
                  <a:cubicBezTo>
                    <a:pt x="760095" y="800363"/>
                    <a:pt x="755809" y="803221"/>
                    <a:pt x="751523" y="806078"/>
                  </a:cubicBezTo>
                  <a:cubicBezTo>
                    <a:pt x="742950" y="811793"/>
                    <a:pt x="732234" y="816794"/>
                    <a:pt x="720090" y="821080"/>
                  </a:cubicBezTo>
                  <a:cubicBezTo>
                    <a:pt x="707946" y="825366"/>
                    <a:pt x="693658" y="827509"/>
                    <a:pt x="679371" y="826081"/>
                  </a:cubicBezTo>
                  <a:cubicBezTo>
                    <a:pt x="665083" y="825366"/>
                    <a:pt x="650081" y="821080"/>
                    <a:pt x="636508" y="813936"/>
                  </a:cubicBezTo>
                  <a:cubicBezTo>
                    <a:pt x="622935" y="806792"/>
                    <a:pt x="610791" y="796077"/>
                    <a:pt x="601504" y="783218"/>
                  </a:cubicBezTo>
                  <a:cubicBezTo>
                    <a:pt x="592217" y="770359"/>
                    <a:pt x="585788" y="754643"/>
                    <a:pt x="582930" y="738212"/>
                  </a:cubicBezTo>
                  <a:cubicBezTo>
                    <a:pt x="582216" y="733926"/>
                    <a:pt x="581501" y="729640"/>
                    <a:pt x="581501" y="725354"/>
                  </a:cubicBezTo>
                  <a:cubicBezTo>
                    <a:pt x="581501" y="721067"/>
                    <a:pt x="580787" y="719639"/>
                    <a:pt x="581501" y="712495"/>
                  </a:cubicBezTo>
                  <a:lnTo>
                    <a:pt x="581501" y="708209"/>
                  </a:lnTo>
                  <a:lnTo>
                    <a:pt x="581501" y="706066"/>
                  </a:lnTo>
                  <a:lnTo>
                    <a:pt x="581501" y="705351"/>
                  </a:lnTo>
                  <a:cubicBezTo>
                    <a:pt x="581501" y="703922"/>
                    <a:pt x="581501" y="707494"/>
                    <a:pt x="581501" y="706780"/>
                  </a:cubicBezTo>
                  <a:lnTo>
                    <a:pt x="581501" y="706780"/>
                  </a:lnTo>
                  <a:lnTo>
                    <a:pt x="581501" y="705351"/>
                  </a:lnTo>
                  <a:lnTo>
                    <a:pt x="581501" y="696779"/>
                  </a:lnTo>
                  <a:lnTo>
                    <a:pt x="582216" y="678919"/>
                  </a:lnTo>
                  <a:cubicBezTo>
                    <a:pt x="582930" y="655345"/>
                    <a:pt x="582930" y="631771"/>
                    <a:pt x="582930" y="608196"/>
                  </a:cubicBezTo>
                  <a:cubicBezTo>
                    <a:pt x="582930" y="596766"/>
                    <a:pt x="582216" y="584622"/>
                    <a:pt x="582216" y="573192"/>
                  </a:cubicBezTo>
                  <a:cubicBezTo>
                    <a:pt x="581501" y="561762"/>
                    <a:pt x="581501" y="550332"/>
                    <a:pt x="580073" y="539616"/>
                  </a:cubicBezTo>
                  <a:cubicBezTo>
                    <a:pt x="579358" y="528186"/>
                    <a:pt x="578644" y="517471"/>
                    <a:pt x="577215" y="506755"/>
                  </a:cubicBezTo>
                  <a:cubicBezTo>
                    <a:pt x="577215" y="503897"/>
                    <a:pt x="576501" y="501040"/>
                    <a:pt x="576501" y="498182"/>
                  </a:cubicBezTo>
                  <a:cubicBezTo>
                    <a:pt x="591503" y="493896"/>
                    <a:pt x="606504" y="488896"/>
                    <a:pt x="622221" y="483181"/>
                  </a:cubicBezTo>
                  <a:cubicBezTo>
                    <a:pt x="891540" y="381025"/>
                    <a:pt x="916543" y="135280"/>
                    <a:pt x="917257" y="132422"/>
                  </a:cubicBezTo>
                  <a:lnTo>
                    <a:pt x="919401" y="108134"/>
                  </a:lnTo>
                  <a:lnTo>
                    <a:pt x="892969" y="115992"/>
                  </a:lnTo>
                  <a:close/>
                  <a:moveTo>
                    <a:pt x="846534" y="163855"/>
                  </a:moveTo>
                  <a:cubicBezTo>
                    <a:pt x="832961" y="168141"/>
                    <a:pt x="817959" y="175285"/>
                    <a:pt x="799386" y="180286"/>
                  </a:cubicBezTo>
                  <a:cubicBezTo>
                    <a:pt x="790099" y="183143"/>
                    <a:pt x="780812" y="186001"/>
                    <a:pt x="770811" y="188858"/>
                  </a:cubicBezTo>
                  <a:cubicBezTo>
                    <a:pt x="760809" y="191001"/>
                    <a:pt x="749379" y="193144"/>
                    <a:pt x="737949" y="196002"/>
                  </a:cubicBezTo>
                  <a:cubicBezTo>
                    <a:pt x="732234" y="197431"/>
                    <a:pt x="726519" y="198859"/>
                    <a:pt x="720804" y="199574"/>
                  </a:cubicBezTo>
                  <a:cubicBezTo>
                    <a:pt x="715089" y="200288"/>
                    <a:pt x="708660" y="201002"/>
                    <a:pt x="702231" y="201717"/>
                  </a:cubicBezTo>
                  <a:cubicBezTo>
                    <a:pt x="690086" y="203860"/>
                    <a:pt x="677228" y="205289"/>
                    <a:pt x="664369" y="207432"/>
                  </a:cubicBezTo>
                  <a:cubicBezTo>
                    <a:pt x="651510" y="208861"/>
                    <a:pt x="637223" y="209575"/>
                    <a:pt x="623649" y="211004"/>
                  </a:cubicBezTo>
                  <a:cubicBezTo>
                    <a:pt x="610076" y="211718"/>
                    <a:pt x="595789" y="213861"/>
                    <a:pt x="581501" y="214576"/>
                  </a:cubicBezTo>
                  <a:cubicBezTo>
                    <a:pt x="567214" y="214576"/>
                    <a:pt x="552926" y="215290"/>
                    <a:pt x="537924" y="216004"/>
                  </a:cubicBezTo>
                  <a:cubicBezTo>
                    <a:pt x="530781" y="216004"/>
                    <a:pt x="522922" y="216719"/>
                    <a:pt x="515779" y="216719"/>
                  </a:cubicBezTo>
                  <a:lnTo>
                    <a:pt x="504349" y="217433"/>
                  </a:lnTo>
                  <a:lnTo>
                    <a:pt x="492919" y="217433"/>
                  </a:lnTo>
                  <a:cubicBezTo>
                    <a:pt x="477203" y="217433"/>
                    <a:pt x="461486" y="216719"/>
                    <a:pt x="445056" y="216719"/>
                  </a:cubicBezTo>
                  <a:cubicBezTo>
                    <a:pt x="429339" y="216719"/>
                    <a:pt x="413623" y="216719"/>
                    <a:pt x="397907" y="216719"/>
                  </a:cubicBezTo>
                  <a:cubicBezTo>
                    <a:pt x="362903" y="216719"/>
                    <a:pt x="327898" y="219576"/>
                    <a:pt x="294322" y="228149"/>
                  </a:cubicBezTo>
                  <a:cubicBezTo>
                    <a:pt x="260747" y="236007"/>
                    <a:pt x="228600" y="248866"/>
                    <a:pt x="199311" y="264582"/>
                  </a:cubicBezTo>
                  <a:cubicBezTo>
                    <a:pt x="172879" y="278869"/>
                    <a:pt x="150019" y="296014"/>
                    <a:pt x="129302" y="313874"/>
                  </a:cubicBezTo>
                  <a:cubicBezTo>
                    <a:pt x="100727" y="243865"/>
                    <a:pt x="104299" y="180286"/>
                    <a:pt x="140017" y="129565"/>
                  </a:cubicBezTo>
                  <a:cubicBezTo>
                    <a:pt x="192167" y="55270"/>
                    <a:pt x="297180" y="25981"/>
                    <a:pt x="369332" y="36696"/>
                  </a:cubicBezTo>
                  <a:cubicBezTo>
                    <a:pt x="430054" y="45269"/>
                    <a:pt x="492204" y="69557"/>
                    <a:pt x="557927" y="94561"/>
                  </a:cubicBezTo>
                  <a:cubicBezTo>
                    <a:pt x="657939" y="133137"/>
                    <a:pt x="761524" y="172427"/>
                    <a:pt x="865108" y="156711"/>
                  </a:cubicBezTo>
                  <a:cubicBezTo>
                    <a:pt x="859393" y="158140"/>
                    <a:pt x="853678" y="160997"/>
                    <a:pt x="846534" y="163855"/>
                  </a:cubicBezTo>
                  <a:close/>
                </a:path>
              </a:pathLst>
            </a:custGeom>
            <a:solidFill>
              <a:srgbClr val="FFFFFF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sp>
        <p:nvSpPr>
          <p:cNvPr id="4104" name="AutoShape 8" descr="Картинки по запросу крупные насекомые">
            <a:extLst>
              <a:ext uri="{FF2B5EF4-FFF2-40B4-BE49-F238E27FC236}">
                <a16:creationId xmlns:a16="http://schemas.microsoft.com/office/drawing/2014/main" id="{3BA8CFC2-91DA-D963-311D-7CFEA80E99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61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14BB50-96A3-0964-20D8-F4186021E078}"/>
              </a:ext>
            </a:extLst>
          </p:cNvPr>
          <p:cNvSpPr/>
          <p:nvPr/>
        </p:nvSpPr>
        <p:spPr>
          <a:xfrm>
            <a:off x="1047753" y="5220181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DB28EA1-305C-C3BD-3D99-57A85619262E}"/>
              </a:ext>
            </a:extLst>
          </p:cNvPr>
          <p:cNvSpPr/>
          <p:nvPr/>
        </p:nvSpPr>
        <p:spPr>
          <a:xfrm>
            <a:off x="498367" y="6207717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9" name="Picture 2" descr="SDG Wheel Transparent – Bountifield International">
            <a:extLst>
              <a:ext uri="{FF2B5EF4-FFF2-40B4-BE49-F238E27FC236}">
                <a16:creationId xmlns:a16="http://schemas.microsoft.com/office/drawing/2014/main" id="{85D6829C-F563-BB15-9D6D-960FA15EE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97" y="5220182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DG Wheel Transparent – Bountifield International">
            <a:extLst>
              <a:ext uri="{FF2B5EF4-FFF2-40B4-BE49-F238E27FC236}">
                <a16:creationId xmlns:a16="http://schemas.microsoft.com/office/drawing/2014/main" id="{B4EC2A6B-4ED5-3EBA-D0AD-5B2E56B39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8" y="6161104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1E378D1-D27C-0CD2-5CB5-E2886D304A03}"/>
              </a:ext>
            </a:extLst>
          </p:cNvPr>
          <p:cNvSpPr/>
          <p:nvPr/>
        </p:nvSpPr>
        <p:spPr>
          <a:xfrm>
            <a:off x="11815626" y="5752729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644D831-20EF-95FF-2D4B-57487F215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294" y="275167"/>
            <a:ext cx="8103967" cy="1143000"/>
          </a:xfrm>
        </p:spPr>
        <p:txBody>
          <a:bodyPr/>
          <a:lstStyle/>
          <a:p>
            <a:r>
              <a:rPr lang="ru-RU" sz="1800" b="1" dirty="0"/>
              <a:t>ПРОТОКОЛ №1: </a:t>
            </a:r>
            <a:r>
              <a:rPr lang="ru-RU" sz="1800" b="1" dirty="0" err="1"/>
              <a:t>Контрольний</a:t>
            </a:r>
            <a:r>
              <a:rPr lang="ru-RU" sz="1800" b="1" dirty="0"/>
              <a:t> модуль (</a:t>
            </a:r>
            <a:r>
              <a:rPr lang="ru-RU" sz="1800" b="1" dirty="0" err="1"/>
              <a:t>мінімальний</a:t>
            </a:r>
            <a:r>
              <a:rPr lang="ru-RU" sz="1800" b="1" dirty="0"/>
              <a:t>)</a:t>
            </a:r>
            <a:br>
              <a:rPr lang="ru-RU" sz="1800" b="1" dirty="0"/>
            </a:br>
            <a:r>
              <a:rPr lang="ru-RU" sz="1800" b="1" dirty="0"/>
              <a:t>Склад:</a:t>
            </a:r>
            <a:r>
              <a:rPr lang="ru-RU" sz="1800" dirty="0"/>
              <a:t> </a:t>
            </a:r>
            <a:r>
              <a:rPr lang="ru-RU" sz="1800" dirty="0" err="1"/>
              <a:t>Пісок</a:t>
            </a:r>
            <a:r>
              <a:rPr lang="ru-RU" sz="1800" dirty="0"/>
              <a:t>, 2 </a:t>
            </a:r>
            <a:r>
              <a:rPr lang="ru-RU" sz="1800" dirty="0" err="1"/>
              <a:t>кладофори</a:t>
            </a:r>
            <a:r>
              <a:rPr lang="ru-RU" sz="1800" dirty="0"/>
              <a:t>, 1 </a:t>
            </a:r>
            <a:r>
              <a:rPr lang="ru-RU" sz="1800" dirty="0" err="1"/>
              <a:t>молінезія</a:t>
            </a:r>
            <a:r>
              <a:rPr lang="ru-RU" sz="1800" dirty="0"/>
              <a:t>.</a:t>
            </a:r>
          </a:p>
        </p:txBody>
      </p:sp>
      <p:graphicFrame>
        <p:nvGraphicFramePr>
          <p:cNvPr id="11" name="Таблиця 10">
            <a:extLst>
              <a:ext uri="{FF2B5EF4-FFF2-40B4-BE49-F238E27FC236}">
                <a16:creationId xmlns:a16="http://schemas.microsoft.com/office/drawing/2014/main" id="{E059F937-6787-141C-279A-34BB153C2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44424"/>
              </p:ext>
            </p:extLst>
          </p:nvPr>
        </p:nvGraphicFramePr>
        <p:xfrm>
          <a:off x="2147261" y="1020233"/>
          <a:ext cx="8128000" cy="588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93218239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096568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0097230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7557505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8118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День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Стан води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Стан рослин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Стан риби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Загальний стан системи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278438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Кришталево прозора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Насичений зелений колір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Дуже активна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Стабільний. Початок місії.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255892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2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Прозора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Поодинокі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бульбашки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кисню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Активна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Стабільний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val="31153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Прозора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Є </a:t>
                      </a:r>
                      <a:r>
                        <a:rPr lang="ru-RU" sz="1100" dirty="0" err="1">
                          <a:effectLst/>
                        </a:rPr>
                        <a:t>бульбашки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кисню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Спокійна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Стабільний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403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4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Ледь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помітна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мутність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Колір</a:t>
                      </a:r>
                      <a:r>
                        <a:rPr lang="ru-RU" sz="1100" dirty="0">
                          <a:effectLst/>
                        </a:rPr>
                        <a:t> 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uk-UA" sz="1100" dirty="0">
                          <a:effectLst/>
                        </a:rPr>
                        <a:t>Без 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Стабільний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42971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5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Мутність посилюється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Бульбашки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майже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зникли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Тримається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біля</a:t>
                      </a:r>
                      <a:r>
                        <a:rPr lang="ru-RU" sz="1100" dirty="0">
                          <a:effectLst/>
                        </a:rPr>
                        <a:t> дна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Задовільний</a:t>
                      </a:r>
                      <a:r>
                        <a:rPr lang="ru-RU" sz="1100" dirty="0">
                          <a:effectLst/>
                        </a:rPr>
                        <a:t>. Мало </a:t>
                      </a:r>
                      <a:r>
                        <a:rPr lang="en-US" sz="1100" dirty="0">
                          <a:effectLst/>
                        </a:rPr>
                        <a:t>O2​.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24204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6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effectLst/>
                        </a:rPr>
                        <a:t>Колір</a:t>
                      </a:r>
                      <a:r>
                        <a:rPr lang="ru-RU" sz="1100" dirty="0">
                          <a:effectLst/>
                        </a:rPr>
                        <a:t> 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  <a:p>
                      <a:pPr rtl="0" fontAlgn="b">
                        <a:buNone/>
                      </a:pP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Млява</a:t>
                      </a:r>
                      <a:r>
                        <a:rPr lang="ru-RU" sz="1100" dirty="0">
                          <a:effectLst/>
                        </a:rPr>
                        <a:t>, </a:t>
                      </a:r>
                      <a:r>
                        <a:rPr lang="ru-RU" sz="1100" dirty="0" err="1">
                          <a:effectLst/>
                        </a:rPr>
                        <a:t>стоїть</a:t>
                      </a:r>
                      <a:r>
                        <a:rPr lang="ru-RU" sz="1100" dirty="0">
                          <a:effectLst/>
                        </a:rPr>
                        <a:t> на </a:t>
                      </a:r>
                      <a:r>
                        <a:rPr lang="ru-RU" sz="1100" dirty="0" err="1">
                          <a:effectLst/>
                        </a:rPr>
                        <a:t>місці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Критичний</a:t>
                      </a:r>
                      <a:r>
                        <a:rPr lang="ru-RU" sz="1100" dirty="0">
                          <a:effectLst/>
                        </a:rPr>
                        <a:t>. </a:t>
                      </a:r>
                      <a:r>
                        <a:rPr lang="ru-RU" sz="1100" dirty="0" err="1">
                          <a:effectLst/>
                        </a:rPr>
                        <a:t>Самоочищення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відсутнє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03138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7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Мутна, легкий осад на </a:t>
                      </a:r>
                      <a:r>
                        <a:rPr lang="ru-RU" sz="1100" dirty="0" err="1">
                          <a:effectLst/>
                        </a:rPr>
                        <a:t>піску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З'явився</a:t>
                      </a:r>
                      <a:r>
                        <a:rPr lang="ru-RU" sz="1100" dirty="0">
                          <a:effectLst/>
                        </a:rPr>
                        <a:t> легкий </a:t>
                      </a:r>
                      <a:r>
                        <a:rPr lang="ru-RU" sz="1100" dirty="0" err="1">
                          <a:effectLst/>
                        </a:rPr>
                        <a:t>наліт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Плаває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біля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поверхні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Критичний</a:t>
                      </a:r>
                      <a:r>
                        <a:rPr lang="ru-RU" sz="1100" dirty="0">
                          <a:effectLst/>
                        </a:rPr>
                        <a:t>. </a:t>
                      </a:r>
                      <a:r>
                        <a:rPr lang="ru-RU" sz="1100" dirty="0" err="1">
                          <a:effectLst/>
                        </a:rPr>
                        <a:t>Самоочищення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відсутнє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64143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8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Плаває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між</a:t>
                      </a:r>
                      <a:r>
                        <a:rPr lang="ru-RU" sz="1100" dirty="0">
                          <a:effectLst/>
                        </a:rPr>
                        <a:t> кладофорами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Пригнічення. Накопичення нітритів.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75750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9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вкриті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біоплівкою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Реакція</a:t>
                      </a:r>
                      <a:r>
                        <a:rPr lang="ru-RU" sz="1100" dirty="0">
                          <a:effectLst/>
                        </a:rPr>
                        <a:t> на </a:t>
                      </a:r>
                      <a:r>
                        <a:rPr lang="ru-RU" sz="1100" dirty="0" err="1">
                          <a:effectLst/>
                        </a:rPr>
                        <a:t>світло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слабка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Передкризовий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40760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10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Кладофора </a:t>
                      </a:r>
                      <a:r>
                        <a:rPr lang="ru-RU" sz="1100" dirty="0" err="1">
                          <a:effectLst/>
                        </a:rPr>
                        <a:t>втрачає</a:t>
                      </a:r>
                      <a:r>
                        <a:rPr lang="ru-RU" sz="1100" dirty="0">
                          <a:effectLst/>
                        </a:rPr>
                        <a:t> форму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uk-UA" sz="1100" dirty="0">
                          <a:effectLst/>
                        </a:rPr>
                        <a:t>Без 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Передкризовий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4856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11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Вода «</a:t>
                      </a:r>
                      <a:r>
                        <a:rPr lang="ru-RU" sz="1100" dirty="0" err="1">
                          <a:effectLst/>
                        </a:rPr>
                        <a:t>важка</a:t>
                      </a:r>
                      <a:r>
                        <a:rPr lang="ru-RU" sz="1100" dirty="0">
                          <a:effectLst/>
                        </a:rPr>
                        <a:t>», мутна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Жовтуватий наліт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>
                          <a:effectLst/>
                        </a:rPr>
                        <a:t>Без 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Криза, </a:t>
                      </a:r>
                      <a:r>
                        <a:rPr lang="ru-RU" sz="1100" dirty="0" err="1">
                          <a:effectLst/>
                        </a:rPr>
                        <a:t>уважно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слідкуємо</a:t>
                      </a:r>
                      <a:r>
                        <a:rPr lang="ru-RU" sz="1100" dirty="0">
                          <a:effectLst/>
                        </a:rPr>
                        <a:t>, в будь-</a:t>
                      </a:r>
                      <a:r>
                        <a:rPr lang="ru-RU" sz="1100" dirty="0" err="1">
                          <a:effectLst/>
                        </a:rPr>
                        <a:t>який</a:t>
                      </a:r>
                      <a:r>
                        <a:rPr lang="ru-RU" sz="1100" dirty="0">
                          <a:effectLst/>
                        </a:rPr>
                        <a:t> момент </a:t>
                      </a:r>
                      <a:r>
                        <a:rPr lang="ru-RU" sz="1100" dirty="0" err="1">
                          <a:effectLst/>
                        </a:rPr>
                        <a:t>готові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перервати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експеримент</a:t>
                      </a:r>
                      <a:endParaRPr lang="ru-RU" sz="1100" dirty="0">
                        <a:effectLst/>
                      </a:endParaRP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90068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12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Без Вода «</a:t>
                      </a:r>
                      <a:r>
                        <a:rPr lang="ru-RU" sz="1100" dirty="0" err="1">
                          <a:effectLst/>
                        </a:rPr>
                        <a:t>важка</a:t>
                      </a:r>
                      <a:r>
                        <a:rPr lang="ru-RU" sz="1100" dirty="0">
                          <a:effectLst/>
                        </a:rPr>
                        <a:t>», мутна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не </a:t>
                      </a:r>
                      <a:r>
                        <a:rPr lang="ru-RU" sz="1100" dirty="0" err="1">
                          <a:effectLst/>
                        </a:rPr>
                        <a:t>виробляють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en-US" sz="1100" dirty="0">
                          <a:effectLst/>
                        </a:rPr>
                        <a:t>O2​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Малорухлива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Криза, </a:t>
                      </a:r>
                      <a:r>
                        <a:rPr lang="ru-RU" sz="1100" dirty="0" err="1">
                          <a:effectLst/>
                        </a:rPr>
                        <a:t>уважно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слідкуємо</a:t>
                      </a:r>
                      <a:r>
                        <a:rPr lang="ru-RU" sz="1100" dirty="0">
                          <a:effectLst/>
                        </a:rPr>
                        <a:t>, в будь-</a:t>
                      </a:r>
                      <a:r>
                        <a:rPr lang="ru-RU" sz="1100" dirty="0" err="1">
                          <a:effectLst/>
                        </a:rPr>
                        <a:t>який</a:t>
                      </a:r>
                      <a:r>
                        <a:rPr lang="ru-RU" sz="1100" dirty="0">
                          <a:effectLst/>
                        </a:rPr>
                        <a:t> момент </a:t>
                      </a:r>
                      <a:r>
                        <a:rPr lang="ru-RU" sz="1100" dirty="0" err="1">
                          <a:effectLst/>
                        </a:rPr>
                        <a:t>готові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перервати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експеримент</a:t>
                      </a:r>
                      <a:endParaRPr lang="ru-RU" sz="1100" dirty="0">
                        <a:effectLst/>
                      </a:endParaRP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88923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13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Видимий</a:t>
                      </a:r>
                      <a:r>
                        <a:rPr lang="ru-RU" sz="1100" dirty="0">
                          <a:effectLst/>
                        </a:rPr>
                        <a:t> осад </a:t>
                      </a:r>
                      <a:r>
                        <a:rPr lang="ru-RU" sz="1100" dirty="0" err="1">
                          <a:effectLst/>
                        </a:rPr>
                        <a:t>відходів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не </a:t>
                      </a:r>
                      <a:r>
                        <a:rPr lang="ru-RU" sz="1100" dirty="0" err="1">
                          <a:effectLst/>
                        </a:rPr>
                        <a:t>виробляють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en-US" sz="1100" dirty="0">
                          <a:effectLst/>
                        </a:rPr>
                        <a:t>O2​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Плаває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біля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поверхні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Порушення</a:t>
                      </a:r>
                      <a:r>
                        <a:rPr lang="ru-RU" sz="1100" dirty="0">
                          <a:effectLst/>
                        </a:rPr>
                        <a:t> гомеостазу.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27008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14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Фінал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Кладофора </a:t>
                      </a:r>
                      <a:r>
                        <a:rPr lang="ru-RU" sz="1100" dirty="0" err="1">
                          <a:effectLst/>
                        </a:rPr>
                        <a:t>потемнішала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Часто </a:t>
                      </a:r>
                      <a:r>
                        <a:rPr lang="ru-RU" sz="1100" dirty="0" err="1">
                          <a:effectLst/>
                        </a:rPr>
                        <a:t>ковтає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повітря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Виснаження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ресурсів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972940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479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838DE-EF3B-213C-F649-252EEF3A9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ADE54A7-C316-3ECF-3138-E1B0A62E33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"/>
          <a:stretch/>
        </p:blipFill>
        <p:spPr>
          <a:xfrm>
            <a:off x="10655953" y="5312465"/>
            <a:ext cx="1492008" cy="1453251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B683819-3D8A-0B71-AFCA-152139838BDD}"/>
              </a:ext>
            </a:extLst>
          </p:cNvPr>
          <p:cNvGrpSpPr/>
          <p:nvPr/>
        </p:nvGrpSpPr>
        <p:grpSpPr>
          <a:xfrm>
            <a:off x="1" y="390618"/>
            <a:ext cx="11616831" cy="6467383"/>
            <a:chOff x="0" y="292963"/>
            <a:chExt cx="8712623" cy="4850537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6078D1D-83D6-66EB-FD8A-445F85A0C0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1888" y="292963"/>
              <a:ext cx="920921" cy="759041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6A86407-64E1-901F-9ACB-1185B4EBD0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3915136"/>
              <a:ext cx="1498107" cy="1228364"/>
            </a:xfrm>
            <a:prstGeom prst="rect">
              <a:avLst/>
            </a:prstGeom>
          </p:spPr>
        </p:pic>
        <p:sp>
          <p:nvSpPr>
            <p:cNvPr id="17" name="Рисунок 15">
              <a:extLst>
                <a:ext uri="{FF2B5EF4-FFF2-40B4-BE49-F238E27FC236}">
                  <a16:creationId xmlns:a16="http://schemas.microsoft.com/office/drawing/2014/main" id="{F001724F-2FC8-4FA7-7B6F-793B7D38C0D4}"/>
                </a:ext>
              </a:extLst>
            </p:cNvPr>
            <p:cNvSpPr/>
            <p:nvPr/>
          </p:nvSpPr>
          <p:spPr>
            <a:xfrm>
              <a:off x="7973962" y="314708"/>
              <a:ext cx="738661" cy="715341"/>
            </a:xfrm>
            <a:custGeom>
              <a:avLst/>
              <a:gdLst>
                <a:gd name="connsiteX0" fmla="*/ 892969 w 919400"/>
                <a:gd name="connsiteY0" fmla="*/ 115992 h 890374"/>
                <a:gd name="connsiteX1" fmla="*/ 569357 w 919400"/>
                <a:gd name="connsiteY1" fmla="*/ 62414 h 890374"/>
                <a:gd name="connsiteX2" fmla="*/ 373618 w 919400"/>
                <a:gd name="connsiteY2" fmla="*/ 2406 h 890374"/>
                <a:gd name="connsiteX3" fmla="*/ 112871 w 919400"/>
                <a:gd name="connsiteY3" fmla="*/ 108848 h 890374"/>
                <a:gd name="connsiteX4" fmla="*/ 103584 w 919400"/>
                <a:gd name="connsiteY4" fmla="*/ 336734 h 890374"/>
                <a:gd name="connsiteX5" fmla="*/ 67866 w 919400"/>
                <a:gd name="connsiteY5" fmla="*/ 378882 h 890374"/>
                <a:gd name="connsiteX6" fmla="*/ 11430 w 919400"/>
                <a:gd name="connsiteY6" fmla="*/ 485324 h 890374"/>
                <a:gd name="connsiteX7" fmla="*/ 2143 w 919400"/>
                <a:gd name="connsiteY7" fmla="*/ 517471 h 890374"/>
                <a:gd name="connsiteX8" fmla="*/ 0 w 919400"/>
                <a:gd name="connsiteY8" fmla="*/ 528901 h 890374"/>
                <a:gd name="connsiteX9" fmla="*/ 6429 w 919400"/>
                <a:gd name="connsiteY9" fmla="*/ 519614 h 890374"/>
                <a:gd name="connsiteX10" fmla="*/ 26432 w 919400"/>
                <a:gd name="connsiteY10" fmla="*/ 493896 h 890374"/>
                <a:gd name="connsiteX11" fmla="*/ 104299 w 919400"/>
                <a:gd name="connsiteY11" fmla="*/ 411743 h 890374"/>
                <a:gd name="connsiteX12" fmla="*/ 232172 w 919400"/>
                <a:gd name="connsiteY12" fmla="*/ 331019 h 890374"/>
                <a:gd name="connsiteX13" fmla="*/ 251460 w 919400"/>
                <a:gd name="connsiteY13" fmla="*/ 323875 h 890374"/>
                <a:gd name="connsiteX14" fmla="*/ 270748 w 919400"/>
                <a:gd name="connsiteY14" fmla="*/ 317446 h 890374"/>
                <a:gd name="connsiteX15" fmla="*/ 290751 w 919400"/>
                <a:gd name="connsiteY15" fmla="*/ 311731 h 890374"/>
                <a:gd name="connsiteX16" fmla="*/ 311468 w 919400"/>
                <a:gd name="connsiteY16" fmla="*/ 307444 h 890374"/>
                <a:gd name="connsiteX17" fmla="*/ 397193 w 919400"/>
                <a:gd name="connsiteY17" fmla="*/ 300301 h 890374"/>
                <a:gd name="connsiteX18" fmla="*/ 445770 w 919400"/>
                <a:gd name="connsiteY18" fmla="*/ 299586 h 890374"/>
                <a:gd name="connsiteX19" fmla="*/ 492919 w 919400"/>
                <a:gd name="connsiteY19" fmla="*/ 298157 h 890374"/>
                <a:gd name="connsiteX20" fmla="*/ 541496 w 919400"/>
                <a:gd name="connsiteY20" fmla="*/ 293871 h 890374"/>
                <a:gd name="connsiteX21" fmla="*/ 588645 w 919400"/>
                <a:gd name="connsiteY21" fmla="*/ 288156 h 890374"/>
                <a:gd name="connsiteX22" fmla="*/ 611505 w 919400"/>
                <a:gd name="connsiteY22" fmla="*/ 283870 h 890374"/>
                <a:gd name="connsiteX23" fmla="*/ 633651 w 919400"/>
                <a:gd name="connsiteY23" fmla="*/ 278869 h 890374"/>
                <a:gd name="connsiteX24" fmla="*/ 676513 w 919400"/>
                <a:gd name="connsiteY24" fmla="*/ 268868 h 890374"/>
                <a:gd name="connsiteX25" fmla="*/ 716518 w 919400"/>
                <a:gd name="connsiteY25" fmla="*/ 255295 h 890374"/>
                <a:gd name="connsiteX26" fmla="*/ 735092 w 919400"/>
                <a:gd name="connsiteY26" fmla="*/ 248866 h 890374"/>
                <a:gd name="connsiteX27" fmla="*/ 752951 w 919400"/>
                <a:gd name="connsiteY27" fmla="*/ 241007 h 890374"/>
                <a:gd name="connsiteX28" fmla="*/ 785098 w 919400"/>
                <a:gd name="connsiteY28" fmla="*/ 225291 h 890374"/>
                <a:gd name="connsiteX29" fmla="*/ 812959 w 919400"/>
                <a:gd name="connsiteY29" fmla="*/ 208146 h 890374"/>
                <a:gd name="connsiteX30" fmla="*/ 855107 w 919400"/>
                <a:gd name="connsiteY30" fmla="*/ 176714 h 890374"/>
                <a:gd name="connsiteX31" fmla="*/ 869394 w 919400"/>
                <a:gd name="connsiteY31" fmla="*/ 163855 h 890374"/>
                <a:gd name="connsiteX32" fmla="*/ 876538 w 919400"/>
                <a:gd name="connsiteY32" fmla="*/ 156711 h 890374"/>
                <a:gd name="connsiteX33" fmla="*/ 839391 w 919400"/>
                <a:gd name="connsiteY33" fmla="*/ 255295 h 890374"/>
                <a:gd name="connsiteX34" fmla="*/ 607933 w 919400"/>
                <a:gd name="connsiteY34" fmla="*/ 451748 h 890374"/>
                <a:gd name="connsiteX35" fmla="*/ 222171 w 919400"/>
                <a:gd name="connsiteY35" fmla="*/ 411029 h 890374"/>
                <a:gd name="connsiteX36" fmla="*/ 198596 w 919400"/>
                <a:gd name="connsiteY36" fmla="*/ 433889 h 890374"/>
                <a:gd name="connsiteX37" fmla="*/ 315039 w 919400"/>
                <a:gd name="connsiteY37" fmla="*/ 500325 h 890374"/>
                <a:gd name="connsiteX38" fmla="*/ 312896 w 919400"/>
                <a:gd name="connsiteY38" fmla="*/ 524614 h 890374"/>
                <a:gd name="connsiteX39" fmla="*/ 310039 w 919400"/>
                <a:gd name="connsiteY39" fmla="*/ 566762 h 890374"/>
                <a:gd name="connsiteX40" fmla="*/ 305038 w 919400"/>
                <a:gd name="connsiteY40" fmla="*/ 650344 h 890374"/>
                <a:gd name="connsiteX41" fmla="*/ 295751 w 919400"/>
                <a:gd name="connsiteY41" fmla="*/ 728211 h 890374"/>
                <a:gd name="connsiteX42" fmla="*/ 287179 w 919400"/>
                <a:gd name="connsiteY42" fmla="*/ 761072 h 890374"/>
                <a:gd name="connsiteX43" fmla="*/ 275034 w 919400"/>
                <a:gd name="connsiteY43" fmla="*/ 786075 h 890374"/>
                <a:gd name="connsiteX44" fmla="*/ 260033 w 919400"/>
                <a:gd name="connsiteY44" fmla="*/ 801792 h 890374"/>
                <a:gd name="connsiteX45" fmla="*/ 250746 w 919400"/>
                <a:gd name="connsiteY45" fmla="*/ 806792 h 890374"/>
                <a:gd name="connsiteX46" fmla="*/ 246459 w 919400"/>
                <a:gd name="connsiteY46" fmla="*/ 808221 h 890374"/>
                <a:gd name="connsiteX47" fmla="*/ 242888 w 919400"/>
                <a:gd name="connsiteY47" fmla="*/ 808935 h 890374"/>
                <a:gd name="connsiteX48" fmla="*/ 238601 w 919400"/>
                <a:gd name="connsiteY48" fmla="*/ 809650 h 890374"/>
                <a:gd name="connsiteX49" fmla="*/ 237172 w 919400"/>
                <a:gd name="connsiteY49" fmla="*/ 809650 h 890374"/>
                <a:gd name="connsiteX50" fmla="*/ 236458 w 919400"/>
                <a:gd name="connsiteY50" fmla="*/ 809650 h 890374"/>
                <a:gd name="connsiteX51" fmla="*/ 237887 w 919400"/>
                <a:gd name="connsiteY51" fmla="*/ 809650 h 890374"/>
                <a:gd name="connsiteX52" fmla="*/ 237887 w 919400"/>
                <a:gd name="connsiteY52" fmla="*/ 809650 h 890374"/>
                <a:gd name="connsiteX53" fmla="*/ 236458 w 919400"/>
                <a:gd name="connsiteY53" fmla="*/ 810364 h 890374"/>
                <a:gd name="connsiteX54" fmla="*/ 232886 w 919400"/>
                <a:gd name="connsiteY54" fmla="*/ 811079 h 890374"/>
                <a:gd name="connsiteX55" fmla="*/ 225742 w 919400"/>
                <a:gd name="connsiteY55" fmla="*/ 812507 h 890374"/>
                <a:gd name="connsiteX56" fmla="*/ 212884 w 919400"/>
                <a:gd name="connsiteY56" fmla="*/ 813936 h 890374"/>
                <a:gd name="connsiteX57" fmla="*/ 190024 w 919400"/>
                <a:gd name="connsiteY57" fmla="*/ 812507 h 890374"/>
                <a:gd name="connsiteX58" fmla="*/ 155734 w 919400"/>
                <a:gd name="connsiteY58" fmla="*/ 791076 h 890374"/>
                <a:gd name="connsiteX59" fmla="*/ 135731 w 919400"/>
                <a:gd name="connsiteY59" fmla="*/ 756072 h 890374"/>
                <a:gd name="connsiteX60" fmla="*/ 126444 w 919400"/>
                <a:gd name="connsiteY60" fmla="*/ 728925 h 890374"/>
                <a:gd name="connsiteX61" fmla="*/ 123587 w 919400"/>
                <a:gd name="connsiteY61" fmla="*/ 718924 h 890374"/>
                <a:gd name="connsiteX62" fmla="*/ 122158 w 919400"/>
                <a:gd name="connsiteY62" fmla="*/ 721782 h 890374"/>
                <a:gd name="connsiteX63" fmla="*/ 119301 w 919400"/>
                <a:gd name="connsiteY63" fmla="*/ 729640 h 890374"/>
                <a:gd name="connsiteX64" fmla="*/ 112871 w 919400"/>
                <a:gd name="connsiteY64" fmla="*/ 760358 h 890374"/>
                <a:gd name="connsiteX65" fmla="*/ 117158 w 919400"/>
                <a:gd name="connsiteY65" fmla="*/ 811793 h 890374"/>
                <a:gd name="connsiteX66" fmla="*/ 132874 w 919400"/>
                <a:gd name="connsiteY66" fmla="*/ 843225 h 890374"/>
                <a:gd name="connsiteX67" fmla="*/ 163592 w 919400"/>
                <a:gd name="connsiteY67" fmla="*/ 871086 h 890374"/>
                <a:gd name="connsiteX68" fmla="*/ 205026 w 919400"/>
                <a:gd name="connsiteY68" fmla="*/ 886802 h 890374"/>
                <a:gd name="connsiteX69" fmla="*/ 227171 w 919400"/>
                <a:gd name="connsiteY69" fmla="*/ 889660 h 890374"/>
                <a:gd name="connsiteX70" fmla="*/ 237887 w 919400"/>
                <a:gd name="connsiteY70" fmla="*/ 890374 h 890374"/>
                <a:gd name="connsiteX71" fmla="*/ 243602 w 919400"/>
                <a:gd name="connsiteY71" fmla="*/ 890374 h 890374"/>
                <a:gd name="connsiteX72" fmla="*/ 246459 w 919400"/>
                <a:gd name="connsiteY72" fmla="*/ 890374 h 890374"/>
                <a:gd name="connsiteX73" fmla="*/ 250746 w 919400"/>
                <a:gd name="connsiteY73" fmla="*/ 890374 h 890374"/>
                <a:gd name="connsiteX74" fmla="*/ 255032 w 919400"/>
                <a:gd name="connsiteY74" fmla="*/ 889660 h 890374"/>
                <a:gd name="connsiteX75" fmla="*/ 260747 w 919400"/>
                <a:gd name="connsiteY75" fmla="*/ 888946 h 890374"/>
                <a:gd name="connsiteX76" fmla="*/ 275034 w 919400"/>
                <a:gd name="connsiteY76" fmla="*/ 886088 h 890374"/>
                <a:gd name="connsiteX77" fmla="*/ 300752 w 919400"/>
                <a:gd name="connsiteY77" fmla="*/ 876801 h 890374"/>
                <a:gd name="connsiteX78" fmla="*/ 345043 w 919400"/>
                <a:gd name="connsiteY78" fmla="*/ 841082 h 890374"/>
                <a:gd name="connsiteX79" fmla="*/ 372189 w 919400"/>
                <a:gd name="connsiteY79" fmla="*/ 795362 h 890374"/>
                <a:gd name="connsiteX80" fmla="*/ 387191 w 919400"/>
                <a:gd name="connsiteY80" fmla="*/ 748214 h 890374"/>
                <a:gd name="connsiteX81" fmla="*/ 398621 w 919400"/>
                <a:gd name="connsiteY81" fmla="*/ 656774 h 890374"/>
                <a:gd name="connsiteX82" fmla="*/ 400050 w 919400"/>
                <a:gd name="connsiteY82" fmla="*/ 569620 h 890374"/>
                <a:gd name="connsiteX83" fmla="*/ 399336 w 919400"/>
                <a:gd name="connsiteY83" fmla="*/ 517471 h 890374"/>
                <a:gd name="connsiteX84" fmla="*/ 436483 w 919400"/>
                <a:gd name="connsiteY84" fmla="*/ 519614 h 890374"/>
                <a:gd name="connsiteX85" fmla="*/ 493633 w 919400"/>
                <a:gd name="connsiteY85" fmla="*/ 516042 h 890374"/>
                <a:gd name="connsiteX86" fmla="*/ 491490 w 919400"/>
                <a:gd name="connsiteY86" fmla="*/ 540331 h 890374"/>
                <a:gd name="connsiteX87" fmla="*/ 489347 w 919400"/>
                <a:gd name="connsiteY87" fmla="*/ 573906 h 890374"/>
                <a:gd name="connsiteX88" fmla="*/ 488633 w 919400"/>
                <a:gd name="connsiteY88" fmla="*/ 608911 h 890374"/>
                <a:gd name="connsiteX89" fmla="*/ 489347 w 919400"/>
                <a:gd name="connsiteY89" fmla="*/ 679634 h 890374"/>
                <a:gd name="connsiteX90" fmla="*/ 490061 w 919400"/>
                <a:gd name="connsiteY90" fmla="*/ 697493 h 890374"/>
                <a:gd name="connsiteX91" fmla="*/ 490776 w 919400"/>
                <a:gd name="connsiteY91" fmla="*/ 706066 h 890374"/>
                <a:gd name="connsiteX92" fmla="*/ 490776 w 919400"/>
                <a:gd name="connsiteY92" fmla="*/ 709637 h 890374"/>
                <a:gd name="connsiteX93" fmla="*/ 490776 w 919400"/>
                <a:gd name="connsiteY93" fmla="*/ 711781 h 890374"/>
                <a:gd name="connsiteX94" fmla="*/ 491490 w 919400"/>
                <a:gd name="connsiteY94" fmla="*/ 716067 h 890374"/>
                <a:gd name="connsiteX95" fmla="*/ 494347 w 919400"/>
                <a:gd name="connsiteY95" fmla="*/ 738212 h 890374"/>
                <a:gd name="connsiteX96" fmla="*/ 500063 w 919400"/>
                <a:gd name="connsiteY96" fmla="*/ 759644 h 890374"/>
                <a:gd name="connsiteX97" fmla="*/ 518636 w 919400"/>
                <a:gd name="connsiteY97" fmla="*/ 800363 h 890374"/>
                <a:gd name="connsiteX98" fmla="*/ 530781 w 919400"/>
                <a:gd name="connsiteY98" fmla="*/ 818222 h 890374"/>
                <a:gd name="connsiteX99" fmla="*/ 545783 w 919400"/>
                <a:gd name="connsiteY99" fmla="*/ 833939 h 890374"/>
                <a:gd name="connsiteX100" fmla="*/ 615791 w 919400"/>
                <a:gd name="connsiteY100" fmla="*/ 873229 h 890374"/>
                <a:gd name="connsiteX101" fmla="*/ 652224 w 919400"/>
                <a:gd name="connsiteY101" fmla="*/ 877516 h 890374"/>
                <a:gd name="connsiteX102" fmla="*/ 685800 w 919400"/>
                <a:gd name="connsiteY102" fmla="*/ 873229 h 890374"/>
                <a:gd name="connsiteX103" fmla="*/ 736521 w 919400"/>
                <a:gd name="connsiteY103" fmla="*/ 848226 h 890374"/>
                <a:gd name="connsiteX104" fmla="*/ 763667 w 919400"/>
                <a:gd name="connsiteY104" fmla="*/ 817508 h 890374"/>
                <a:gd name="connsiteX105" fmla="*/ 770811 w 919400"/>
                <a:gd name="connsiteY105" fmla="*/ 804649 h 890374"/>
                <a:gd name="connsiteX106" fmla="*/ 775097 w 919400"/>
                <a:gd name="connsiteY106" fmla="*/ 794648 h 890374"/>
                <a:gd name="connsiteX107" fmla="*/ 777954 w 919400"/>
                <a:gd name="connsiteY107" fmla="*/ 786075 h 890374"/>
                <a:gd name="connsiteX108" fmla="*/ 770811 w 919400"/>
                <a:gd name="connsiteY108" fmla="*/ 791791 h 890374"/>
                <a:gd name="connsiteX109" fmla="*/ 762953 w 919400"/>
                <a:gd name="connsiteY109" fmla="*/ 798220 h 890374"/>
                <a:gd name="connsiteX110" fmla="*/ 751523 w 919400"/>
                <a:gd name="connsiteY110" fmla="*/ 806078 h 890374"/>
                <a:gd name="connsiteX111" fmla="*/ 720090 w 919400"/>
                <a:gd name="connsiteY111" fmla="*/ 821080 h 890374"/>
                <a:gd name="connsiteX112" fmla="*/ 679371 w 919400"/>
                <a:gd name="connsiteY112" fmla="*/ 826081 h 890374"/>
                <a:gd name="connsiteX113" fmla="*/ 636508 w 919400"/>
                <a:gd name="connsiteY113" fmla="*/ 813936 h 890374"/>
                <a:gd name="connsiteX114" fmla="*/ 601504 w 919400"/>
                <a:gd name="connsiteY114" fmla="*/ 783218 h 890374"/>
                <a:gd name="connsiteX115" fmla="*/ 582930 w 919400"/>
                <a:gd name="connsiteY115" fmla="*/ 738212 h 890374"/>
                <a:gd name="connsiteX116" fmla="*/ 581501 w 919400"/>
                <a:gd name="connsiteY116" fmla="*/ 725354 h 890374"/>
                <a:gd name="connsiteX117" fmla="*/ 581501 w 919400"/>
                <a:gd name="connsiteY117" fmla="*/ 712495 h 890374"/>
                <a:gd name="connsiteX118" fmla="*/ 581501 w 919400"/>
                <a:gd name="connsiteY118" fmla="*/ 708209 h 890374"/>
                <a:gd name="connsiteX119" fmla="*/ 581501 w 919400"/>
                <a:gd name="connsiteY119" fmla="*/ 706066 h 890374"/>
                <a:gd name="connsiteX120" fmla="*/ 581501 w 919400"/>
                <a:gd name="connsiteY120" fmla="*/ 705351 h 890374"/>
                <a:gd name="connsiteX121" fmla="*/ 581501 w 919400"/>
                <a:gd name="connsiteY121" fmla="*/ 706780 h 890374"/>
                <a:gd name="connsiteX122" fmla="*/ 581501 w 919400"/>
                <a:gd name="connsiteY122" fmla="*/ 706780 h 890374"/>
                <a:gd name="connsiteX123" fmla="*/ 581501 w 919400"/>
                <a:gd name="connsiteY123" fmla="*/ 705351 h 890374"/>
                <a:gd name="connsiteX124" fmla="*/ 581501 w 919400"/>
                <a:gd name="connsiteY124" fmla="*/ 696779 h 890374"/>
                <a:gd name="connsiteX125" fmla="*/ 582216 w 919400"/>
                <a:gd name="connsiteY125" fmla="*/ 678919 h 890374"/>
                <a:gd name="connsiteX126" fmla="*/ 582930 w 919400"/>
                <a:gd name="connsiteY126" fmla="*/ 608196 h 890374"/>
                <a:gd name="connsiteX127" fmla="*/ 582216 w 919400"/>
                <a:gd name="connsiteY127" fmla="*/ 573192 h 890374"/>
                <a:gd name="connsiteX128" fmla="*/ 580073 w 919400"/>
                <a:gd name="connsiteY128" fmla="*/ 539616 h 890374"/>
                <a:gd name="connsiteX129" fmla="*/ 577215 w 919400"/>
                <a:gd name="connsiteY129" fmla="*/ 506755 h 890374"/>
                <a:gd name="connsiteX130" fmla="*/ 576501 w 919400"/>
                <a:gd name="connsiteY130" fmla="*/ 498182 h 890374"/>
                <a:gd name="connsiteX131" fmla="*/ 622221 w 919400"/>
                <a:gd name="connsiteY131" fmla="*/ 483181 h 890374"/>
                <a:gd name="connsiteX132" fmla="*/ 917257 w 919400"/>
                <a:gd name="connsiteY132" fmla="*/ 132422 h 890374"/>
                <a:gd name="connsiteX133" fmla="*/ 919401 w 919400"/>
                <a:gd name="connsiteY133" fmla="*/ 108134 h 890374"/>
                <a:gd name="connsiteX134" fmla="*/ 892969 w 919400"/>
                <a:gd name="connsiteY134" fmla="*/ 115992 h 890374"/>
                <a:gd name="connsiteX135" fmla="*/ 846534 w 919400"/>
                <a:gd name="connsiteY135" fmla="*/ 163855 h 890374"/>
                <a:gd name="connsiteX136" fmla="*/ 799386 w 919400"/>
                <a:gd name="connsiteY136" fmla="*/ 180286 h 890374"/>
                <a:gd name="connsiteX137" fmla="*/ 770811 w 919400"/>
                <a:gd name="connsiteY137" fmla="*/ 188858 h 890374"/>
                <a:gd name="connsiteX138" fmla="*/ 737949 w 919400"/>
                <a:gd name="connsiteY138" fmla="*/ 196002 h 890374"/>
                <a:gd name="connsiteX139" fmla="*/ 720804 w 919400"/>
                <a:gd name="connsiteY139" fmla="*/ 199574 h 890374"/>
                <a:gd name="connsiteX140" fmla="*/ 702231 w 919400"/>
                <a:gd name="connsiteY140" fmla="*/ 201717 h 890374"/>
                <a:gd name="connsiteX141" fmla="*/ 664369 w 919400"/>
                <a:gd name="connsiteY141" fmla="*/ 207432 h 890374"/>
                <a:gd name="connsiteX142" fmla="*/ 623649 w 919400"/>
                <a:gd name="connsiteY142" fmla="*/ 211004 h 890374"/>
                <a:gd name="connsiteX143" fmla="*/ 581501 w 919400"/>
                <a:gd name="connsiteY143" fmla="*/ 214576 h 890374"/>
                <a:gd name="connsiteX144" fmla="*/ 537924 w 919400"/>
                <a:gd name="connsiteY144" fmla="*/ 216004 h 890374"/>
                <a:gd name="connsiteX145" fmla="*/ 515779 w 919400"/>
                <a:gd name="connsiteY145" fmla="*/ 216719 h 890374"/>
                <a:gd name="connsiteX146" fmla="*/ 504349 w 919400"/>
                <a:gd name="connsiteY146" fmla="*/ 217433 h 890374"/>
                <a:gd name="connsiteX147" fmla="*/ 492919 w 919400"/>
                <a:gd name="connsiteY147" fmla="*/ 217433 h 890374"/>
                <a:gd name="connsiteX148" fmla="*/ 445056 w 919400"/>
                <a:gd name="connsiteY148" fmla="*/ 216719 h 890374"/>
                <a:gd name="connsiteX149" fmla="*/ 397907 w 919400"/>
                <a:gd name="connsiteY149" fmla="*/ 216719 h 890374"/>
                <a:gd name="connsiteX150" fmla="*/ 294322 w 919400"/>
                <a:gd name="connsiteY150" fmla="*/ 228149 h 890374"/>
                <a:gd name="connsiteX151" fmla="*/ 199311 w 919400"/>
                <a:gd name="connsiteY151" fmla="*/ 264582 h 890374"/>
                <a:gd name="connsiteX152" fmla="*/ 129302 w 919400"/>
                <a:gd name="connsiteY152" fmla="*/ 313874 h 890374"/>
                <a:gd name="connsiteX153" fmla="*/ 140017 w 919400"/>
                <a:gd name="connsiteY153" fmla="*/ 129565 h 890374"/>
                <a:gd name="connsiteX154" fmla="*/ 369332 w 919400"/>
                <a:gd name="connsiteY154" fmla="*/ 36696 h 890374"/>
                <a:gd name="connsiteX155" fmla="*/ 557927 w 919400"/>
                <a:gd name="connsiteY155" fmla="*/ 94561 h 890374"/>
                <a:gd name="connsiteX156" fmla="*/ 865108 w 919400"/>
                <a:gd name="connsiteY156" fmla="*/ 156711 h 890374"/>
                <a:gd name="connsiteX157" fmla="*/ 846534 w 919400"/>
                <a:gd name="connsiteY157" fmla="*/ 163855 h 890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919400" h="890374">
                  <a:moveTo>
                    <a:pt x="892969" y="115992"/>
                  </a:moveTo>
                  <a:cubicBezTo>
                    <a:pt x="787241" y="145996"/>
                    <a:pt x="676513" y="103847"/>
                    <a:pt x="569357" y="62414"/>
                  </a:cubicBezTo>
                  <a:cubicBezTo>
                    <a:pt x="505063" y="37411"/>
                    <a:pt x="438626" y="12407"/>
                    <a:pt x="373618" y="2406"/>
                  </a:cubicBezTo>
                  <a:cubicBezTo>
                    <a:pt x="291465" y="-9738"/>
                    <a:pt x="172164" y="23837"/>
                    <a:pt x="112871" y="108848"/>
                  </a:cubicBezTo>
                  <a:cubicBezTo>
                    <a:pt x="80724" y="153854"/>
                    <a:pt x="55007" y="229577"/>
                    <a:pt x="103584" y="336734"/>
                  </a:cubicBezTo>
                  <a:cubicBezTo>
                    <a:pt x="90011" y="351021"/>
                    <a:pt x="77867" y="365309"/>
                    <a:pt x="67866" y="378882"/>
                  </a:cubicBezTo>
                  <a:cubicBezTo>
                    <a:pt x="37862" y="419601"/>
                    <a:pt x="20717" y="458177"/>
                    <a:pt x="11430" y="485324"/>
                  </a:cubicBezTo>
                  <a:cubicBezTo>
                    <a:pt x="6429" y="498897"/>
                    <a:pt x="3572" y="509612"/>
                    <a:pt x="2143" y="517471"/>
                  </a:cubicBezTo>
                  <a:cubicBezTo>
                    <a:pt x="0" y="524614"/>
                    <a:pt x="0" y="528901"/>
                    <a:pt x="0" y="528901"/>
                  </a:cubicBezTo>
                  <a:cubicBezTo>
                    <a:pt x="0" y="528901"/>
                    <a:pt x="2143" y="525329"/>
                    <a:pt x="6429" y="519614"/>
                  </a:cubicBezTo>
                  <a:cubicBezTo>
                    <a:pt x="10716" y="513184"/>
                    <a:pt x="17859" y="504612"/>
                    <a:pt x="26432" y="493896"/>
                  </a:cubicBezTo>
                  <a:cubicBezTo>
                    <a:pt x="44291" y="472465"/>
                    <a:pt x="70009" y="442461"/>
                    <a:pt x="104299" y="411743"/>
                  </a:cubicBezTo>
                  <a:cubicBezTo>
                    <a:pt x="138589" y="382454"/>
                    <a:pt x="182166" y="351736"/>
                    <a:pt x="232172" y="331019"/>
                  </a:cubicBezTo>
                  <a:cubicBezTo>
                    <a:pt x="238601" y="328876"/>
                    <a:pt x="245031" y="326018"/>
                    <a:pt x="251460" y="323875"/>
                  </a:cubicBezTo>
                  <a:cubicBezTo>
                    <a:pt x="257889" y="321732"/>
                    <a:pt x="264319" y="319589"/>
                    <a:pt x="270748" y="317446"/>
                  </a:cubicBezTo>
                  <a:cubicBezTo>
                    <a:pt x="277178" y="316017"/>
                    <a:pt x="284321" y="313874"/>
                    <a:pt x="290751" y="311731"/>
                  </a:cubicBezTo>
                  <a:cubicBezTo>
                    <a:pt x="297894" y="310302"/>
                    <a:pt x="304324" y="308873"/>
                    <a:pt x="311468" y="307444"/>
                  </a:cubicBezTo>
                  <a:cubicBezTo>
                    <a:pt x="339328" y="302444"/>
                    <a:pt x="367903" y="299586"/>
                    <a:pt x="397193" y="300301"/>
                  </a:cubicBezTo>
                  <a:cubicBezTo>
                    <a:pt x="413623" y="300301"/>
                    <a:pt x="430054" y="299586"/>
                    <a:pt x="445770" y="299586"/>
                  </a:cubicBezTo>
                  <a:cubicBezTo>
                    <a:pt x="461486" y="299586"/>
                    <a:pt x="477203" y="298872"/>
                    <a:pt x="492919" y="298157"/>
                  </a:cubicBezTo>
                  <a:cubicBezTo>
                    <a:pt x="508635" y="298157"/>
                    <a:pt x="525066" y="295300"/>
                    <a:pt x="541496" y="293871"/>
                  </a:cubicBezTo>
                  <a:cubicBezTo>
                    <a:pt x="557213" y="291728"/>
                    <a:pt x="573643" y="290299"/>
                    <a:pt x="588645" y="288156"/>
                  </a:cubicBezTo>
                  <a:cubicBezTo>
                    <a:pt x="596503" y="287442"/>
                    <a:pt x="603647" y="285299"/>
                    <a:pt x="611505" y="283870"/>
                  </a:cubicBezTo>
                  <a:cubicBezTo>
                    <a:pt x="619363" y="282441"/>
                    <a:pt x="626507" y="281012"/>
                    <a:pt x="633651" y="278869"/>
                  </a:cubicBezTo>
                  <a:cubicBezTo>
                    <a:pt x="647938" y="275297"/>
                    <a:pt x="662940" y="273154"/>
                    <a:pt x="676513" y="268868"/>
                  </a:cubicBezTo>
                  <a:cubicBezTo>
                    <a:pt x="690086" y="264582"/>
                    <a:pt x="703659" y="259581"/>
                    <a:pt x="716518" y="255295"/>
                  </a:cubicBezTo>
                  <a:cubicBezTo>
                    <a:pt x="722948" y="253152"/>
                    <a:pt x="729377" y="251009"/>
                    <a:pt x="735092" y="248866"/>
                  </a:cubicBezTo>
                  <a:cubicBezTo>
                    <a:pt x="740807" y="246008"/>
                    <a:pt x="747236" y="243151"/>
                    <a:pt x="752951" y="241007"/>
                  </a:cubicBezTo>
                  <a:cubicBezTo>
                    <a:pt x="764381" y="235292"/>
                    <a:pt x="775097" y="230292"/>
                    <a:pt x="785098" y="225291"/>
                  </a:cubicBezTo>
                  <a:cubicBezTo>
                    <a:pt x="795099" y="219576"/>
                    <a:pt x="804386" y="213861"/>
                    <a:pt x="812959" y="208146"/>
                  </a:cubicBezTo>
                  <a:cubicBezTo>
                    <a:pt x="830104" y="198145"/>
                    <a:pt x="843677" y="186001"/>
                    <a:pt x="855107" y="176714"/>
                  </a:cubicBezTo>
                  <a:cubicBezTo>
                    <a:pt x="860822" y="172427"/>
                    <a:pt x="865108" y="167427"/>
                    <a:pt x="869394" y="163855"/>
                  </a:cubicBezTo>
                  <a:cubicBezTo>
                    <a:pt x="872252" y="160997"/>
                    <a:pt x="874395" y="158854"/>
                    <a:pt x="876538" y="156711"/>
                  </a:cubicBezTo>
                  <a:cubicBezTo>
                    <a:pt x="870823" y="180286"/>
                    <a:pt x="860107" y="216004"/>
                    <a:pt x="839391" y="255295"/>
                  </a:cubicBezTo>
                  <a:cubicBezTo>
                    <a:pt x="790813" y="346021"/>
                    <a:pt x="712946" y="412457"/>
                    <a:pt x="607933" y="451748"/>
                  </a:cubicBezTo>
                  <a:cubicBezTo>
                    <a:pt x="359331" y="546046"/>
                    <a:pt x="227886" y="416029"/>
                    <a:pt x="222171" y="411029"/>
                  </a:cubicBezTo>
                  <a:lnTo>
                    <a:pt x="198596" y="433889"/>
                  </a:lnTo>
                  <a:cubicBezTo>
                    <a:pt x="201454" y="436746"/>
                    <a:pt x="241459" y="476751"/>
                    <a:pt x="315039" y="500325"/>
                  </a:cubicBezTo>
                  <a:cubicBezTo>
                    <a:pt x="314325" y="508184"/>
                    <a:pt x="313611" y="516042"/>
                    <a:pt x="312896" y="524614"/>
                  </a:cubicBezTo>
                  <a:cubicBezTo>
                    <a:pt x="312182" y="538187"/>
                    <a:pt x="310753" y="552475"/>
                    <a:pt x="310039" y="566762"/>
                  </a:cubicBezTo>
                  <a:cubicBezTo>
                    <a:pt x="308610" y="593909"/>
                    <a:pt x="306467" y="622484"/>
                    <a:pt x="305038" y="650344"/>
                  </a:cubicBezTo>
                  <a:cubicBezTo>
                    <a:pt x="302895" y="677491"/>
                    <a:pt x="300752" y="703922"/>
                    <a:pt x="295751" y="728211"/>
                  </a:cubicBezTo>
                  <a:cubicBezTo>
                    <a:pt x="293608" y="740356"/>
                    <a:pt x="290751" y="751071"/>
                    <a:pt x="287179" y="761072"/>
                  </a:cubicBezTo>
                  <a:cubicBezTo>
                    <a:pt x="283607" y="771074"/>
                    <a:pt x="279321" y="779646"/>
                    <a:pt x="275034" y="786075"/>
                  </a:cubicBezTo>
                  <a:cubicBezTo>
                    <a:pt x="270748" y="793219"/>
                    <a:pt x="265747" y="797506"/>
                    <a:pt x="260033" y="801792"/>
                  </a:cubicBezTo>
                  <a:cubicBezTo>
                    <a:pt x="257175" y="803935"/>
                    <a:pt x="254317" y="805364"/>
                    <a:pt x="250746" y="806792"/>
                  </a:cubicBezTo>
                  <a:cubicBezTo>
                    <a:pt x="249317" y="807507"/>
                    <a:pt x="247888" y="807507"/>
                    <a:pt x="246459" y="808221"/>
                  </a:cubicBezTo>
                  <a:cubicBezTo>
                    <a:pt x="246459" y="808221"/>
                    <a:pt x="244316" y="808935"/>
                    <a:pt x="242888" y="808935"/>
                  </a:cubicBezTo>
                  <a:lnTo>
                    <a:pt x="238601" y="809650"/>
                  </a:lnTo>
                  <a:lnTo>
                    <a:pt x="237172" y="809650"/>
                  </a:lnTo>
                  <a:lnTo>
                    <a:pt x="236458" y="809650"/>
                  </a:lnTo>
                  <a:cubicBezTo>
                    <a:pt x="235744" y="809650"/>
                    <a:pt x="239316" y="809650"/>
                    <a:pt x="237887" y="809650"/>
                  </a:cubicBezTo>
                  <a:lnTo>
                    <a:pt x="237887" y="809650"/>
                  </a:lnTo>
                  <a:lnTo>
                    <a:pt x="236458" y="810364"/>
                  </a:lnTo>
                  <a:lnTo>
                    <a:pt x="232886" y="811079"/>
                  </a:lnTo>
                  <a:cubicBezTo>
                    <a:pt x="230743" y="811793"/>
                    <a:pt x="227886" y="811793"/>
                    <a:pt x="225742" y="812507"/>
                  </a:cubicBezTo>
                  <a:cubicBezTo>
                    <a:pt x="221456" y="813222"/>
                    <a:pt x="217170" y="813936"/>
                    <a:pt x="212884" y="813936"/>
                  </a:cubicBezTo>
                  <a:cubicBezTo>
                    <a:pt x="204311" y="814650"/>
                    <a:pt x="197167" y="813936"/>
                    <a:pt x="190024" y="812507"/>
                  </a:cubicBezTo>
                  <a:cubicBezTo>
                    <a:pt x="176451" y="809650"/>
                    <a:pt x="165021" y="801792"/>
                    <a:pt x="155734" y="791076"/>
                  </a:cubicBezTo>
                  <a:cubicBezTo>
                    <a:pt x="146447" y="780360"/>
                    <a:pt x="140017" y="766787"/>
                    <a:pt x="135731" y="756072"/>
                  </a:cubicBezTo>
                  <a:cubicBezTo>
                    <a:pt x="131445" y="744642"/>
                    <a:pt x="128588" y="735355"/>
                    <a:pt x="126444" y="728925"/>
                  </a:cubicBezTo>
                  <a:cubicBezTo>
                    <a:pt x="125016" y="722496"/>
                    <a:pt x="123587" y="718924"/>
                    <a:pt x="123587" y="718924"/>
                  </a:cubicBezTo>
                  <a:cubicBezTo>
                    <a:pt x="123587" y="718924"/>
                    <a:pt x="122873" y="719639"/>
                    <a:pt x="122158" y="721782"/>
                  </a:cubicBezTo>
                  <a:cubicBezTo>
                    <a:pt x="121444" y="723210"/>
                    <a:pt x="120729" y="726068"/>
                    <a:pt x="119301" y="729640"/>
                  </a:cubicBezTo>
                  <a:cubicBezTo>
                    <a:pt x="117158" y="736069"/>
                    <a:pt x="114300" y="746785"/>
                    <a:pt x="112871" y="760358"/>
                  </a:cubicBezTo>
                  <a:cubicBezTo>
                    <a:pt x="111442" y="773931"/>
                    <a:pt x="110728" y="791076"/>
                    <a:pt x="117158" y="811793"/>
                  </a:cubicBezTo>
                  <a:cubicBezTo>
                    <a:pt x="120015" y="821794"/>
                    <a:pt x="125016" y="832510"/>
                    <a:pt x="132874" y="843225"/>
                  </a:cubicBezTo>
                  <a:cubicBezTo>
                    <a:pt x="140732" y="853941"/>
                    <a:pt x="151448" y="863228"/>
                    <a:pt x="163592" y="871086"/>
                  </a:cubicBezTo>
                  <a:cubicBezTo>
                    <a:pt x="176451" y="878944"/>
                    <a:pt x="190738" y="883945"/>
                    <a:pt x="205026" y="886802"/>
                  </a:cubicBezTo>
                  <a:cubicBezTo>
                    <a:pt x="212169" y="888231"/>
                    <a:pt x="220028" y="888946"/>
                    <a:pt x="227171" y="889660"/>
                  </a:cubicBezTo>
                  <a:cubicBezTo>
                    <a:pt x="230743" y="890374"/>
                    <a:pt x="234315" y="890374"/>
                    <a:pt x="237887" y="890374"/>
                  </a:cubicBezTo>
                  <a:lnTo>
                    <a:pt x="243602" y="890374"/>
                  </a:lnTo>
                  <a:lnTo>
                    <a:pt x="246459" y="890374"/>
                  </a:lnTo>
                  <a:lnTo>
                    <a:pt x="250746" y="890374"/>
                  </a:lnTo>
                  <a:lnTo>
                    <a:pt x="255032" y="889660"/>
                  </a:lnTo>
                  <a:cubicBezTo>
                    <a:pt x="256461" y="889660"/>
                    <a:pt x="257889" y="889660"/>
                    <a:pt x="260747" y="888946"/>
                  </a:cubicBezTo>
                  <a:cubicBezTo>
                    <a:pt x="265033" y="888231"/>
                    <a:pt x="270748" y="887517"/>
                    <a:pt x="275034" y="886088"/>
                  </a:cubicBezTo>
                  <a:cubicBezTo>
                    <a:pt x="283607" y="883945"/>
                    <a:pt x="292179" y="881087"/>
                    <a:pt x="300752" y="876801"/>
                  </a:cubicBezTo>
                  <a:cubicBezTo>
                    <a:pt x="317897" y="868943"/>
                    <a:pt x="333613" y="856084"/>
                    <a:pt x="345043" y="841082"/>
                  </a:cubicBezTo>
                  <a:cubicBezTo>
                    <a:pt x="357188" y="826795"/>
                    <a:pt x="365760" y="811079"/>
                    <a:pt x="372189" y="795362"/>
                  </a:cubicBezTo>
                  <a:cubicBezTo>
                    <a:pt x="378619" y="779646"/>
                    <a:pt x="383619" y="763930"/>
                    <a:pt x="387191" y="748214"/>
                  </a:cubicBezTo>
                  <a:cubicBezTo>
                    <a:pt x="394335" y="717496"/>
                    <a:pt x="397193" y="686777"/>
                    <a:pt x="398621" y="656774"/>
                  </a:cubicBezTo>
                  <a:cubicBezTo>
                    <a:pt x="400764" y="626770"/>
                    <a:pt x="400050" y="598195"/>
                    <a:pt x="400050" y="569620"/>
                  </a:cubicBezTo>
                  <a:cubicBezTo>
                    <a:pt x="400050" y="551761"/>
                    <a:pt x="399336" y="534616"/>
                    <a:pt x="399336" y="517471"/>
                  </a:cubicBezTo>
                  <a:cubicBezTo>
                    <a:pt x="411480" y="518899"/>
                    <a:pt x="423624" y="519614"/>
                    <a:pt x="436483" y="519614"/>
                  </a:cubicBezTo>
                  <a:cubicBezTo>
                    <a:pt x="454343" y="519614"/>
                    <a:pt x="473631" y="518185"/>
                    <a:pt x="493633" y="516042"/>
                  </a:cubicBezTo>
                  <a:cubicBezTo>
                    <a:pt x="492919" y="523900"/>
                    <a:pt x="492204" y="531758"/>
                    <a:pt x="491490" y="540331"/>
                  </a:cubicBezTo>
                  <a:cubicBezTo>
                    <a:pt x="490776" y="551761"/>
                    <a:pt x="490061" y="562476"/>
                    <a:pt x="489347" y="573906"/>
                  </a:cubicBezTo>
                  <a:cubicBezTo>
                    <a:pt x="488633" y="585336"/>
                    <a:pt x="488633" y="596766"/>
                    <a:pt x="488633" y="608911"/>
                  </a:cubicBezTo>
                  <a:cubicBezTo>
                    <a:pt x="487918" y="632485"/>
                    <a:pt x="488633" y="656059"/>
                    <a:pt x="489347" y="679634"/>
                  </a:cubicBezTo>
                  <a:lnTo>
                    <a:pt x="490061" y="697493"/>
                  </a:lnTo>
                  <a:lnTo>
                    <a:pt x="490776" y="706066"/>
                  </a:lnTo>
                  <a:lnTo>
                    <a:pt x="490776" y="709637"/>
                  </a:lnTo>
                  <a:lnTo>
                    <a:pt x="490776" y="711781"/>
                  </a:lnTo>
                  <a:lnTo>
                    <a:pt x="491490" y="716067"/>
                  </a:lnTo>
                  <a:cubicBezTo>
                    <a:pt x="491490" y="721067"/>
                    <a:pt x="492919" y="730354"/>
                    <a:pt x="494347" y="738212"/>
                  </a:cubicBezTo>
                  <a:cubicBezTo>
                    <a:pt x="495776" y="745356"/>
                    <a:pt x="497205" y="753214"/>
                    <a:pt x="500063" y="759644"/>
                  </a:cubicBezTo>
                  <a:cubicBezTo>
                    <a:pt x="504349" y="773931"/>
                    <a:pt x="510778" y="787504"/>
                    <a:pt x="518636" y="800363"/>
                  </a:cubicBezTo>
                  <a:cubicBezTo>
                    <a:pt x="522208" y="806792"/>
                    <a:pt x="526494" y="812507"/>
                    <a:pt x="530781" y="818222"/>
                  </a:cubicBezTo>
                  <a:cubicBezTo>
                    <a:pt x="535781" y="823937"/>
                    <a:pt x="540068" y="828938"/>
                    <a:pt x="545783" y="833939"/>
                  </a:cubicBezTo>
                  <a:cubicBezTo>
                    <a:pt x="566499" y="853941"/>
                    <a:pt x="591503" y="866800"/>
                    <a:pt x="615791" y="873229"/>
                  </a:cubicBezTo>
                  <a:cubicBezTo>
                    <a:pt x="627936" y="876087"/>
                    <a:pt x="640794" y="877516"/>
                    <a:pt x="652224" y="877516"/>
                  </a:cubicBezTo>
                  <a:cubicBezTo>
                    <a:pt x="664369" y="877516"/>
                    <a:pt x="675084" y="876087"/>
                    <a:pt x="685800" y="873229"/>
                  </a:cubicBezTo>
                  <a:cubicBezTo>
                    <a:pt x="706517" y="868229"/>
                    <a:pt x="723662" y="858227"/>
                    <a:pt x="736521" y="848226"/>
                  </a:cubicBezTo>
                  <a:cubicBezTo>
                    <a:pt x="749379" y="838225"/>
                    <a:pt x="757952" y="826795"/>
                    <a:pt x="763667" y="817508"/>
                  </a:cubicBezTo>
                  <a:cubicBezTo>
                    <a:pt x="766524" y="813222"/>
                    <a:pt x="769382" y="808221"/>
                    <a:pt x="770811" y="804649"/>
                  </a:cubicBezTo>
                  <a:cubicBezTo>
                    <a:pt x="772954" y="801077"/>
                    <a:pt x="774382" y="797506"/>
                    <a:pt x="775097" y="794648"/>
                  </a:cubicBezTo>
                  <a:cubicBezTo>
                    <a:pt x="777240" y="788933"/>
                    <a:pt x="777954" y="786075"/>
                    <a:pt x="777954" y="786075"/>
                  </a:cubicBezTo>
                  <a:cubicBezTo>
                    <a:pt x="777954" y="786075"/>
                    <a:pt x="775811" y="788219"/>
                    <a:pt x="770811" y="791791"/>
                  </a:cubicBezTo>
                  <a:cubicBezTo>
                    <a:pt x="768668" y="793934"/>
                    <a:pt x="765810" y="796077"/>
                    <a:pt x="762953" y="798220"/>
                  </a:cubicBezTo>
                  <a:cubicBezTo>
                    <a:pt x="760095" y="800363"/>
                    <a:pt x="755809" y="803221"/>
                    <a:pt x="751523" y="806078"/>
                  </a:cubicBezTo>
                  <a:cubicBezTo>
                    <a:pt x="742950" y="811793"/>
                    <a:pt x="732234" y="816794"/>
                    <a:pt x="720090" y="821080"/>
                  </a:cubicBezTo>
                  <a:cubicBezTo>
                    <a:pt x="707946" y="825366"/>
                    <a:pt x="693658" y="827509"/>
                    <a:pt x="679371" y="826081"/>
                  </a:cubicBezTo>
                  <a:cubicBezTo>
                    <a:pt x="665083" y="825366"/>
                    <a:pt x="650081" y="821080"/>
                    <a:pt x="636508" y="813936"/>
                  </a:cubicBezTo>
                  <a:cubicBezTo>
                    <a:pt x="622935" y="806792"/>
                    <a:pt x="610791" y="796077"/>
                    <a:pt x="601504" y="783218"/>
                  </a:cubicBezTo>
                  <a:cubicBezTo>
                    <a:pt x="592217" y="770359"/>
                    <a:pt x="585788" y="754643"/>
                    <a:pt x="582930" y="738212"/>
                  </a:cubicBezTo>
                  <a:cubicBezTo>
                    <a:pt x="582216" y="733926"/>
                    <a:pt x="581501" y="729640"/>
                    <a:pt x="581501" y="725354"/>
                  </a:cubicBezTo>
                  <a:cubicBezTo>
                    <a:pt x="581501" y="721067"/>
                    <a:pt x="580787" y="719639"/>
                    <a:pt x="581501" y="712495"/>
                  </a:cubicBezTo>
                  <a:lnTo>
                    <a:pt x="581501" y="708209"/>
                  </a:lnTo>
                  <a:lnTo>
                    <a:pt x="581501" y="706066"/>
                  </a:lnTo>
                  <a:lnTo>
                    <a:pt x="581501" y="705351"/>
                  </a:lnTo>
                  <a:cubicBezTo>
                    <a:pt x="581501" y="703922"/>
                    <a:pt x="581501" y="707494"/>
                    <a:pt x="581501" y="706780"/>
                  </a:cubicBezTo>
                  <a:lnTo>
                    <a:pt x="581501" y="706780"/>
                  </a:lnTo>
                  <a:lnTo>
                    <a:pt x="581501" y="705351"/>
                  </a:lnTo>
                  <a:lnTo>
                    <a:pt x="581501" y="696779"/>
                  </a:lnTo>
                  <a:lnTo>
                    <a:pt x="582216" y="678919"/>
                  </a:lnTo>
                  <a:cubicBezTo>
                    <a:pt x="582930" y="655345"/>
                    <a:pt x="582930" y="631771"/>
                    <a:pt x="582930" y="608196"/>
                  </a:cubicBezTo>
                  <a:cubicBezTo>
                    <a:pt x="582930" y="596766"/>
                    <a:pt x="582216" y="584622"/>
                    <a:pt x="582216" y="573192"/>
                  </a:cubicBezTo>
                  <a:cubicBezTo>
                    <a:pt x="581501" y="561762"/>
                    <a:pt x="581501" y="550332"/>
                    <a:pt x="580073" y="539616"/>
                  </a:cubicBezTo>
                  <a:cubicBezTo>
                    <a:pt x="579358" y="528186"/>
                    <a:pt x="578644" y="517471"/>
                    <a:pt x="577215" y="506755"/>
                  </a:cubicBezTo>
                  <a:cubicBezTo>
                    <a:pt x="577215" y="503897"/>
                    <a:pt x="576501" y="501040"/>
                    <a:pt x="576501" y="498182"/>
                  </a:cubicBezTo>
                  <a:cubicBezTo>
                    <a:pt x="591503" y="493896"/>
                    <a:pt x="606504" y="488896"/>
                    <a:pt x="622221" y="483181"/>
                  </a:cubicBezTo>
                  <a:cubicBezTo>
                    <a:pt x="891540" y="381025"/>
                    <a:pt x="916543" y="135280"/>
                    <a:pt x="917257" y="132422"/>
                  </a:cubicBezTo>
                  <a:lnTo>
                    <a:pt x="919401" y="108134"/>
                  </a:lnTo>
                  <a:lnTo>
                    <a:pt x="892969" y="115992"/>
                  </a:lnTo>
                  <a:close/>
                  <a:moveTo>
                    <a:pt x="846534" y="163855"/>
                  </a:moveTo>
                  <a:cubicBezTo>
                    <a:pt x="832961" y="168141"/>
                    <a:pt x="817959" y="175285"/>
                    <a:pt x="799386" y="180286"/>
                  </a:cubicBezTo>
                  <a:cubicBezTo>
                    <a:pt x="790099" y="183143"/>
                    <a:pt x="780812" y="186001"/>
                    <a:pt x="770811" y="188858"/>
                  </a:cubicBezTo>
                  <a:cubicBezTo>
                    <a:pt x="760809" y="191001"/>
                    <a:pt x="749379" y="193144"/>
                    <a:pt x="737949" y="196002"/>
                  </a:cubicBezTo>
                  <a:cubicBezTo>
                    <a:pt x="732234" y="197431"/>
                    <a:pt x="726519" y="198859"/>
                    <a:pt x="720804" y="199574"/>
                  </a:cubicBezTo>
                  <a:cubicBezTo>
                    <a:pt x="715089" y="200288"/>
                    <a:pt x="708660" y="201002"/>
                    <a:pt x="702231" y="201717"/>
                  </a:cubicBezTo>
                  <a:cubicBezTo>
                    <a:pt x="690086" y="203860"/>
                    <a:pt x="677228" y="205289"/>
                    <a:pt x="664369" y="207432"/>
                  </a:cubicBezTo>
                  <a:cubicBezTo>
                    <a:pt x="651510" y="208861"/>
                    <a:pt x="637223" y="209575"/>
                    <a:pt x="623649" y="211004"/>
                  </a:cubicBezTo>
                  <a:cubicBezTo>
                    <a:pt x="610076" y="211718"/>
                    <a:pt x="595789" y="213861"/>
                    <a:pt x="581501" y="214576"/>
                  </a:cubicBezTo>
                  <a:cubicBezTo>
                    <a:pt x="567214" y="214576"/>
                    <a:pt x="552926" y="215290"/>
                    <a:pt x="537924" y="216004"/>
                  </a:cubicBezTo>
                  <a:cubicBezTo>
                    <a:pt x="530781" y="216004"/>
                    <a:pt x="522922" y="216719"/>
                    <a:pt x="515779" y="216719"/>
                  </a:cubicBezTo>
                  <a:lnTo>
                    <a:pt x="504349" y="217433"/>
                  </a:lnTo>
                  <a:lnTo>
                    <a:pt x="492919" y="217433"/>
                  </a:lnTo>
                  <a:cubicBezTo>
                    <a:pt x="477203" y="217433"/>
                    <a:pt x="461486" y="216719"/>
                    <a:pt x="445056" y="216719"/>
                  </a:cubicBezTo>
                  <a:cubicBezTo>
                    <a:pt x="429339" y="216719"/>
                    <a:pt x="413623" y="216719"/>
                    <a:pt x="397907" y="216719"/>
                  </a:cubicBezTo>
                  <a:cubicBezTo>
                    <a:pt x="362903" y="216719"/>
                    <a:pt x="327898" y="219576"/>
                    <a:pt x="294322" y="228149"/>
                  </a:cubicBezTo>
                  <a:cubicBezTo>
                    <a:pt x="260747" y="236007"/>
                    <a:pt x="228600" y="248866"/>
                    <a:pt x="199311" y="264582"/>
                  </a:cubicBezTo>
                  <a:cubicBezTo>
                    <a:pt x="172879" y="278869"/>
                    <a:pt x="150019" y="296014"/>
                    <a:pt x="129302" y="313874"/>
                  </a:cubicBezTo>
                  <a:cubicBezTo>
                    <a:pt x="100727" y="243865"/>
                    <a:pt x="104299" y="180286"/>
                    <a:pt x="140017" y="129565"/>
                  </a:cubicBezTo>
                  <a:cubicBezTo>
                    <a:pt x="192167" y="55270"/>
                    <a:pt x="297180" y="25981"/>
                    <a:pt x="369332" y="36696"/>
                  </a:cubicBezTo>
                  <a:cubicBezTo>
                    <a:pt x="430054" y="45269"/>
                    <a:pt x="492204" y="69557"/>
                    <a:pt x="557927" y="94561"/>
                  </a:cubicBezTo>
                  <a:cubicBezTo>
                    <a:pt x="657939" y="133137"/>
                    <a:pt x="761524" y="172427"/>
                    <a:pt x="865108" y="156711"/>
                  </a:cubicBezTo>
                  <a:cubicBezTo>
                    <a:pt x="859393" y="158140"/>
                    <a:pt x="853678" y="160997"/>
                    <a:pt x="846534" y="163855"/>
                  </a:cubicBezTo>
                  <a:close/>
                </a:path>
              </a:pathLst>
            </a:custGeom>
            <a:solidFill>
              <a:srgbClr val="FFFFFF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sp>
        <p:nvSpPr>
          <p:cNvPr id="4104" name="AutoShape 8" descr="Картинки по запросу крупные насекомые">
            <a:extLst>
              <a:ext uri="{FF2B5EF4-FFF2-40B4-BE49-F238E27FC236}">
                <a16:creationId xmlns:a16="http://schemas.microsoft.com/office/drawing/2014/main" id="{2CF960DE-EFD0-47B4-AA80-EF1BD460DE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61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A5C8CE-C2BD-D046-02D7-D15B560B230A}"/>
              </a:ext>
            </a:extLst>
          </p:cNvPr>
          <p:cNvSpPr/>
          <p:nvPr/>
        </p:nvSpPr>
        <p:spPr>
          <a:xfrm>
            <a:off x="1047753" y="5220181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24AC4B7-7331-14A2-A4BF-F339C09142FD}"/>
              </a:ext>
            </a:extLst>
          </p:cNvPr>
          <p:cNvSpPr/>
          <p:nvPr/>
        </p:nvSpPr>
        <p:spPr>
          <a:xfrm>
            <a:off x="498367" y="6207717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9" name="Picture 2" descr="SDG Wheel Transparent – Bountifield International">
            <a:extLst>
              <a:ext uri="{FF2B5EF4-FFF2-40B4-BE49-F238E27FC236}">
                <a16:creationId xmlns:a16="http://schemas.microsoft.com/office/drawing/2014/main" id="{58AA5639-2574-CC95-C6A1-15AB12EA7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97" y="5220182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DG Wheel Transparent – Bountifield International">
            <a:extLst>
              <a:ext uri="{FF2B5EF4-FFF2-40B4-BE49-F238E27FC236}">
                <a16:creationId xmlns:a16="http://schemas.microsoft.com/office/drawing/2014/main" id="{2208E563-A4A3-2494-108D-501B087ED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8" y="6161104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E0B96C7-4B26-F386-E032-D7A6D1162795}"/>
              </a:ext>
            </a:extLst>
          </p:cNvPr>
          <p:cNvSpPr/>
          <p:nvPr/>
        </p:nvSpPr>
        <p:spPr>
          <a:xfrm>
            <a:off x="11815626" y="5752729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D6F2E3E-E746-43AD-A836-271841BE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294" y="275167"/>
            <a:ext cx="8103967" cy="1143000"/>
          </a:xfrm>
        </p:spPr>
        <p:txBody>
          <a:bodyPr/>
          <a:lstStyle/>
          <a:p>
            <a:r>
              <a:rPr lang="ru-RU" sz="1800" b="1" dirty="0"/>
              <a:t>ПРОТОКОЛ №2: </a:t>
            </a:r>
            <a:r>
              <a:rPr lang="ru-RU" sz="1800" b="1" dirty="0" err="1"/>
              <a:t>Експериментальний</a:t>
            </a:r>
            <a:r>
              <a:rPr lang="ru-RU" sz="1800" b="1" dirty="0"/>
              <a:t> модуль (</a:t>
            </a:r>
            <a:r>
              <a:rPr lang="ru-RU" sz="1800" b="1" dirty="0" err="1"/>
              <a:t>складний</a:t>
            </a:r>
            <a:r>
              <a:rPr lang="ru-RU" sz="1800" b="1" dirty="0"/>
              <a:t>)</a:t>
            </a:r>
            <a:br>
              <a:rPr lang="ru-RU" sz="1800" b="1" dirty="0"/>
            </a:br>
            <a:r>
              <a:rPr lang="ru-RU" sz="1800" b="1" dirty="0"/>
              <a:t>Склад:</a:t>
            </a:r>
            <a:r>
              <a:rPr lang="ru-RU" sz="1800" dirty="0"/>
              <a:t> </a:t>
            </a:r>
            <a:r>
              <a:rPr lang="ru-RU" sz="1800" dirty="0" err="1"/>
              <a:t>Гравій</a:t>
            </a:r>
            <a:r>
              <a:rPr lang="ru-RU" sz="1800" dirty="0"/>
              <a:t>, мул, </a:t>
            </a:r>
            <a:r>
              <a:rPr lang="ru-RU" sz="1800" dirty="0" err="1"/>
              <a:t>пісок</a:t>
            </a:r>
            <a:r>
              <a:rPr lang="ru-RU" sz="1800" dirty="0"/>
              <a:t>, 4 </a:t>
            </a:r>
            <a:r>
              <a:rPr lang="ru-RU" sz="1800" dirty="0" err="1"/>
              <a:t>кладофори</a:t>
            </a:r>
            <a:r>
              <a:rPr lang="ru-RU" sz="1800" dirty="0"/>
              <a:t>, 1 </a:t>
            </a:r>
            <a:r>
              <a:rPr lang="ru-RU" sz="1800" dirty="0" err="1"/>
              <a:t>молінезія</a:t>
            </a:r>
            <a:r>
              <a:rPr lang="ru-RU" sz="1800" dirty="0"/>
              <a:t>.</a:t>
            </a:r>
          </a:p>
        </p:txBody>
      </p:sp>
      <p:graphicFrame>
        <p:nvGraphicFramePr>
          <p:cNvPr id="11" name="Таблиця 10">
            <a:extLst>
              <a:ext uri="{FF2B5EF4-FFF2-40B4-BE49-F238E27FC236}">
                <a16:creationId xmlns:a16="http://schemas.microsoft.com/office/drawing/2014/main" id="{8F2B0057-AFEE-AC8E-9D30-8BB0E0DDD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17435"/>
              </p:ext>
            </p:extLst>
          </p:nvPr>
        </p:nvGraphicFramePr>
        <p:xfrm>
          <a:off x="2147261" y="1020233"/>
          <a:ext cx="8128000" cy="588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93218239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096568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0097230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7557505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8118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День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Стан води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Стан рослин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Стан риби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Загальний стан системи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278438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Прозора, «</a:t>
                      </a:r>
                      <a:r>
                        <a:rPr lang="ru-RU" sz="1100" dirty="0" err="1">
                          <a:effectLst/>
                        </a:rPr>
                        <a:t>пляшкового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кольору</a:t>
                      </a:r>
                      <a:r>
                        <a:rPr lang="ru-RU" sz="1100" dirty="0">
                          <a:effectLst/>
                        </a:rPr>
                        <a:t>», як  у </a:t>
                      </a:r>
                      <a:r>
                        <a:rPr lang="ru-RU" sz="1100" dirty="0" err="1">
                          <a:effectLst/>
                        </a:rPr>
                        <a:t>пруді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Насичений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зелений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колір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Активна, </a:t>
                      </a:r>
                      <a:r>
                        <a:rPr lang="ru-RU" sz="1100" dirty="0" err="1">
                          <a:effectLst/>
                        </a:rPr>
                        <a:t>плаває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біля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ґрунту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Стабільний. Старт.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255892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2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Багато бульбашок кисню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Дуже активна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Адаптація. Запуск циклів.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1153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3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Частинки</a:t>
                      </a:r>
                      <a:r>
                        <a:rPr lang="ru-RU" sz="1100" dirty="0">
                          <a:effectLst/>
                        </a:rPr>
                        <a:t> мулу </a:t>
                      </a:r>
                      <a:r>
                        <a:rPr lang="ru-RU" sz="1100" dirty="0" err="1">
                          <a:effectLst/>
                        </a:rPr>
                        <a:t>поспливали</a:t>
                      </a:r>
                      <a:r>
                        <a:rPr lang="ru-RU" sz="1100" dirty="0">
                          <a:effectLst/>
                        </a:rPr>
                        <a:t> догори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Спливає</a:t>
                      </a:r>
                      <a:r>
                        <a:rPr lang="ru-RU" sz="1100" dirty="0">
                          <a:effectLst/>
                        </a:rPr>
                        <a:t> одна кладофора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Активна, шукає корм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Стабільний. Баланс </a:t>
                      </a:r>
                      <a:r>
                        <a:rPr lang="en-US" sz="1100">
                          <a:effectLst/>
                        </a:rPr>
                        <a:t>O2​.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403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4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Досить</a:t>
                      </a:r>
                      <a:r>
                        <a:rPr lang="ru-RU" sz="1100" dirty="0">
                          <a:effectLst/>
                        </a:rPr>
                        <a:t> чиста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виглядають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здоровими</a:t>
                      </a:r>
                      <a:endParaRPr lang="ru-RU" sz="1100" dirty="0">
                        <a:effectLst/>
                      </a:endParaRPr>
                    </a:p>
                    <a:p>
                      <a:pPr rtl="0" fontAlgn="b">
                        <a:buNone/>
                      </a:pP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Оптимальний</a:t>
                      </a:r>
                      <a:r>
                        <a:rPr lang="ru-RU" sz="1100" dirty="0">
                          <a:effectLst/>
                        </a:rPr>
                        <a:t>. Система </a:t>
                      </a:r>
                      <a:r>
                        <a:rPr lang="ru-RU" sz="1100" dirty="0" err="1">
                          <a:effectLst/>
                        </a:rPr>
                        <a:t>працює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42971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5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Досить</a:t>
                      </a:r>
                      <a:r>
                        <a:rPr lang="ru-RU" sz="1100" dirty="0">
                          <a:effectLst/>
                        </a:rPr>
                        <a:t> чиста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uk-UA" sz="1100" dirty="0">
                          <a:effectLst/>
                        </a:rPr>
                        <a:t>Без 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Тримається</a:t>
                      </a:r>
                      <a:r>
                        <a:rPr lang="ru-RU" sz="1100" dirty="0">
                          <a:effectLst/>
                        </a:rPr>
                        <a:t> дна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Стабільний гомеостаз.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24204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6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Мутніє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виглядають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здоровими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Активно </a:t>
                      </a:r>
                      <a:r>
                        <a:rPr lang="ru-RU" sz="1100" dirty="0" err="1">
                          <a:effectLst/>
                        </a:rPr>
                        <a:t>реагує</a:t>
                      </a:r>
                      <a:r>
                        <a:rPr lang="ru-RU" sz="1100" dirty="0">
                          <a:effectLst/>
                        </a:rPr>
                        <a:t> на </a:t>
                      </a:r>
                      <a:r>
                        <a:rPr lang="ru-RU" sz="1100" dirty="0" err="1">
                          <a:effectLst/>
                        </a:rPr>
                        <a:t>світло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effectLst/>
                        </a:rPr>
                        <a:t>Оптимальний</a:t>
                      </a:r>
                      <a:r>
                        <a:rPr lang="ru-RU" sz="1100" dirty="0">
                          <a:effectLst/>
                        </a:rPr>
                        <a:t>. Система </a:t>
                      </a:r>
                      <a:r>
                        <a:rPr lang="ru-RU" sz="1100" dirty="0" err="1">
                          <a:effectLst/>
                        </a:rPr>
                        <a:t>працює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  <a:p>
                      <a:pPr rtl="0" fontAlgn="b">
                        <a:buNone/>
                      </a:pPr>
                      <a:endParaRPr lang="ru-RU" sz="1100" dirty="0">
                        <a:effectLst/>
                      </a:endParaRP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03138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7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Мутніє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Кладофори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тримають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об’єм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uk-UA" sz="1100" dirty="0">
                          <a:effectLst/>
                        </a:rPr>
                        <a:t>Х</a:t>
                      </a:r>
                      <a:r>
                        <a:rPr lang="ru-RU" sz="1100" dirty="0" err="1">
                          <a:effectLst/>
                        </a:rPr>
                        <a:t>овається</a:t>
                      </a:r>
                      <a:r>
                        <a:rPr lang="ru-RU" sz="1100" dirty="0">
                          <a:effectLst/>
                        </a:rPr>
                        <a:t> у кладофорах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Ідеальний. Ресурсів достатньо.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64143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8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Вода </a:t>
                      </a:r>
                      <a:r>
                        <a:rPr lang="ru-RU" sz="1100" dirty="0" err="1">
                          <a:effectLst/>
                        </a:rPr>
                        <a:t>потемнішала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Природна поведінка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Біологічна рівновага.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75750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9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Багато кисневих бульбашок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Плаває</a:t>
                      </a:r>
                      <a:r>
                        <a:rPr lang="ru-RU" sz="1100" dirty="0">
                          <a:effectLst/>
                        </a:rPr>
                        <a:t> в </a:t>
                      </a:r>
                      <a:r>
                        <a:rPr lang="ru-RU" sz="1100" dirty="0" err="1">
                          <a:effectLst/>
                        </a:rPr>
                        <a:t>товщі</a:t>
                      </a:r>
                      <a:r>
                        <a:rPr lang="ru-RU" sz="1100" dirty="0">
                          <a:effectLst/>
                        </a:rPr>
                        <a:t> води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Цикл азоту працює.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40760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10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Колір темно-зелений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Без </a:t>
                      </a:r>
                      <a:r>
                        <a:rPr lang="ru-RU" sz="1100" dirty="0" err="1">
                          <a:effectLst/>
                        </a:rPr>
                        <a:t>змін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Стабільна екосистема.</a:t>
                      </a: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4856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11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Є легкий </a:t>
                      </a:r>
                      <a:r>
                        <a:rPr lang="ru-RU" sz="1100" dirty="0" err="1">
                          <a:effectLst/>
                        </a:rPr>
                        <a:t>наліт</a:t>
                      </a:r>
                      <a:r>
                        <a:rPr lang="ru-RU" sz="1100" dirty="0">
                          <a:effectLst/>
                        </a:rPr>
                        <a:t> та конденсат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На </a:t>
                      </a:r>
                      <a:r>
                        <a:rPr lang="ru-RU" sz="1100" dirty="0" err="1">
                          <a:effectLst/>
                        </a:rPr>
                        <a:t>рослинах</a:t>
                      </a:r>
                      <a:r>
                        <a:rPr lang="ru-RU" sz="1100" dirty="0">
                          <a:effectLst/>
                        </a:rPr>
                        <a:t> є </a:t>
                      </a:r>
                      <a:r>
                        <a:rPr lang="ru-RU" sz="1100" dirty="0" err="1">
                          <a:effectLst/>
                        </a:rPr>
                        <a:t>помітний</a:t>
                      </a:r>
                      <a:r>
                        <a:rPr lang="ru-RU" sz="1100" dirty="0">
                          <a:effectLst/>
                        </a:rPr>
                        <a:t> осад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Спливає</a:t>
                      </a:r>
                      <a:r>
                        <a:rPr lang="ru-RU" sz="1100" dirty="0">
                          <a:effectLst/>
                        </a:rPr>
                        <a:t> до </a:t>
                      </a:r>
                      <a:r>
                        <a:rPr lang="ru-RU" sz="1100" dirty="0" err="1">
                          <a:effectLst/>
                        </a:rPr>
                        <a:t>поверхні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Саморегуляція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слабшає</a:t>
                      </a:r>
                      <a:endParaRPr lang="ru-RU" sz="1100" dirty="0">
                        <a:effectLst/>
                      </a:endParaRP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90068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12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Є легкий </a:t>
                      </a:r>
                      <a:r>
                        <a:rPr lang="ru-RU" sz="1100" dirty="0" err="1">
                          <a:effectLst/>
                        </a:rPr>
                        <a:t>наліт</a:t>
                      </a:r>
                      <a:r>
                        <a:rPr lang="ru-RU" sz="1100" dirty="0">
                          <a:effectLst/>
                        </a:rPr>
                        <a:t> та конденсат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На </a:t>
                      </a:r>
                      <a:r>
                        <a:rPr lang="ru-RU" sz="1100" dirty="0" err="1">
                          <a:effectLst/>
                        </a:rPr>
                        <a:t>рослинах</a:t>
                      </a:r>
                      <a:r>
                        <a:rPr lang="ru-RU" sz="1100" dirty="0">
                          <a:effectLst/>
                        </a:rPr>
                        <a:t> є </a:t>
                      </a:r>
                      <a:r>
                        <a:rPr lang="ru-RU" sz="1100" dirty="0" err="1">
                          <a:effectLst/>
                        </a:rPr>
                        <a:t>помітний</a:t>
                      </a:r>
                      <a:r>
                        <a:rPr lang="ru-RU" sz="1100" dirty="0">
                          <a:effectLst/>
                        </a:rPr>
                        <a:t> осад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Спливає</a:t>
                      </a:r>
                      <a:r>
                        <a:rPr lang="ru-RU" sz="1100" dirty="0">
                          <a:effectLst/>
                        </a:rPr>
                        <a:t> до </a:t>
                      </a:r>
                      <a:r>
                        <a:rPr lang="ru-RU" sz="1100" dirty="0" err="1">
                          <a:effectLst/>
                        </a:rPr>
                        <a:t>поверхні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Саморегуляція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слабшає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val="188923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13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Стабільна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поглинають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відходи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uk-UA" sz="1100" dirty="0">
                          <a:effectLst/>
                        </a:rPr>
                        <a:t>Ховається у </a:t>
                      </a:r>
                      <a:r>
                        <a:rPr lang="uk-UA" sz="1100" dirty="0" err="1">
                          <a:effectLst/>
                        </a:rPr>
                        <a:t>кладофорах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>
                          <a:effectLst/>
                        </a:rPr>
                        <a:t>Система </a:t>
                      </a:r>
                      <a:r>
                        <a:rPr lang="ru-RU" sz="1100" dirty="0" err="1">
                          <a:effectLst/>
                        </a:rPr>
                        <a:t>може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протриматися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ще</a:t>
                      </a:r>
                      <a:endParaRPr lang="ru-RU" sz="1100" dirty="0">
                        <a:effectLst/>
                      </a:endParaRP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127008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ru-RU" sz="1100">
                          <a:effectLst/>
                        </a:rPr>
                        <a:t>14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Фінал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Рослини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поглинають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відходи</a:t>
                      </a:r>
                      <a:endParaRPr lang="ru-RU" sz="1100" dirty="0">
                        <a:effectLst/>
                      </a:endParaRP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>
                          <a:effectLst/>
                        </a:rPr>
                        <a:t>Здорова риба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100" dirty="0" err="1">
                          <a:effectLst/>
                        </a:rPr>
                        <a:t>Заверешення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експерименту</a:t>
                      </a:r>
                      <a:endParaRPr lang="ru-RU" sz="1100" dirty="0">
                        <a:effectLst/>
                      </a:endParaRPr>
                    </a:p>
                  </a:txBody>
                  <a:tcPr marL="0" marR="0" marT="15240" marB="15240" anchor="b"/>
                </a:tc>
                <a:extLst>
                  <a:ext uri="{0D108BD9-81ED-4DB2-BD59-A6C34878D82A}">
                    <a16:rowId xmlns:a16="http://schemas.microsoft.com/office/drawing/2014/main" val="3972940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35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66B296-9B2D-CCC6-3367-CC2D087F5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4931" y="0"/>
            <a:ext cx="51435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FA7FBD-5B8C-57B5-D51C-5555DBB6C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8EDEE2-A544-EB85-26F8-5EBEB6F375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037"/>
          <a:stretch>
            <a:fillRect/>
          </a:stretch>
        </p:blipFill>
        <p:spPr>
          <a:xfrm>
            <a:off x="7667624" y="0"/>
            <a:ext cx="4524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224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B9335-2840-2C76-8103-B512095D7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68F5EC-FEC1-8380-599A-A6F8B9541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B51FD0-8102-1AB4-B804-7AE599531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2949" y="0"/>
            <a:ext cx="51435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0BA5AF-9D2B-CEFA-FBFE-41394ACAB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1350" y="0"/>
            <a:ext cx="520065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68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9583A-D72A-B0C1-64D9-659169B7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785E0C-1FD6-12B8-C502-52036900A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437" y="0"/>
            <a:ext cx="51435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677DAA-2AA1-159A-9514-06338EFA9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07533" y="0"/>
            <a:ext cx="51435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4DFE2C-A9B9-CADD-874F-5F5F9E226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9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77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18F52-9772-E327-FD83-9536025B8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8A3AABA-59EC-4D96-21ED-3A0F06FD50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"/>
          <a:stretch/>
        </p:blipFill>
        <p:spPr>
          <a:xfrm>
            <a:off x="10655953" y="5312465"/>
            <a:ext cx="1492008" cy="1453251"/>
          </a:xfrm>
          <a:prstGeom prst="rect">
            <a:avLst/>
          </a:prstGeom>
        </p:spPr>
      </p:pic>
      <p:sp>
        <p:nvSpPr>
          <p:cNvPr id="4104" name="AutoShape 8" descr="Картинки по запросу крупные насекомые">
            <a:extLst>
              <a:ext uri="{FF2B5EF4-FFF2-40B4-BE49-F238E27FC236}">
                <a16:creationId xmlns:a16="http://schemas.microsoft.com/office/drawing/2014/main" id="{63C3181C-AA71-898F-428E-E8630B4956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2617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8941C2-163F-DF65-512D-65F672680C4D}"/>
              </a:ext>
            </a:extLst>
          </p:cNvPr>
          <p:cNvSpPr/>
          <p:nvPr/>
        </p:nvSpPr>
        <p:spPr>
          <a:xfrm>
            <a:off x="1047753" y="5220181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37C06E6-D357-A80C-75A6-37E4AAB894A7}"/>
              </a:ext>
            </a:extLst>
          </p:cNvPr>
          <p:cNvSpPr/>
          <p:nvPr/>
        </p:nvSpPr>
        <p:spPr>
          <a:xfrm>
            <a:off x="498367" y="6207717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9" name="Picture 2" descr="SDG Wheel Transparent – Bountifield International">
            <a:extLst>
              <a:ext uri="{FF2B5EF4-FFF2-40B4-BE49-F238E27FC236}">
                <a16:creationId xmlns:a16="http://schemas.microsoft.com/office/drawing/2014/main" id="{55B6C457-F134-42F8-C5FF-AF2DFD912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97" y="5220182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DG Wheel Transparent – Bountifield International">
            <a:extLst>
              <a:ext uri="{FF2B5EF4-FFF2-40B4-BE49-F238E27FC236}">
                <a16:creationId xmlns:a16="http://schemas.microsoft.com/office/drawing/2014/main" id="{06E001D0-4FAD-4551-D077-7458A2938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8" y="6161104"/>
            <a:ext cx="277609" cy="27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EC02B31-4606-74AF-9E13-13680B001E3C}"/>
              </a:ext>
            </a:extLst>
          </p:cNvPr>
          <p:cNvSpPr/>
          <p:nvPr/>
        </p:nvSpPr>
        <p:spPr>
          <a:xfrm>
            <a:off x="11815626" y="5752729"/>
            <a:ext cx="368300" cy="2599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400794A-747D-CCB8-155D-936D0870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294" y="275167"/>
            <a:ext cx="8103967" cy="772583"/>
          </a:xfrm>
        </p:spPr>
        <p:txBody>
          <a:bodyPr/>
          <a:lstStyle/>
          <a:p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endParaRPr lang="ru-RU" dirty="0"/>
          </a:p>
        </p:txBody>
      </p:sp>
      <p:sp>
        <p:nvSpPr>
          <p:cNvPr id="8" name="Місце для вмісту 7">
            <a:extLst>
              <a:ext uri="{FF2B5EF4-FFF2-40B4-BE49-F238E27FC236}">
                <a16:creationId xmlns:a16="http://schemas.microsoft.com/office/drawing/2014/main" id="{F5D02FE8-877F-A5D5-1F7E-58A034FA3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294" y="1825625"/>
            <a:ext cx="9182506" cy="4351338"/>
          </a:xfrm>
        </p:spPr>
        <p:txBody>
          <a:bodyPr/>
          <a:lstStyle/>
          <a:p>
            <a:r>
              <a:rPr lang="ru-RU" sz="1800" b="1" dirty="0" err="1"/>
              <a:t>Ефективність</a:t>
            </a:r>
            <a:r>
              <a:rPr lang="ru-RU" sz="1800" b="1" dirty="0"/>
              <a:t> </a:t>
            </a:r>
            <a:r>
              <a:rPr lang="ru-RU" sz="1800" b="1" dirty="0" err="1"/>
              <a:t>біофільтрації</a:t>
            </a:r>
            <a:r>
              <a:rPr lang="ru-RU" sz="1800" b="1" dirty="0"/>
              <a:t>:</a:t>
            </a:r>
            <a:r>
              <a:rPr lang="ru-RU" sz="1800" dirty="0"/>
              <a:t> У </a:t>
            </a:r>
            <a:r>
              <a:rPr lang="ru-RU" sz="1800" b="1" dirty="0" err="1"/>
              <a:t>Модулі</a:t>
            </a:r>
            <a:r>
              <a:rPr lang="ru-RU" sz="1800" b="1" dirty="0"/>
              <a:t> №1</a:t>
            </a:r>
            <a:r>
              <a:rPr lang="ru-RU" sz="1800" dirty="0"/>
              <a:t> (контрольному) </a:t>
            </a:r>
            <a:r>
              <a:rPr lang="ru-RU" sz="1800" dirty="0" err="1"/>
              <a:t>відсутність</a:t>
            </a:r>
            <a:r>
              <a:rPr lang="ru-RU" sz="1800" dirty="0"/>
              <a:t> пористого субстрату та активного мулу </a:t>
            </a:r>
            <a:r>
              <a:rPr lang="ru-RU" sz="1800" dirty="0" err="1"/>
              <a:t>призвела</a:t>
            </a:r>
            <a:r>
              <a:rPr lang="ru-RU" sz="1800" dirty="0"/>
              <a:t> до </a:t>
            </a:r>
            <a:r>
              <a:rPr lang="ru-RU" sz="1800" dirty="0" err="1"/>
              <a:t>накопичення</a:t>
            </a:r>
            <a:r>
              <a:rPr lang="ru-RU" sz="1800" dirty="0"/>
              <a:t> </a:t>
            </a:r>
            <a:r>
              <a:rPr lang="ru-RU" sz="1800" dirty="0" err="1"/>
              <a:t>аміаку</a:t>
            </a:r>
            <a:r>
              <a:rPr lang="ru-RU" sz="1800" dirty="0"/>
              <a:t> </a:t>
            </a:r>
            <a:r>
              <a:rPr lang="uk-UA" sz="1800" dirty="0"/>
              <a:t>(</a:t>
            </a:r>
            <a:r>
              <a:rPr lang="en-US" sz="1800" dirty="0"/>
              <a:t>HNO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ru-RU" sz="1800" dirty="0"/>
              <a:t>Через 7 </a:t>
            </a:r>
            <a:r>
              <a:rPr lang="ru-RU" sz="1800" dirty="0" err="1"/>
              <a:t>днів</a:t>
            </a:r>
            <a:r>
              <a:rPr lang="ru-RU" sz="1800" dirty="0"/>
              <a:t> вода почала </a:t>
            </a:r>
            <a:r>
              <a:rPr lang="ru-RU" sz="1800" dirty="0" err="1"/>
              <a:t>втрачати</a:t>
            </a:r>
            <a:r>
              <a:rPr lang="ru-RU" sz="1800" dirty="0"/>
              <a:t> </a:t>
            </a:r>
            <a:r>
              <a:rPr lang="ru-RU" sz="1800" dirty="0" err="1"/>
              <a:t>прозорість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свідчить</a:t>
            </a:r>
            <a:r>
              <a:rPr lang="ru-RU" sz="1800" dirty="0"/>
              <a:t> про </a:t>
            </a:r>
            <a:r>
              <a:rPr lang="ru-RU" sz="1800" dirty="0" err="1"/>
              <a:t>біологічне</a:t>
            </a:r>
            <a:r>
              <a:rPr lang="ru-RU" sz="1800" dirty="0"/>
              <a:t> </a:t>
            </a:r>
            <a:r>
              <a:rPr lang="ru-RU" sz="1800" dirty="0" err="1"/>
              <a:t>отруєння</a:t>
            </a:r>
            <a:r>
              <a:rPr lang="ru-RU" sz="1800" dirty="0"/>
              <a:t> </a:t>
            </a:r>
            <a:r>
              <a:rPr lang="ru-RU" sz="1800" dirty="0" err="1"/>
              <a:t>системи</a:t>
            </a:r>
            <a:r>
              <a:rPr lang="ru-RU" sz="1800" dirty="0"/>
              <a:t>. У </a:t>
            </a:r>
            <a:r>
              <a:rPr lang="ru-RU" sz="1800" b="1" dirty="0" err="1"/>
              <a:t>Модулі</a:t>
            </a:r>
            <a:r>
              <a:rPr lang="ru-RU" sz="1800" b="1" dirty="0"/>
              <a:t> №2</a:t>
            </a:r>
            <a:r>
              <a:rPr lang="ru-RU" sz="1800" dirty="0"/>
              <a:t> (</a:t>
            </a:r>
            <a:r>
              <a:rPr lang="ru-RU" sz="1800" dirty="0" err="1"/>
              <a:t>експериментальному</a:t>
            </a:r>
            <a:r>
              <a:rPr lang="ru-RU" sz="1800" dirty="0"/>
              <a:t>) </a:t>
            </a:r>
            <a:r>
              <a:rPr lang="ru-RU" sz="1800" dirty="0" err="1"/>
              <a:t>гравій</a:t>
            </a:r>
            <a:r>
              <a:rPr lang="ru-RU" sz="1800" dirty="0"/>
              <a:t> та мул </a:t>
            </a:r>
            <a:r>
              <a:rPr lang="ru-RU" sz="1800" dirty="0" err="1"/>
              <a:t>спрацювали</a:t>
            </a:r>
            <a:r>
              <a:rPr lang="ru-RU" sz="1800" dirty="0"/>
              <a:t> як </a:t>
            </a:r>
            <a:r>
              <a:rPr lang="ru-RU" sz="1800" dirty="0" err="1"/>
              <a:t>природний</a:t>
            </a:r>
            <a:r>
              <a:rPr lang="ru-RU" sz="1800" dirty="0"/>
              <a:t> </a:t>
            </a:r>
            <a:r>
              <a:rPr lang="ru-RU" sz="1800" dirty="0" err="1"/>
              <a:t>біореактор</a:t>
            </a:r>
            <a:r>
              <a:rPr lang="ru-RU" sz="1800" dirty="0"/>
              <a:t>, де </a:t>
            </a:r>
            <a:r>
              <a:rPr lang="ru-RU" sz="1800" dirty="0" err="1"/>
              <a:t>нітрифікуючі</a:t>
            </a:r>
            <a:r>
              <a:rPr lang="ru-RU" sz="1800" dirty="0"/>
              <a:t> </a:t>
            </a:r>
            <a:r>
              <a:rPr lang="ru-RU" sz="1800" dirty="0" err="1"/>
              <a:t>бактерії</a:t>
            </a:r>
            <a:r>
              <a:rPr lang="ru-RU" sz="1800" dirty="0"/>
              <a:t> </a:t>
            </a:r>
            <a:r>
              <a:rPr lang="ru-RU" sz="1800" dirty="0" err="1"/>
              <a:t>успішно</a:t>
            </a:r>
            <a:r>
              <a:rPr lang="ru-RU" sz="1800" dirty="0"/>
              <a:t> </a:t>
            </a:r>
            <a:r>
              <a:rPr lang="ru-RU" sz="1800" dirty="0" err="1"/>
              <a:t>переробляли</a:t>
            </a:r>
            <a:r>
              <a:rPr lang="ru-RU" sz="1800" dirty="0"/>
              <a:t> </a:t>
            </a:r>
            <a:r>
              <a:rPr lang="ru-RU" sz="1800" dirty="0" err="1"/>
              <a:t>відходи</a:t>
            </a:r>
            <a:r>
              <a:rPr lang="ru-RU" sz="1800" dirty="0"/>
              <a:t> у </a:t>
            </a:r>
            <a:r>
              <a:rPr lang="ru-RU" sz="1800" dirty="0" err="1"/>
              <a:t>добрива</a:t>
            </a:r>
            <a:r>
              <a:rPr lang="ru-RU" sz="1800" dirty="0"/>
              <a:t> для </a:t>
            </a:r>
            <a:r>
              <a:rPr lang="ru-RU" sz="1800" dirty="0" err="1"/>
              <a:t>рослин</a:t>
            </a:r>
            <a:r>
              <a:rPr lang="ru-RU" sz="1800" dirty="0"/>
              <a:t>.</a:t>
            </a:r>
          </a:p>
          <a:p>
            <a:r>
              <a:rPr lang="ru-RU" sz="1800" b="1" dirty="0" err="1"/>
              <a:t>Газовий</a:t>
            </a:r>
            <a:r>
              <a:rPr lang="ru-RU" sz="1800" b="1" dirty="0"/>
              <a:t> гомеостаз:</a:t>
            </a:r>
            <a:r>
              <a:rPr lang="ru-RU" sz="1800" dirty="0"/>
              <a:t> </a:t>
            </a:r>
            <a:r>
              <a:rPr lang="ru-RU" sz="1800" dirty="0" err="1"/>
              <a:t>Збільшення</a:t>
            </a:r>
            <a:r>
              <a:rPr lang="ru-RU" sz="1800" dirty="0"/>
              <a:t> </a:t>
            </a:r>
            <a:r>
              <a:rPr lang="ru-RU" sz="1800" dirty="0" err="1"/>
              <a:t>кількості</a:t>
            </a:r>
            <a:r>
              <a:rPr lang="ru-RU" sz="1800" dirty="0"/>
              <a:t> кладофор (</a:t>
            </a:r>
            <a:r>
              <a:rPr lang="en-US" sz="1800" i="1" dirty="0"/>
              <a:t>Aegagropila </a:t>
            </a:r>
            <a:r>
              <a:rPr lang="en-US" sz="1800" i="1" dirty="0" err="1"/>
              <a:t>linnaei</a:t>
            </a:r>
            <a:r>
              <a:rPr lang="en-US" sz="1800" dirty="0"/>
              <a:t>) </a:t>
            </a:r>
            <a:r>
              <a:rPr lang="ru-RU" sz="1800" dirty="0"/>
              <a:t>у </a:t>
            </a:r>
            <a:r>
              <a:rPr lang="ru-RU" sz="1800" dirty="0" err="1"/>
              <a:t>Модулі</a:t>
            </a:r>
            <a:r>
              <a:rPr lang="ru-RU" sz="1800" dirty="0"/>
              <a:t> №2 у два рази </a:t>
            </a:r>
            <a:r>
              <a:rPr lang="ru-RU" sz="1800" dirty="0" err="1"/>
              <a:t>забезпечило</a:t>
            </a:r>
            <a:r>
              <a:rPr lang="ru-RU" sz="1800" dirty="0"/>
              <a:t> </a:t>
            </a:r>
            <a:r>
              <a:rPr lang="ru-RU" sz="1800" dirty="0" err="1"/>
              <a:t>стійкий</a:t>
            </a:r>
            <a:r>
              <a:rPr lang="ru-RU" sz="1800" dirty="0"/>
              <a:t> «</a:t>
            </a:r>
            <a:r>
              <a:rPr lang="ru-RU" sz="1800" dirty="0" err="1"/>
              <a:t>кисневий</a:t>
            </a:r>
            <a:r>
              <a:rPr lang="ru-RU" sz="1800" dirty="0"/>
              <a:t> буфер». У той час як у </a:t>
            </a:r>
            <a:r>
              <a:rPr lang="ru-RU" sz="1800" dirty="0" err="1"/>
              <a:t>Модулі</a:t>
            </a:r>
            <a:r>
              <a:rPr lang="ru-RU" sz="1800" dirty="0"/>
              <a:t> №1 риба </a:t>
            </a:r>
            <a:r>
              <a:rPr lang="ru-RU" sz="1800" dirty="0" err="1"/>
              <a:t>відчувала</a:t>
            </a:r>
            <a:r>
              <a:rPr lang="ru-RU" sz="1800" dirty="0"/>
              <a:t> </a:t>
            </a:r>
            <a:r>
              <a:rPr lang="ru-RU" sz="1800" dirty="0" err="1"/>
              <a:t>гіпоксію</a:t>
            </a:r>
            <a:r>
              <a:rPr lang="ru-RU" sz="1800" dirty="0"/>
              <a:t> (</a:t>
            </a:r>
            <a:r>
              <a:rPr lang="ru-RU" sz="1800" dirty="0" err="1"/>
              <a:t>дефіцит</a:t>
            </a:r>
            <a:r>
              <a:rPr lang="ru-RU" sz="1800" dirty="0"/>
              <a:t> </a:t>
            </a:r>
            <a:r>
              <a:rPr lang="en-US" sz="1800" dirty="0"/>
              <a:t>O</a:t>
            </a:r>
            <a:r>
              <a:rPr lang="en-US" sz="1800" baseline="-25000" dirty="0"/>
              <a:t>2</a:t>
            </a:r>
            <a:r>
              <a:rPr lang="en-US" sz="1800" dirty="0"/>
              <a:t>) </a:t>
            </a:r>
            <a:r>
              <a:rPr lang="ru-RU" sz="1800" dirty="0" err="1"/>
              <a:t>вже</a:t>
            </a:r>
            <a:r>
              <a:rPr lang="ru-RU" sz="1800" dirty="0"/>
              <a:t> на 8-й день, у </a:t>
            </a:r>
            <a:r>
              <a:rPr lang="ru-RU" sz="1800" dirty="0" err="1"/>
              <a:t>Модулі</a:t>
            </a:r>
            <a:r>
              <a:rPr lang="ru-RU" sz="1800" dirty="0"/>
              <a:t> №2 </a:t>
            </a:r>
            <a:r>
              <a:rPr lang="ru-RU" sz="1800" dirty="0" err="1"/>
              <a:t>спостерігався</a:t>
            </a:r>
            <a:r>
              <a:rPr lang="ru-RU" sz="1800" dirty="0"/>
              <a:t> </a:t>
            </a:r>
            <a:r>
              <a:rPr lang="ru-RU" sz="1800" dirty="0" err="1"/>
              <a:t>активний</a:t>
            </a:r>
            <a:r>
              <a:rPr lang="ru-RU" sz="1800" dirty="0"/>
              <a:t> </a:t>
            </a:r>
            <a:r>
              <a:rPr lang="ru-RU" sz="1800" dirty="0" err="1"/>
              <a:t>фотосинте</a:t>
            </a:r>
            <a:r>
              <a:rPr lang="uk-UA" sz="1800" dirty="0"/>
              <a:t>з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повністю</a:t>
            </a:r>
            <a:r>
              <a:rPr lang="ru-RU" sz="1800" dirty="0"/>
              <a:t> </a:t>
            </a:r>
            <a:r>
              <a:rPr lang="ru-RU" sz="1800" dirty="0" err="1"/>
              <a:t>задовольняло</a:t>
            </a:r>
            <a:r>
              <a:rPr lang="ru-RU" sz="1800" dirty="0"/>
              <a:t> потреби </a:t>
            </a:r>
            <a:r>
              <a:rPr lang="ru-RU" sz="1800" dirty="0" err="1"/>
              <a:t>мешканців</a:t>
            </a:r>
            <a:r>
              <a:rPr lang="ru-RU" sz="1800" dirty="0"/>
              <a:t> </a:t>
            </a:r>
            <a:r>
              <a:rPr lang="ru-RU" sz="1800" dirty="0" err="1"/>
              <a:t>навіть</a:t>
            </a:r>
            <a:r>
              <a:rPr lang="ru-RU" sz="1800" dirty="0"/>
              <a:t> у </a:t>
            </a:r>
            <a:r>
              <a:rPr lang="ru-RU" sz="1800" dirty="0" err="1"/>
              <a:t>нічний</a:t>
            </a:r>
            <a:r>
              <a:rPr lang="ru-RU" sz="1800" dirty="0"/>
              <a:t> </a:t>
            </a:r>
            <a:r>
              <a:rPr lang="ru-RU" sz="1800" dirty="0" err="1"/>
              <a:t>період</a:t>
            </a:r>
            <a:r>
              <a:rPr lang="ru-RU" sz="1800" dirty="0"/>
              <a:t>.</a:t>
            </a:r>
          </a:p>
          <a:p>
            <a:r>
              <a:rPr lang="ru-RU" sz="1800" b="1" dirty="0" err="1"/>
              <a:t>Саморегуляція</a:t>
            </a:r>
            <a:r>
              <a:rPr lang="ru-RU" sz="1800" b="1" dirty="0"/>
              <a:t>:</a:t>
            </a:r>
            <a:r>
              <a:rPr lang="ru-RU" sz="1800" dirty="0"/>
              <a:t> </a:t>
            </a:r>
            <a:r>
              <a:rPr lang="ru-RU" sz="1800" dirty="0" err="1"/>
              <a:t>Експериментальний</a:t>
            </a:r>
            <a:r>
              <a:rPr lang="ru-RU" sz="1800" dirty="0"/>
              <a:t> модуль </a:t>
            </a:r>
            <a:r>
              <a:rPr lang="ru-RU" sz="1800" dirty="0" err="1"/>
              <a:t>продемонстрував</a:t>
            </a:r>
            <a:r>
              <a:rPr lang="ru-RU" sz="1800" dirty="0"/>
              <a:t> </a:t>
            </a:r>
            <a:r>
              <a:rPr lang="ru-RU" sz="1800" dirty="0" err="1"/>
              <a:t>здатність</a:t>
            </a:r>
            <a:r>
              <a:rPr lang="ru-RU" sz="1800" dirty="0"/>
              <a:t> до </a:t>
            </a:r>
            <a:r>
              <a:rPr lang="ru-RU" sz="1800" dirty="0" err="1"/>
              <a:t>самоочищення</a:t>
            </a:r>
            <a:r>
              <a:rPr lang="ru-RU" sz="1800" dirty="0"/>
              <a:t>. </a:t>
            </a:r>
            <a:r>
              <a:rPr lang="ru-RU" sz="1800" dirty="0" err="1"/>
              <a:t>Навіть</a:t>
            </a:r>
            <a:r>
              <a:rPr lang="ru-RU" sz="1800" dirty="0"/>
              <a:t> при </a:t>
            </a:r>
            <a:r>
              <a:rPr lang="ru-RU" sz="1800" dirty="0" err="1"/>
              <a:t>появі</a:t>
            </a:r>
            <a:r>
              <a:rPr lang="ru-RU" sz="1800" dirty="0"/>
              <a:t> </a:t>
            </a:r>
            <a:r>
              <a:rPr lang="ru-RU" sz="1800" dirty="0" err="1"/>
              <a:t>органічного</a:t>
            </a:r>
            <a:r>
              <a:rPr lang="ru-RU" sz="1800" dirty="0"/>
              <a:t> </a:t>
            </a:r>
            <a:r>
              <a:rPr lang="ru-RU" sz="1800" dirty="0" err="1"/>
              <a:t>нальоту</a:t>
            </a:r>
            <a:r>
              <a:rPr lang="ru-RU" sz="1800" dirty="0"/>
              <a:t>, </a:t>
            </a:r>
            <a:r>
              <a:rPr lang="ru-RU" sz="1800" dirty="0" err="1"/>
              <a:t>равлики</a:t>
            </a:r>
            <a:r>
              <a:rPr lang="ru-RU" sz="1800" dirty="0"/>
              <a:t> та </a:t>
            </a:r>
            <a:r>
              <a:rPr lang="ru-RU" sz="1800" dirty="0" err="1"/>
              <a:t>мікроорганізми</a:t>
            </a:r>
            <a:r>
              <a:rPr lang="ru-RU" sz="1800" dirty="0"/>
              <a:t> в </a:t>
            </a:r>
            <a:r>
              <a:rPr lang="ru-RU" sz="1800" dirty="0" err="1"/>
              <a:t>ґрунті</a:t>
            </a:r>
            <a:r>
              <a:rPr lang="ru-RU" sz="1800" dirty="0"/>
              <a:t> </a:t>
            </a:r>
            <a:r>
              <a:rPr lang="ru-RU" sz="1800" dirty="0" err="1"/>
              <a:t>підтримували</a:t>
            </a:r>
            <a:r>
              <a:rPr lang="ru-RU" sz="1800" dirty="0"/>
              <a:t> чистоту </a:t>
            </a:r>
            <a:r>
              <a:rPr lang="ru-RU" sz="1800" dirty="0" err="1"/>
              <a:t>стінок</a:t>
            </a:r>
            <a:r>
              <a:rPr lang="ru-RU" sz="1800" dirty="0"/>
              <a:t> та води, </a:t>
            </a:r>
            <a:r>
              <a:rPr lang="ru-RU" sz="1800" dirty="0" err="1"/>
              <a:t>що</a:t>
            </a:r>
            <a:r>
              <a:rPr lang="ru-RU" sz="1800" dirty="0"/>
              <a:t> є </a:t>
            </a:r>
            <a:r>
              <a:rPr lang="ru-RU" sz="1800" dirty="0" err="1"/>
              <a:t>ключовим</a:t>
            </a:r>
            <a:r>
              <a:rPr lang="ru-RU" sz="1800" dirty="0"/>
              <a:t> для </a:t>
            </a:r>
            <a:r>
              <a:rPr lang="ru-RU" sz="1800" dirty="0" err="1"/>
              <a:t>автономних</a:t>
            </a:r>
            <a:r>
              <a:rPr lang="ru-RU" sz="1800" dirty="0"/>
              <a:t> систем.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948054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49EBE-A8BB-55B1-A531-C56B96D17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0" y="69850"/>
            <a:ext cx="9353550" cy="1325563"/>
          </a:xfrm>
        </p:spPr>
        <p:txBody>
          <a:bodyPr/>
          <a:lstStyle/>
          <a:p>
            <a:r>
              <a:rPr lang="uk-UA" dirty="0"/>
              <a:t>Висновки та </a:t>
            </a:r>
            <a:r>
              <a:rPr lang="ru-RU" dirty="0" err="1"/>
              <a:t>Рекомендації</a:t>
            </a:r>
            <a:r>
              <a:rPr lang="ru-RU" dirty="0"/>
              <a:t> для </a:t>
            </a:r>
            <a:r>
              <a:rPr lang="ru-RU" dirty="0" err="1"/>
              <a:t>програми</a:t>
            </a:r>
            <a:r>
              <a:rPr lang="ru-RU" dirty="0"/>
              <a:t> «</a:t>
            </a:r>
            <a:r>
              <a:rPr lang="ru-RU" dirty="0" err="1"/>
              <a:t>Артеміда</a:t>
            </a:r>
            <a:r>
              <a:rPr lang="ru-RU" dirty="0"/>
              <a:t>»</a:t>
            </a:r>
            <a:br>
              <a:rPr lang="ru-RU" dirty="0"/>
            </a:b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1A630-D9F4-8CCD-1D95-31DB4EA3A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0" y="1466160"/>
            <a:ext cx="10039350" cy="5163240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/>
              <a:t>В </a:t>
            </a:r>
            <a:r>
              <a:rPr lang="ru-RU" sz="1400" dirty="0" err="1"/>
              <a:t>ході</a:t>
            </a:r>
            <a:r>
              <a:rPr lang="ru-RU" sz="1400" dirty="0"/>
              <a:t> </a:t>
            </a:r>
            <a:r>
              <a:rPr lang="ru-RU" sz="1400" dirty="0" err="1"/>
              <a:t>проєкту</a:t>
            </a:r>
            <a:r>
              <a:rPr lang="ru-RU" sz="1400" dirty="0"/>
              <a:t> </a:t>
            </a:r>
            <a:r>
              <a:rPr lang="ru-RU" sz="1400" dirty="0" err="1"/>
              <a:t>було</a:t>
            </a:r>
            <a:r>
              <a:rPr lang="ru-RU" sz="1400" dirty="0"/>
              <a:t> доведено,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створення</a:t>
            </a:r>
            <a:r>
              <a:rPr lang="ru-RU" sz="1400" dirty="0"/>
              <a:t> </a:t>
            </a:r>
            <a:r>
              <a:rPr lang="ru-RU" sz="1400" dirty="0" err="1"/>
              <a:t>повністю</a:t>
            </a:r>
            <a:r>
              <a:rPr lang="ru-RU" sz="1400" dirty="0"/>
              <a:t> </a:t>
            </a:r>
            <a:r>
              <a:rPr lang="ru-RU" sz="1400" dirty="0" err="1"/>
              <a:t>замкненої</a:t>
            </a:r>
            <a:r>
              <a:rPr lang="ru-RU" sz="1400" dirty="0"/>
              <a:t> </a:t>
            </a:r>
            <a:r>
              <a:rPr lang="ru-RU" sz="1400" dirty="0" err="1"/>
              <a:t>біорегенеративної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 (</a:t>
            </a:r>
            <a:r>
              <a:rPr lang="en-US" sz="1400" dirty="0"/>
              <a:t>BLSS) </a:t>
            </a:r>
            <a:r>
              <a:rPr lang="ru-RU" sz="1400" dirty="0"/>
              <a:t>є </a:t>
            </a:r>
            <a:r>
              <a:rPr lang="ru-RU" sz="1400" dirty="0" err="1"/>
              <a:t>можливим</a:t>
            </a:r>
            <a:r>
              <a:rPr lang="ru-RU" sz="1400" dirty="0"/>
              <a:t> за </a:t>
            </a:r>
            <a:r>
              <a:rPr lang="ru-RU" sz="1400" dirty="0" err="1"/>
              <a:t>умови</a:t>
            </a:r>
            <a:r>
              <a:rPr lang="ru-RU" sz="1400" dirty="0"/>
              <a:t> </a:t>
            </a:r>
            <a:r>
              <a:rPr lang="ru-RU" sz="1400" dirty="0" err="1"/>
              <a:t>дотримання</a:t>
            </a:r>
            <a:r>
              <a:rPr lang="ru-RU" sz="1400" dirty="0"/>
              <a:t> </a:t>
            </a:r>
            <a:r>
              <a:rPr lang="ru-RU" sz="1400" b="1" dirty="0" err="1"/>
              <a:t>біологічного</a:t>
            </a:r>
            <a:r>
              <a:rPr lang="ru-RU" sz="1400" b="1" dirty="0"/>
              <a:t> балансу</a:t>
            </a:r>
            <a:r>
              <a:rPr lang="ru-RU" sz="1400" dirty="0"/>
              <a:t>.</a:t>
            </a:r>
          </a:p>
          <a:p>
            <a:r>
              <a:rPr lang="ru-RU" sz="1400" b="1" dirty="0" err="1"/>
              <a:t>Гіпотеза</a:t>
            </a:r>
            <a:r>
              <a:rPr lang="ru-RU" sz="1400" b="1" dirty="0"/>
              <a:t> </a:t>
            </a:r>
            <a:r>
              <a:rPr lang="ru-RU" sz="1400" b="1" dirty="0" err="1"/>
              <a:t>підтвердилася</a:t>
            </a:r>
            <a:r>
              <a:rPr lang="ru-RU" sz="1400" b="1" dirty="0"/>
              <a:t>:</a:t>
            </a:r>
            <a:r>
              <a:rPr lang="ru-RU" sz="1400" dirty="0"/>
              <a:t> Складна </a:t>
            </a:r>
            <a:r>
              <a:rPr lang="ru-RU" sz="1400" dirty="0" err="1"/>
              <a:t>екосистема</a:t>
            </a:r>
            <a:r>
              <a:rPr lang="ru-RU" sz="1400" dirty="0"/>
              <a:t> з </a:t>
            </a:r>
            <a:r>
              <a:rPr lang="ru-RU" sz="1400" dirty="0" err="1"/>
              <a:t>багатим</a:t>
            </a:r>
            <a:r>
              <a:rPr lang="ru-RU" sz="1400" dirty="0"/>
              <a:t> субстратом та </a:t>
            </a:r>
            <a:r>
              <a:rPr lang="ru-RU" sz="1400" dirty="0" err="1"/>
              <a:t>високою</a:t>
            </a:r>
            <a:r>
              <a:rPr lang="ru-RU" sz="1400" dirty="0"/>
              <a:t> </a:t>
            </a:r>
            <a:r>
              <a:rPr lang="ru-RU" sz="1400" dirty="0" err="1"/>
              <a:t>щільністю</a:t>
            </a:r>
            <a:r>
              <a:rPr lang="ru-RU" sz="1400" dirty="0"/>
              <a:t> </a:t>
            </a:r>
            <a:r>
              <a:rPr lang="ru-RU" sz="1400" dirty="0" err="1"/>
              <a:t>фотосинтезуючих</a:t>
            </a:r>
            <a:r>
              <a:rPr lang="ru-RU" sz="1400" dirty="0"/>
              <a:t> </a:t>
            </a:r>
            <a:r>
              <a:rPr lang="ru-RU" sz="1400" dirty="0" err="1"/>
              <a:t>організмів</a:t>
            </a:r>
            <a:r>
              <a:rPr lang="ru-RU" sz="1400" dirty="0"/>
              <a:t> є </a:t>
            </a:r>
            <a:r>
              <a:rPr lang="ru-RU" sz="1400" dirty="0" err="1"/>
              <a:t>значно</a:t>
            </a:r>
            <a:r>
              <a:rPr lang="ru-RU" sz="1400" dirty="0"/>
              <a:t> </a:t>
            </a:r>
            <a:r>
              <a:rPr lang="ru-RU" sz="1400" dirty="0" err="1"/>
              <a:t>стійкішою</a:t>
            </a:r>
            <a:r>
              <a:rPr lang="ru-RU" sz="1400" dirty="0"/>
              <a:t> до </a:t>
            </a:r>
            <a:r>
              <a:rPr lang="ru-RU" sz="1400" dirty="0" err="1"/>
              <a:t>ізоляції</a:t>
            </a:r>
            <a:r>
              <a:rPr lang="ru-RU" sz="1400" dirty="0"/>
              <a:t>, </a:t>
            </a:r>
            <a:r>
              <a:rPr lang="ru-RU" sz="1400" dirty="0" err="1"/>
              <a:t>ніж</a:t>
            </a:r>
            <a:r>
              <a:rPr lang="ru-RU" sz="1400" dirty="0"/>
              <a:t> </a:t>
            </a:r>
            <a:r>
              <a:rPr lang="ru-RU" sz="1400" dirty="0" err="1"/>
              <a:t>спрощені</a:t>
            </a:r>
            <a:r>
              <a:rPr lang="ru-RU" sz="1400" dirty="0"/>
              <a:t> </a:t>
            </a:r>
            <a:r>
              <a:rPr lang="ru-RU" sz="1400" dirty="0" err="1"/>
              <a:t>моделі</a:t>
            </a:r>
            <a:r>
              <a:rPr lang="ru-RU" sz="1400" dirty="0"/>
              <a:t>.</a:t>
            </a:r>
          </a:p>
          <a:p>
            <a:r>
              <a:rPr lang="ru-RU" sz="1400" dirty="0" err="1"/>
              <a:t>Експеримент</a:t>
            </a:r>
            <a:r>
              <a:rPr lang="ru-RU" sz="1400" dirty="0"/>
              <a:t> показав, </a:t>
            </a:r>
            <a:r>
              <a:rPr lang="ru-RU" sz="1400" dirty="0" err="1"/>
              <a:t>що</a:t>
            </a:r>
            <a:r>
              <a:rPr lang="ru-RU" sz="1400" dirty="0"/>
              <a:t> в </a:t>
            </a:r>
            <a:r>
              <a:rPr lang="ru-RU" sz="1400" dirty="0" err="1"/>
              <a:t>замкненому</a:t>
            </a:r>
            <a:r>
              <a:rPr lang="ru-RU" sz="1400" dirty="0"/>
              <a:t> </a:t>
            </a:r>
            <a:r>
              <a:rPr lang="ru-RU" sz="1400" dirty="0" err="1"/>
              <a:t>просторі</a:t>
            </a:r>
            <a:r>
              <a:rPr lang="ru-RU" sz="1400" dirty="0"/>
              <a:t> не </a:t>
            </a:r>
            <a:r>
              <a:rPr lang="ru-RU" sz="1400" dirty="0" err="1"/>
              <a:t>існує</a:t>
            </a:r>
            <a:r>
              <a:rPr lang="ru-RU" sz="1400" dirty="0"/>
              <a:t> «</a:t>
            </a:r>
            <a:r>
              <a:rPr lang="ru-RU" sz="1400" dirty="0" err="1"/>
              <a:t>зайвих</a:t>
            </a:r>
            <a:r>
              <a:rPr lang="ru-RU" sz="1400" dirty="0"/>
              <a:t>» </a:t>
            </a:r>
            <a:r>
              <a:rPr lang="ru-RU" sz="1400" dirty="0" err="1"/>
              <a:t>елементів</a:t>
            </a:r>
            <a:r>
              <a:rPr lang="ru-RU" sz="1400" dirty="0"/>
              <a:t>: </a:t>
            </a:r>
            <a:r>
              <a:rPr lang="ru-RU" sz="1400" dirty="0" err="1"/>
              <a:t>відходи</a:t>
            </a:r>
            <a:r>
              <a:rPr lang="ru-RU" sz="1400" dirty="0"/>
              <a:t> одного виду (</a:t>
            </a:r>
            <a:r>
              <a:rPr lang="ru-RU" sz="1400" dirty="0" err="1"/>
              <a:t>риби</a:t>
            </a:r>
            <a:r>
              <a:rPr lang="ru-RU" sz="1400" dirty="0"/>
              <a:t>) є життєво </a:t>
            </a:r>
            <a:r>
              <a:rPr lang="ru-RU" sz="1400" dirty="0" err="1"/>
              <a:t>необхідним</a:t>
            </a:r>
            <a:r>
              <a:rPr lang="ru-RU" sz="1400" dirty="0"/>
              <a:t> ресурсом для </a:t>
            </a:r>
            <a:r>
              <a:rPr lang="ru-RU" sz="1400" dirty="0" err="1"/>
              <a:t>іншого</a:t>
            </a:r>
            <a:r>
              <a:rPr lang="ru-RU" sz="1400" dirty="0"/>
              <a:t> (</a:t>
            </a:r>
            <a:r>
              <a:rPr lang="ru-RU" sz="1400" dirty="0" err="1"/>
              <a:t>водоростей</a:t>
            </a:r>
            <a:r>
              <a:rPr lang="ru-RU" sz="1400" dirty="0"/>
              <a:t>).</a:t>
            </a:r>
          </a:p>
          <a:p>
            <a:r>
              <a:rPr lang="ru-RU" sz="1400" dirty="0" err="1"/>
              <a:t>Використання</a:t>
            </a:r>
            <a:r>
              <a:rPr lang="ru-RU" sz="1400" dirty="0"/>
              <a:t> </a:t>
            </a:r>
            <a:r>
              <a:rPr lang="ru-RU" sz="1400" dirty="0" err="1"/>
              <a:t>кладофори</a:t>
            </a:r>
            <a:r>
              <a:rPr lang="ru-RU" sz="1400" dirty="0"/>
              <a:t> </a:t>
            </a:r>
            <a:r>
              <a:rPr lang="ru-RU" sz="1400" dirty="0" err="1"/>
              <a:t>виявилося</a:t>
            </a:r>
            <a:r>
              <a:rPr lang="ru-RU" sz="1400" dirty="0"/>
              <a:t> </a:t>
            </a:r>
            <a:r>
              <a:rPr lang="ru-RU" sz="1400" dirty="0" err="1"/>
              <a:t>надзвичайно</a:t>
            </a:r>
            <a:r>
              <a:rPr lang="ru-RU" sz="1400" dirty="0"/>
              <a:t> </a:t>
            </a:r>
            <a:r>
              <a:rPr lang="ru-RU" sz="1400" dirty="0" err="1"/>
              <a:t>ефективним</a:t>
            </a:r>
            <a:r>
              <a:rPr lang="ru-RU" sz="1400" dirty="0"/>
              <a:t> </a:t>
            </a:r>
            <a:r>
              <a:rPr lang="ru-RU" sz="1400" dirty="0" err="1"/>
              <a:t>завдяки</a:t>
            </a:r>
            <a:r>
              <a:rPr lang="ru-RU" sz="1400" dirty="0"/>
              <a:t> </a:t>
            </a:r>
            <a:r>
              <a:rPr lang="ru-RU" sz="1400" dirty="0" err="1"/>
              <a:t>її</a:t>
            </a:r>
            <a:r>
              <a:rPr lang="ru-RU" sz="1400" dirty="0"/>
              <a:t> </a:t>
            </a:r>
            <a:r>
              <a:rPr lang="ru-RU" sz="1400" dirty="0" err="1"/>
              <a:t>невибагливості</a:t>
            </a:r>
            <a:r>
              <a:rPr lang="ru-RU" sz="1400" dirty="0"/>
              <a:t> та </a:t>
            </a:r>
            <a:r>
              <a:rPr lang="ru-RU" sz="1400" dirty="0" err="1"/>
              <a:t>здатності</a:t>
            </a:r>
            <a:r>
              <a:rPr lang="ru-RU" sz="1400" dirty="0"/>
              <a:t> </a:t>
            </a:r>
            <a:r>
              <a:rPr lang="ru-RU" sz="1400" dirty="0" err="1"/>
              <a:t>накопичувати</a:t>
            </a:r>
            <a:r>
              <a:rPr lang="ru-RU" sz="1400" dirty="0"/>
              <a:t> </a:t>
            </a:r>
            <a:r>
              <a:rPr lang="ru-RU" sz="1400" dirty="0" err="1"/>
              <a:t>кисень</a:t>
            </a:r>
            <a:r>
              <a:rPr lang="ru-RU" sz="1400" dirty="0"/>
              <a:t> </a:t>
            </a:r>
            <a:r>
              <a:rPr lang="ru-RU" sz="1400" dirty="0" err="1"/>
              <a:t>усередині</a:t>
            </a:r>
            <a:r>
              <a:rPr lang="ru-RU" sz="1400" dirty="0"/>
              <a:t> </a:t>
            </a:r>
            <a:r>
              <a:rPr lang="ru-RU" sz="1400" dirty="0" err="1"/>
              <a:t>своєї</a:t>
            </a:r>
            <a:r>
              <a:rPr lang="ru-RU" sz="1400" dirty="0"/>
              <a:t> </a:t>
            </a:r>
            <a:r>
              <a:rPr lang="ru-RU" sz="1400" dirty="0" err="1"/>
              <a:t>структури</a:t>
            </a:r>
            <a:r>
              <a:rPr lang="ru-RU" sz="1400" dirty="0"/>
              <a:t>.</a:t>
            </a:r>
          </a:p>
          <a:p>
            <a:pPr marL="0" indent="0">
              <a:buNone/>
            </a:pPr>
            <a:r>
              <a:rPr lang="ru-RU" sz="1400" dirty="0"/>
              <a:t>На </a:t>
            </a:r>
            <a:r>
              <a:rPr lang="ru-RU" sz="1400" dirty="0" err="1"/>
              <a:t>основі</a:t>
            </a:r>
            <a:r>
              <a:rPr lang="ru-RU" sz="1400" dirty="0"/>
              <a:t> </a:t>
            </a:r>
            <a:r>
              <a:rPr lang="ru-RU" sz="1400" dirty="0" err="1"/>
              <a:t>отриманих</a:t>
            </a:r>
            <a:r>
              <a:rPr lang="ru-RU" sz="1400" dirty="0"/>
              <a:t> </a:t>
            </a:r>
            <a:r>
              <a:rPr lang="ru-RU" sz="1400" dirty="0" err="1"/>
              <a:t>даних</a:t>
            </a:r>
            <a:r>
              <a:rPr lang="ru-RU" sz="1400" dirty="0"/>
              <a:t>, ми </a:t>
            </a:r>
            <a:r>
              <a:rPr lang="ru-RU" sz="1400" dirty="0" err="1"/>
              <a:t>пропонуємо</a:t>
            </a:r>
            <a:r>
              <a:rPr lang="ru-RU" sz="1400" dirty="0"/>
              <a:t> </a:t>
            </a:r>
            <a:r>
              <a:rPr lang="ru-RU" sz="1400" dirty="0" err="1"/>
              <a:t>наступні</a:t>
            </a:r>
            <a:r>
              <a:rPr lang="ru-RU" sz="1400" dirty="0"/>
              <a:t> </a:t>
            </a:r>
            <a:r>
              <a:rPr lang="ru-RU" sz="1400" dirty="0" err="1"/>
              <a:t>рекомендації</a:t>
            </a:r>
            <a:r>
              <a:rPr lang="ru-RU" sz="1400" dirty="0"/>
              <a:t> для </a:t>
            </a:r>
            <a:r>
              <a:rPr lang="ru-RU" sz="1400" dirty="0" err="1"/>
              <a:t>проєктування</a:t>
            </a:r>
            <a:r>
              <a:rPr lang="ru-RU" sz="1400" dirty="0"/>
              <a:t> </a:t>
            </a:r>
            <a:r>
              <a:rPr lang="ru-RU" sz="1400" dirty="0" err="1"/>
              <a:t>місячних</a:t>
            </a:r>
            <a:r>
              <a:rPr lang="ru-RU" sz="1400" dirty="0"/>
              <a:t> </a:t>
            </a:r>
            <a:r>
              <a:rPr lang="ru-RU" sz="1400" dirty="0" err="1"/>
              <a:t>житлових</a:t>
            </a:r>
            <a:r>
              <a:rPr lang="ru-RU" sz="1400" dirty="0"/>
              <a:t> </a:t>
            </a:r>
            <a:r>
              <a:rPr lang="ru-RU" sz="1400" dirty="0" err="1"/>
              <a:t>модулів</a:t>
            </a:r>
            <a:r>
              <a:rPr lang="ru-RU" sz="1400" dirty="0"/>
              <a:t>:</a:t>
            </a:r>
          </a:p>
          <a:p>
            <a:r>
              <a:rPr lang="ru-RU" sz="1400" b="1" dirty="0" err="1"/>
              <a:t>Використання</a:t>
            </a:r>
            <a:r>
              <a:rPr lang="ru-RU" sz="1400" b="1" dirty="0"/>
              <a:t> </a:t>
            </a:r>
            <a:r>
              <a:rPr lang="ru-RU" sz="1400" b="1" dirty="0" err="1"/>
              <a:t>багатошарових</a:t>
            </a:r>
            <a:r>
              <a:rPr lang="ru-RU" sz="1400" b="1" dirty="0"/>
              <a:t> </a:t>
            </a:r>
            <a:r>
              <a:rPr lang="ru-RU" sz="1400" b="1" dirty="0" err="1"/>
              <a:t>субстратів</a:t>
            </a:r>
            <a:r>
              <a:rPr lang="ru-RU" sz="1400" b="1" dirty="0"/>
              <a:t>:</a:t>
            </a:r>
            <a:r>
              <a:rPr lang="ru-RU" sz="1400" dirty="0"/>
              <a:t> </a:t>
            </a:r>
            <a:r>
              <a:rPr lang="ru-RU" sz="1400" dirty="0" err="1"/>
              <a:t>Місячні</a:t>
            </a:r>
            <a:r>
              <a:rPr lang="ru-RU" sz="1400" dirty="0"/>
              <a:t> </a:t>
            </a:r>
            <a:r>
              <a:rPr lang="ru-RU" sz="1400" dirty="0" err="1"/>
              <a:t>оранжереї</a:t>
            </a:r>
            <a:r>
              <a:rPr lang="ru-RU" sz="1400" dirty="0"/>
              <a:t> не </a:t>
            </a:r>
            <a:r>
              <a:rPr lang="ru-RU" sz="1400" dirty="0" err="1"/>
              <a:t>повинні</a:t>
            </a:r>
            <a:r>
              <a:rPr lang="ru-RU" sz="1400" dirty="0"/>
              <a:t> бути чисто </a:t>
            </a:r>
            <a:r>
              <a:rPr lang="ru-RU" sz="1400" dirty="0" err="1"/>
              <a:t>гідропонними</a:t>
            </a:r>
            <a:r>
              <a:rPr lang="ru-RU" sz="1400" dirty="0"/>
              <a:t> (</a:t>
            </a:r>
            <a:r>
              <a:rPr lang="ru-RU" sz="1400" dirty="0" err="1"/>
              <a:t>тільки</a:t>
            </a:r>
            <a:r>
              <a:rPr lang="ru-RU" sz="1400" dirty="0"/>
              <a:t> на </a:t>
            </a:r>
            <a:r>
              <a:rPr lang="ru-RU" sz="1400" dirty="0" err="1"/>
              <a:t>воді</a:t>
            </a:r>
            <a:r>
              <a:rPr lang="ru-RU" sz="1400" dirty="0"/>
              <a:t>). </a:t>
            </a:r>
            <a:r>
              <a:rPr lang="ru-RU" sz="1400" dirty="0" err="1"/>
              <a:t>Рекомендується</a:t>
            </a:r>
            <a:r>
              <a:rPr lang="ru-RU" sz="1400" dirty="0"/>
              <a:t> </a:t>
            </a:r>
            <a:r>
              <a:rPr lang="ru-RU" sz="1400" dirty="0" err="1"/>
              <a:t>використовувати</a:t>
            </a:r>
            <a:r>
              <a:rPr lang="ru-RU" sz="1400" dirty="0"/>
              <a:t> </a:t>
            </a:r>
            <a:r>
              <a:rPr lang="ru-RU" sz="1400" dirty="0" err="1"/>
              <a:t>збагачений</a:t>
            </a:r>
            <a:r>
              <a:rPr lang="ru-RU" sz="1400" dirty="0"/>
              <a:t> </a:t>
            </a:r>
            <a:r>
              <a:rPr lang="ru-RU" sz="1400" dirty="0" err="1"/>
              <a:t>місячний</a:t>
            </a:r>
            <a:r>
              <a:rPr lang="ru-RU" sz="1400" dirty="0"/>
              <a:t> </a:t>
            </a:r>
            <a:r>
              <a:rPr lang="ru-RU" sz="1400" dirty="0" err="1"/>
              <a:t>реголіт</a:t>
            </a:r>
            <a:r>
              <a:rPr lang="ru-RU" sz="1400" dirty="0"/>
              <a:t> з </a:t>
            </a:r>
            <a:r>
              <a:rPr lang="ru-RU" sz="1400" dirty="0" err="1"/>
              <a:t>додаванням</a:t>
            </a:r>
            <a:r>
              <a:rPr lang="ru-RU" sz="1400" dirty="0"/>
              <a:t> </a:t>
            </a:r>
            <a:r>
              <a:rPr lang="ru-RU" sz="1400" dirty="0" err="1"/>
              <a:t>земних</a:t>
            </a:r>
            <a:r>
              <a:rPr lang="ru-RU" sz="1400" dirty="0"/>
              <a:t> </a:t>
            </a:r>
            <a:r>
              <a:rPr lang="ru-RU" sz="1400" dirty="0" err="1"/>
              <a:t>бактерій-деструкторів</a:t>
            </a:r>
            <a:r>
              <a:rPr lang="ru-RU" sz="1400" dirty="0"/>
              <a:t> для </a:t>
            </a:r>
            <a:r>
              <a:rPr lang="ru-RU" sz="1400" dirty="0" err="1"/>
              <a:t>створення</a:t>
            </a:r>
            <a:r>
              <a:rPr lang="ru-RU" sz="1400" dirty="0"/>
              <a:t> </a:t>
            </a:r>
            <a:r>
              <a:rPr lang="ru-RU" sz="1400" dirty="0" err="1"/>
              <a:t>повноцінного</a:t>
            </a:r>
            <a:r>
              <a:rPr lang="ru-RU" sz="1400" dirty="0"/>
              <a:t> циклу азоту.</a:t>
            </a:r>
          </a:p>
          <a:p>
            <a:r>
              <a:rPr lang="ru-RU" sz="1400" b="1" dirty="0" err="1"/>
              <a:t>Дублювання</a:t>
            </a:r>
            <a:r>
              <a:rPr lang="ru-RU" sz="1400" b="1" dirty="0"/>
              <a:t> </a:t>
            </a:r>
            <a:r>
              <a:rPr lang="ru-RU" sz="1400" b="1" dirty="0" err="1"/>
              <a:t>кисневих</a:t>
            </a:r>
            <a:r>
              <a:rPr lang="ru-RU" sz="1400" b="1" dirty="0"/>
              <a:t> </a:t>
            </a:r>
            <a:r>
              <a:rPr lang="ru-RU" sz="1400" b="1" dirty="0" err="1"/>
              <a:t>станцій</a:t>
            </a:r>
            <a:r>
              <a:rPr lang="ru-RU" sz="1400" b="1" dirty="0"/>
              <a:t>:</a:t>
            </a:r>
            <a:r>
              <a:rPr lang="ru-RU" sz="1400" dirty="0"/>
              <a:t> </a:t>
            </a:r>
            <a:r>
              <a:rPr lang="ru-RU" sz="1400" dirty="0" err="1"/>
              <a:t>Поряд</a:t>
            </a:r>
            <a:r>
              <a:rPr lang="ru-RU" sz="1400" dirty="0"/>
              <a:t> </a:t>
            </a:r>
            <a:r>
              <a:rPr lang="ru-RU" sz="1400" dirty="0" err="1"/>
              <a:t>із</a:t>
            </a:r>
            <a:r>
              <a:rPr lang="ru-RU" sz="1400" dirty="0"/>
              <a:t> </a:t>
            </a:r>
            <a:r>
              <a:rPr lang="ru-RU" sz="1400" dirty="0" err="1"/>
              <a:t>вищими</a:t>
            </a:r>
            <a:r>
              <a:rPr lang="ru-RU" sz="1400" dirty="0"/>
              <a:t> </a:t>
            </a:r>
            <a:r>
              <a:rPr lang="ru-RU" sz="1400" dirty="0" err="1"/>
              <a:t>рослинами</a:t>
            </a:r>
            <a:r>
              <a:rPr lang="ru-RU" sz="1400" dirty="0"/>
              <a:t> (салатами, пшеницею) </a:t>
            </a:r>
            <a:r>
              <a:rPr lang="ru-RU" sz="1400" dirty="0" err="1"/>
              <a:t>необхідно</a:t>
            </a:r>
            <a:r>
              <a:rPr lang="ru-RU" sz="1400" dirty="0"/>
              <a:t> </a:t>
            </a:r>
            <a:r>
              <a:rPr lang="ru-RU" sz="1400" dirty="0" err="1"/>
              <a:t>використовувати</a:t>
            </a:r>
            <a:r>
              <a:rPr lang="ru-RU" sz="1400" dirty="0"/>
              <a:t> </a:t>
            </a:r>
            <a:r>
              <a:rPr lang="ru-RU" sz="1400" dirty="0" err="1"/>
              <a:t>нитчасті</a:t>
            </a:r>
            <a:r>
              <a:rPr lang="ru-RU" sz="1400" dirty="0"/>
              <a:t> </a:t>
            </a:r>
            <a:r>
              <a:rPr lang="ru-RU" sz="1400" dirty="0" err="1"/>
              <a:t>водорості</a:t>
            </a:r>
            <a:r>
              <a:rPr lang="ru-RU" sz="1400" dirty="0"/>
              <a:t> </a:t>
            </a:r>
            <a:r>
              <a:rPr lang="ru-RU" sz="1400" dirty="0" err="1"/>
              <a:t>або</a:t>
            </a:r>
            <a:r>
              <a:rPr lang="ru-RU" sz="1400" dirty="0"/>
              <a:t> </a:t>
            </a:r>
            <a:r>
              <a:rPr lang="ru-RU" sz="1400" dirty="0" err="1"/>
              <a:t>кладофори</a:t>
            </a:r>
            <a:r>
              <a:rPr lang="ru-RU" sz="1400" dirty="0"/>
              <a:t>. Вони </a:t>
            </a:r>
            <a:r>
              <a:rPr lang="ru-RU" sz="1400" dirty="0" err="1"/>
              <a:t>займають</a:t>
            </a:r>
            <a:r>
              <a:rPr lang="ru-RU" sz="1400" dirty="0"/>
              <a:t> </a:t>
            </a:r>
            <a:r>
              <a:rPr lang="ru-RU" sz="1400" dirty="0" err="1"/>
              <a:t>менше</a:t>
            </a:r>
            <a:r>
              <a:rPr lang="ru-RU" sz="1400" dirty="0"/>
              <a:t> </a:t>
            </a:r>
            <a:r>
              <a:rPr lang="ru-RU" sz="1400" dirty="0" err="1"/>
              <a:t>місця</a:t>
            </a:r>
            <a:r>
              <a:rPr lang="ru-RU" sz="1400" dirty="0"/>
              <a:t>, </a:t>
            </a:r>
            <a:r>
              <a:rPr lang="ru-RU" sz="1400" dirty="0" err="1"/>
              <a:t>потребують</a:t>
            </a:r>
            <a:r>
              <a:rPr lang="ru-RU" sz="1400" dirty="0"/>
              <a:t> </a:t>
            </a:r>
            <a:r>
              <a:rPr lang="ru-RU" sz="1400" dirty="0" err="1"/>
              <a:t>мінімум</a:t>
            </a:r>
            <a:r>
              <a:rPr lang="ru-RU" sz="1400" dirty="0"/>
              <a:t> </a:t>
            </a:r>
            <a:r>
              <a:rPr lang="ru-RU" sz="1400" dirty="0" err="1"/>
              <a:t>світла</a:t>
            </a:r>
            <a:r>
              <a:rPr lang="ru-RU" sz="1400" dirty="0"/>
              <a:t> і </a:t>
            </a:r>
            <a:r>
              <a:rPr lang="ru-RU" sz="1400" dirty="0" err="1"/>
              <a:t>працюють</a:t>
            </a:r>
            <a:r>
              <a:rPr lang="ru-RU" sz="1400" dirty="0"/>
              <a:t> як </a:t>
            </a:r>
            <a:r>
              <a:rPr lang="ru-RU" sz="1400" dirty="0" err="1"/>
              <a:t>надійний</a:t>
            </a:r>
            <a:r>
              <a:rPr lang="ru-RU" sz="1400" dirty="0"/>
              <a:t> </a:t>
            </a:r>
            <a:r>
              <a:rPr lang="ru-RU" sz="1400" dirty="0" err="1"/>
              <a:t>резервний</a:t>
            </a:r>
            <a:r>
              <a:rPr lang="ru-RU" sz="1400" dirty="0"/>
              <a:t> фонд </a:t>
            </a:r>
            <a:r>
              <a:rPr lang="ru-RU" sz="1400" dirty="0" err="1"/>
              <a:t>кисню</a:t>
            </a:r>
            <a:r>
              <a:rPr lang="ru-RU" sz="1400" dirty="0"/>
              <a:t>.</a:t>
            </a:r>
          </a:p>
          <a:p>
            <a:r>
              <a:rPr lang="ru-RU" sz="1400" b="1" dirty="0" err="1"/>
              <a:t>Біомоніторинг</a:t>
            </a:r>
            <a:r>
              <a:rPr lang="ru-RU" sz="1400" b="1" dirty="0"/>
              <a:t>:</a:t>
            </a:r>
            <a:r>
              <a:rPr lang="ru-RU" sz="1400" dirty="0"/>
              <a:t> </a:t>
            </a:r>
            <a:r>
              <a:rPr lang="ru-RU" sz="1400" dirty="0" err="1"/>
              <a:t>Тварини</a:t>
            </a:r>
            <a:r>
              <a:rPr lang="ru-RU" sz="1400" dirty="0"/>
              <a:t> з </a:t>
            </a:r>
            <a:r>
              <a:rPr lang="ru-RU" sz="1400" dirty="0" err="1"/>
              <a:t>високою</a:t>
            </a:r>
            <a:r>
              <a:rPr lang="ru-RU" sz="1400" dirty="0"/>
              <a:t> </a:t>
            </a:r>
            <a:r>
              <a:rPr lang="ru-RU" sz="1400" dirty="0" err="1"/>
              <a:t>адаптивністю</a:t>
            </a:r>
            <a:r>
              <a:rPr lang="ru-RU" sz="1400" dirty="0"/>
              <a:t> (як </a:t>
            </a:r>
            <a:r>
              <a:rPr lang="ru-RU" sz="1400" dirty="0" err="1"/>
              <a:t>молінезії</a:t>
            </a:r>
            <a:r>
              <a:rPr lang="ru-RU" sz="1400" dirty="0"/>
              <a:t> в </a:t>
            </a:r>
            <a:r>
              <a:rPr lang="ru-RU" sz="1400" dirty="0" err="1"/>
              <a:t>нашому</a:t>
            </a:r>
            <a:r>
              <a:rPr lang="ru-RU" sz="1400" dirty="0"/>
              <a:t> </a:t>
            </a:r>
            <a:r>
              <a:rPr lang="ru-RU" sz="1400" dirty="0" err="1"/>
              <a:t>проєкті</a:t>
            </a:r>
            <a:r>
              <a:rPr lang="ru-RU" sz="1400" dirty="0"/>
              <a:t>) </a:t>
            </a:r>
            <a:r>
              <a:rPr lang="ru-RU" sz="1400" dirty="0" err="1"/>
              <a:t>можуть</a:t>
            </a:r>
            <a:r>
              <a:rPr lang="ru-RU" sz="1400" dirty="0"/>
              <a:t> </a:t>
            </a:r>
            <a:r>
              <a:rPr lang="ru-RU" sz="1400" dirty="0" err="1"/>
              <a:t>слугувати</a:t>
            </a:r>
            <a:r>
              <a:rPr lang="ru-RU" sz="1400" dirty="0"/>
              <a:t> «</a:t>
            </a:r>
            <a:r>
              <a:rPr lang="ru-RU" sz="1400" dirty="0" err="1"/>
              <a:t>живими</a:t>
            </a:r>
            <a:r>
              <a:rPr lang="ru-RU" sz="1400" dirty="0"/>
              <a:t> датчиками» </a:t>
            </a:r>
            <a:r>
              <a:rPr lang="ru-RU" sz="1400" dirty="0" err="1"/>
              <a:t>якості</a:t>
            </a:r>
            <a:r>
              <a:rPr lang="ru-RU" sz="1400" dirty="0"/>
              <a:t> </a:t>
            </a:r>
            <a:r>
              <a:rPr lang="ru-RU" sz="1400" dirty="0" err="1"/>
              <a:t>середовища</a:t>
            </a:r>
            <a:r>
              <a:rPr lang="ru-RU" sz="1400" dirty="0"/>
              <a:t>. </a:t>
            </a:r>
            <a:r>
              <a:rPr lang="ru-RU" sz="1400" dirty="0" err="1"/>
              <a:t>Їхня</a:t>
            </a:r>
            <a:r>
              <a:rPr lang="ru-RU" sz="1400" dirty="0"/>
              <a:t> </a:t>
            </a:r>
            <a:r>
              <a:rPr lang="ru-RU" sz="1400" dirty="0" err="1"/>
              <a:t>поведінка</a:t>
            </a:r>
            <a:r>
              <a:rPr lang="ru-RU" sz="1400" dirty="0"/>
              <a:t> </a:t>
            </a:r>
            <a:r>
              <a:rPr lang="ru-RU" sz="1400" dirty="0" err="1"/>
              <a:t>дозволяє</a:t>
            </a:r>
            <a:r>
              <a:rPr lang="ru-RU" sz="1400" dirty="0"/>
              <a:t> </a:t>
            </a:r>
            <a:r>
              <a:rPr lang="ru-RU" sz="1400" dirty="0" err="1"/>
              <a:t>помітити</a:t>
            </a:r>
            <a:r>
              <a:rPr lang="ru-RU" sz="1400" dirty="0"/>
              <a:t> </a:t>
            </a:r>
            <a:r>
              <a:rPr lang="ru-RU" sz="1400" dirty="0" err="1"/>
              <a:t>критичні</a:t>
            </a:r>
            <a:r>
              <a:rPr lang="ru-RU" sz="1400" dirty="0"/>
              <a:t> </a:t>
            </a:r>
            <a:r>
              <a:rPr lang="ru-RU" sz="1400" dirty="0" err="1"/>
              <a:t>зміни</a:t>
            </a:r>
            <a:r>
              <a:rPr lang="ru-RU" sz="1400" dirty="0"/>
              <a:t> в </a:t>
            </a:r>
            <a:r>
              <a:rPr lang="ru-RU" sz="1400" dirty="0" err="1"/>
              <a:t>складі</a:t>
            </a:r>
            <a:r>
              <a:rPr lang="ru-RU" sz="1400" dirty="0"/>
              <a:t> </a:t>
            </a:r>
            <a:r>
              <a:rPr lang="ru-RU" sz="1400" dirty="0" err="1"/>
              <a:t>атмосфери</a:t>
            </a:r>
            <a:r>
              <a:rPr lang="ru-RU" sz="1400" dirty="0"/>
              <a:t> </a:t>
            </a:r>
            <a:r>
              <a:rPr lang="ru-RU" sz="1400" dirty="0" err="1"/>
              <a:t>чи</a:t>
            </a:r>
            <a:r>
              <a:rPr lang="ru-RU" sz="1400" dirty="0"/>
              <a:t> води </a:t>
            </a:r>
            <a:r>
              <a:rPr lang="ru-RU" sz="1400" dirty="0" err="1"/>
              <a:t>швидше</a:t>
            </a:r>
            <a:r>
              <a:rPr lang="ru-RU" sz="1400" dirty="0"/>
              <a:t>, </a:t>
            </a:r>
            <a:r>
              <a:rPr lang="ru-RU" sz="1400" dirty="0" err="1"/>
              <a:t>ніж</a:t>
            </a:r>
            <a:r>
              <a:rPr lang="ru-RU" sz="1400" dirty="0"/>
              <a:t> </a:t>
            </a:r>
            <a:r>
              <a:rPr lang="ru-RU" sz="1400" dirty="0" err="1"/>
              <a:t>електронні</a:t>
            </a:r>
            <a:r>
              <a:rPr lang="ru-RU" sz="1400" dirty="0"/>
              <a:t> </a:t>
            </a:r>
            <a:r>
              <a:rPr lang="ru-RU" sz="1400" dirty="0" err="1"/>
              <a:t>сенсори</a:t>
            </a:r>
            <a:r>
              <a:rPr lang="ru-RU" sz="1400" dirty="0"/>
              <a:t>.</a:t>
            </a:r>
          </a:p>
          <a:p>
            <a:r>
              <a:rPr lang="ru-RU" sz="1400" b="1" dirty="0" err="1"/>
              <a:t>Герметичність</a:t>
            </a:r>
            <a:r>
              <a:rPr lang="ru-RU" sz="1400" b="1" dirty="0"/>
              <a:t> та точка </a:t>
            </a:r>
            <a:r>
              <a:rPr lang="ru-RU" sz="1400" b="1" dirty="0" err="1"/>
              <a:t>роси</a:t>
            </a:r>
            <a:r>
              <a:rPr lang="ru-RU" sz="1400" b="1" dirty="0"/>
              <a:t>:</a:t>
            </a:r>
            <a:r>
              <a:rPr lang="ru-RU" sz="1400" dirty="0"/>
              <a:t> </a:t>
            </a:r>
            <a:r>
              <a:rPr lang="ru-RU" sz="1400" dirty="0" err="1"/>
              <a:t>Необхідно</a:t>
            </a:r>
            <a:r>
              <a:rPr lang="ru-RU" sz="1400" dirty="0"/>
              <a:t> </a:t>
            </a:r>
            <a:r>
              <a:rPr lang="ru-RU" sz="1400" dirty="0" err="1"/>
              <a:t>впроваджувати</a:t>
            </a:r>
            <a:r>
              <a:rPr lang="ru-RU" sz="1400" dirty="0"/>
              <a:t> </a:t>
            </a:r>
            <a:r>
              <a:rPr lang="ru-RU" sz="1400" dirty="0" err="1"/>
              <a:t>пасивні</a:t>
            </a:r>
            <a:r>
              <a:rPr lang="ru-RU" sz="1400" dirty="0"/>
              <a:t> </a:t>
            </a:r>
            <a:r>
              <a:rPr lang="ru-RU" sz="1400" dirty="0" err="1"/>
              <a:t>системи</a:t>
            </a:r>
            <a:r>
              <a:rPr lang="ru-RU" sz="1400" dirty="0"/>
              <a:t> </a:t>
            </a:r>
            <a:r>
              <a:rPr lang="ru-RU" sz="1400" dirty="0" err="1"/>
              <a:t>збору</a:t>
            </a:r>
            <a:r>
              <a:rPr lang="ru-RU" sz="1400" dirty="0"/>
              <a:t> конденсату (як ми </a:t>
            </a:r>
            <a:r>
              <a:rPr lang="ru-RU" sz="1400" dirty="0" err="1"/>
              <a:t>спостерігали</a:t>
            </a:r>
            <a:r>
              <a:rPr lang="ru-RU" sz="1400" dirty="0"/>
              <a:t> на </a:t>
            </a:r>
            <a:r>
              <a:rPr lang="ru-RU" sz="1400" dirty="0" err="1"/>
              <a:t>стінках</a:t>
            </a:r>
            <a:r>
              <a:rPr lang="ru-RU" sz="1400" dirty="0"/>
              <a:t> банок) для природного </a:t>
            </a:r>
            <a:r>
              <a:rPr lang="ru-RU" sz="1400" dirty="0" err="1"/>
              <a:t>зрошення</a:t>
            </a:r>
            <a:r>
              <a:rPr lang="ru-RU" sz="1400" dirty="0"/>
              <a:t> </a:t>
            </a:r>
            <a:r>
              <a:rPr lang="ru-RU" sz="1400" dirty="0" err="1"/>
              <a:t>рослин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зменшить</a:t>
            </a:r>
            <a:r>
              <a:rPr lang="ru-RU" sz="1400" dirty="0"/>
              <a:t> </a:t>
            </a:r>
            <a:r>
              <a:rPr lang="ru-RU" sz="1400" dirty="0" err="1"/>
              <a:t>енерговитрати</a:t>
            </a:r>
            <a:r>
              <a:rPr lang="ru-RU" sz="1400" dirty="0"/>
              <a:t> </a:t>
            </a:r>
            <a:r>
              <a:rPr lang="ru-RU" sz="1400" dirty="0" err="1"/>
              <a:t>бази</a:t>
            </a:r>
            <a:r>
              <a:rPr lang="ru-RU" sz="1400" dirty="0"/>
              <a:t>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39139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EBDC6A-E2F0-1076-3E9C-2A3364A8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Список використаних джерел:</a:t>
            </a:r>
            <a:endParaRPr lang="ru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5F2A8D-D271-0F2E-63F8-67A791381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550" y="1444625"/>
            <a:ext cx="9239250" cy="435133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highlight>
                  <a:srgbClr val="FFFFFF"/>
                </a:highlight>
              </a:rPr>
              <a:t>NASA (2020). Artemis Plan: NASA’s Lunar Exploration Program Overview.</a:t>
            </a:r>
            <a:r>
              <a:rPr lang="en-US" sz="2000" dirty="0">
                <a:highlight>
                  <a:srgbClr val="FFFFFF"/>
                </a:highlight>
              </a:rPr>
              <a:t> National Aeronautics and Space Administration. Available at: </a:t>
            </a:r>
            <a:r>
              <a:rPr lang="en-US" sz="2000" dirty="0">
                <a:highlight>
                  <a:srgbClr val="FFFFFF"/>
                </a:highlight>
                <a:hlinkClick r:id="rId2"/>
              </a:rPr>
              <a:t>https://www.nasa.gov/sites/default/files/atoms/files/artemis_plan_20200921.pdf</a:t>
            </a:r>
            <a:endParaRPr lang="uk-UA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Life Support Subsystems</a:t>
            </a:r>
            <a:r>
              <a:rPr lang="uk-UA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https://www.nasa.gov/reference/jsc-life-support-subsystems/</a:t>
            </a:r>
            <a:endParaRPr lang="uk-UA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Closed Ecological Systems, Space Life Support and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Biospherics</a:t>
            </a:r>
            <a:r>
              <a:rPr lang="uk-UA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https://www.researchgate.net/publication/251166953_Closed_Ecological_Systems_Space_Life_Support_and_Biospherics</a:t>
            </a:r>
            <a:endParaRPr lang="uk-UA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Marimo Moss Ball: Care, Water Parameters &amp; Lighting</a:t>
            </a:r>
            <a:r>
              <a:rPr lang="uk-UA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https://www.aquariumcarebasics.com/aquarium-plants/marimo-moss-ball/</a:t>
            </a:r>
            <a:endParaRPr lang="uk-UA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Molly Fish Care: Adaptability and Environment.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FishLaboratory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. URL: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https://www.fishlaboratory.com/fish/molly-fish/</a:t>
            </a:r>
            <a:endParaRPr lang="uk-UA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Biological Role of Poecilia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sphenops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 in Aquatic Systems. Aquarium Source. URL: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https://www.aquariumsource.com/molly-fish/</a:t>
            </a:r>
            <a:endParaRPr lang="uk-UA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Ecological Systems as Complex Systems: Challenges for an Emerging Science</a:t>
            </a:r>
            <a:r>
              <a:rPr lang="uk-UA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-apple-system"/>
              </a:rPr>
              <a:t>https://www.mdpi.com/1424-2818/2/3/395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-apple-system"/>
            </a:endParaRPr>
          </a:p>
          <a:p>
            <a:pPr marL="0" indent="0">
              <a:buNone/>
            </a:pPr>
            <a:endParaRPr lang="uk-UA" b="1" cap="all" dirty="0"/>
          </a:p>
          <a:p>
            <a:pPr marL="342900" indent="-342900">
              <a:buFont typeface="+mj-lt"/>
              <a:buAutoNum type="arabicPeriod"/>
            </a:pPr>
            <a:endParaRPr lang="en-US" b="1" cap="all" dirty="0"/>
          </a:p>
          <a:p>
            <a:pPr marL="342900" indent="-342900">
              <a:buFont typeface="+mj-lt"/>
              <a:buAutoNum type="arabicPeriod"/>
            </a:pPr>
            <a:endParaRPr lang="uk-UA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uk-UA" sz="1600" dirty="0">
              <a:solidFill>
                <a:srgbClr val="202122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03797123"/>
      </p:ext>
    </p:extLst>
  </p:cSld>
  <p:clrMapOvr>
    <a:masterClrMapping/>
  </p:clrMapOvr>
</p:sld>
</file>

<file path=ppt/theme/theme1.xml><?xml version="1.0" encoding="utf-8"?>
<a:theme xmlns:a="http://schemas.openxmlformats.org/drawingml/2006/main" name="PIPS Cool Tribe Physic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PS Cool Tribe Physics" id="{92BD395B-1473-46A4-8D11-106D08494FF1}" vid="{AFACD7C8-1061-413A-A9EF-5C144AFA36E8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PIPS Cool Tribe Physics</Template>
  <TotalTime>866</TotalTime>
  <Words>2127</Words>
  <Application>Microsoft Office PowerPoint</Application>
  <PresentationFormat>Широкий екран</PresentationFormat>
  <Paragraphs>281</Paragraphs>
  <Slides>17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2" baseType="lpstr">
      <vt:lpstr>-apple-system</vt:lpstr>
      <vt:lpstr>Arial</vt:lpstr>
      <vt:lpstr>Calibri</vt:lpstr>
      <vt:lpstr>Google Sans Text</vt:lpstr>
      <vt:lpstr>PIPS Cool Tribe Physics</vt:lpstr>
      <vt:lpstr>Артеміда: Біосфера в мініатюрі.  Дослідження автономних систем життєзабезпечення для місячних експедицій</vt:lpstr>
      <vt:lpstr>Мета проекту:</vt:lpstr>
      <vt:lpstr>Завдання проекту:</vt:lpstr>
      <vt:lpstr>Актуальність дослідження</vt:lpstr>
      <vt:lpstr>Замкнена екосистема (Closed Ecological System, CES) не обмінюється речовиною із зовнішнім середовищем, але отримує від нього енергію</vt:lpstr>
      <vt:lpstr>Як банка моделює базу на Місяці?</vt:lpstr>
      <vt:lpstr>Дизайн експерименту:</vt:lpstr>
      <vt:lpstr>Характеристика біологічних компонентів моделі BLSS «Артеміда»</vt:lpstr>
      <vt:lpstr>Створення «Місячних модулів»</vt:lpstr>
      <vt:lpstr>ПРОТОКОЛ №1: Контрольний модуль (мінімальний) Склад: Пісок, 2 кладофори, 1 молінезія.</vt:lpstr>
      <vt:lpstr>ПРОТОКОЛ №2: Експериментальний модуль (складний) Склад: Гравій, мул, пісок, 4 кладофори, 1 молінезія.</vt:lpstr>
      <vt:lpstr>Презентація PowerPoint</vt:lpstr>
      <vt:lpstr>Презентація PowerPoint</vt:lpstr>
      <vt:lpstr>Презентація PowerPoint</vt:lpstr>
      <vt:lpstr>Аналіз результатів</vt:lpstr>
      <vt:lpstr>Висновки та Рекомендації для програми «Артеміда» </vt:lpstr>
      <vt:lpstr>Список використаних джерел: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джерел світла за допомогою власноруч виготовленого спектрометра</dc:title>
  <dc:creator>Юлия Лунева</dc:creator>
  <cp:lastModifiedBy>Юлия Лунева</cp:lastModifiedBy>
  <cp:revision>33</cp:revision>
  <dcterms:created xsi:type="dcterms:W3CDTF">2024-03-26T10:20:31Z</dcterms:created>
  <dcterms:modified xsi:type="dcterms:W3CDTF">2026-04-06T11:58:33Z</dcterms:modified>
</cp:coreProperties>
</file>