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383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254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210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317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078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153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473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256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970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683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72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8E6EE-4F4B-4F47-A110-E9DF38891566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D2CC8-F950-4AFB-9848-F8C821B2FF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119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6260" y="2843134"/>
            <a:ext cx="1962931" cy="1411225"/>
          </a:xfrm>
        </p:spPr>
        <p:txBody>
          <a:bodyPr>
            <a:normAutofit/>
          </a:bodyPr>
          <a:lstStyle/>
          <a:p>
            <a:endParaRPr lang="uk-UA" sz="1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48" y="4547616"/>
            <a:ext cx="1401318" cy="1868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" y="4558284"/>
            <a:ext cx="2462784" cy="1847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16" y="2419577"/>
            <a:ext cx="2444428" cy="18570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855" y="2398775"/>
            <a:ext cx="2438591" cy="34777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48" y="4558284"/>
            <a:ext cx="3142963" cy="18470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535" y="267714"/>
            <a:ext cx="1401318" cy="18684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074" y="2419577"/>
            <a:ext cx="1412937" cy="18839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759" y="249935"/>
            <a:ext cx="2462784" cy="18470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48" y="2432035"/>
            <a:ext cx="1458850" cy="18714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463" y="263143"/>
            <a:ext cx="1469084" cy="18470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53" y="237237"/>
            <a:ext cx="1424176" cy="1898901"/>
          </a:xfrm>
          <a:prstGeom prst="rect">
            <a:avLst/>
          </a:prstGeom>
        </p:spPr>
      </p:pic>
      <p:sp>
        <p:nvSpPr>
          <p:cNvPr id="17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38815" y="208652"/>
            <a:ext cx="3355646" cy="2070077"/>
          </a:xfrm>
        </p:spPr>
        <p:txBody>
          <a:bodyPr spcCol="36000">
            <a:normAutofit/>
          </a:bodyPr>
          <a:lstStyle/>
          <a:p>
            <a:pPr>
              <a:spcBef>
                <a:spcPts val="0"/>
              </a:spcBef>
            </a:pPr>
            <a:r>
              <a:rPr lang="uk-UA" sz="1000" b="1" dirty="0" err="1" smtClean="0"/>
              <a:t>Постер</a:t>
            </a:r>
            <a:r>
              <a:rPr lang="uk-UA" sz="1000" b="1" dirty="0" smtClean="0"/>
              <a:t> наукового дослідження</a:t>
            </a:r>
          </a:p>
          <a:p>
            <a:r>
              <a:rPr lang="uk-UA" sz="1200" b="1" dirty="0" smtClean="0"/>
              <a:t> «МАРТИНІВКА: ІСТОРІЯ ЧЕСЬКОГО ПОСЕЛЕННЯ НА ВОЛИНІ»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000" b="1" dirty="0" smtClean="0"/>
              <a:t>Автор </a:t>
            </a:r>
            <a:r>
              <a:rPr lang="uk-UA" sz="1000" b="1" dirty="0" err="1" smtClean="0"/>
              <a:t>проєкту</a:t>
            </a:r>
            <a:r>
              <a:rPr lang="uk-UA" sz="1000" b="1" dirty="0" smtClean="0"/>
              <a:t>:  Пастушок Вікторія Петрівна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000" b="1" dirty="0" smtClean="0"/>
              <a:t>Учениця 8 класу  Рівненського ліцею №19 Рівненської ОТГ Рівненської області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000" b="1" dirty="0" smtClean="0"/>
              <a:t>Керівники </a:t>
            </a:r>
            <a:r>
              <a:rPr lang="uk-UA" sz="1000" b="1" dirty="0" err="1" smtClean="0"/>
              <a:t>проєкту</a:t>
            </a:r>
            <a:r>
              <a:rPr lang="uk-UA" sz="1000" b="1" dirty="0" smtClean="0"/>
              <a:t>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000" b="1" dirty="0" err="1" smtClean="0"/>
              <a:t>Ясінський</a:t>
            </a:r>
            <a:r>
              <a:rPr lang="uk-UA" sz="1000" b="1" dirty="0" smtClean="0"/>
              <a:t> М.М. – керівник гуртка «Історичне краєзнавство» Рівненської МАНУМ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000" b="1" dirty="0" err="1" smtClean="0"/>
              <a:t>Приндета</a:t>
            </a:r>
            <a:r>
              <a:rPr lang="uk-UA" sz="1000" b="1" dirty="0" smtClean="0"/>
              <a:t> О. П. – вчителька</a:t>
            </a:r>
            <a:r>
              <a:rPr lang="uk-UA" sz="1000" b="1" dirty="0"/>
              <a:t> </a:t>
            </a:r>
            <a:r>
              <a:rPr lang="uk-UA" sz="1000" b="1" dirty="0" smtClean="0"/>
              <a:t>історії  Рівненського ліцею №19 Рівненської міської ради  Рівненської області</a:t>
            </a:r>
          </a:p>
          <a:p>
            <a:pPr>
              <a:lnSpc>
                <a:spcPct val="100000"/>
              </a:lnSpc>
            </a:pPr>
            <a:endParaRPr lang="uk-UA" sz="1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120759" y="5876545"/>
            <a:ext cx="2450687" cy="646331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1867 – 2027</a:t>
            </a:r>
          </a:p>
          <a:p>
            <a:pPr algn="ctr"/>
            <a:r>
              <a:rPr lang="uk-UA" dirty="0" smtClean="0">
                <a:solidFill>
                  <a:srgbClr val="FF0000"/>
                </a:solidFill>
              </a:rPr>
              <a:t>1947 - 2027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187" y="2278729"/>
            <a:ext cx="2254666" cy="435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653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68</Words>
  <Application>Microsoft Office PowerPoint</Application>
  <PresentationFormat>Широкий екран</PresentationFormat>
  <Paragraphs>9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14</cp:revision>
  <dcterms:created xsi:type="dcterms:W3CDTF">2026-04-07T10:06:13Z</dcterms:created>
  <dcterms:modified xsi:type="dcterms:W3CDTF">2026-04-10T09:12:33Z</dcterms:modified>
</cp:coreProperties>
</file>