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9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ntorium Mentorium" userId="cdccbbb1e1c0eb62" providerId="LiveId" clId="{CBC6370B-D192-4386-A4BE-49F8453A0203}"/>
    <pc:docChg chg="undo custSel addSld delSld modSld">
      <pc:chgData name="Mentorium Mentorium" userId="cdccbbb1e1c0eb62" providerId="LiveId" clId="{CBC6370B-D192-4386-A4BE-49F8453A0203}" dt="2026-04-20T17:20:54.087" v="115" actId="26606"/>
      <pc:docMkLst>
        <pc:docMk/>
      </pc:docMkLst>
      <pc:sldChg chg="addSp delSp modSp new mod setBg">
        <pc:chgData name="Mentorium Mentorium" userId="cdccbbb1e1c0eb62" providerId="LiveId" clId="{CBC6370B-D192-4386-A4BE-49F8453A0203}" dt="2026-04-20T17:20:54.087" v="115" actId="26606"/>
        <pc:sldMkLst>
          <pc:docMk/>
          <pc:sldMk cId="135659968" sldId="256"/>
        </pc:sldMkLst>
        <pc:spChg chg="add del">
          <ac:chgData name="Mentorium Mentorium" userId="cdccbbb1e1c0eb62" providerId="LiveId" clId="{CBC6370B-D192-4386-A4BE-49F8453A0203}" dt="2026-04-20T17:20:44.005" v="110" actId="26606"/>
          <ac:spMkLst>
            <pc:docMk/>
            <pc:sldMk cId="135659968" sldId="256"/>
            <ac:spMk id="9" creationId="{AB8C311F-7253-4AED-9701-7FC0708C41C7}"/>
          </ac:spMkLst>
        </pc:spChg>
        <pc:spChg chg="add del">
          <ac:chgData name="Mentorium Mentorium" userId="cdccbbb1e1c0eb62" providerId="LiveId" clId="{CBC6370B-D192-4386-A4BE-49F8453A0203}" dt="2026-04-20T17:20:44.005" v="110" actId="26606"/>
          <ac:spMkLst>
            <pc:docMk/>
            <pc:sldMk cId="135659968" sldId="256"/>
            <ac:spMk id="11" creationId="{E2384209-CB15-4CDF-9D31-C44FD9A3F20D}"/>
          </ac:spMkLst>
        </pc:spChg>
        <pc:spChg chg="add del">
          <ac:chgData name="Mentorium Mentorium" userId="cdccbbb1e1c0eb62" providerId="LiveId" clId="{CBC6370B-D192-4386-A4BE-49F8453A0203}" dt="2026-04-20T17:20:44.005" v="110" actId="26606"/>
          <ac:spMkLst>
            <pc:docMk/>
            <pc:sldMk cId="135659968" sldId="256"/>
            <ac:spMk id="13" creationId="{2633B3B5-CC90-43F0-8714-D31D1F3F0209}"/>
          </ac:spMkLst>
        </pc:spChg>
        <pc:spChg chg="add del">
          <ac:chgData name="Mentorium Mentorium" userId="cdccbbb1e1c0eb62" providerId="LiveId" clId="{CBC6370B-D192-4386-A4BE-49F8453A0203}" dt="2026-04-20T17:20:44.005" v="110" actId="26606"/>
          <ac:spMkLst>
            <pc:docMk/>
            <pc:sldMk cId="135659968" sldId="256"/>
            <ac:spMk id="15" creationId="{A8D57A06-A426-446D-B02C-A2DC6B62E45E}"/>
          </ac:spMkLst>
        </pc:spChg>
        <pc:spChg chg="add del">
          <ac:chgData name="Mentorium Mentorium" userId="cdccbbb1e1c0eb62" providerId="LiveId" clId="{CBC6370B-D192-4386-A4BE-49F8453A0203}" dt="2026-04-20T17:20:49.168" v="112" actId="26606"/>
          <ac:spMkLst>
            <pc:docMk/>
            <pc:sldMk cId="135659968" sldId="256"/>
            <ac:spMk id="17" creationId="{63644BFD-D22E-4019-B666-387DA51AEAFD}"/>
          </ac:spMkLst>
        </pc:spChg>
        <pc:spChg chg="add del">
          <ac:chgData name="Mentorium Mentorium" userId="cdccbbb1e1c0eb62" providerId="LiveId" clId="{CBC6370B-D192-4386-A4BE-49F8453A0203}" dt="2026-04-20T17:20:49.168" v="112" actId="26606"/>
          <ac:spMkLst>
            <pc:docMk/>
            <pc:sldMk cId="135659968" sldId="256"/>
            <ac:spMk id="20" creationId="{3776B14B-F2F4-4825-8DA8-8C7A0F2B3960}"/>
          </ac:spMkLst>
        </pc:spChg>
        <pc:spChg chg="add del">
          <ac:chgData name="Mentorium Mentorium" userId="cdccbbb1e1c0eb62" providerId="LiveId" clId="{CBC6370B-D192-4386-A4BE-49F8453A0203}" dt="2026-04-20T17:20:54.071" v="114" actId="26606"/>
          <ac:spMkLst>
            <pc:docMk/>
            <pc:sldMk cId="135659968" sldId="256"/>
            <ac:spMk id="22" creationId="{206E56BB-C8E6-4F70-B8BF-921C4912D6DE}"/>
          </ac:spMkLst>
        </pc:spChg>
        <pc:spChg chg="add del">
          <ac:chgData name="Mentorium Mentorium" userId="cdccbbb1e1c0eb62" providerId="LiveId" clId="{CBC6370B-D192-4386-A4BE-49F8453A0203}" dt="2026-04-20T17:20:54.071" v="114" actId="26606"/>
          <ac:spMkLst>
            <pc:docMk/>
            <pc:sldMk cId="135659968" sldId="256"/>
            <ac:spMk id="23" creationId="{99643316-AB20-4DD1-8578-B5D7F033C0A3}"/>
          </ac:spMkLst>
        </pc:spChg>
        <pc:spChg chg="add">
          <ac:chgData name="Mentorium Mentorium" userId="cdccbbb1e1c0eb62" providerId="LiveId" clId="{CBC6370B-D192-4386-A4BE-49F8453A0203}" dt="2026-04-20T17:20:54.087" v="115" actId="26606"/>
          <ac:spMkLst>
            <pc:docMk/>
            <pc:sldMk cId="135659968" sldId="256"/>
            <ac:spMk id="25" creationId="{AB8C311F-7253-4AED-9701-7FC0708C41C7}"/>
          </ac:spMkLst>
        </pc:spChg>
        <pc:spChg chg="add">
          <ac:chgData name="Mentorium Mentorium" userId="cdccbbb1e1c0eb62" providerId="LiveId" clId="{CBC6370B-D192-4386-A4BE-49F8453A0203}" dt="2026-04-20T17:20:54.087" v="115" actId="26606"/>
          <ac:spMkLst>
            <pc:docMk/>
            <pc:sldMk cId="135659968" sldId="256"/>
            <ac:spMk id="26" creationId="{E2384209-CB15-4CDF-9D31-C44FD9A3F20D}"/>
          </ac:spMkLst>
        </pc:spChg>
        <pc:spChg chg="add">
          <ac:chgData name="Mentorium Mentorium" userId="cdccbbb1e1c0eb62" providerId="LiveId" clId="{CBC6370B-D192-4386-A4BE-49F8453A0203}" dt="2026-04-20T17:20:54.087" v="115" actId="26606"/>
          <ac:spMkLst>
            <pc:docMk/>
            <pc:sldMk cId="135659968" sldId="256"/>
            <ac:spMk id="27" creationId="{2633B3B5-CC90-43F0-8714-D31D1F3F0209}"/>
          </ac:spMkLst>
        </pc:spChg>
        <pc:spChg chg="add">
          <ac:chgData name="Mentorium Mentorium" userId="cdccbbb1e1c0eb62" providerId="LiveId" clId="{CBC6370B-D192-4386-A4BE-49F8453A0203}" dt="2026-04-20T17:20:54.087" v="115" actId="26606"/>
          <ac:spMkLst>
            <pc:docMk/>
            <pc:sldMk cId="135659968" sldId="256"/>
            <ac:spMk id="28" creationId="{A8D57A06-A426-446D-B02C-A2DC6B62E45E}"/>
          </ac:spMkLst>
        </pc:spChg>
        <pc:grpChg chg="add del">
          <ac:chgData name="Mentorium Mentorium" userId="cdccbbb1e1c0eb62" providerId="LiveId" clId="{CBC6370B-D192-4386-A4BE-49F8453A0203}" dt="2026-04-20T17:20:49.168" v="112" actId="26606"/>
          <ac:grpSpMkLst>
            <pc:docMk/>
            <pc:sldMk cId="135659968" sldId="256"/>
            <ac:grpSpMk id="18" creationId="{5FE9FE4C-C9E0-4C54-8010-EA9D29CD4D59}"/>
          </ac:grpSpMkLst>
        </pc:grpChg>
        <pc:picChg chg="add del mod">
          <ac:chgData name="Mentorium Mentorium" userId="cdccbbb1e1c0eb62" providerId="LiveId" clId="{CBC6370B-D192-4386-A4BE-49F8453A0203}" dt="2026-04-20T17:05:59.651" v="107" actId="21"/>
          <ac:picMkLst>
            <pc:docMk/>
            <pc:sldMk cId="135659968" sldId="256"/>
            <ac:picMk id="3" creationId="{79145558-C033-9F6B-2422-8A3FDA40EB1E}"/>
          </ac:picMkLst>
        </pc:picChg>
        <pc:picChg chg="add mod">
          <ac:chgData name="Mentorium Mentorium" userId="cdccbbb1e1c0eb62" providerId="LiveId" clId="{CBC6370B-D192-4386-A4BE-49F8453A0203}" dt="2026-04-20T17:20:54.087" v="115" actId="26606"/>
          <ac:picMkLst>
            <pc:docMk/>
            <pc:sldMk cId="135659968" sldId="256"/>
            <ac:picMk id="4" creationId="{55E3F26B-E150-1E9D-8FEB-B5EFBA49D48A}"/>
          </ac:picMkLst>
        </pc:picChg>
      </pc:sldChg>
      <pc:sldChg chg="addSp modSp new mod setBg">
        <pc:chgData name="Mentorium Mentorium" userId="cdccbbb1e1c0eb62" providerId="LiveId" clId="{CBC6370B-D192-4386-A4BE-49F8453A0203}" dt="2026-04-05T13:26:11.169" v="12" actId="26606"/>
        <pc:sldMkLst>
          <pc:docMk/>
          <pc:sldMk cId="3322694631" sldId="257"/>
        </pc:sldMkLst>
        <pc:spChg chg="add">
          <ac:chgData name="Mentorium Mentorium" userId="cdccbbb1e1c0eb62" providerId="LiveId" clId="{CBC6370B-D192-4386-A4BE-49F8453A0203}" dt="2026-04-05T13:26:11.169" v="12" actId="26606"/>
          <ac:spMkLst>
            <pc:docMk/>
            <pc:sldMk cId="3322694631" sldId="257"/>
            <ac:spMk id="8" creationId="{42A4FC2C-047E-45A5-965D-8E1E3BF09BC6}"/>
          </ac:spMkLst>
        </pc:spChg>
        <pc:picChg chg="add mod">
          <ac:chgData name="Mentorium Mentorium" userId="cdccbbb1e1c0eb62" providerId="LiveId" clId="{CBC6370B-D192-4386-A4BE-49F8453A0203}" dt="2026-04-05T13:26:11.169" v="12" actId="26606"/>
          <ac:picMkLst>
            <pc:docMk/>
            <pc:sldMk cId="3322694631" sldId="257"/>
            <ac:picMk id="3" creationId="{78DDBF39-36F9-9235-A0D8-1854718AE61F}"/>
          </ac:picMkLst>
        </pc:picChg>
      </pc:sldChg>
      <pc:sldChg chg="addSp delSp modSp new mod setBg">
        <pc:chgData name="Mentorium Mentorium" userId="cdccbbb1e1c0eb62" providerId="LiveId" clId="{CBC6370B-D192-4386-A4BE-49F8453A0203}" dt="2026-04-05T13:27:58.135" v="34" actId="14100"/>
        <pc:sldMkLst>
          <pc:docMk/>
          <pc:sldMk cId="1472466815" sldId="258"/>
        </pc:sldMkLst>
        <pc:picChg chg="add mod">
          <ac:chgData name="Mentorium Mentorium" userId="cdccbbb1e1c0eb62" providerId="LiveId" clId="{CBC6370B-D192-4386-A4BE-49F8453A0203}" dt="2026-04-05T13:27:58.135" v="34" actId="14100"/>
          <ac:picMkLst>
            <pc:docMk/>
            <pc:sldMk cId="1472466815" sldId="258"/>
            <ac:picMk id="3" creationId="{C9F94AA1-A01B-4702-5D64-C6E43AA1A20E}"/>
          </ac:picMkLst>
        </pc:picChg>
      </pc:sldChg>
      <pc:sldChg chg="addSp modSp new mod setBg">
        <pc:chgData name="Mentorium Mentorium" userId="cdccbbb1e1c0eb62" providerId="LiveId" clId="{CBC6370B-D192-4386-A4BE-49F8453A0203}" dt="2026-04-05T13:28:16.748" v="36" actId="26606"/>
        <pc:sldMkLst>
          <pc:docMk/>
          <pc:sldMk cId="2811552042" sldId="259"/>
        </pc:sldMkLst>
        <pc:spChg chg="add">
          <ac:chgData name="Mentorium Mentorium" userId="cdccbbb1e1c0eb62" providerId="LiveId" clId="{CBC6370B-D192-4386-A4BE-49F8453A0203}" dt="2026-04-05T13:28:16.748" v="36" actId="26606"/>
          <ac:spMkLst>
            <pc:docMk/>
            <pc:sldMk cId="2811552042" sldId="259"/>
            <ac:spMk id="8" creationId="{42A4FC2C-047E-45A5-965D-8E1E3BF09BC6}"/>
          </ac:spMkLst>
        </pc:spChg>
        <pc:picChg chg="add mod">
          <ac:chgData name="Mentorium Mentorium" userId="cdccbbb1e1c0eb62" providerId="LiveId" clId="{CBC6370B-D192-4386-A4BE-49F8453A0203}" dt="2026-04-05T13:28:16.748" v="36" actId="26606"/>
          <ac:picMkLst>
            <pc:docMk/>
            <pc:sldMk cId="2811552042" sldId="259"/>
            <ac:picMk id="3" creationId="{73A7A48C-E38E-8107-BA32-CB6B2B2EF53C}"/>
          </ac:picMkLst>
        </pc:picChg>
      </pc:sldChg>
      <pc:sldChg chg="addSp delSp modSp new mod setBg">
        <pc:chgData name="Mentorium Mentorium" userId="cdccbbb1e1c0eb62" providerId="LiveId" clId="{CBC6370B-D192-4386-A4BE-49F8453A0203}" dt="2026-04-05T13:29:13.239" v="47" actId="1076"/>
        <pc:sldMkLst>
          <pc:docMk/>
          <pc:sldMk cId="794776859" sldId="260"/>
        </pc:sldMkLst>
        <pc:picChg chg="add mod">
          <ac:chgData name="Mentorium Mentorium" userId="cdccbbb1e1c0eb62" providerId="LiveId" clId="{CBC6370B-D192-4386-A4BE-49F8453A0203}" dt="2026-04-05T13:29:13.239" v="47" actId="1076"/>
          <ac:picMkLst>
            <pc:docMk/>
            <pc:sldMk cId="794776859" sldId="260"/>
            <ac:picMk id="3" creationId="{49849159-BCE0-D2CE-13F7-6DCC917BDA9B}"/>
          </ac:picMkLst>
        </pc:picChg>
      </pc:sldChg>
      <pc:sldChg chg="addSp modSp new mod">
        <pc:chgData name="Mentorium Mentorium" userId="cdccbbb1e1c0eb62" providerId="LiveId" clId="{CBC6370B-D192-4386-A4BE-49F8453A0203}" dt="2026-04-05T13:29:45.769" v="51" actId="14100"/>
        <pc:sldMkLst>
          <pc:docMk/>
          <pc:sldMk cId="1501086735" sldId="261"/>
        </pc:sldMkLst>
        <pc:picChg chg="add mod">
          <ac:chgData name="Mentorium Mentorium" userId="cdccbbb1e1c0eb62" providerId="LiveId" clId="{CBC6370B-D192-4386-A4BE-49F8453A0203}" dt="2026-04-05T13:29:45.769" v="51" actId="14100"/>
          <ac:picMkLst>
            <pc:docMk/>
            <pc:sldMk cId="1501086735" sldId="261"/>
            <ac:picMk id="3" creationId="{07CABC43-90A9-FE0E-BD88-3DBFB01C91B6}"/>
          </ac:picMkLst>
        </pc:picChg>
      </pc:sldChg>
      <pc:sldChg chg="addSp delSp modSp new mod setBg">
        <pc:chgData name="Mentorium Mentorium" userId="cdccbbb1e1c0eb62" providerId="LiveId" clId="{CBC6370B-D192-4386-A4BE-49F8453A0203}" dt="2026-04-05T13:30:25.614" v="57" actId="26606"/>
        <pc:sldMkLst>
          <pc:docMk/>
          <pc:sldMk cId="4081389817" sldId="262"/>
        </pc:sldMkLst>
        <pc:picChg chg="add mod">
          <ac:chgData name="Mentorium Mentorium" userId="cdccbbb1e1c0eb62" providerId="LiveId" clId="{CBC6370B-D192-4386-A4BE-49F8453A0203}" dt="2026-04-05T13:30:25.614" v="57" actId="26606"/>
          <ac:picMkLst>
            <pc:docMk/>
            <pc:sldMk cId="4081389817" sldId="262"/>
            <ac:picMk id="3" creationId="{52FCA4DE-860D-E005-B4FE-9BB5F721324A}"/>
          </ac:picMkLst>
        </pc:picChg>
      </pc:sldChg>
      <pc:sldChg chg="addSp modSp new mod setBg">
        <pc:chgData name="Mentorium Mentorium" userId="cdccbbb1e1c0eb62" providerId="LiveId" clId="{CBC6370B-D192-4386-A4BE-49F8453A0203}" dt="2026-04-05T13:31:07.414" v="69" actId="26606"/>
        <pc:sldMkLst>
          <pc:docMk/>
          <pc:sldMk cId="3403556498" sldId="263"/>
        </pc:sldMkLst>
        <pc:spChg chg="add">
          <ac:chgData name="Mentorium Mentorium" userId="cdccbbb1e1c0eb62" providerId="LiveId" clId="{CBC6370B-D192-4386-A4BE-49F8453A0203}" dt="2026-04-05T13:31:07.414" v="69" actId="26606"/>
          <ac:spMkLst>
            <pc:docMk/>
            <pc:sldMk cId="3403556498" sldId="263"/>
            <ac:spMk id="8" creationId="{42A4FC2C-047E-45A5-965D-8E1E3BF09BC6}"/>
          </ac:spMkLst>
        </pc:spChg>
        <pc:picChg chg="add mod">
          <ac:chgData name="Mentorium Mentorium" userId="cdccbbb1e1c0eb62" providerId="LiveId" clId="{CBC6370B-D192-4386-A4BE-49F8453A0203}" dt="2026-04-05T13:31:07.414" v="69" actId="26606"/>
          <ac:picMkLst>
            <pc:docMk/>
            <pc:sldMk cId="3403556498" sldId="263"/>
            <ac:picMk id="3" creationId="{6A5A8B93-CCEF-8225-1E56-DEF71EF4C5FA}"/>
          </ac:picMkLst>
        </pc:picChg>
      </pc:sldChg>
      <pc:sldChg chg="addSp modSp new mod">
        <pc:chgData name="Mentorium Mentorium" userId="cdccbbb1e1c0eb62" providerId="LiveId" clId="{CBC6370B-D192-4386-A4BE-49F8453A0203}" dt="2026-04-05T13:31:42.617" v="74" actId="14100"/>
        <pc:sldMkLst>
          <pc:docMk/>
          <pc:sldMk cId="4196488310" sldId="264"/>
        </pc:sldMkLst>
        <pc:picChg chg="add mod">
          <ac:chgData name="Mentorium Mentorium" userId="cdccbbb1e1c0eb62" providerId="LiveId" clId="{CBC6370B-D192-4386-A4BE-49F8453A0203}" dt="2026-04-05T13:31:42.617" v="74" actId="14100"/>
          <ac:picMkLst>
            <pc:docMk/>
            <pc:sldMk cId="4196488310" sldId="264"/>
            <ac:picMk id="3" creationId="{46B7EF5E-741A-4E0D-44F4-22058074EF3D}"/>
          </ac:picMkLst>
        </pc:picChg>
      </pc:sldChg>
      <pc:sldChg chg="addSp modSp new mod">
        <pc:chgData name="Mentorium Mentorium" userId="cdccbbb1e1c0eb62" providerId="LiveId" clId="{CBC6370B-D192-4386-A4BE-49F8453A0203}" dt="2026-04-05T13:32:02.334" v="78" actId="14100"/>
        <pc:sldMkLst>
          <pc:docMk/>
          <pc:sldMk cId="959877625" sldId="265"/>
        </pc:sldMkLst>
        <pc:picChg chg="add mod">
          <ac:chgData name="Mentorium Mentorium" userId="cdccbbb1e1c0eb62" providerId="LiveId" clId="{CBC6370B-D192-4386-A4BE-49F8453A0203}" dt="2026-04-05T13:32:02.334" v="78" actId="14100"/>
          <ac:picMkLst>
            <pc:docMk/>
            <pc:sldMk cId="959877625" sldId="265"/>
            <ac:picMk id="3" creationId="{D9C04879-3802-2976-DD4C-8907BB20F1F2}"/>
          </ac:picMkLst>
        </pc:picChg>
      </pc:sldChg>
      <pc:sldChg chg="addSp modSp new mod">
        <pc:chgData name="Mentorium Mentorium" userId="cdccbbb1e1c0eb62" providerId="LiveId" clId="{CBC6370B-D192-4386-A4BE-49F8453A0203}" dt="2026-04-05T13:32:25.498" v="82" actId="14100"/>
        <pc:sldMkLst>
          <pc:docMk/>
          <pc:sldMk cId="236914244" sldId="266"/>
        </pc:sldMkLst>
        <pc:picChg chg="add mod">
          <ac:chgData name="Mentorium Mentorium" userId="cdccbbb1e1c0eb62" providerId="LiveId" clId="{CBC6370B-D192-4386-A4BE-49F8453A0203}" dt="2026-04-05T13:32:25.498" v="82" actId="14100"/>
          <ac:picMkLst>
            <pc:docMk/>
            <pc:sldMk cId="236914244" sldId="266"/>
            <ac:picMk id="3" creationId="{13479012-6697-BF4D-4983-096D5A4438D7}"/>
          </ac:picMkLst>
        </pc:picChg>
      </pc:sldChg>
      <pc:sldChg chg="addSp modSp new mod">
        <pc:chgData name="Mentorium Mentorium" userId="cdccbbb1e1c0eb62" providerId="LiveId" clId="{CBC6370B-D192-4386-A4BE-49F8453A0203}" dt="2026-04-05T13:32:48.283" v="86" actId="14100"/>
        <pc:sldMkLst>
          <pc:docMk/>
          <pc:sldMk cId="3536184031" sldId="267"/>
        </pc:sldMkLst>
        <pc:picChg chg="add mod">
          <ac:chgData name="Mentorium Mentorium" userId="cdccbbb1e1c0eb62" providerId="LiveId" clId="{CBC6370B-D192-4386-A4BE-49F8453A0203}" dt="2026-04-05T13:32:48.283" v="86" actId="14100"/>
          <ac:picMkLst>
            <pc:docMk/>
            <pc:sldMk cId="3536184031" sldId="267"/>
            <ac:picMk id="3" creationId="{194C30C0-ECBD-8847-AE0C-7D9B26E7E3C8}"/>
          </ac:picMkLst>
        </pc:picChg>
      </pc:sldChg>
      <pc:sldChg chg="addSp modSp new mod">
        <pc:chgData name="Mentorium Mentorium" userId="cdccbbb1e1c0eb62" providerId="LiveId" clId="{CBC6370B-D192-4386-A4BE-49F8453A0203}" dt="2026-04-05T13:33:09.731" v="91" actId="14100"/>
        <pc:sldMkLst>
          <pc:docMk/>
          <pc:sldMk cId="114924628" sldId="268"/>
        </pc:sldMkLst>
        <pc:picChg chg="add mod">
          <ac:chgData name="Mentorium Mentorium" userId="cdccbbb1e1c0eb62" providerId="LiveId" clId="{CBC6370B-D192-4386-A4BE-49F8453A0203}" dt="2026-04-05T13:33:09.731" v="91" actId="14100"/>
          <ac:picMkLst>
            <pc:docMk/>
            <pc:sldMk cId="114924628" sldId="268"/>
            <ac:picMk id="3" creationId="{84419406-1546-C2F4-C5B6-E77209AF184B}"/>
          </ac:picMkLst>
        </pc:picChg>
      </pc:sldChg>
      <pc:sldChg chg="addSp modSp new mod">
        <pc:chgData name="Mentorium Mentorium" userId="cdccbbb1e1c0eb62" providerId="LiveId" clId="{CBC6370B-D192-4386-A4BE-49F8453A0203}" dt="2026-04-05T13:33:41.447" v="95" actId="14100"/>
        <pc:sldMkLst>
          <pc:docMk/>
          <pc:sldMk cId="2907198342" sldId="269"/>
        </pc:sldMkLst>
        <pc:picChg chg="add mod">
          <ac:chgData name="Mentorium Mentorium" userId="cdccbbb1e1c0eb62" providerId="LiveId" clId="{CBC6370B-D192-4386-A4BE-49F8453A0203}" dt="2026-04-05T13:33:41.447" v="95" actId="14100"/>
          <ac:picMkLst>
            <pc:docMk/>
            <pc:sldMk cId="2907198342" sldId="269"/>
            <ac:picMk id="3" creationId="{165DF483-FA71-F4C9-8784-022E3293B77A}"/>
          </ac:picMkLst>
        </pc:picChg>
      </pc:sldChg>
      <pc:sldChg chg="addSp modSp new mod">
        <pc:chgData name="Mentorium Mentorium" userId="cdccbbb1e1c0eb62" providerId="LiveId" clId="{CBC6370B-D192-4386-A4BE-49F8453A0203}" dt="2026-04-05T13:34:03.393" v="99" actId="14100"/>
        <pc:sldMkLst>
          <pc:docMk/>
          <pc:sldMk cId="3887840131" sldId="270"/>
        </pc:sldMkLst>
        <pc:picChg chg="add mod">
          <ac:chgData name="Mentorium Mentorium" userId="cdccbbb1e1c0eb62" providerId="LiveId" clId="{CBC6370B-D192-4386-A4BE-49F8453A0203}" dt="2026-04-05T13:34:03.393" v="99" actId="14100"/>
          <ac:picMkLst>
            <pc:docMk/>
            <pc:sldMk cId="3887840131" sldId="270"/>
            <ac:picMk id="3" creationId="{819F72B2-4546-7B8B-AAAC-ED59BDA0930D}"/>
          </ac:picMkLst>
        </pc:picChg>
      </pc:sldChg>
      <pc:sldChg chg="addSp modSp new mod setBg">
        <pc:chgData name="Mentorium Mentorium" userId="cdccbbb1e1c0eb62" providerId="LiveId" clId="{CBC6370B-D192-4386-A4BE-49F8453A0203}" dt="2026-04-05T13:34:45.558" v="104" actId="26606"/>
        <pc:sldMkLst>
          <pc:docMk/>
          <pc:sldMk cId="653593536" sldId="271"/>
        </pc:sldMkLst>
        <pc:spChg chg="add">
          <ac:chgData name="Mentorium Mentorium" userId="cdccbbb1e1c0eb62" providerId="LiveId" clId="{CBC6370B-D192-4386-A4BE-49F8453A0203}" dt="2026-04-05T13:34:45.558" v="104" actId="26606"/>
          <ac:spMkLst>
            <pc:docMk/>
            <pc:sldMk cId="653593536" sldId="271"/>
            <ac:spMk id="8" creationId="{16B067B1-F4E5-4FDF-813D-C9E872E80075}"/>
          </ac:spMkLst>
        </pc:spChg>
        <pc:picChg chg="add mod">
          <ac:chgData name="Mentorium Mentorium" userId="cdccbbb1e1c0eb62" providerId="LiveId" clId="{CBC6370B-D192-4386-A4BE-49F8453A0203}" dt="2026-04-05T13:34:45.558" v="104" actId="26606"/>
          <ac:picMkLst>
            <pc:docMk/>
            <pc:sldMk cId="653593536" sldId="271"/>
            <ac:picMk id="3" creationId="{F9D19798-5149-28F8-0AE6-CADE2199D67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1D55D-4229-DF2A-60CB-3A9FE87F3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6EEB050B-826C-C4E5-C096-F8DF21D96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73C5B58-2482-96BE-2F1D-C7E5337A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A493703-5655-1DA9-0941-6AD2F3033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950D60E-9127-D6C9-C516-FB18827C4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879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E98A1-C6E9-B947-B21C-6DFB4F23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D18F7D5-DBDD-2E27-3F2D-9E7449951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5EEAF3C-A19B-7D24-E960-913ADCB83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2EE7246-DD79-908B-8C0C-F8EFF7186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CF4D4F1-2520-1F38-11B0-8D55415AA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667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F5346-9242-E328-F10D-315C8E6F7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C072A95-3FA7-4078-E4EA-37F18EC92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F6E2E24-2859-6B89-B3AA-D742A2F4A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3E0B475-08F3-AB4F-DBE9-8CA61DBF2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2244EAA-94FF-D585-8755-EC2EC8E9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291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99A3E-4E61-199A-68E6-FCA684E4C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A7B7381-693B-6FBF-5785-B7999187B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57157F9-378B-D2E3-0001-EBC815521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BCF86AC-E073-7B84-6643-273399A4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0964EDF-8EA1-3A66-76D3-564A41DC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EB2371E-5E16-E554-28CF-9274BE0D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415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C40AE-0155-B332-E3C4-3519B3E7C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A343DC2-BB4D-CADB-44A4-395695E7D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BF4CEFE-3D47-1F8C-752E-E58A663E9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AF06EFA7-977C-A313-4E40-41ADFF546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0DAA2C0-A2DE-51F1-D9AD-3DAC2742C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6B92AE9-817E-13EA-58A4-252DB663F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9C81C90C-961A-F7C8-AFD3-88E11861E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30B20A5-3CE6-E2B4-C9F8-60D1E586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405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2027E-279A-D0E9-FF42-4976E8C7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4B98699-C5B2-C7A2-D236-CD14ECEE3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0A2BC53-BC6F-A547-DB46-C0C99010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627655EF-14E8-C79C-477A-1541CD481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586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981B5E84-6370-FB17-C6CE-3A83B449F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AADF0BF2-813B-B68A-3759-F32A99CFD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4738B0D-859A-103F-5487-11C52CFBB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442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5D63B-9457-9128-B1EF-E1B3A6453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A6C4E74-9E6B-703F-4BD7-333FF624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1D60F8A-AB34-9892-A93A-B8024F902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8D443A2-7F00-E8C8-1A92-C37B94E80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080813B-7CE3-68B1-AA25-8BA2FF50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8CE8E8B-3446-4B6B-0B62-AC6D8C86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999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D1911-15D8-EE2C-0326-9E51ED333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43D2D51-B392-ADAA-D3A2-9514A2CCD6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6D12CFA-AB51-EA6A-D4F4-E6C1DB449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17E604D-3F62-33BC-513E-CC4AE5E73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3B71E8F-8127-FC42-5E81-1DA6511CC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0188348-AAEC-A8B2-853C-51B3B5154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196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905E5-4629-50D6-06B7-6AD7058EF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F5AE80D-808B-054E-7559-08EC271B5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AAC21B4-D3C4-2037-6FA8-36FBFA6B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9EE6A96-FA94-28EB-8246-0BB7F0ADB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233B170-C79D-2086-C201-246987508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613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6AEECA8D-00A3-3787-4A78-8427CB281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3DE3F10-44E3-2B1D-1611-F47DBBA1C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8C8F347-2BA5-D4C4-D85E-53964A677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69288E3-32BF-B586-CBC7-132E6096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144BFA7-DF0F-E861-D506-1B43D5504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246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19AD0BE9-7B17-8812-FA21-060E5FD09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8F43DB-69B0-1674-AEAA-A2454A547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758A9BF-A369-3049-9A44-993EABDE5A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7FBC0E-EEFA-4923-B268-38561E66F897}" type="datetimeFigureOut">
              <a:rPr lang="uk-UA" smtClean="0"/>
              <a:t>20.04.2026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0E70E6C-6E2C-63E4-2901-90B95F00F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B0A49DC-DF96-A9D4-75C2-B36F57676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10E121-AF30-40E2-AD28-BE0EF1DEEC1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583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E3F26B-E150-1E9D-8FEB-B5EFBA49D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9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DDBF39-36F9-9235-A0D8-1854718AE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1" b="198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9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F94AA1-A01B-4702-5D64-C6E43AA1A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2516"/>
            <a:ext cx="12191999" cy="717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66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A7A48C-E38E-8107-BA32-CB6B2B2EF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2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849159-BCE0-D2CE-13F7-6DCC917BD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7161"/>
            <a:ext cx="12191999" cy="751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76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CABC43-90A9-FE0E-BD88-3DBFB01C9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942"/>
            <a:ext cx="12192000" cy="715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86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CA4DE-860D-E005-B4FE-9BB5F7213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6137"/>
            <a:ext cx="12192000" cy="734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89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5A8B93-CCEF-8225-1E56-DEF71EF4C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5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B7EF5E-741A-4E0D-44F4-22058074E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714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88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C04879-3802-2976-DD4C-8907BB20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3539"/>
            <a:ext cx="12192000" cy="72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77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79012-6697-BF4D-4983-096D5A443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689"/>
            <a:ext cx="12192000" cy="727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4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4C30C0-ECBD-8847-AE0C-7D9B26E7E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0309"/>
            <a:ext cx="12384911" cy="744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84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419406-1546-C2F4-C5B6-E77209AF1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413"/>
            <a:ext cx="12361762" cy="751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4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5DF483-FA71-F4C9-8784-022E3293B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24" y="-347241"/>
            <a:ext cx="12273023" cy="720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98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9F72B2-4546-7B8B-AAAC-ED59BDA0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689"/>
            <a:ext cx="12315463" cy="727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40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D19798-5149-28F8-0AE6-CADE2199D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3" b="6118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935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Широкий екран</PresentationFormat>
  <Paragraphs>0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Mentorium Mentorium</dc:creator>
  <cp:lastModifiedBy>Mentorium Mentorium</cp:lastModifiedBy>
  <cp:revision>1</cp:revision>
  <dcterms:created xsi:type="dcterms:W3CDTF">2026-04-05T13:25:06Z</dcterms:created>
  <dcterms:modified xsi:type="dcterms:W3CDTF">2026-04-20T17:20:54Z</dcterms:modified>
</cp:coreProperties>
</file>