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media/image23.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 id="2147483682" r:id="rId3"/>
  </p:sldMasterIdLst>
  <p:sldIdLst>
    <p:sldId id="256" r:id="rId4"/>
    <p:sldId id="276" r:id="rId5"/>
    <p:sldId id="258" r:id="rId6"/>
    <p:sldId id="260" r:id="rId7"/>
    <p:sldId id="259" r:id="rId8"/>
    <p:sldId id="261" r:id="rId9"/>
    <p:sldId id="262" r:id="rId10"/>
    <p:sldId id="263" r:id="rId11"/>
    <p:sldId id="264" r:id="rId12"/>
    <p:sldId id="265" r:id="rId13"/>
    <p:sldId id="268" r:id="rId14"/>
    <p:sldId id="269" r:id="rId15"/>
    <p:sldId id="272" r:id="rId16"/>
    <p:sldId id="273" r:id="rId17"/>
    <p:sldId id="274" r:id="rId18"/>
    <p:sldId id="275" r:id="rId19"/>
  </p:sldIdLst>
  <p:sldSz cx="9144000" cy="5143500" type="screen16x9"/>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82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dk2"/>
        </a:solidFill>
        <a:effectLst/>
      </p:bgPr>
    </p:bg>
    <p:spTree>
      <p:nvGrpSpPr>
        <p:cNvPr id="1" name=""/>
        <p:cNvGrpSpPr/>
        <p:nvPr/>
      </p:nvGrpSpPr>
      <p:grpSpPr>
        <a:xfrm>
          <a:off x="0" y="0"/>
          <a:ext cx="0" cy="0"/>
          <a:chOff x="0" y="0"/>
          <a:chExt cx="0" cy="0"/>
        </a:xfrm>
      </p:grpSpPr>
      <p:pic>
        <p:nvPicPr>
          <p:cNvPr id="252" name="Google Shape;9;p2"/>
          <p:cNvPicPr/>
          <p:nvPr/>
        </p:nvPicPr>
        <p:blipFill>
          <a:blip r:embed="rId2"/>
          <a:stretch/>
        </p:blipFill>
        <p:spPr>
          <a:xfrm>
            <a:off x="0" y="0"/>
            <a:ext cx="9143640" cy="5143320"/>
          </a:xfrm>
          <a:prstGeom prst="rect">
            <a:avLst/>
          </a:prstGeom>
          <a:noFill/>
          <a:ln w="0">
            <a:noFill/>
          </a:ln>
        </p:spPr>
      </p:pic>
      <p:sp>
        <p:nvSpPr>
          <p:cNvPr id="253" name="PlaceHolder 1"/>
          <p:cNvSpPr>
            <a:spLocks noGrp="1"/>
          </p:cNvSpPr>
          <p:nvPr>
            <p:ph type="title"/>
          </p:nvPr>
        </p:nvSpPr>
        <p:spPr>
          <a:xfrm>
            <a:off x="1396800" y="1132920"/>
            <a:ext cx="6349680" cy="1870200"/>
          </a:xfrm>
          <a:prstGeom prst="rect">
            <a:avLst/>
          </a:prstGeom>
          <a:noFill/>
          <a:ln w="0">
            <a:noFill/>
          </a:ln>
        </p:spPr>
        <p:txBody>
          <a:bodyPr lIns="91440" tIns="91440" rIns="91440" bIns="91440" anchor="b">
            <a:noAutofit/>
          </a:bodyPr>
          <a:lstStyle/>
          <a:p>
            <a:pPr indent="0">
              <a:buNone/>
            </a:pPr>
            <a:r>
              <a:rPr lang="fr-FR" sz="9600" b="0" u="none" strike="noStrike">
                <a:solidFill>
                  <a:schemeClr val="dk1"/>
                </a:solidFill>
                <a:effectLst/>
                <a:uFillTx/>
                <a:latin typeface="Arial"/>
              </a:rPr>
              <a:t>Click to edit the title text format</a:t>
            </a:r>
          </a:p>
        </p:txBody>
      </p:sp>
      <p:grpSp>
        <p:nvGrpSpPr>
          <p:cNvPr id="2" name="Google Shape;12;p2"/>
          <p:cNvGrpSpPr/>
          <p:nvPr/>
        </p:nvGrpSpPr>
        <p:grpSpPr>
          <a:xfrm>
            <a:off x="360" y="0"/>
            <a:ext cx="9352800" cy="5143320"/>
            <a:chOff x="360" y="0"/>
            <a:chExt cx="9352800" cy="5143320"/>
          </a:xfrm>
        </p:grpSpPr>
        <p:sp>
          <p:nvSpPr>
            <p:cNvPr id="3" name="Google Shape;13;p2"/>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 name="Google Shape;14;p2"/>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 name="Google Shape;15;p2"/>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 name="Google Shape;16;p2"/>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 name="Google Shape;17;p2"/>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 name="Google Shape;18;p2"/>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 name="Google Shape;19;p2"/>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 name="Google Shape;20;p2"/>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 name="Google Shape;21;p2"/>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 name="Google Shape;22;p2"/>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 name="Google Shape;23;p2"/>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 name="Google Shape;24;p2"/>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 name="Google Shape;25;p2"/>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 name="Google Shape;26;p2"/>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 name="Google Shape;27;p2"/>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 name="Google Shape;28;p2"/>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 name="Google Shape;29;p2"/>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 name="Google Shape;30;p2"/>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 name="Google Shape;31;p2"/>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 name="Google Shape;32;p2"/>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 name="Google Shape;33;p2"/>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 name="Google Shape;34;p2"/>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 name="Google Shape;35;p2"/>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 name="Google Shape;36;p2"/>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 name="Google Shape;37;p2"/>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 name="Google Shape;38;p2"/>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 name="Google Shape;39;p2"/>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 name="Google Shape;40;p2"/>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 name="Google Shape;41;p2"/>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 name="Google Shape;42;p2"/>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 name="Google Shape;43;p2"/>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 name="Google Shape;44;p2"/>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 name="Google Shape;45;p2"/>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 name="Google Shape;46;p2"/>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 name="Google Shape;47;p2"/>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 name="Google Shape;48;p2"/>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 name="Google Shape;49;p2"/>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 name="Google Shape;50;p2"/>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 name="Google Shape;51;p2"/>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 name="Google Shape;52;p2"/>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 name="Google Shape;53;p2"/>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 name="Google Shape;54;p2"/>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 name="Google Shape;55;p2"/>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 name="Google Shape;56;p2"/>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 name="Google Shape;57;p2"/>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 name="Google Shape;58;p2"/>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 name="Google Shape;59;p2"/>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 name="Google Shape;60;p2"/>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 name="Google Shape;61;p2"/>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 name="Google Shape;62;p2"/>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 name="Google Shape;63;p2"/>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 name="Google Shape;64;p2"/>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 name="Google Shape;65;p2"/>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 name="Google Shape;66;p2"/>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 name="Google Shape;67;p2"/>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 name="Google Shape;68;p2"/>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 name="Google Shape;69;p2"/>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 name="Google Shape;70;p2"/>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 name="Google Shape;71;p2"/>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 name="Google Shape;72;p2"/>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 name="Google Shape;73;p2"/>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 name="Google Shape;74;p2"/>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 name="Google Shape;75;p2"/>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 name="Google Shape;76;p2"/>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 name="Google Shape;77;p2"/>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 name="Google Shape;78;p2"/>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 name="Google Shape;79;p2"/>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 name="Google Shape;80;p2"/>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 name="Google Shape;81;p2"/>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 name="Google Shape;82;p2"/>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 name="Google Shape;83;p2"/>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 name="Google Shape;84;p2"/>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 name="Google Shape;85;p2"/>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 name="Google Shape;86;p2"/>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 name="Google Shape;87;p2"/>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 name="Google Shape;88;p2"/>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 name="Google Shape;89;p2"/>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 name="Google Shape;90;p2"/>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 name="Google Shape;91;p2"/>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 name="Google Shape;92;p2"/>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 name="Google Shape;93;p2"/>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 name="Google Shape;94;p2"/>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 name="Google Shape;95;p2"/>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 name="Google Shape;96;p2"/>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 name="Google Shape;97;p2"/>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 name="Google Shape;98;p2"/>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 name="Google Shape;99;p2"/>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 name="Google Shape;100;p2"/>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 name="Google Shape;101;p2"/>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 name="Google Shape;102;p2"/>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 name="Google Shape;103;p2"/>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 name="Google Shape;104;p2"/>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 name="Google Shape;105;p2"/>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 name="Google Shape;106;p2"/>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 name="Google Shape;107;p2"/>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 name="Google Shape;108;p2"/>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 name="Google Shape;109;p2"/>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 name="Google Shape;110;p2"/>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 name="Google Shape;111;p2"/>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 name="Google Shape;112;p2"/>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 name="Google Shape;113;p2"/>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 name="Google Shape;114;p2"/>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 name="Google Shape;115;p2"/>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 name="Google Shape;116;p2"/>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 name="Google Shape;117;p2"/>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 name="Google Shape;118;p2"/>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 name="Google Shape;119;p2"/>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 name="Google Shape;120;p2"/>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 name="Google Shape;121;p2"/>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 name="Google Shape;122;p2"/>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 name="Google Shape;123;p2"/>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 name="Google Shape;124;p2"/>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 name="Google Shape;125;p2"/>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 name="Google Shape;126;p2"/>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 name="Google Shape;127;p2"/>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 name="Google Shape;128;p2"/>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 name="Google Shape;129;p2"/>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 name="Google Shape;130;p2"/>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 name="Google Shape;131;p2"/>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 name="Google Shape;132;p2"/>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 name="Google Shape;133;p2"/>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 name="Google Shape;134;p2"/>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 name="Google Shape;135;p2"/>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 name="Google Shape;136;p2"/>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 name="Google Shape;137;p2"/>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 name="Google Shape;138;p2"/>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 name="Google Shape;139;p2"/>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 name="Google Shape;140;p2"/>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 name="Google Shape;141;p2"/>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 name="Google Shape;142;p2"/>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 name="Google Shape;143;p2"/>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 name="Google Shape;144;p2"/>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 name="Google Shape;145;p2"/>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 name="Google Shape;146;p2"/>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 name="Google Shape;147;p2"/>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 name="Google Shape;148;p2"/>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 name="Google Shape;149;p2"/>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 name="Google Shape;150;p2"/>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 name="Google Shape;151;p2"/>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 name="Google Shape;152;p2"/>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 name="Google Shape;153;p2"/>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 name="Google Shape;154;p2"/>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 name="Google Shape;155;p2"/>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 name="Google Shape;156;p2"/>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 name="Google Shape;157;p2"/>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 name="Google Shape;158;p2"/>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 name="Google Shape;159;p2"/>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 name="Google Shape;160;p2"/>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 name="Google Shape;161;p2"/>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 name="Google Shape;162;p2"/>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 name="Google Shape;163;p2"/>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 name="Google Shape;164;p2"/>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 name="Google Shape;165;p2"/>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 name="Google Shape;166;p2"/>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 name="Google Shape;167;p2"/>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 name="Google Shape;168;p2"/>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 name="Google Shape;169;p2"/>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 name="Google Shape;170;p2"/>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 name="Google Shape;171;p2"/>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 name="Google Shape;172;p2"/>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 name="Google Shape;173;p2"/>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 name="Google Shape;174;p2"/>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 name="Google Shape;175;p2"/>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 name="Google Shape;176;p2"/>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 name="Google Shape;177;p2"/>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 name="Google Shape;178;p2"/>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 name="Google Shape;179;p2"/>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 name="Google Shape;180;p2"/>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 name="Google Shape;181;p2"/>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 name="Google Shape;182;p2"/>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 name="Google Shape;183;p2"/>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 name="Google Shape;184;p2"/>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 name="Google Shape;185;p2"/>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 name="Google Shape;186;p2"/>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 name="Google Shape;187;p2"/>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 name="Google Shape;188;p2"/>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 name="Google Shape;189;p2"/>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 name="Google Shape;190;p2"/>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 name="Google Shape;191;p2"/>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 name="Google Shape;192;p2"/>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 name="Google Shape;193;p2"/>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 name="Google Shape;194;p2"/>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 name="Google Shape;195;p2"/>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 name="Google Shape;196;p2"/>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 name="Google Shape;197;p2"/>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 name="Google Shape;198;p2"/>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9" name="Google Shape;199;p2"/>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 name="Google Shape;200;p2"/>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 name="Google Shape;201;p2"/>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 name="Google Shape;202;p2"/>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 name="Google Shape;203;p2"/>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 name="Google Shape;204;p2"/>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 name="Google Shape;205;p2"/>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 name="Google Shape;206;p2"/>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 name="Google Shape;207;p2"/>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 name="Google Shape;208;p2"/>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 name="Google Shape;209;p2"/>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 name="Google Shape;210;p2"/>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 name="Google Shape;211;p2"/>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 name="Google Shape;212;p2"/>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 name="Google Shape;213;p2"/>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 name="Google Shape;214;p2"/>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 name="Google Shape;215;p2"/>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 name="Google Shape;216;p2"/>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 name="Google Shape;217;p2"/>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 name="Google Shape;218;p2"/>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 name="Google Shape;219;p2"/>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 name="Google Shape;220;p2"/>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 name="Google Shape;221;p2"/>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 name="Google Shape;222;p2"/>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 name="Google Shape;223;p2"/>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 name="Google Shape;224;p2"/>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 name="Google Shape;225;p2"/>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 name="Google Shape;226;p2"/>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 name="Google Shape;227;p2"/>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 name="Google Shape;228;p2"/>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 name="Google Shape;229;p2"/>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 name="Google Shape;230;p2"/>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 name="Google Shape;231;p2"/>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 name="Google Shape;232;p2"/>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 name="Google Shape;233;p2"/>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 name="Google Shape;234;p2"/>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 name="Google Shape;235;p2"/>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 name="Google Shape;236;p2"/>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 name="Google Shape;237;p2"/>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 name="Google Shape;238;p2"/>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 name="Google Shape;239;p2"/>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 name="Google Shape;240;p2"/>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 name="Google Shape;241;p2"/>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 name="Google Shape;242;p2"/>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 name="Google Shape;243;p2"/>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 name="Google Shape;244;p2"/>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 name="Google Shape;245;p2"/>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 name="Google Shape;246;p2"/>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 name="Google Shape;247;p2"/>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 name="Google Shape;248;p2"/>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 name="Google Shape;249;p2"/>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 name="Google Shape;250;p2"/>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 name="Google Shape;251;p2"/>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 name="Google Shape;252;p2"/>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 name="Google Shape;253;p2"/>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 name="Google Shape;254;p2"/>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5" name="Google Shape;255;p2"/>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 name="Google Shape;256;p2"/>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 name="Google Shape;257;p2"/>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 name="Google Shape;258;p2"/>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 name="Google Shape;259;p2"/>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250" name="Google Shape;260;p2"/>
          <p:cNvSpPr/>
          <p:nvPr/>
        </p:nvSpPr>
        <p:spPr>
          <a:xfrm flipH="1">
            <a:off x="-720" y="3995280"/>
            <a:ext cx="9143640" cy="1148040"/>
          </a:xfrm>
          <a:custGeom>
            <a:avLst/>
            <a:gdLst>
              <a:gd name="textAreaLeft" fmla="*/ -360 w 9143640"/>
              <a:gd name="textAreaRight" fmla="*/ 9143640 w 9143640"/>
              <a:gd name="textAreaTop" fmla="*/ 0 h 1148040"/>
              <a:gd name="textAreaBottom" fmla="*/ 1148400 h 1148040"/>
            </a:gdLst>
            <a:ahLst/>
            <a:cxnLst/>
            <a:rect l="textAreaLeft" t="textAreaTop" r="textAreaRight" b="textAreaBottom"/>
            <a:pathLst>
              <a:path w="345509" h="45929">
                <a:moveTo>
                  <a:pt x="245416" y="1"/>
                </a:moveTo>
                <a:cubicBezTo>
                  <a:pt x="232498" y="9940"/>
                  <a:pt x="219975" y="15533"/>
                  <a:pt x="219975" y="15533"/>
                </a:cubicBezTo>
                <a:cubicBezTo>
                  <a:pt x="219975" y="15533"/>
                  <a:pt x="195412" y="4712"/>
                  <a:pt x="192962" y="4712"/>
                </a:cubicBezTo>
                <a:cubicBezTo>
                  <a:pt x="192887" y="4712"/>
                  <a:pt x="192833" y="4722"/>
                  <a:pt x="192801" y="4742"/>
                </a:cubicBezTo>
                <a:cubicBezTo>
                  <a:pt x="186425" y="8993"/>
                  <a:pt x="130696" y="22442"/>
                  <a:pt x="118295" y="22442"/>
                </a:cubicBezTo>
                <a:cubicBezTo>
                  <a:pt x="118104" y="22442"/>
                  <a:pt x="117924" y="22439"/>
                  <a:pt x="117754" y="22433"/>
                </a:cubicBezTo>
                <a:cubicBezTo>
                  <a:pt x="106538" y="22007"/>
                  <a:pt x="92738" y="16384"/>
                  <a:pt x="91431" y="16384"/>
                </a:cubicBezTo>
                <a:cubicBezTo>
                  <a:pt x="90155" y="16384"/>
                  <a:pt x="70762" y="29788"/>
                  <a:pt x="46142" y="30214"/>
                </a:cubicBezTo>
                <a:cubicBezTo>
                  <a:pt x="45676" y="30222"/>
                  <a:pt x="45212" y="30226"/>
                  <a:pt x="44749" y="30226"/>
                </a:cubicBezTo>
                <a:cubicBezTo>
                  <a:pt x="20378" y="30226"/>
                  <a:pt x="852" y="19423"/>
                  <a:pt x="852" y="19423"/>
                </a:cubicBezTo>
                <a:lnTo>
                  <a:pt x="1" y="45928"/>
                </a:lnTo>
                <a:lnTo>
                  <a:pt x="345509" y="45928"/>
                </a:lnTo>
                <a:lnTo>
                  <a:pt x="345509" y="24591"/>
                </a:lnTo>
                <a:cubicBezTo>
                  <a:pt x="341379" y="25146"/>
                  <a:pt x="337074" y="25385"/>
                  <a:pt x="332727" y="25385"/>
                </a:cubicBezTo>
                <a:cubicBezTo>
                  <a:pt x="306643" y="25385"/>
                  <a:pt x="279064" y="16809"/>
                  <a:pt x="279064" y="16809"/>
                </a:cubicBezTo>
                <a:cubicBezTo>
                  <a:pt x="279064" y="16809"/>
                  <a:pt x="256206" y="8633"/>
                  <a:pt x="245416" y="1"/>
                </a:cubicBezTo>
                <a:close/>
              </a:path>
            </a:pathLst>
          </a:cu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FFFFFF"/>
              </a:solidFill>
              <a:effectLst/>
              <a:uFillTx/>
              <a:latin typeface="OpenSymbol"/>
            </a:endParaRPr>
          </a:p>
        </p:txBody>
      </p:sp>
      <p:sp>
        <p:nvSpPr>
          <p:cNvPr id="251"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bg>
      <p:bgPr>
        <a:solidFill>
          <a:schemeClr val="dk2"/>
        </a:solidFill>
        <a:effectLst/>
      </p:bgPr>
    </p:bg>
    <p:spTree>
      <p:nvGrpSpPr>
        <p:cNvPr id="1" name=""/>
        <p:cNvGrpSpPr/>
        <p:nvPr/>
      </p:nvGrpSpPr>
      <p:grpSpPr>
        <a:xfrm>
          <a:off x="0" y="0"/>
          <a:ext cx="0" cy="0"/>
          <a:chOff x="0" y="0"/>
          <a:chExt cx="0" cy="0"/>
        </a:xfrm>
      </p:grpSpPr>
      <p:pic>
        <p:nvPicPr>
          <p:cNvPr id="252" name="Google Shape;1533;p11"/>
          <p:cNvPicPr/>
          <p:nvPr/>
        </p:nvPicPr>
        <p:blipFill>
          <a:blip r:embed="rId2"/>
          <a:stretch/>
        </p:blipFill>
        <p:spPr>
          <a:xfrm>
            <a:off x="0" y="0"/>
            <a:ext cx="9143640" cy="5143320"/>
          </a:xfrm>
          <a:prstGeom prst="rect">
            <a:avLst/>
          </a:prstGeom>
          <a:noFill/>
          <a:ln w="0">
            <a:noFill/>
          </a:ln>
        </p:spPr>
      </p:pic>
      <p:grpSp>
        <p:nvGrpSpPr>
          <p:cNvPr id="253" name="Google Shape;1534;p11"/>
          <p:cNvGrpSpPr/>
          <p:nvPr/>
        </p:nvGrpSpPr>
        <p:grpSpPr>
          <a:xfrm>
            <a:off x="360" y="0"/>
            <a:ext cx="9352800" cy="5143320"/>
            <a:chOff x="360" y="0"/>
            <a:chExt cx="9352800" cy="5143320"/>
          </a:xfrm>
        </p:grpSpPr>
        <p:sp>
          <p:nvSpPr>
            <p:cNvPr id="254" name="Google Shape;1535;p11"/>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 name="Google Shape;1536;p11"/>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 name="Google Shape;1537;p11"/>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 name="Google Shape;1538;p11"/>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 name="Google Shape;1539;p11"/>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 name="Google Shape;1540;p11"/>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 name="Google Shape;1541;p11"/>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 name="Google Shape;1542;p11"/>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 name="Google Shape;1543;p11"/>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 name="Google Shape;1544;p11"/>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 name="Google Shape;1545;p11"/>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 name="Google Shape;1546;p11"/>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 name="Google Shape;1547;p11"/>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 name="Google Shape;1548;p11"/>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 name="Google Shape;1549;p11"/>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 name="Google Shape;1550;p11"/>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 name="Google Shape;1551;p11"/>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 name="Google Shape;1552;p11"/>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 name="Google Shape;1553;p11"/>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 name="Google Shape;1554;p11"/>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 name="Google Shape;1555;p11"/>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 name="Google Shape;1556;p11"/>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 name="Google Shape;1557;p11"/>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 name="Google Shape;1558;p11"/>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 name="Google Shape;1559;p11"/>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 name="Google Shape;1560;p11"/>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 name="Google Shape;1561;p11"/>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 name="Google Shape;1562;p11"/>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 name="Google Shape;1563;p11"/>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 name="Google Shape;1564;p11"/>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 name="Google Shape;1565;p11"/>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 name="Google Shape;1566;p11"/>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 name="Google Shape;1567;p11"/>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 name="Google Shape;1568;p11"/>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 name="Google Shape;1569;p11"/>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 name="Google Shape;1570;p11"/>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 name="Google Shape;1571;p11"/>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 name="Google Shape;1572;p11"/>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 name="Google Shape;1573;p11"/>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 name="Google Shape;1574;p11"/>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 name="Google Shape;1575;p11"/>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 name="Google Shape;1576;p11"/>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 name="Google Shape;1577;p11"/>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 name="Google Shape;1578;p11"/>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 name="Google Shape;1579;p11"/>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 name="Google Shape;1580;p11"/>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 name="Google Shape;1581;p11"/>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 name="Google Shape;1582;p11"/>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 name="Google Shape;1583;p11"/>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 name="Google Shape;1584;p11"/>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 name="Google Shape;1585;p11"/>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 name="Google Shape;1586;p11"/>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 name="Google Shape;1587;p11"/>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 name="Google Shape;1588;p11"/>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 name="Google Shape;1589;p11"/>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 name="Google Shape;1590;p11"/>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 name="Google Shape;1591;p11"/>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 name="Google Shape;1592;p11"/>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 name="Google Shape;1593;p11"/>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 name="Google Shape;1594;p11"/>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 name="Google Shape;1595;p11"/>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 name="Google Shape;1596;p11"/>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6" name="Google Shape;1597;p11"/>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 name="Google Shape;1598;p11"/>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 name="Google Shape;1599;p11"/>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 name="Google Shape;1600;p11"/>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 name="Google Shape;1601;p11"/>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 name="Google Shape;1602;p11"/>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 name="Google Shape;1603;p11"/>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 name="Google Shape;1604;p11"/>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 name="Google Shape;1605;p11"/>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 name="Google Shape;1606;p11"/>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 name="Google Shape;1607;p11"/>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 name="Google Shape;1608;p11"/>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 name="Google Shape;1609;p11"/>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 name="Google Shape;1610;p11"/>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 name="Google Shape;1611;p11"/>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1" name="Google Shape;1612;p11"/>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2" name="Google Shape;1613;p11"/>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 name="Google Shape;1614;p11"/>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 name="Google Shape;1615;p11"/>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 name="Google Shape;1616;p11"/>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 name="Google Shape;1617;p11"/>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 name="Google Shape;1618;p11"/>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 name="Google Shape;1619;p11"/>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 name="Google Shape;1620;p11"/>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 name="Google Shape;1621;p11"/>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 name="Google Shape;1622;p11"/>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 name="Google Shape;1623;p11"/>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 name="Google Shape;1624;p11"/>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 name="Google Shape;1625;p11"/>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 name="Google Shape;1626;p11"/>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 name="Google Shape;1627;p11"/>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 name="Google Shape;1628;p11"/>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 name="Google Shape;1629;p11"/>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 name="Google Shape;1630;p11"/>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 name="Google Shape;1631;p11"/>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 name="Google Shape;1632;p11"/>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 name="Google Shape;1633;p11"/>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 name="Google Shape;1634;p11"/>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 name="Google Shape;1635;p11"/>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 name="Google Shape;1636;p11"/>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 name="Google Shape;1637;p11"/>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 name="Google Shape;1638;p11"/>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 name="Google Shape;1639;p11"/>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 name="Google Shape;1640;p11"/>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 name="Google Shape;1641;p11"/>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 name="Google Shape;1642;p11"/>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 name="Google Shape;1643;p11"/>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 name="Google Shape;1644;p11"/>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 name="Google Shape;1645;p11"/>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 name="Google Shape;1646;p11"/>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 name="Google Shape;1647;p11"/>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 name="Google Shape;1648;p11"/>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 name="Google Shape;1649;p11"/>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 name="Google Shape;1650;p11"/>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 name="Google Shape;1651;p11"/>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 name="Google Shape;1652;p11"/>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 name="Google Shape;1653;p11"/>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 name="Google Shape;1654;p11"/>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 name="Google Shape;1655;p11"/>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 name="Google Shape;1656;p11"/>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 name="Google Shape;1657;p11"/>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 name="Google Shape;1658;p11"/>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 name="Google Shape;1659;p11"/>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 name="Google Shape;1660;p11"/>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 name="Google Shape;1661;p11"/>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 name="Google Shape;1662;p11"/>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 name="Google Shape;1663;p11"/>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 name="Google Shape;1664;p11"/>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 name="Google Shape;1665;p11"/>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 name="Google Shape;1666;p11"/>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 name="Google Shape;1667;p11"/>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 name="Google Shape;1668;p11"/>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8" name="Google Shape;1669;p11"/>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 name="Google Shape;1670;p11"/>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 name="Google Shape;1671;p11"/>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 name="Google Shape;1672;p11"/>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 name="Google Shape;1673;p11"/>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 name="Google Shape;1674;p11"/>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 name="Google Shape;1675;p11"/>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 name="Google Shape;1676;p11"/>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 name="Google Shape;1677;p11"/>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 name="Google Shape;1678;p11"/>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 name="Google Shape;1679;p11"/>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 name="Google Shape;1680;p11"/>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 name="Google Shape;1681;p11"/>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 name="Google Shape;1682;p11"/>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 name="Google Shape;1683;p11"/>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 name="Google Shape;1684;p11"/>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 name="Google Shape;1685;p11"/>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 name="Google Shape;1686;p11"/>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 name="Google Shape;1687;p11"/>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 name="Google Shape;1688;p11"/>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 name="Google Shape;1689;p11"/>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 name="Google Shape;1690;p11"/>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 name="Google Shape;1691;p11"/>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 name="Google Shape;1692;p11"/>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 name="Google Shape;1693;p11"/>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 name="Google Shape;1694;p11"/>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 name="Google Shape;1695;p11"/>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 name="Google Shape;1696;p11"/>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 name="Google Shape;1697;p11"/>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 name="Google Shape;1698;p11"/>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 name="Google Shape;1699;p11"/>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 name="Google Shape;1700;p11"/>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 name="Google Shape;1701;p11"/>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 name="Google Shape;1702;p11"/>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 name="Google Shape;1703;p11"/>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 name="Google Shape;1704;p11"/>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 name="Google Shape;1705;p11"/>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 name="Google Shape;1706;p11"/>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 name="Google Shape;1707;p11"/>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 name="Google Shape;1708;p11"/>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 name="Google Shape;1709;p11"/>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 name="Google Shape;1710;p11"/>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 name="Google Shape;1711;p11"/>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 name="Google Shape;1712;p11"/>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 name="Google Shape;1713;p11"/>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 name="Google Shape;1714;p11"/>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 name="Google Shape;1715;p11"/>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 name="Google Shape;1716;p11"/>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 name="Google Shape;1717;p11"/>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 name="Google Shape;1718;p11"/>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 name="Google Shape;1719;p11"/>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 name="Google Shape;1720;p11"/>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 name="Google Shape;1721;p11"/>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 name="Google Shape;1722;p11"/>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 name="Google Shape;1723;p11"/>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 name="Google Shape;1724;p11"/>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 name="Google Shape;1725;p11"/>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 name="Google Shape;1726;p11"/>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 name="Google Shape;1727;p11"/>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 name="Google Shape;1728;p11"/>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 name="Google Shape;1729;p11"/>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 name="Google Shape;1730;p11"/>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 name="Google Shape;1731;p11"/>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 name="Google Shape;1732;p11"/>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 name="Google Shape;1733;p11"/>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 name="Google Shape;1734;p11"/>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 name="Google Shape;1735;p11"/>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 name="Google Shape;1736;p11"/>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 name="Google Shape;1737;p11"/>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 name="Google Shape;1738;p11"/>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 name="Google Shape;1739;p11"/>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 name="Google Shape;1740;p11"/>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 name="Google Shape;1741;p11"/>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 name="Google Shape;1742;p11"/>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 name="Google Shape;1743;p11"/>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 name="Google Shape;1744;p11"/>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 name="Google Shape;1745;p11"/>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 name="Google Shape;1746;p11"/>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 name="Google Shape;1747;p11"/>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 name="Google Shape;1748;p11"/>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 name="Google Shape;1749;p11"/>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 name="Google Shape;1750;p11"/>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 name="Google Shape;1751;p11"/>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 name="Google Shape;1752;p11"/>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 name="Google Shape;1753;p11"/>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 name="Google Shape;1754;p11"/>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 name="Google Shape;1755;p11"/>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 name="Google Shape;1756;p11"/>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 name="Google Shape;1757;p11"/>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 name="Google Shape;1758;p11"/>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 name="Google Shape;1759;p11"/>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 name="Google Shape;1760;p11"/>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 name="Google Shape;1761;p11"/>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 name="Google Shape;1762;p11"/>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 name="Google Shape;1763;p11"/>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 name="Google Shape;1764;p11"/>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 name="Google Shape;1765;p11"/>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 name="Google Shape;1766;p11"/>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 name="Google Shape;1767;p11"/>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 name="Google Shape;1768;p11"/>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 name="Google Shape;1769;p11"/>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 name="Google Shape;1770;p11"/>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 name="Google Shape;1771;p11"/>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 name="Google Shape;1772;p11"/>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 name="Google Shape;1773;p11"/>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 name="Google Shape;1774;p11"/>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 name="Google Shape;1775;p11"/>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 name="Google Shape;1776;p11"/>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 name="Google Shape;1777;p11"/>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 name="Google Shape;1778;p11"/>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 name="Google Shape;1779;p11"/>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 name="Google Shape;1780;p11"/>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 name="Google Shape;1781;p11"/>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501" name="PlaceHolder 1"/>
          <p:cNvSpPr>
            <a:spLocks noGrp="1"/>
          </p:cNvSpPr>
          <p:nvPr>
            <p:ph type="title"/>
          </p:nvPr>
        </p:nvSpPr>
        <p:spPr>
          <a:xfrm>
            <a:off x="1284120" y="1529280"/>
            <a:ext cx="6575760" cy="1198800"/>
          </a:xfrm>
          <a:prstGeom prst="rect">
            <a:avLst/>
          </a:prstGeom>
          <a:solidFill>
            <a:schemeClr val="lt2"/>
          </a:solidFill>
          <a:ln w="0">
            <a:noFill/>
          </a:ln>
        </p:spPr>
        <p:txBody>
          <a:bodyPr lIns="91440" tIns="91440" rIns="91440" bIns="91440" anchor="b">
            <a:noAutofit/>
          </a:bodyPr>
          <a:lstStyle/>
          <a:p>
            <a:pPr indent="0" algn="ctr">
              <a:lnSpc>
                <a:spcPct val="100000"/>
              </a:lnSpc>
              <a:buNone/>
            </a:pPr>
            <a:r>
              <a:rPr lang="fr-FR" sz="6000" b="1" u="none" strike="noStrike">
                <a:solidFill>
                  <a:schemeClr val="dk1"/>
                </a:solidFill>
                <a:effectLst/>
                <a:uFillTx/>
                <a:latin typeface="Syne"/>
                <a:ea typeface="Syne"/>
              </a:rPr>
              <a:t>xx%</a:t>
            </a:r>
            <a:endParaRPr lang="fr-FR" sz="6000" b="0" u="none" strike="noStrike">
              <a:solidFill>
                <a:schemeClr val="dk1"/>
              </a:solidFill>
              <a:effectLst/>
              <a:uFillTx/>
              <a:latin typeface="Arial"/>
            </a:endParaRPr>
          </a:p>
        </p:txBody>
      </p:sp>
      <p:grpSp>
        <p:nvGrpSpPr>
          <p:cNvPr id="502" name="Google Shape;1784;p11"/>
          <p:cNvGrpSpPr/>
          <p:nvPr/>
        </p:nvGrpSpPr>
        <p:grpSpPr>
          <a:xfrm>
            <a:off x="-144000" y="-95400"/>
            <a:ext cx="9794160" cy="5732640"/>
            <a:chOff x="-144000" y="-95400"/>
            <a:chExt cx="9794160" cy="5732640"/>
          </a:xfrm>
        </p:grpSpPr>
        <p:sp>
          <p:nvSpPr>
            <p:cNvPr id="503" name="Google Shape;1785;p11"/>
            <p:cNvSpPr/>
            <p:nvPr/>
          </p:nvSpPr>
          <p:spPr>
            <a:xfrm>
              <a:off x="-144000" y="-95400"/>
              <a:ext cx="1873440" cy="1484280"/>
            </a:xfrm>
            <a:custGeom>
              <a:avLst/>
              <a:gdLst>
                <a:gd name="textAreaLeft" fmla="*/ 0 w 1873440"/>
                <a:gd name="textAreaRight" fmla="*/ 1873800 w 1873440"/>
                <a:gd name="textAreaTop" fmla="*/ 0 h 1484280"/>
                <a:gd name="textAreaBottom" fmla="*/ 1484640 h 148428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 name="Google Shape;1786;p11"/>
            <p:cNvSpPr/>
            <p:nvPr/>
          </p:nvSpPr>
          <p:spPr>
            <a:xfrm flipH="1">
              <a:off x="7776720" y="4152960"/>
              <a:ext cx="1873440" cy="1484280"/>
            </a:xfrm>
            <a:custGeom>
              <a:avLst/>
              <a:gdLst>
                <a:gd name="textAreaLeft" fmla="*/ 360 w 1873440"/>
                <a:gd name="textAreaRight" fmla="*/ 1874160 w 1873440"/>
                <a:gd name="textAreaTop" fmla="*/ 0 h 1484280"/>
                <a:gd name="textAreaBottom" fmla="*/ 1484640 h 148428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MAIN_POINT">
    <p:bg>
      <p:bgPr>
        <a:solidFill>
          <a:schemeClr val="dk2"/>
        </a:solidFill>
        <a:effectLst/>
      </p:bgPr>
    </p:bg>
    <p:spTree>
      <p:nvGrpSpPr>
        <p:cNvPr id="1" name=""/>
        <p:cNvGrpSpPr/>
        <p:nvPr/>
      </p:nvGrpSpPr>
      <p:grpSpPr>
        <a:xfrm>
          <a:off x="0" y="0"/>
          <a:ext cx="0" cy="0"/>
          <a:chOff x="0" y="0"/>
          <a:chExt cx="0" cy="0"/>
        </a:xfrm>
      </p:grpSpPr>
      <p:pic>
        <p:nvPicPr>
          <p:cNvPr id="5421" name="Google Shape;1027;p8"/>
          <p:cNvPicPr/>
          <p:nvPr/>
        </p:nvPicPr>
        <p:blipFill>
          <a:blip r:embed="rId2"/>
          <a:stretch/>
        </p:blipFill>
        <p:spPr>
          <a:xfrm>
            <a:off x="0" y="0"/>
            <a:ext cx="9143640" cy="5143320"/>
          </a:xfrm>
          <a:prstGeom prst="rect">
            <a:avLst/>
          </a:prstGeom>
          <a:noFill/>
          <a:ln w="0">
            <a:noFill/>
          </a:ln>
        </p:spPr>
      </p:pic>
      <p:sp>
        <p:nvSpPr>
          <p:cNvPr id="5422" name="PlaceHolder 1"/>
          <p:cNvSpPr>
            <a:spLocks noGrp="1"/>
          </p:cNvSpPr>
          <p:nvPr>
            <p:ph type="title"/>
          </p:nvPr>
        </p:nvSpPr>
        <p:spPr>
          <a:xfrm>
            <a:off x="1969200" y="1765080"/>
            <a:ext cx="5204880" cy="1956600"/>
          </a:xfrm>
          <a:prstGeom prst="rect">
            <a:avLst/>
          </a:prstGeom>
          <a:noFill/>
          <a:ln w="0">
            <a:noFill/>
          </a:ln>
        </p:spPr>
        <p:txBody>
          <a:bodyPr lIns="91440" tIns="91440" rIns="91440" bIns="91440" anchor="ctr">
            <a:noAutofit/>
          </a:bodyPr>
          <a:lstStyle/>
          <a:p>
            <a:pPr indent="0">
              <a:buNone/>
            </a:pPr>
            <a:r>
              <a:rPr lang="fr-FR" sz="6000" b="0" u="none" strike="noStrike">
                <a:solidFill>
                  <a:schemeClr val="dk1"/>
                </a:solidFill>
                <a:effectLst/>
                <a:uFillTx/>
                <a:latin typeface="Arial"/>
              </a:rPr>
              <a:t>Click to edit the title text format</a:t>
            </a:r>
          </a:p>
        </p:txBody>
      </p:sp>
      <p:grpSp>
        <p:nvGrpSpPr>
          <p:cNvPr id="5423" name="Google Shape;1029;p8"/>
          <p:cNvGrpSpPr/>
          <p:nvPr/>
        </p:nvGrpSpPr>
        <p:grpSpPr>
          <a:xfrm>
            <a:off x="0" y="0"/>
            <a:ext cx="9352800" cy="5143320"/>
            <a:chOff x="0" y="0"/>
            <a:chExt cx="9352800" cy="5143320"/>
          </a:xfrm>
        </p:grpSpPr>
        <p:sp>
          <p:nvSpPr>
            <p:cNvPr id="5424" name="Google Shape;1030;p8"/>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5" name="Google Shape;1031;p8"/>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6" name="Google Shape;1032;p8"/>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7" name="Google Shape;1033;p8"/>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8" name="Google Shape;1034;p8"/>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9" name="Google Shape;1035;p8"/>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0" name="Google Shape;1036;p8"/>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1" name="Google Shape;1037;p8"/>
            <p:cNvSpPr/>
            <p:nvPr/>
          </p:nvSpPr>
          <p:spPr>
            <a:xfrm flipH="1">
              <a:off x="8383320" y="93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2" name="Google Shape;1038;p8"/>
            <p:cNvSpPr/>
            <p:nvPr/>
          </p:nvSpPr>
          <p:spPr>
            <a:xfrm flipH="1">
              <a:off x="803340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3" name="Google Shape;1039;p8"/>
            <p:cNvSpPr/>
            <p:nvPr/>
          </p:nvSpPr>
          <p:spPr>
            <a:xfrm flipH="1">
              <a:off x="817812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4" name="Google Shape;1040;p8"/>
            <p:cNvSpPr/>
            <p:nvPr/>
          </p:nvSpPr>
          <p:spPr>
            <a:xfrm flipH="1">
              <a:off x="8257320" y="972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5" name="Google Shape;1041;p8"/>
            <p:cNvSpPr/>
            <p:nvPr/>
          </p:nvSpPr>
          <p:spPr>
            <a:xfrm flipH="1">
              <a:off x="8248320" y="794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6" name="Google Shape;1042;p8"/>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7" name="Google Shape;1043;p8"/>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8" name="Google Shape;1044;p8"/>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9" name="Google Shape;1045;p8"/>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0" name="Google Shape;1046;p8"/>
            <p:cNvSpPr/>
            <p:nvPr/>
          </p:nvSpPr>
          <p:spPr>
            <a:xfrm flipH="1">
              <a:off x="7191720" y="1449000"/>
              <a:ext cx="46440" cy="46440"/>
            </a:xfrm>
            <a:custGeom>
              <a:avLst/>
              <a:gdLst>
                <a:gd name="textAreaLeft" fmla="*/ -360 w 46440"/>
                <a:gd name="textAreaRight" fmla="*/ 4644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1" name="Google Shape;1047;p8"/>
            <p:cNvSpPr/>
            <p:nvPr/>
          </p:nvSpPr>
          <p:spPr>
            <a:xfrm flipH="1">
              <a:off x="5659920" y="825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2" name="Google Shape;1048;p8"/>
            <p:cNvSpPr/>
            <p:nvPr/>
          </p:nvSpPr>
          <p:spPr>
            <a:xfrm flipH="1">
              <a:off x="7652880" y="874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3" name="Google Shape;1049;p8"/>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4" name="Google Shape;1050;p8"/>
            <p:cNvSpPr/>
            <p:nvPr/>
          </p:nvSpPr>
          <p:spPr>
            <a:xfrm flipH="1">
              <a:off x="7760160" y="1522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5" name="Google Shape;1051;p8"/>
            <p:cNvSpPr/>
            <p:nvPr/>
          </p:nvSpPr>
          <p:spPr>
            <a:xfrm flipH="1">
              <a:off x="7411320" y="2287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6" name="Google Shape;1052;p8"/>
            <p:cNvSpPr/>
            <p:nvPr/>
          </p:nvSpPr>
          <p:spPr>
            <a:xfrm flipH="1">
              <a:off x="8236800" y="2224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7" name="Google Shape;1053;p8"/>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8" name="Google Shape;1054;p8"/>
            <p:cNvSpPr/>
            <p:nvPr/>
          </p:nvSpPr>
          <p:spPr>
            <a:xfrm flipH="1">
              <a:off x="8091000" y="2617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9" name="Google Shape;1055;p8"/>
            <p:cNvSpPr/>
            <p:nvPr/>
          </p:nvSpPr>
          <p:spPr>
            <a:xfrm flipH="1">
              <a:off x="8008560" y="2365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0" name="Google Shape;1056;p8"/>
            <p:cNvSpPr/>
            <p:nvPr/>
          </p:nvSpPr>
          <p:spPr>
            <a:xfrm flipH="1">
              <a:off x="7658640" y="21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1" name="Google Shape;1057;p8"/>
            <p:cNvSpPr/>
            <p:nvPr/>
          </p:nvSpPr>
          <p:spPr>
            <a:xfrm flipH="1">
              <a:off x="6995520" y="165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2" name="Google Shape;1058;p8"/>
            <p:cNvSpPr/>
            <p:nvPr/>
          </p:nvSpPr>
          <p:spPr>
            <a:xfrm flipH="1">
              <a:off x="7803360" y="2295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3" name="Google Shape;1059;p8"/>
            <p:cNvSpPr/>
            <p:nvPr/>
          </p:nvSpPr>
          <p:spPr>
            <a:xfrm flipH="1">
              <a:off x="7695000" y="256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4" name="Google Shape;1060;p8"/>
            <p:cNvSpPr/>
            <p:nvPr/>
          </p:nvSpPr>
          <p:spPr>
            <a:xfrm flipH="1">
              <a:off x="7273440" y="2565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5" name="Google Shape;1061;p8"/>
            <p:cNvSpPr/>
            <p:nvPr/>
          </p:nvSpPr>
          <p:spPr>
            <a:xfrm flipH="1">
              <a:off x="6382800" y="225468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6" name="Google Shape;1062;p8"/>
            <p:cNvSpPr/>
            <p:nvPr/>
          </p:nvSpPr>
          <p:spPr>
            <a:xfrm flipH="1">
              <a:off x="7882560" y="2404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7" name="Google Shape;1063;p8"/>
            <p:cNvSpPr/>
            <p:nvPr/>
          </p:nvSpPr>
          <p:spPr>
            <a:xfrm flipH="1">
              <a:off x="7249680" y="2906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8" name="Google Shape;1064;p8"/>
            <p:cNvSpPr/>
            <p:nvPr/>
          </p:nvSpPr>
          <p:spPr>
            <a:xfrm flipH="1">
              <a:off x="7873560" y="2226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9" name="Google Shape;1065;p8"/>
            <p:cNvSpPr/>
            <p:nvPr/>
          </p:nvSpPr>
          <p:spPr>
            <a:xfrm flipH="1">
              <a:off x="8040960" y="3154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0" name="Google Shape;1066;p8"/>
            <p:cNvSpPr/>
            <p:nvPr/>
          </p:nvSpPr>
          <p:spPr>
            <a:xfrm flipH="1">
              <a:off x="8263440" y="1683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1" name="Google Shape;1067;p8"/>
            <p:cNvSpPr/>
            <p:nvPr/>
          </p:nvSpPr>
          <p:spPr>
            <a:xfrm flipH="1">
              <a:off x="7855560" y="1835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2" name="Google Shape;1068;p8"/>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3" name="Google Shape;1069;p8"/>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4" name="Google Shape;1070;p8"/>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5" name="Google Shape;1071;p8"/>
            <p:cNvSpPr/>
            <p:nvPr/>
          </p:nvSpPr>
          <p:spPr>
            <a:xfrm flipH="1">
              <a:off x="8534520" y="2632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6" name="Google Shape;1072;p8"/>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7" name="Google Shape;1073;p8"/>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8" name="Google Shape;1074;p8"/>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9" name="Google Shape;1075;p8"/>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0" name="Google Shape;1076;p8"/>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1" name="Google Shape;1077;p8"/>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2" name="Google Shape;1078;p8"/>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3" name="Google Shape;1079;p8"/>
            <p:cNvSpPr/>
            <p:nvPr/>
          </p:nvSpPr>
          <p:spPr>
            <a:xfrm flipH="1">
              <a:off x="576252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4" name="Google Shape;1080;p8"/>
            <p:cNvSpPr/>
            <p:nvPr/>
          </p:nvSpPr>
          <p:spPr>
            <a:xfrm flipH="1">
              <a:off x="6103440" y="15249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5" name="Google Shape;1081;p8"/>
            <p:cNvSpPr/>
            <p:nvPr/>
          </p:nvSpPr>
          <p:spPr>
            <a:xfrm flipH="1">
              <a:off x="518436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6" name="Google Shape;1082;p8"/>
            <p:cNvSpPr/>
            <p:nvPr/>
          </p:nvSpPr>
          <p:spPr>
            <a:xfrm flipH="1">
              <a:off x="532908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7" name="Google Shape;1083;p8"/>
            <p:cNvSpPr/>
            <p:nvPr/>
          </p:nvSpPr>
          <p:spPr>
            <a:xfrm flipH="1">
              <a:off x="5408280" y="972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8" name="Google Shape;1084;p8"/>
            <p:cNvSpPr/>
            <p:nvPr/>
          </p:nvSpPr>
          <p:spPr>
            <a:xfrm flipH="1">
              <a:off x="7046640" y="868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9" name="Google Shape;1085;p8"/>
            <p:cNvSpPr/>
            <p:nvPr/>
          </p:nvSpPr>
          <p:spPr>
            <a:xfrm flipH="1">
              <a:off x="606132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0" name="Google Shape;1086;p8"/>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1" name="Google Shape;1087;p8"/>
            <p:cNvSpPr/>
            <p:nvPr/>
          </p:nvSpPr>
          <p:spPr>
            <a:xfrm flipH="1">
              <a:off x="5987160" y="26866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2" name="Google Shape;1088;p8"/>
            <p:cNvSpPr/>
            <p:nvPr/>
          </p:nvSpPr>
          <p:spPr>
            <a:xfrm flipH="1">
              <a:off x="6532560" y="2783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3" name="Google Shape;1089;p8"/>
            <p:cNvSpPr/>
            <p:nvPr/>
          </p:nvSpPr>
          <p:spPr>
            <a:xfrm flipH="1">
              <a:off x="7370640" y="37141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4" name="Google Shape;1090;p8"/>
            <p:cNvSpPr/>
            <p:nvPr/>
          </p:nvSpPr>
          <p:spPr>
            <a:xfrm flipH="1">
              <a:off x="2810160" y="8254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5" name="Google Shape;1091;p8"/>
            <p:cNvSpPr/>
            <p:nvPr/>
          </p:nvSpPr>
          <p:spPr>
            <a:xfrm flipH="1">
              <a:off x="4562280" y="796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6" name="Google Shape;1092;p8"/>
            <p:cNvSpPr/>
            <p:nvPr/>
          </p:nvSpPr>
          <p:spPr>
            <a:xfrm flipH="1">
              <a:off x="648072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7" name="Google Shape;1093;p8"/>
            <p:cNvSpPr/>
            <p:nvPr/>
          </p:nvSpPr>
          <p:spPr>
            <a:xfrm flipH="1">
              <a:off x="5329440" y="1292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8" name="Google Shape;1094;p8"/>
            <p:cNvSpPr/>
            <p:nvPr/>
          </p:nvSpPr>
          <p:spPr>
            <a:xfrm flipH="1">
              <a:off x="3833640" y="1629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9" name="Google Shape;1095;p8"/>
            <p:cNvSpPr/>
            <p:nvPr/>
          </p:nvSpPr>
          <p:spPr>
            <a:xfrm flipH="1">
              <a:off x="5388840" y="2224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0" name="Google Shape;1096;p8"/>
            <p:cNvSpPr/>
            <p:nvPr/>
          </p:nvSpPr>
          <p:spPr>
            <a:xfrm flipH="1">
              <a:off x="64285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1" name="Google Shape;1097;p8"/>
            <p:cNvSpPr/>
            <p:nvPr/>
          </p:nvSpPr>
          <p:spPr>
            <a:xfrm flipH="1">
              <a:off x="5496840" y="2548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2" name="Google Shape;1098;p8"/>
            <p:cNvSpPr/>
            <p:nvPr/>
          </p:nvSpPr>
          <p:spPr>
            <a:xfrm flipH="1">
              <a:off x="5159520" y="2365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3" name="Google Shape;1099;p8"/>
            <p:cNvSpPr/>
            <p:nvPr/>
          </p:nvSpPr>
          <p:spPr>
            <a:xfrm flipH="1">
              <a:off x="4809600" y="21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4" name="Google Shape;1100;p8"/>
            <p:cNvSpPr/>
            <p:nvPr/>
          </p:nvSpPr>
          <p:spPr>
            <a:xfrm flipH="1">
              <a:off x="4145760" y="16592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5" name="Google Shape;1101;p8"/>
            <p:cNvSpPr/>
            <p:nvPr/>
          </p:nvSpPr>
          <p:spPr>
            <a:xfrm flipH="1">
              <a:off x="4262040" y="1284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6" name="Google Shape;1102;p8"/>
            <p:cNvSpPr/>
            <p:nvPr/>
          </p:nvSpPr>
          <p:spPr>
            <a:xfrm flipH="1">
              <a:off x="4845960" y="256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7" name="Google Shape;1103;p8"/>
            <p:cNvSpPr/>
            <p:nvPr/>
          </p:nvSpPr>
          <p:spPr>
            <a:xfrm flipH="1">
              <a:off x="3513600" y="1147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8" name="Google Shape;1104;p8"/>
            <p:cNvSpPr/>
            <p:nvPr/>
          </p:nvSpPr>
          <p:spPr>
            <a:xfrm flipH="1">
              <a:off x="3535560" y="2254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9" name="Google Shape;1105;p8"/>
            <p:cNvSpPr/>
            <p:nvPr/>
          </p:nvSpPr>
          <p:spPr>
            <a:xfrm flipH="1">
              <a:off x="5587560" y="3380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0" name="Google Shape;1106;p8"/>
            <p:cNvSpPr/>
            <p:nvPr/>
          </p:nvSpPr>
          <p:spPr>
            <a:xfrm flipH="1">
              <a:off x="4806720" y="29970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1" name="Google Shape;1107;p8"/>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2" name="Google Shape;1108;p8"/>
            <p:cNvSpPr/>
            <p:nvPr/>
          </p:nvSpPr>
          <p:spPr>
            <a:xfrm flipH="1">
              <a:off x="4401360" y="2906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3" name="Google Shape;1109;p8"/>
            <p:cNvSpPr/>
            <p:nvPr/>
          </p:nvSpPr>
          <p:spPr>
            <a:xfrm flipH="1">
              <a:off x="4209840" y="28065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4" name="Google Shape;1110;p8"/>
            <p:cNvSpPr/>
            <p:nvPr/>
          </p:nvSpPr>
          <p:spPr>
            <a:xfrm flipH="1">
              <a:off x="4246560" y="2685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5" name="Google Shape;1111;p8"/>
            <p:cNvSpPr/>
            <p:nvPr/>
          </p:nvSpPr>
          <p:spPr>
            <a:xfrm flipH="1">
              <a:off x="5024520" y="2226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6" name="Google Shape;1112;p8"/>
            <p:cNvSpPr/>
            <p:nvPr/>
          </p:nvSpPr>
          <p:spPr>
            <a:xfrm flipH="1">
              <a:off x="5665680" y="34653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7" name="Google Shape;1113;p8"/>
            <p:cNvSpPr/>
            <p:nvPr/>
          </p:nvSpPr>
          <p:spPr>
            <a:xfrm flipH="1">
              <a:off x="5414400" y="1683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8" name="Google Shape;1114;p8"/>
            <p:cNvSpPr/>
            <p:nvPr/>
          </p:nvSpPr>
          <p:spPr>
            <a:xfrm flipH="1">
              <a:off x="5006160" y="1835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9" name="Google Shape;1115;p8"/>
            <p:cNvSpPr/>
            <p:nvPr/>
          </p:nvSpPr>
          <p:spPr>
            <a:xfrm flipH="1">
              <a:off x="1479960" y="12024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0" name="Google Shape;1116;p8"/>
            <p:cNvSpPr/>
            <p:nvPr/>
          </p:nvSpPr>
          <p:spPr>
            <a:xfrm flipH="1">
              <a:off x="1130040" y="990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1" name="Google Shape;1117;p8"/>
            <p:cNvSpPr/>
            <p:nvPr/>
          </p:nvSpPr>
          <p:spPr>
            <a:xfrm flipH="1">
              <a:off x="1166400" y="1403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2" name="Google Shape;1118;p8"/>
            <p:cNvSpPr/>
            <p:nvPr/>
          </p:nvSpPr>
          <p:spPr>
            <a:xfrm flipH="1">
              <a:off x="1346400" y="1063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3" name="Google Shape;1119;p8"/>
            <p:cNvSpPr/>
            <p:nvPr/>
          </p:nvSpPr>
          <p:spPr>
            <a:xfrm flipH="1">
              <a:off x="1328400" y="672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4" name="Google Shape;1120;p8"/>
            <p:cNvSpPr/>
            <p:nvPr/>
          </p:nvSpPr>
          <p:spPr>
            <a:xfrm flipH="1">
              <a:off x="5862960" y="1801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5" name="Google Shape;1121;p8"/>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6" name="Google Shape;1122;p8"/>
            <p:cNvSpPr/>
            <p:nvPr/>
          </p:nvSpPr>
          <p:spPr>
            <a:xfrm flipH="1">
              <a:off x="1310760" y="1474920"/>
              <a:ext cx="49680" cy="45000"/>
            </a:xfrm>
            <a:custGeom>
              <a:avLst/>
              <a:gdLst>
                <a:gd name="textAreaLeft" fmla="*/ 360 w 49680"/>
                <a:gd name="textAreaRight" fmla="*/ 5040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7" name="Google Shape;1123;p8"/>
            <p:cNvSpPr/>
            <p:nvPr/>
          </p:nvSpPr>
          <p:spPr>
            <a:xfrm flipH="1">
              <a:off x="1206000" y="10047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8" name="Google Shape;1124;p8"/>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9" name="Google Shape;1125;p8"/>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0" name="Google Shape;1126;p8"/>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1" name="Google Shape;1127;p8"/>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2" name="Google Shape;1128;p8"/>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3" name="Google Shape;1129;p8"/>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4" name="Google Shape;1130;p8"/>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5" name="Google Shape;1131;p8"/>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6" name="Google Shape;1132;p8"/>
            <p:cNvSpPr/>
            <p:nvPr/>
          </p:nvSpPr>
          <p:spPr>
            <a:xfrm flipH="1">
              <a:off x="647316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7" name="Google Shape;1133;p8"/>
            <p:cNvSpPr/>
            <p:nvPr/>
          </p:nvSpPr>
          <p:spPr>
            <a:xfrm flipH="1">
              <a:off x="599940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8" name="Google Shape;1134;p8"/>
            <p:cNvSpPr/>
            <p:nvPr/>
          </p:nvSpPr>
          <p:spPr>
            <a:xfrm flipH="1">
              <a:off x="6748200" y="2855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9" name="Google Shape;1135;p8"/>
            <p:cNvSpPr/>
            <p:nvPr/>
          </p:nvSpPr>
          <p:spPr>
            <a:xfrm flipH="1">
              <a:off x="6294240" y="3699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0" name="Google Shape;1136;p8"/>
            <p:cNvSpPr/>
            <p:nvPr/>
          </p:nvSpPr>
          <p:spPr>
            <a:xfrm flipH="1">
              <a:off x="1263960" y="2332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1" name="Google Shape;1137;p8"/>
            <p:cNvSpPr/>
            <p:nvPr/>
          </p:nvSpPr>
          <p:spPr>
            <a:xfrm flipH="1">
              <a:off x="1139040" y="2751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2" name="Google Shape;1138;p8"/>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3" name="Google Shape;1139;p8"/>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4" name="Google Shape;1140;p8"/>
            <p:cNvSpPr/>
            <p:nvPr/>
          </p:nvSpPr>
          <p:spPr>
            <a:xfrm flipH="1">
              <a:off x="1351800" y="318456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5" name="Google Shape;1141;p8"/>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6" name="Google Shape;1142;p8"/>
            <p:cNvSpPr/>
            <p:nvPr/>
          </p:nvSpPr>
          <p:spPr>
            <a:xfrm flipH="1">
              <a:off x="1173600" y="3777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7" name="Google Shape;1143;p8"/>
            <p:cNvSpPr/>
            <p:nvPr/>
          </p:nvSpPr>
          <p:spPr>
            <a:xfrm flipH="1">
              <a:off x="2951640" y="1191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8" name="Google Shape;1144;p8"/>
            <p:cNvSpPr/>
            <p:nvPr/>
          </p:nvSpPr>
          <p:spPr>
            <a:xfrm flipH="1">
              <a:off x="3292920" y="1924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9" name="Google Shape;1145;p8"/>
            <p:cNvSpPr/>
            <p:nvPr/>
          </p:nvSpPr>
          <p:spPr>
            <a:xfrm flipH="1">
              <a:off x="2373840" y="112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0" name="Google Shape;1146;p8"/>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1" name="Google Shape;1147;p8"/>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2" name="Google Shape;1148;p8"/>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3" name="Google Shape;1149;p8"/>
            <p:cNvSpPr/>
            <p:nvPr/>
          </p:nvSpPr>
          <p:spPr>
            <a:xfrm flipH="1">
              <a:off x="2597400" y="1371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4" name="Google Shape;1150;p8"/>
            <p:cNvSpPr/>
            <p:nvPr/>
          </p:nvSpPr>
          <p:spPr>
            <a:xfrm flipH="1">
              <a:off x="4097520" y="1158840"/>
              <a:ext cx="14400" cy="13320"/>
            </a:xfrm>
            <a:custGeom>
              <a:avLst/>
              <a:gdLst>
                <a:gd name="textAreaLeft" fmla="*/ 360 w 14400"/>
                <a:gd name="textAreaRight" fmla="*/ 1512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5" name="Google Shape;1151;p8"/>
            <p:cNvSpPr/>
            <p:nvPr/>
          </p:nvSpPr>
          <p:spPr>
            <a:xfrm flipH="1">
              <a:off x="3250440" y="1600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6" name="Google Shape;1152;p8"/>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7" name="Google Shape;1153;p8"/>
            <p:cNvSpPr/>
            <p:nvPr/>
          </p:nvSpPr>
          <p:spPr>
            <a:xfrm flipH="1">
              <a:off x="3447360" y="30729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8" name="Google Shape;1154;p8"/>
            <p:cNvSpPr/>
            <p:nvPr/>
          </p:nvSpPr>
          <p:spPr>
            <a:xfrm flipH="1">
              <a:off x="5283360" y="37548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9" name="Google Shape;1155;p8"/>
            <p:cNvSpPr/>
            <p:nvPr/>
          </p:nvSpPr>
          <p:spPr>
            <a:xfrm flipH="1">
              <a:off x="4556880" y="38746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0" name="Google Shape;1156;p8"/>
            <p:cNvSpPr/>
            <p:nvPr/>
          </p:nvSpPr>
          <p:spPr>
            <a:xfrm flipH="1">
              <a:off x="5684040" y="2941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1" name="Google Shape;1157;p8"/>
            <p:cNvSpPr/>
            <p:nvPr/>
          </p:nvSpPr>
          <p:spPr>
            <a:xfrm flipH="1">
              <a:off x="1533600" y="18496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2" name="Google Shape;1158;p8"/>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3" name="Google Shape;1159;p8"/>
            <p:cNvSpPr/>
            <p:nvPr/>
          </p:nvSpPr>
          <p:spPr>
            <a:xfrm flipH="1">
              <a:off x="1751400" y="1196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4" name="Google Shape;1160;p8"/>
            <p:cNvSpPr/>
            <p:nvPr/>
          </p:nvSpPr>
          <p:spPr>
            <a:xfrm flipH="1">
              <a:off x="3670200" y="2310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5" name="Google Shape;1161;p8"/>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6" name="Google Shape;1162;p8"/>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7" name="Google Shape;1163;p8"/>
            <p:cNvSpPr/>
            <p:nvPr/>
          </p:nvSpPr>
          <p:spPr>
            <a:xfrm flipH="1">
              <a:off x="1022760" y="202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8" name="Google Shape;1164;p8"/>
            <p:cNvSpPr/>
            <p:nvPr/>
          </p:nvSpPr>
          <p:spPr>
            <a:xfrm flipH="1">
              <a:off x="2298960" y="1721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9" name="Google Shape;1165;p8"/>
            <p:cNvSpPr/>
            <p:nvPr/>
          </p:nvSpPr>
          <p:spPr>
            <a:xfrm flipH="1">
              <a:off x="3618000" y="131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0" name="Google Shape;1166;p8"/>
            <p:cNvSpPr/>
            <p:nvPr/>
          </p:nvSpPr>
          <p:spPr>
            <a:xfrm flipH="1">
              <a:off x="2870640" y="3187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1" name="Google Shape;1167;p8"/>
            <p:cNvSpPr/>
            <p:nvPr/>
          </p:nvSpPr>
          <p:spPr>
            <a:xfrm flipH="1">
              <a:off x="2348640" y="2765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2" name="Google Shape;1168;p8"/>
            <p:cNvSpPr/>
            <p:nvPr/>
          </p:nvSpPr>
          <p:spPr>
            <a:xfrm flipH="1">
              <a:off x="1999080" y="2553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3" name="Google Shape;1169;p8"/>
            <p:cNvSpPr/>
            <p:nvPr/>
          </p:nvSpPr>
          <p:spPr>
            <a:xfrm flipH="1">
              <a:off x="1335240" y="2060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4" name="Google Shape;1170;p8"/>
            <p:cNvSpPr/>
            <p:nvPr/>
          </p:nvSpPr>
          <p:spPr>
            <a:xfrm flipH="1">
              <a:off x="1582560" y="174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5" name="Google Shape;1171;p8"/>
            <p:cNvSpPr/>
            <p:nvPr/>
          </p:nvSpPr>
          <p:spPr>
            <a:xfrm flipH="1">
              <a:off x="2685960" y="2417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6" name="Google Shape;1172;p8"/>
            <p:cNvSpPr/>
            <p:nvPr/>
          </p:nvSpPr>
          <p:spPr>
            <a:xfrm flipH="1">
              <a:off x="3614400" y="4543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7" name="Google Shape;1173;p8"/>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8" name="Google Shape;1174;p8"/>
            <p:cNvSpPr/>
            <p:nvPr/>
          </p:nvSpPr>
          <p:spPr>
            <a:xfrm flipH="1">
              <a:off x="2179440" y="4442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9" name="Google Shape;1175;p8"/>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0" name="Google Shape;1176;p8"/>
            <p:cNvSpPr/>
            <p:nvPr/>
          </p:nvSpPr>
          <p:spPr>
            <a:xfrm flipH="1">
              <a:off x="2655720" y="4196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1" name="Google Shape;1177;p8"/>
            <p:cNvSpPr/>
            <p:nvPr/>
          </p:nvSpPr>
          <p:spPr>
            <a:xfrm flipH="1">
              <a:off x="2310120" y="4173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2" name="Google Shape;1178;p8"/>
            <p:cNvSpPr/>
            <p:nvPr/>
          </p:nvSpPr>
          <p:spPr>
            <a:xfrm flipH="1">
              <a:off x="3805200" y="4277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3" name="Google Shape;1179;p8"/>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4" name="Google Shape;1180;p8"/>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5" name="Google Shape;1181;p8"/>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6" name="Google Shape;1182;p8"/>
            <p:cNvSpPr/>
            <p:nvPr/>
          </p:nvSpPr>
          <p:spPr>
            <a:xfrm flipH="1">
              <a:off x="1861560" y="4231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7" name="Google Shape;1183;p8"/>
            <p:cNvSpPr/>
            <p:nvPr/>
          </p:nvSpPr>
          <p:spPr>
            <a:xfrm flipH="1">
              <a:off x="2214360" y="26272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8" name="Google Shape;1184;p8"/>
            <p:cNvSpPr/>
            <p:nvPr/>
          </p:nvSpPr>
          <p:spPr>
            <a:xfrm flipH="1">
              <a:off x="2342880" y="36586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9" name="Google Shape;1185;p8"/>
            <p:cNvSpPr/>
            <p:nvPr/>
          </p:nvSpPr>
          <p:spPr>
            <a:xfrm flipH="1">
              <a:off x="2934720" y="418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0" name="Google Shape;1186;p8"/>
            <p:cNvSpPr/>
            <p:nvPr/>
          </p:nvSpPr>
          <p:spPr>
            <a:xfrm flipH="1">
              <a:off x="2603880" y="2084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1" name="Google Shape;1187;p8"/>
            <p:cNvSpPr/>
            <p:nvPr/>
          </p:nvSpPr>
          <p:spPr>
            <a:xfrm flipH="1">
              <a:off x="2195640" y="22359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2" name="Google Shape;1188;p8"/>
            <p:cNvSpPr/>
            <p:nvPr/>
          </p:nvSpPr>
          <p:spPr>
            <a:xfrm flipH="1">
              <a:off x="3052440" y="2202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3" name="Google Shape;1189;p8"/>
            <p:cNvSpPr/>
            <p:nvPr/>
          </p:nvSpPr>
          <p:spPr>
            <a:xfrm flipH="1">
              <a:off x="1974960" y="3282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4" name="Google Shape;1190;p8"/>
            <p:cNvSpPr/>
            <p:nvPr/>
          </p:nvSpPr>
          <p:spPr>
            <a:xfrm flipH="1">
              <a:off x="1552680" y="454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5" name="Google Shape;1191;p8"/>
            <p:cNvSpPr/>
            <p:nvPr/>
          </p:nvSpPr>
          <p:spPr>
            <a:xfrm flipH="1">
              <a:off x="1030680" y="4122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6" name="Google Shape;1192;p8"/>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7" name="Google Shape;1193;p8"/>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8" name="Google Shape;1194;p8"/>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9" name="Google Shape;1195;p8"/>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0" name="Google Shape;1196;p8"/>
            <p:cNvSpPr/>
            <p:nvPr/>
          </p:nvSpPr>
          <p:spPr>
            <a:xfrm flipH="1">
              <a:off x="2952360" y="1028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1" name="Google Shape;1197;p8"/>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2" name="Google Shape;1198;p8"/>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3" name="Google Shape;1199;p8"/>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4" name="Google Shape;1200;p8"/>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5" name="Google Shape;1201;p8"/>
            <p:cNvSpPr/>
            <p:nvPr/>
          </p:nvSpPr>
          <p:spPr>
            <a:xfrm flipH="1">
              <a:off x="1888920" y="88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6" name="Google Shape;1202;p8"/>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7" name="Google Shape;1203;p8"/>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8" name="Google Shape;1204;p8"/>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9" name="Google Shape;1205;p8"/>
            <p:cNvSpPr/>
            <p:nvPr/>
          </p:nvSpPr>
          <p:spPr>
            <a:xfrm flipH="1">
              <a:off x="1285920" y="3441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0" name="Google Shape;1206;p8"/>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1" name="Google Shape;1207;p8"/>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2" name="Google Shape;1208;p8"/>
            <p:cNvSpPr/>
            <p:nvPr/>
          </p:nvSpPr>
          <p:spPr>
            <a:xfrm flipH="1">
              <a:off x="1734480" y="3560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3" name="Google Shape;1209;p8"/>
            <p:cNvSpPr/>
            <p:nvPr/>
          </p:nvSpPr>
          <p:spPr>
            <a:xfrm flipH="1">
              <a:off x="3662280" y="3507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4" name="Google Shape;1210;p8"/>
            <p:cNvSpPr/>
            <p:nvPr/>
          </p:nvSpPr>
          <p:spPr>
            <a:xfrm flipH="1">
              <a:off x="4221360" y="425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5" name="Google Shape;1211;p8"/>
            <p:cNvSpPr/>
            <p:nvPr/>
          </p:nvSpPr>
          <p:spPr>
            <a:xfrm flipH="1">
              <a:off x="3188880" y="3467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6" name="Google Shape;1212;p8"/>
            <p:cNvSpPr/>
            <p:nvPr/>
          </p:nvSpPr>
          <p:spPr>
            <a:xfrm flipH="1">
              <a:off x="3637440" y="4329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7" name="Google Shape;1213;p8"/>
            <p:cNvSpPr/>
            <p:nvPr/>
          </p:nvSpPr>
          <p:spPr>
            <a:xfrm flipH="1">
              <a:off x="3937680" y="3255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8" name="Google Shape;1214;p8"/>
            <p:cNvSpPr/>
            <p:nvPr/>
          </p:nvSpPr>
          <p:spPr>
            <a:xfrm flipH="1">
              <a:off x="4046760" y="2747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9" name="Google Shape;1215;p8"/>
            <p:cNvSpPr/>
            <p:nvPr/>
          </p:nvSpPr>
          <p:spPr>
            <a:xfrm flipH="1">
              <a:off x="7856640" y="3195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0" name="Google Shape;1216;p8"/>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1" name="Google Shape;1217;p8"/>
            <p:cNvSpPr/>
            <p:nvPr/>
          </p:nvSpPr>
          <p:spPr>
            <a:xfrm flipH="1">
              <a:off x="7345800" y="3375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2" name="Google Shape;1218;p8"/>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3" name="Google Shape;1219;p8"/>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4" name="Google Shape;1220;p8"/>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5" name="Google Shape;1221;p8"/>
            <p:cNvSpPr/>
            <p:nvPr/>
          </p:nvSpPr>
          <p:spPr>
            <a:xfrm flipH="1">
              <a:off x="8321760" y="3899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6" name="Google Shape;1222;p8"/>
            <p:cNvSpPr/>
            <p:nvPr/>
          </p:nvSpPr>
          <p:spPr>
            <a:xfrm flipH="1">
              <a:off x="7657920" y="340524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7" name="Google Shape;1223;p8"/>
            <p:cNvSpPr/>
            <p:nvPr/>
          </p:nvSpPr>
          <p:spPr>
            <a:xfrm flipH="1">
              <a:off x="7774200" y="3030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8" name="Google Shape;1224;p8"/>
            <p:cNvSpPr/>
            <p:nvPr/>
          </p:nvSpPr>
          <p:spPr>
            <a:xfrm flipH="1">
              <a:off x="8358120" y="431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9" name="Google Shape;1225;p8"/>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0" name="Google Shape;1226;p8"/>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1" name="Google Shape;1227;p8"/>
            <p:cNvSpPr/>
            <p:nvPr/>
          </p:nvSpPr>
          <p:spPr>
            <a:xfrm flipH="1">
              <a:off x="8537400" y="39733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2" name="Google Shape;1228;p8"/>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3" name="Google Shape;1229;p8"/>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4" name="Google Shape;1230;p8"/>
            <p:cNvSpPr/>
            <p:nvPr/>
          </p:nvSpPr>
          <p:spPr>
            <a:xfrm flipH="1">
              <a:off x="8517960" y="3582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5" name="Google Shape;1231;p8"/>
            <p:cNvSpPr/>
            <p:nvPr/>
          </p:nvSpPr>
          <p:spPr>
            <a:xfrm flipH="1">
              <a:off x="7579080" y="2910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6" name="Google Shape;1232;p8"/>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7" name="Google Shape;1233;p8"/>
            <p:cNvSpPr/>
            <p:nvPr/>
          </p:nvSpPr>
          <p:spPr>
            <a:xfrm flipH="1">
              <a:off x="1730520" y="432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8" name="Google Shape;1234;p8"/>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9" name="Google Shape;1235;p8"/>
            <p:cNvSpPr/>
            <p:nvPr/>
          </p:nvSpPr>
          <p:spPr>
            <a:xfrm flipH="1">
              <a:off x="1502280" y="4460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0" name="Google Shape;1236;p8"/>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1" name="Google Shape;1237;p8"/>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2" name="Google Shape;1238;p8"/>
            <p:cNvSpPr/>
            <p:nvPr/>
          </p:nvSpPr>
          <p:spPr>
            <a:xfrm flipH="1">
              <a:off x="7831800" y="512964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3" name="Google Shape;1239;p8"/>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4" name="Google Shape;1240;p8"/>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5" name="Google Shape;1241;p8"/>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6" name="Google Shape;1242;p8"/>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7" name="Google Shape;1243;p8"/>
            <p:cNvSpPr/>
            <p:nvPr/>
          </p:nvSpPr>
          <p:spPr>
            <a:xfrm flipH="1">
              <a:off x="1152720" y="4248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8" name="Google Shape;1244;p8"/>
            <p:cNvSpPr/>
            <p:nvPr/>
          </p:nvSpPr>
          <p:spPr>
            <a:xfrm flipH="1">
              <a:off x="1297440" y="4389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9" name="Google Shape;1245;p8"/>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0" name="Google Shape;1246;p8"/>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1" name="Google Shape;1247;p8"/>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2" name="Google Shape;1248;p8"/>
            <p:cNvSpPr/>
            <p:nvPr/>
          </p:nvSpPr>
          <p:spPr>
            <a:xfrm flipH="1">
              <a:off x="1376280" y="450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3" name="Google Shape;1249;p8"/>
            <p:cNvSpPr/>
            <p:nvPr/>
          </p:nvSpPr>
          <p:spPr>
            <a:xfrm flipH="1">
              <a:off x="3158640" y="4039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4" name="Google Shape;1250;p8"/>
            <p:cNvSpPr/>
            <p:nvPr/>
          </p:nvSpPr>
          <p:spPr>
            <a:xfrm flipH="1">
              <a:off x="1367280" y="4321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5" name="Google Shape;1251;p8"/>
            <p:cNvSpPr/>
            <p:nvPr/>
          </p:nvSpPr>
          <p:spPr>
            <a:xfrm flipH="1">
              <a:off x="3081960" y="386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6" name="Google Shape;1252;p8"/>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7" name="Google Shape;1253;p8"/>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8" name="Google Shape;1254;p8"/>
            <p:cNvSpPr/>
            <p:nvPr/>
          </p:nvSpPr>
          <p:spPr>
            <a:xfrm flipH="1">
              <a:off x="2897280" y="39027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9" name="Google Shape;1255;p8"/>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0" name="Google Shape;1256;p8"/>
            <p:cNvSpPr/>
            <p:nvPr/>
          </p:nvSpPr>
          <p:spPr>
            <a:xfrm flipH="1">
              <a:off x="2700720" y="41119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1" name="Google Shape;1257;p8"/>
            <p:cNvSpPr/>
            <p:nvPr/>
          </p:nvSpPr>
          <p:spPr>
            <a:xfrm flipH="1">
              <a:off x="2815200" y="3737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2" name="Google Shape;1258;p8"/>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3" name="Google Shape;1259;p8"/>
            <p:cNvSpPr/>
            <p:nvPr/>
          </p:nvSpPr>
          <p:spPr>
            <a:xfrm flipH="1">
              <a:off x="7422840" y="44553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4" name="Google Shape;1260;p8"/>
            <p:cNvSpPr/>
            <p:nvPr/>
          </p:nvSpPr>
          <p:spPr>
            <a:xfrm flipH="1">
              <a:off x="7183440" y="4056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5" name="Google Shape;1261;p8"/>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6" name="Google Shape;1262;p8"/>
            <p:cNvSpPr/>
            <p:nvPr/>
          </p:nvSpPr>
          <p:spPr>
            <a:xfrm flipH="1">
              <a:off x="4431960" y="4390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7" name="Google Shape;1263;p8"/>
            <p:cNvSpPr/>
            <p:nvPr/>
          </p:nvSpPr>
          <p:spPr>
            <a:xfrm flipH="1">
              <a:off x="6956280" y="4520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8" name="Google Shape;1264;p8"/>
            <p:cNvSpPr/>
            <p:nvPr/>
          </p:nvSpPr>
          <p:spPr>
            <a:xfrm flipH="1">
              <a:off x="6434640" y="4099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9" name="Google Shape;1265;p8"/>
            <p:cNvSpPr/>
            <p:nvPr/>
          </p:nvSpPr>
          <p:spPr>
            <a:xfrm flipH="1">
              <a:off x="6121080" y="430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0" name="Google Shape;1266;p8"/>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1" name="Google Shape;1267;p8"/>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2" name="Google Shape;1268;p8"/>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3" name="Google Shape;1269;p8"/>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4" name="Google Shape;1270;p8"/>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5" name="Google Shape;1271;p8"/>
            <p:cNvSpPr/>
            <p:nvPr/>
          </p:nvSpPr>
          <p:spPr>
            <a:xfrm flipH="1">
              <a:off x="4945320" y="404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6" name="Google Shape;1272;p8"/>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7" name="Google Shape;1273;p8"/>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8" name="Google Shape;1274;p8"/>
            <p:cNvSpPr/>
            <p:nvPr/>
          </p:nvSpPr>
          <p:spPr>
            <a:xfrm flipH="1">
              <a:off x="4422600" y="4322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9" name="Google Shape;1275;p8"/>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0" name="Google Shape;1276;p8"/>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ECTION_TITLE_AND_DESCRIPTION">
    <p:bg>
      <p:bgPr>
        <a:solidFill>
          <a:schemeClr val="dk2"/>
        </a:solidFill>
        <a:effectLst/>
      </p:bgPr>
    </p:bg>
    <p:spTree>
      <p:nvGrpSpPr>
        <p:cNvPr id="1" name=""/>
        <p:cNvGrpSpPr/>
        <p:nvPr/>
      </p:nvGrpSpPr>
      <p:grpSpPr>
        <a:xfrm>
          <a:off x="0" y="0"/>
          <a:ext cx="0" cy="0"/>
          <a:chOff x="0" y="0"/>
          <a:chExt cx="0" cy="0"/>
        </a:xfrm>
      </p:grpSpPr>
      <p:pic>
        <p:nvPicPr>
          <p:cNvPr id="5671" name="Google Shape;1278;p9"/>
          <p:cNvPicPr/>
          <p:nvPr/>
        </p:nvPicPr>
        <p:blipFill>
          <a:blip r:embed="rId2"/>
          <a:stretch/>
        </p:blipFill>
        <p:spPr>
          <a:xfrm>
            <a:off x="0" y="0"/>
            <a:ext cx="9143640" cy="5143320"/>
          </a:xfrm>
          <a:prstGeom prst="rect">
            <a:avLst/>
          </a:prstGeom>
          <a:noFill/>
          <a:ln w="0">
            <a:noFill/>
          </a:ln>
        </p:spPr>
      </p:pic>
      <p:sp>
        <p:nvSpPr>
          <p:cNvPr id="5672" name="PlaceHolder 1"/>
          <p:cNvSpPr>
            <a:spLocks noGrp="1"/>
          </p:cNvSpPr>
          <p:nvPr>
            <p:ph type="title"/>
          </p:nvPr>
        </p:nvSpPr>
        <p:spPr>
          <a:xfrm>
            <a:off x="2135520" y="1769040"/>
            <a:ext cx="4872600" cy="1460520"/>
          </a:xfrm>
          <a:prstGeom prst="rect">
            <a:avLst/>
          </a:prstGeom>
          <a:noFill/>
          <a:ln w="0">
            <a:noFill/>
          </a:ln>
        </p:spPr>
        <p:txBody>
          <a:bodyPr lIns="91440" tIns="91440" rIns="91440" bIns="91440" anchor="b">
            <a:noAutofit/>
          </a:bodyPr>
          <a:lstStyle/>
          <a:p>
            <a:pPr indent="0">
              <a:buNone/>
            </a:pPr>
            <a:r>
              <a:rPr lang="fr-FR" sz="9600" b="0" u="none" strike="noStrike">
                <a:solidFill>
                  <a:schemeClr val="dk1"/>
                </a:solidFill>
                <a:effectLst/>
                <a:uFillTx/>
                <a:latin typeface="Arial"/>
              </a:rPr>
              <a:t>Click to edit the title text format</a:t>
            </a:r>
          </a:p>
        </p:txBody>
      </p:sp>
      <p:grpSp>
        <p:nvGrpSpPr>
          <p:cNvPr id="5673" name="Google Shape;1281;p9"/>
          <p:cNvGrpSpPr/>
          <p:nvPr/>
        </p:nvGrpSpPr>
        <p:grpSpPr>
          <a:xfrm>
            <a:off x="360" y="0"/>
            <a:ext cx="9352800" cy="5143320"/>
            <a:chOff x="360" y="0"/>
            <a:chExt cx="9352800" cy="5143320"/>
          </a:xfrm>
        </p:grpSpPr>
        <p:sp>
          <p:nvSpPr>
            <p:cNvPr id="5674" name="Google Shape;1282;p9"/>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5" name="Google Shape;1283;p9"/>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6" name="Google Shape;1284;p9"/>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7" name="Google Shape;1285;p9"/>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8" name="Google Shape;1286;p9"/>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9" name="Google Shape;1287;p9"/>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0" name="Google Shape;1288;p9"/>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1" name="Google Shape;1289;p9"/>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2" name="Google Shape;1290;p9"/>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3" name="Google Shape;1291;p9"/>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4" name="Google Shape;1292;p9"/>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5" name="Google Shape;1293;p9"/>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6" name="Google Shape;1294;p9"/>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7" name="Google Shape;1295;p9"/>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8" name="Google Shape;1296;p9"/>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9" name="Google Shape;1297;p9"/>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0" name="Google Shape;1298;p9"/>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1" name="Google Shape;1299;p9"/>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2" name="Google Shape;1300;p9"/>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3" name="Google Shape;1301;p9"/>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4" name="Google Shape;1302;p9"/>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5" name="Google Shape;1303;p9"/>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6" name="Google Shape;1304;p9"/>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7" name="Google Shape;1305;p9"/>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8" name="Google Shape;1306;p9"/>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9" name="Google Shape;1307;p9"/>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0" name="Google Shape;1308;p9"/>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1" name="Google Shape;1309;p9"/>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2" name="Google Shape;1310;p9"/>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3" name="Google Shape;1311;p9"/>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4" name="Google Shape;1312;p9"/>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5" name="Google Shape;1313;p9"/>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6" name="Google Shape;1314;p9"/>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7" name="Google Shape;1315;p9"/>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8" name="Google Shape;1316;p9"/>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9" name="Google Shape;1317;p9"/>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0" name="Google Shape;1318;p9"/>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1" name="Google Shape;1319;p9"/>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2" name="Google Shape;1320;p9"/>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3" name="Google Shape;1321;p9"/>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4" name="Google Shape;1322;p9"/>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5" name="Google Shape;1323;p9"/>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6" name="Google Shape;1324;p9"/>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7" name="Google Shape;1325;p9"/>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8" name="Google Shape;1326;p9"/>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9" name="Google Shape;1327;p9"/>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0" name="Google Shape;1328;p9"/>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1" name="Google Shape;1329;p9"/>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2" name="Google Shape;1330;p9"/>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3" name="Google Shape;1331;p9"/>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4" name="Google Shape;1332;p9"/>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5" name="Google Shape;1333;p9"/>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6" name="Google Shape;1334;p9"/>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7" name="Google Shape;1335;p9"/>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8" name="Google Shape;1336;p9"/>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9" name="Google Shape;1337;p9"/>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0" name="Google Shape;1338;p9"/>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1" name="Google Shape;1339;p9"/>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2" name="Google Shape;1340;p9"/>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3" name="Google Shape;1341;p9"/>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4" name="Google Shape;1342;p9"/>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5" name="Google Shape;1343;p9"/>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6" name="Google Shape;1344;p9"/>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7" name="Google Shape;1345;p9"/>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8" name="Google Shape;1346;p9"/>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9" name="Google Shape;1347;p9"/>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0" name="Google Shape;1348;p9"/>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1" name="Google Shape;1349;p9"/>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2" name="Google Shape;1350;p9"/>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3" name="Google Shape;1351;p9"/>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4" name="Google Shape;1352;p9"/>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5" name="Google Shape;1353;p9"/>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6" name="Google Shape;1354;p9"/>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7" name="Google Shape;1355;p9"/>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8" name="Google Shape;1356;p9"/>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9" name="Google Shape;1357;p9"/>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0" name="Google Shape;1358;p9"/>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1" name="Google Shape;1359;p9"/>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2" name="Google Shape;1360;p9"/>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3" name="Google Shape;1361;p9"/>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4" name="Google Shape;1362;p9"/>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5" name="Google Shape;1363;p9"/>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6" name="Google Shape;1364;p9"/>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7" name="Google Shape;1365;p9"/>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8" name="Google Shape;1366;p9"/>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9" name="Google Shape;1367;p9"/>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0" name="Google Shape;1368;p9"/>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1" name="Google Shape;1369;p9"/>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2" name="Google Shape;1370;p9"/>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3" name="Google Shape;1371;p9"/>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4" name="Google Shape;1372;p9"/>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5" name="Google Shape;1373;p9"/>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6" name="Google Shape;1374;p9"/>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7" name="Google Shape;1375;p9"/>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8" name="Google Shape;1376;p9"/>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9" name="Google Shape;1377;p9"/>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0" name="Google Shape;1378;p9"/>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1" name="Google Shape;1379;p9"/>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2" name="Google Shape;1380;p9"/>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3" name="Google Shape;1381;p9"/>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4" name="Google Shape;1382;p9"/>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5" name="Google Shape;1383;p9"/>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6" name="Google Shape;1384;p9"/>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7" name="Google Shape;1385;p9"/>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8" name="Google Shape;1386;p9"/>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9" name="Google Shape;1387;p9"/>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0" name="Google Shape;1388;p9"/>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1" name="Google Shape;1389;p9"/>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2" name="Google Shape;1390;p9"/>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3" name="Google Shape;1391;p9"/>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4" name="Google Shape;1392;p9"/>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5" name="Google Shape;1393;p9"/>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6" name="Google Shape;1394;p9"/>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7" name="Google Shape;1395;p9"/>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8" name="Google Shape;1396;p9"/>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9" name="Google Shape;1397;p9"/>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0" name="Google Shape;1398;p9"/>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1" name="Google Shape;1399;p9"/>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2" name="Google Shape;1400;p9"/>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3" name="Google Shape;1401;p9"/>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4" name="Google Shape;1402;p9"/>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5" name="Google Shape;1403;p9"/>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6" name="Google Shape;1404;p9"/>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7" name="Google Shape;1405;p9"/>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8" name="Google Shape;1406;p9"/>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9" name="Google Shape;1407;p9"/>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0" name="Google Shape;1408;p9"/>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1" name="Google Shape;1409;p9"/>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2" name="Google Shape;1410;p9"/>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3" name="Google Shape;1411;p9"/>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4" name="Google Shape;1412;p9"/>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5" name="Google Shape;1413;p9"/>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6" name="Google Shape;1414;p9"/>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7" name="Google Shape;1415;p9"/>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8" name="Google Shape;1416;p9"/>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9" name="Google Shape;1417;p9"/>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0" name="Google Shape;1418;p9"/>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1" name="Google Shape;1419;p9"/>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2" name="Google Shape;1420;p9"/>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3" name="Google Shape;1421;p9"/>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4" name="Google Shape;1422;p9"/>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5" name="Google Shape;1423;p9"/>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6" name="Google Shape;1424;p9"/>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7" name="Google Shape;1425;p9"/>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8" name="Google Shape;1426;p9"/>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9" name="Google Shape;1427;p9"/>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0" name="Google Shape;1428;p9"/>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1" name="Google Shape;1429;p9"/>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2" name="Google Shape;1430;p9"/>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3" name="Google Shape;1431;p9"/>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4" name="Google Shape;1432;p9"/>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5" name="Google Shape;1433;p9"/>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6" name="Google Shape;1434;p9"/>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7" name="Google Shape;1435;p9"/>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8" name="Google Shape;1436;p9"/>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9" name="Google Shape;1437;p9"/>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0" name="Google Shape;1438;p9"/>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1" name="Google Shape;1439;p9"/>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2" name="Google Shape;1440;p9"/>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3" name="Google Shape;1441;p9"/>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4" name="Google Shape;1442;p9"/>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5" name="Google Shape;1443;p9"/>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6" name="Google Shape;1444;p9"/>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7" name="Google Shape;1445;p9"/>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8" name="Google Shape;1446;p9"/>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9" name="Google Shape;1447;p9"/>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0" name="Google Shape;1448;p9"/>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1" name="Google Shape;1449;p9"/>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2" name="Google Shape;1450;p9"/>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3" name="Google Shape;1451;p9"/>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4" name="Google Shape;1452;p9"/>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5" name="Google Shape;1453;p9"/>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6" name="Google Shape;1454;p9"/>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7" name="Google Shape;1455;p9"/>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8" name="Google Shape;1456;p9"/>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9" name="Google Shape;1457;p9"/>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0" name="Google Shape;1458;p9"/>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1" name="Google Shape;1459;p9"/>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2" name="Google Shape;1460;p9"/>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3" name="Google Shape;1461;p9"/>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4" name="Google Shape;1462;p9"/>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5" name="Google Shape;1463;p9"/>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6" name="Google Shape;1464;p9"/>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7" name="Google Shape;1465;p9"/>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8" name="Google Shape;1466;p9"/>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9" name="Google Shape;1467;p9"/>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0" name="Google Shape;1468;p9"/>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1" name="Google Shape;1469;p9"/>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2" name="Google Shape;1470;p9"/>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3" name="Google Shape;1471;p9"/>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4" name="Google Shape;1472;p9"/>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5" name="Google Shape;1473;p9"/>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6" name="Google Shape;1474;p9"/>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7" name="Google Shape;1475;p9"/>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8" name="Google Shape;1476;p9"/>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9" name="Google Shape;1477;p9"/>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0" name="Google Shape;1478;p9"/>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1" name="Google Shape;1479;p9"/>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2" name="Google Shape;1480;p9"/>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3" name="Google Shape;1481;p9"/>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4" name="Google Shape;1482;p9"/>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5" name="Google Shape;1483;p9"/>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6" name="Google Shape;1484;p9"/>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7" name="Google Shape;1485;p9"/>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8" name="Google Shape;1486;p9"/>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9" name="Google Shape;1487;p9"/>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0" name="Google Shape;1488;p9"/>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1" name="Google Shape;1489;p9"/>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2" name="Google Shape;1490;p9"/>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3" name="Google Shape;1491;p9"/>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4" name="Google Shape;1492;p9"/>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5" name="Google Shape;1493;p9"/>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6" name="Google Shape;1494;p9"/>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7" name="Google Shape;1495;p9"/>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8" name="Google Shape;1496;p9"/>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9" name="Google Shape;1497;p9"/>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0" name="Google Shape;1498;p9"/>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1" name="Google Shape;1499;p9"/>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2" name="Google Shape;1500;p9"/>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3" name="Google Shape;1501;p9"/>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4" name="Google Shape;1502;p9"/>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5" name="Google Shape;1503;p9"/>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6" name="Google Shape;1504;p9"/>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7" name="Google Shape;1505;p9"/>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8" name="Google Shape;1506;p9"/>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9" name="Google Shape;1507;p9"/>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0" name="Google Shape;1508;p9"/>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1" name="Google Shape;1509;p9"/>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2" name="Google Shape;1510;p9"/>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3" name="Google Shape;1511;p9"/>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4" name="Google Shape;1512;p9"/>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5" name="Google Shape;1513;p9"/>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6" name="Google Shape;1514;p9"/>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7" name="Google Shape;1515;p9"/>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8" name="Google Shape;1516;p9"/>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9" name="Google Shape;1517;p9"/>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0" name="Google Shape;1518;p9"/>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1" name="Google Shape;1519;p9"/>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2" name="Google Shape;1520;p9"/>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3" name="Google Shape;1521;p9"/>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4" name="Google Shape;1522;p9"/>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5" name="Google Shape;1523;p9"/>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6" name="Google Shape;1524;p9"/>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7" name="Google Shape;1525;p9"/>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8" name="Google Shape;1526;p9"/>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9" name="Google Shape;1527;p9"/>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20" name="Google Shape;1528;p9"/>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5921"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dk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_1_1_1_1_1_1">
    <p:bg>
      <p:bgPr>
        <a:solidFill>
          <a:schemeClr val="dk2"/>
        </a:solidFill>
        <a:effectLst/>
      </p:bgPr>
    </p:bg>
    <p:spTree>
      <p:nvGrpSpPr>
        <p:cNvPr id="1" name=""/>
        <p:cNvGrpSpPr/>
        <p:nvPr/>
      </p:nvGrpSpPr>
      <p:grpSpPr>
        <a:xfrm>
          <a:off x="0" y="0"/>
          <a:ext cx="0" cy="0"/>
          <a:chOff x="0" y="0"/>
          <a:chExt cx="0" cy="0"/>
        </a:xfrm>
      </p:grpSpPr>
      <p:pic>
        <p:nvPicPr>
          <p:cNvPr id="505" name="Google Shape;1789;p13"/>
          <p:cNvPicPr/>
          <p:nvPr/>
        </p:nvPicPr>
        <p:blipFill>
          <a:blip r:embed="rId2"/>
          <a:stretch/>
        </p:blipFill>
        <p:spPr>
          <a:xfrm>
            <a:off x="0" y="0"/>
            <a:ext cx="9143640" cy="5143320"/>
          </a:xfrm>
          <a:prstGeom prst="rect">
            <a:avLst/>
          </a:prstGeom>
          <a:noFill/>
          <a:ln w="0">
            <a:noFill/>
          </a:ln>
        </p:spPr>
      </p:pic>
      <p:sp>
        <p:nvSpPr>
          <p:cNvPr id="506"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507" name="PlaceHolder 2"/>
          <p:cNvSpPr>
            <a:spLocks noGrp="1"/>
          </p:cNvSpPr>
          <p:nvPr>
            <p:ph type="title"/>
          </p:nvPr>
        </p:nvSpPr>
        <p:spPr>
          <a:xfrm>
            <a:off x="1587240" y="134496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08" name="PlaceHolder 3"/>
          <p:cNvSpPr>
            <a:spLocks noGrp="1"/>
          </p:cNvSpPr>
          <p:nvPr>
            <p:ph type="title"/>
          </p:nvPr>
        </p:nvSpPr>
        <p:spPr>
          <a:xfrm>
            <a:off x="1587240" y="318528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09" name="PlaceHolder 4"/>
          <p:cNvSpPr>
            <a:spLocks noGrp="1"/>
          </p:cNvSpPr>
          <p:nvPr>
            <p:ph type="title"/>
          </p:nvPr>
        </p:nvSpPr>
        <p:spPr>
          <a:xfrm>
            <a:off x="4204800" y="134496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10" name="PlaceHolder 5"/>
          <p:cNvSpPr>
            <a:spLocks noGrp="1"/>
          </p:cNvSpPr>
          <p:nvPr>
            <p:ph type="title"/>
          </p:nvPr>
        </p:nvSpPr>
        <p:spPr>
          <a:xfrm>
            <a:off x="4204800" y="318528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11" name="PlaceHolder 6"/>
          <p:cNvSpPr>
            <a:spLocks noGrp="1"/>
          </p:cNvSpPr>
          <p:nvPr>
            <p:ph type="title"/>
          </p:nvPr>
        </p:nvSpPr>
        <p:spPr>
          <a:xfrm>
            <a:off x="6822000" y="134496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12" name="PlaceHolder 7"/>
          <p:cNvSpPr>
            <a:spLocks noGrp="1"/>
          </p:cNvSpPr>
          <p:nvPr>
            <p:ph type="title"/>
          </p:nvPr>
        </p:nvSpPr>
        <p:spPr>
          <a:xfrm>
            <a:off x="6822000" y="318528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grpSp>
        <p:nvGrpSpPr>
          <p:cNvPr id="513" name="Google Shape;1809;p13"/>
          <p:cNvGrpSpPr/>
          <p:nvPr/>
        </p:nvGrpSpPr>
        <p:grpSpPr>
          <a:xfrm>
            <a:off x="0" y="0"/>
            <a:ext cx="9352800" cy="5143320"/>
            <a:chOff x="0" y="0"/>
            <a:chExt cx="9352800" cy="5143320"/>
          </a:xfrm>
        </p:grpSpPr>
        <p:sp>
          <p:nvSpPr>
            <p:cNvPr id="514" name="Google Shape;1810;p13"/>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 name="Google Shape;1811;p13"/>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 name="Google Shape;1812;p13"/>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 name="Google Shape;1813;p13"/>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 name="Google Shape;1814;p13"/>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 name="Google Shape;1815;p13"/>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 name="Google Shape;1816;p13"/>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 name="Google Shape;1817;p13"/>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 name="Google Shape;1818;p13"/>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 name="Google Shape;1819;p13"/>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 name="Google Shape;1820;p13"/>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 name="Google Shape;1821;p13"/>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 name="Google Shape;1822;p13"/>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 name="Google Shape;1823;p13"/>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 name="Google Shape;1824;p13"/>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 name="Google Shape;1825;p13"/>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 name="Google Shape;1826;p13"/>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 name="Google Shape;1827;p13"/>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 name="Google Shape;1828;p13"/>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 name="Google Shape;1829;p13"/>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 name="Google Shape;1830;p13"/>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 name="Google Shape;1831;p13"/>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 name="Google Shape;1832;p13"/>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 name="Google Shape;1833;p13"/>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 name="Google Shape;1834;p13"/>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 name="Google Shape;1835;p13"/>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 name="Google Shape;1836;p13"/>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 name="Google Shape;1837;p13"/>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 name="Google Shape;1838;p13"/>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3" name="Google Shape;1839;p13"/>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4" name="Google Shape;1840;p13"/>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5" name="Google Shape;1841;p13"/>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6" name="Google Shape;1842;p13"/>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7" name="Google Shape;1843;p13"/>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8" name="Google Shape;1844;p13"/>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9" name="Google Shape;1845;p13"/>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0" name="Google Shape;1846;p13"/>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1" name="Google Shape;1847;p13"/>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2" name="Google Shape;1848;p13"/>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3" name="Google Shape;1849;p13"/>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4" name="Google Shape;1850;p13"/>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5" name="Google Shape;1851;p13"/>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6" name="Google Shape;1852;p13"/>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7" name="Google Shape;1853;p13"/>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8" name="Google Shape;1854;p13"/>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59" name="Google Shape;1855;p13"/>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0" name="Google Shape;1856;p13"/>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1" name="Google Shape;1857;p13"/>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2" name="Google Shape;1858;p13"/>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3" name="Google Shape;1859;p13"/>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4" name="Google Shape;1860;p13"/>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5" name="Google Shape;1861;p13"/>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6" name="Google Shape;1862;p13"/>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7" name="Google Shape;1863;p13"/>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8" name="Google Shape;1864;p13"/>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69" name="Google Shape;1865;p13"/>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0" name="Google Shape;1866;p13"/>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1" name="Google Shape;1867;p13"/>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2" name="Google Shape;1868;p13"/>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3" name="Google Shape;1869;p13"/>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4" name="Google Shape;1870;p13"/>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5" name="Google Shape;1871;p13"/>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6" name="Google Shape;1872;p13"/>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7" name="Google Shape;1873;p13"/>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8" name="Google Shape;1874;p13"/>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79" name="Google Shape;1875;p13"/>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0" name="Google Shape;1876;p13"/>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1" name="Google Shape;1877;p13"/>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2" name="Google Shape;1878;p13"/>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3" name="Google Shape;1879;p13"/>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4" name="Google Shape;1880;p13"/>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5" name="Google Shape;1881;p13"/>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6" name="Google Shape;1882;p13"/>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7" name="Google Shape;1883;p13"/>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8" name="Google Shape;1884;p13"/>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89" name="Google Shape;1885;p13"/>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0" name="Google Shape;1886;p13"/>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1" name="Google Shape;1887;p13"/>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2" name="Google Shape;1888;p13"/>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 name="Google Shape;1889;p13"/>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4" name="Google Shape;1890;p13"/>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5" name="Google Shape;1891;p13"/>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6" name="Google Shape;1892;p13"/>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7" name="Google Shape;1893;p13"/>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8" name="Google Shape;1894;p13"/>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9" name="Google Shape;1895;p13"/>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0" name="Google Shape;1896;p13"/>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1" name="Google Shape;1897;p13"/>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2" name="Google Shape;1898;p13"/>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3" name="Google Shape;1899;p13"/>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4" name="Google Shape;1900;p13"/>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5" name="Google Shape;1901;p13"/>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6" name="Google Shape;1902;p13"/>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7" name="Google Shape;1903;p13"/>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08" name="Google Shape;1904;p13"/>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609" name="Google Shape;1905;p13"/>
          <p:cNvGrpSpPr/>
          <p:nvPr/>
        </p:nvGrpSpPr>
        <p:grpSpPr>
          <a:xfrm>
            <a:off x="286920" y="634320"/>
            <a:ext cx="8669880" cy="3887640"/>
            <a:chOff x="286920" y="634320"/>
            <a:chExt cx="8669880" cy="3887640"/>
          </a:xfrm>
        </p:grpSpPr>
        <p:grpSp>
          <p:nvGrpSpPr>
            <p:cNvPr id="610" name="Google Shape;1906;p13"/>
            <p:cNvGrpSpPr/>
            <p:nvPr/>
          </p:nvGrpSpPr>
          <p:grpSpPr>
            <a:xfrm>
              <a:off x="286920" y="634320"/>
              <a:ext cx="383040" cy="383040"/>
              <a:chOff x="286920" y="634320"/>
              <a:chExt cx="383040" cy="383040"/>
            </a:xfrm>
          </p:grpSpPr>
          <p:sp>
            <p:nvSpPr>
              <p:cNvPr id="611" name="Google Shape;1907;p13"/>
              <p:cNvSpPr/>
              <p:nvPr/>
            </p:nvSpPr>
            <p:spPr>
              <a:xfrm>
                <a:off x="482040" y="63432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2" name="Google Shape;1908;p13"/>
              <p:cNvSpPr/>
              <p:nvPr/>
            </p:nvSpPr>
            <p:spPr>
              <a:xfrm>
                <a:off x="286920" y="81216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3" name="Google Shape;1909;p13"/>
              <p:cNvSpPr/>
              <p:nvPr/>
            </p:nvSpPr>
            <p:spPr>
              <a:xfrm>
                <a:off x="379080" y="72684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4" name="Google Shape;1910;p13"/>
              <p:cNvSpPr/>
              <p:nvPr/>
            </p:nvSpPr>
            <p:spPr>
              <a:xfrm>
                <a:off x="384480" y="71064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615" name="Google Shape;1911;p13"/>
            <p:cNvGrpSpPr/>
            <p:nvPr/>
          </p:nvGrpSpPr>
          <p:grpSpPr>
            <a:xfrm>
              <a:off x="8573760" y="4138920"/>
              <a:ext cx="383040" cy="383040"/>
              <a:chOff x="8573760" y="4138920"/>
              <a:chExt cx="383040" cy="383040"/>
            </a:xfrm>
          </p:grpSpPr>
          <p:sp>
            <p:nvSpPr>
              <p:cNvPr id="616" name="Google Shape;1912;p13"/>
              <p:cNvSpPr/>
              <p:nvPr/>
            </p:nvSpPr>
            <p:spPr>
              <a:xfrm>
                <a:off x="8768880" y="413892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7" name="Google Shape;1913;p13"/>
              <p:cNvSpPr/>
              <p:nvPr/>
            </p:nvSpPr>
            <p:spPr>
              <a:xfrm>
                <a:off x="8573760" y="431712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8" name="Google Shape;1914;p13"/>
              <p:cNvSpPr/>
              <p:nvPr/>
            </p:nvSpPr>
            <p:spPr>
              <a:xfrm>
                <a:off x="8665920" y="423180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19" name="Google Shape;1915;p13"/>
              <p:cNvSpPr/>
              <p:nvPr/>
            </p:nvSpPr>
            <p:spPr>
              <a:xfrm>
                <a:off x="8671320" y="421524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ITLE_ONLY_1">
    <p:bg>
      <p:bgPr>
        <a:solidFill>
          <a:schemeClr val="dk2"/>
        </a:solidFill>
        <a:effectLst/>
      </p:bgPr>
    </p:bg>
    <p:spTree>
      <p:nvGrpSpPr>
        <p:cNvPr id="1" name=""/>
        <p:cNvGrpSpPr/>
        <p:nvPr/>
      </p:nvGrpSpPr>
      <p:grpSpPr>
        <a:xfrm>
          <a:off x="0" y="0"/>
          <a:ext cx="0" cy="0"/>
          <a:chOff x="0" y="0"/>
          <a:chExt cx="0" cy="0"/>
        </a:xfrm>
      </p:grpSpPr>
      <p:pic>
        <p:nvPicPr>
          <p:cNvPr id="620" name="Google Shape;1917;p14"/>
          <p:cNvPicPr/>
          <p:nvPr/>
        </p:nvPicPr>
        <p:blipFill>
          <a:blip r:embed="rId2"/>
          <a:stretch/>
        </p:blipFill>
        <p:spPr>
          <a:xfrm>
            <a:off x="0" y="0"/>
            <a:ext cx="9143640" cy="5143320"/>
          </a:xfrm>
          <a:prstGeom prst="rect">
            <a:avLst/>
          </a:prstGeom>
          <a:noFill/>
          <a:ln w="0">
            <a:noFill/>
          </a:ln>
        </p:spPr>
      </p:pic>
      <p:sp>
        <p:nvSpPr>
          <p:cNvPr id="621"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622" name="Google Shape;1919;p14"/>
          <p:cNvGrpSpPr/>
          <p:nvPr/>
        </p:nvGrpSpPr>
        <p:grpSpPr>
          <a:xfrm>
            <a:off x="-14400" y="-31320"/>
            <a:ext cx="9234360" cy="5210640"/>
            <a:chOff x="-14400" y="-31320"/>
            <a:chExt cx="9234360" cy="5210640"/>
          </a:xfrm>
        </p:grpSpPr>
        <p:sp>
          <p:nvSpPr>
            <p:cNvPr id="623" name="Google Shape;1920;p14"/>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4" name="Google Shape;1921;p14"/>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5" name="Google Shape;1922;p14"/>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6" name="Google Shape;1923;p14"/>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7" name="Google Shape;1924;p14"/>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8" name="Google Shape;1925;p14"/>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29" name="Google Shape;1926;p14"/>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0" name="Google Shape;1927;p14"/>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1" name="Google Shape;1928;p14"/>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2" name="Google Shape;1929;p14"/>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3" name="Google Shape;1930;p14"/>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4" name="Google Shape;1931;p14"/>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5" name="Google Shape;1932;p14"/>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6" name="Google Shape;1933;p14"/>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7" name="Google Shape;1934;p14"/>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8" name="Google Shape;1935;p14"/>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39" name="Google Shape;1936;p14"/>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0" name="Google Shape;1937;p14"/>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1" name="Google Shape;1938;p14"/>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2" name="Google Shape;1939;p14"/>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3" name="Google Shape;1940;p14"/>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4" name="Google Shape;1941;p14"/>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5" name="Google Shape;1942;p14"/>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6" name="Google Shape;1943;p14"/>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7" name="Google Shape;1944;p14"/>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8" name="Google Shape;1945;p14"/>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49" name="Google Shape;1946;p14"/>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0" name="Google Shape;1947;p14"/>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1" name="Google Shape;1948;p14"/>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2" name="Google Shape;1949;p14"/>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3" name="Google Shape;1950;p14"/>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4" name="Google Shape;1951;p14"/>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5" name="Google Shape;1952;p14"/>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6" name="Google Shape;1953;p14"/>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7" name="Google Shape;1954;p14"/>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8" name="Google Shape;1955;p14"/>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59" name="Google Shape;1956;p14"/>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0" name="Google Shape;1957;p14"/>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1" name="Google Shape;1958;p14"/>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2" name="Google Shape;1959;p14"/>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3" name="Google Shape;1960;p14"/>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4" name="Google Shape;1961;p14"/>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5" name="Google Shape;1962;p14"/>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6" name="Google Shape;1963;p14"/>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7" name="Google Shape;1964;p14"/>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8" name="Google Shape;1965;p14"/>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69" name="Google Shape;1966;p14"/>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0" name="Google Shape;1967;p14"/>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1" name="Google Shape;1968;p14"/>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2" name="Google Shape;1969;p14"/>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3" name="Google Shape;1970;p14"/>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4" name="Google Shape;1971;p14"/>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5" name="Google Shape;1972;p14"/>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6" name="Google Shape;1973;p14"/>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7" name="Google Shape;1974;p14"/>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8" name="Google Shape;1975;p14"/>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79" name="Google Shape;1976;p14"/>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0" name="Google Shape;1977;p14"/>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1" name="Google Shape;1978;p14"/>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2" name="Google Shape;1979;p14"/>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3" name="Google Shape;1980;p14"/>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4" name="Google Shape;1981;p14"/>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5" name="Google Shape;1982;p14"/>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6" name="Google Shape;1983;p14"/>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7" name="Google Shape;1984;p14"/>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8" name="Google Shape;1985;p14"/>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89" name="Google Shape;1986;p14"/>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0" name="Google Shape;1987;p14"/>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1" name="Google Shape;1988;p14"/>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2" name="Google Shape;1989;p14"/>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3" name="Google Shape;1990;p14"/>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4" name="Google Shape;1991;p14"/>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5" name="Google Shape;1992;p14"/>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6" name="Google Shape;1993;p14"/>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7" name="Google Shape;1994;p14"/>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8" name="Google Shape;1995;p14"/>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699" name="Google Shape;1996;p14"/>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0" name="Google Shape;1997;p14"/>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1" name="Google Shape;1998;p14"/>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2" name="Google Shape;1999;p14"/>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3" name="Google Shape;2000;p14"/>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4" name="Google Shape;2001;p14"/>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5" name="Google Shape;2002;p14"/>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6" name="Google Shape;2003;p14"/>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7" name="Google Shape;2004;p14"/>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8" name="Google Shape;2005;p14"/>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09" name="Google Shape;2006;p14"/>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0" name="Google Shape;2007;p14"/>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1" name="Google Shape;2008;p14"/>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2" name="Google Shape;2009;p14"/>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3" name="Google Shape;2010;p14"/>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4" name="Google Shape;2011;p14"/>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5" name="Google Shape;2012;p14"/>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6" name="Google Shape;2013;p14"/>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7" name="Google Shape;2014;p14"/>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8" name="Google Shape;2015;p14"/>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19" name="Google Shape;2016;p14"/>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0" name="Google Shape;2017;p14"/>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1" name="Google Shape;2018;p14"/>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2" name="Google Shape;2019;p14"/>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3" name="Google Shape;2020;p14"/>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4" name="Google Shape;2021;p14"/>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5" name="Google Shape;2022;p14"/>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6" name="Google Shape;2023;p14"/>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7" name="Google Shape;2024;p14"/>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8" name="Google Shape;2025;p14"/>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29" name="Google Shape;2026;p14"/>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0" name="Google Shape;2027;p14"/>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1" name="Google Shape;2028;p14"/>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2" name="Google Shape;2029;p14"/>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3" name="Google Shape;2030;p14"/>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4" name="Google Shape;2031;p14"/>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5" name="Google Shape;2032;p14"/>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6" name="Google Shape;2033;p14"/>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7" name="Google Shape;2034;p14"/>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8" name="Google Shape;2035;p14"/>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39" name="Google Shape;2036;p14"/>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0" name="Google Shape;2037;p14"/>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1" name="Google Shape;2038;p14"/>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2" name="Google Shape;2039;p14"/>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3" name="Google Shape;2040;p14"/>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4" name="Google Shape;2041;p14"/>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5" name="Google Shape;2042;p14"/>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6" name="Google Shape;2043;p14"/>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7" name="Google Shape;2044;p14"/>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8" name="Google Shape;2045;p14"/>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49" name="Google Shape;2046;p14"/>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0" name="Google Shape;2047;p14"/>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1" name="Google Shape;2048;p14"/>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2" name="Google Shape;2049;p14"/>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3" name="Google Shape;2050;p14"/>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4" name="Google Shape;2051;p14"/>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5" name="Google Shape;2052;p14"/>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6" name="Google Shape;2053;p14"/>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7" name="Google Shape;2054;p14"/>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8" name="Google Shape;2055;p14"/>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59" name="Google Shape;2056;p14"/>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0" name="Google Shape;2057;p14"/>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1" name="Google Shape;2058;p14"/>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2" name="Google Shape;2059;p14"/>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3" name="Google Shape;2060;p14"/>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4" name="Google Shape;2061;p14"/>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5" name="Google Shape;2062;p14"/>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6" name="Google Shape;2063;p14"/>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7" name="Google Shape;2064;p14"/>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8" name="Google Shape;2065;p14"/>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69" name="Google Shape;2066;p14"/>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0" name="Google Shape;2067;p14"/>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1" name="Google Shape;2068;p14"/>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2" name="Google Shape;2069;p14"/>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3" name="Google Shape;2070;p14"/>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4" name="Google Shape;2071;p14"/>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5" name="Google Shape;2072;p14"/>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6" name="Google Shape;2073;p14"/>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7" name="Google Shape;2074;p14"/>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8" name="Google Shape;2075;p14"/>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79" name="Google Shape;2076;p14"/>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0" name="Google Shape;2077;p14"/>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1" name="Google Shape;2078;p14"/>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2" name="Google Shape;2079;p14"/>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3" name="Google Shape;2080;p14"/>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4" name="Google Shape;2081;p14"/>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5" name="Google Shape;2082;p14"/>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6" name="Google Shape;2083;p14"/>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7" name="Google Shape;2084;p14"/>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8" name="Google Shape;2085;p14"/>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89" name="Google Shape;2086;p14"/>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0" name="Google Shape;2087;p14"/>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1" name="Google Shape;2088;p14"/>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2" name="Google Shape;2089;p14"/>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3" name="Google Shape;2090;p14"/>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4" name="Google Shape;2091;p14"/>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5" name="Google Shape;2092;p14"/>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6" name="Google Shape;2093;p14"/>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7" name="Google Shape;2094;p14"/>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8" name="Google Shape;2095;p14"/>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799" name="Google Shape;2096;p14"/>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0" name="Google Shape;2097;p14"/>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1" name="Google Shape;2098;p14"/>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2" name="Google Shape;2099;p14"/>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3" name="Google Shape;2100;p14"/>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4" name="Google Shape;2101;p14"/>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5" name="Google Shape;2102;p14"/>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6" name="Google Shape;2103;p14"/>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7" name="Google Shape;2104;p14"/>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8" name="Google Shape;2105;p14"/>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09" name="Google Shape;2106;p14"/>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0" name="Google Shape;2107;p14"/>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1" name="Google Shape;2108;p14"/>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2" name="Google Shape;2109;p14"/>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3" name="Google Shape;2110;p14"/>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4" name="Google Shape;2111;p14"/>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5" name="Google Shape;2112;p14"/>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16" name="Google Shape;2113;p14"/>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817" name="Google Shape;2114;p14"/>
          <p:cNvGrpSpPr/>
          <p:nvPr/>
        </p:nvGrpSpPr>
        <p:grpSpPr>
          <a:xfrm>
            <a:off x="127080" y="159480"/>
            <a:ext cx="8894880" cy="4797000"/>
            <a:chOff x="127080" y="159480"/>
            <a:chExt cx="8894880" cy="4797000"/>
          </a:xfrm>
        </p:grpSpPr>
        <p:grpSp>
          <p:nvGrpSpPr>
            <p:cNvPr id="818" name="Google Shape;2115;p14"/>
            <p:cNvGrpSpPr/>
            <p:nvPr/>
          </p:nvGrpSpPr>
          <p:grpSpPr>
            <a:xfrm>
              <a:off x="8515440" y="159480"/>
              <a:ext cx="506520" cy="506520"/>
              <a:chOff x="8515440" y="159480"/>
              <a:chExt cx="506520" cy="506520"/>
            </a:xfrm>
          </p:grpSpPr>
          <p:sp>
            <p:nvSpPr>
              <p:cNvPr id="819" name="Google Shape;2116;p14"/>
              <p:cNvSpPr/>
              <p:nvPr/>
            </p:nvSpPr>
            <p:spPr>
              <a:xfrm>
                <a:off x="8773560" y="15948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0" name="Google Shape;2117;p14"/>
              <p:cNvSpPr/>
              <p:nvPr/>
            </p:nvSpPr>
            <p:spPr>
              <a:xfrm>
                <a:off x="8515440" y="39492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1" name="Google Shape;2118;p14"/>
              <p:cNvSpPr/>
              <p:nvPr/>
            </p:nvSpPr>
            <p:spPr>
              <a:xfrm>
                <a:off x="8637120" y="28224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2" name="Google Shape;2119;p14"/>
              <p:cNvSpPr/>
              <p:nvPr/>
            </p:nvSpPr>
            <p:spPr>
              <a:xfrm>
                <a:off x="8644320" y="26028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823" name="Google Shape;2120;p14"/>
            <p:cNvGrpSpPr/>
            <p:nvPr/>
          </p:nvGrpSpPr>
          <p:grpSpPr>
            <a:xfrm>
              <a:off x="127080" y="4449960"/>
              <a:ext cx="506520" cy="506520"/>
              <a:chOff x="127080" y="4449960"/>
              <a:chExt cx="506520" cy="506520"/>
            </a:xfrm>
          </p:grpSpPr>
          <p:sp>
            <p:nvSpPr>
              <p:cNvPr id="824" name="Google Shape;2121;p14"/>
              <p:cNvSpPr/>
              <p:nvPr/>
            </p:nvSpPr>
            <p:spPr>
              <a:xfrm>
                <a:off x="385200" y="444996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5" name="Google Shape;2122;p14"/>
              <p:cNvSpPr/>
              <p:nvPr/>
            </p:nvSpPr>
            <p:spPr>
              <a:xfrm>
                <a:off x="127080" y="468540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6" name="Google Shape;2123;p14"/>
              <p:cNvSpPr/>
              <p:nvPr/>
            </p:nvSpPr>
            <p:spPr>
              <a:xfrm>
                <a:off x="248760" y="457272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27" name="Google Shape;2124;p14"/>
              <p:cNvSpPr/>
              <p:nvPr/>
            </p:nvSpPr>
            <p:spPr>
              <a:xfrm>
                <a:off x="255960" y="455076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ITLE_ONLY_2">
    <p:bg>
      <p:bgPr>
        <a:solidFill>
          <a:schemeClr val="dk2"/>
        </a:solidFill>
        <a:effectLst/>
      </p:bgPr>
    </p:bg>
    <p:spTree>
      <p:nvGrpSpPr>
        <p:cNvPr id="1" name=""/>
        <p:cNvGrpSpPr/>
        <p:nvPr/>
      </p:nvGrpSpPr>
      <p:grpSpPr>
        <a:xfrm>
          <a:off x="0" y="0"/>
          <a:ext cx="0" cy="0"/>
          <a:chOff x="0" y="0"/>
          <a:chExt cx="0" cy="0"/>
        </a:xfrm>
      </p:grpSpPr>
      <p:pic>
        <p:nvPicPr>
          <p:cNvPr id="828" name="Google Shape;2126;p15"/>
          <p:cNvPicPr/>
          <p:nvPr/>
        </p:nvPicPr>
        <p:blipFill>
          <a:blip r:embed="rId2"/>
          <a:stretch/>
        </p:blipFill>
        <p:spPr>
          <a:xfrm>
            <a:off x="0" y="0"/>
            <a:ext cx="9143640" cy="5143320"/>
          </a:xfrm>
          <a:prstGeom prst="rect">
            <a:avLst/>
          </a:prstGeom>
          <a:noFill/>
          <a:ln w="0">
            <a:noFill/>
          </a:ln>
        </p:spPr>
      </p:pic>
      <p:sp>
        <p:nvSpPr>
          <p:cNvPr id="82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830" name="Google Shape;2128;p15"/>
          <p:cNvGrpSpPr/>
          <p:nvPr/>
        </p:nvGrpSpPr>
        <p:grpSpPr>
          <a:xfrm>
            <a:off x="360" y="0"/>
            <a:ext cx="9352800" cy="5143320"/>
            <a:chOff x="360" y="0"/>
            <a:chExt cx="9352800" cy="5143320"/>
          </a:xfrm>
        </p:grpSpPr>
        <p:sp>
          <p:nvSpPr>
            <p:cNvPr id="831" name="Google Shape;2129;p15"/>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2" name="Google Shape;2130;p15"/>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3" name="Google Shape;2131;p15"/>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4" name="Google Shape;2132;p15"/>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5" name="Google Shape;2133;p15"/>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6" name="Google Shape;2134;p15"/>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7" name="Google Shape;2135;p15"/>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8" name="Google Shape;2136;p15"/>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39" name="Google Shape;2137;p15"/>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0" name="Google Shape;2138;p15"/>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1" name="Google Shape;2139;p15"/>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2" name="Google Shape;2140;p15"/>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3" name="Google Shape;2141;p15"/>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4" name="Google Shape;2142;p15"/>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5" name="Google Shape;2143;p15"/>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6" name="Google Shape;2144;p15"/>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7" name="Google Shape;2145;p15"/>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8" name="Google Shape;2146;p15"/>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49" name="Google Shape;2147;p15"/>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0" name="Google Shape;2148;p15"/>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1" name="Google Shape;2149;p15"/>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2" name="Google Shape;2150;p15"/>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3" name="Google Shape;2151;p15"/>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4" name="Google Shape;2152;p15"/>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5" name="Google Shape;2153;p15"/>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6" name="Google Shape;2154;p15"/>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7" name="Google Shape;2155;p15"/>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8" name="Google Shape;2156;p15"/>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59" name="Google Shape;2157;p15"/>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0" name="Google Shape;2158;p15"/>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1" name="Google Shape;2159;p15"/>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2" name="Google Shape;2160;p15"/>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3" name="Google Shape;2161;p15"/>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4" name="Google Shape;2162;p15"/>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5" name="Google Shape;2163;p15"/>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6" name="Google Shape;2164;p15"/>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7" name="Google Shape;2165;p15"/>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8" name="Google Shape;2166;p15"/>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69" name="Google Shape;2167;p15"/>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0" name="Google Shape;2168;p15"/>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1" name="Google Shape;2169;p15"/>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2" name="Google Shape;2170;p15"/>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3" name="Google Shape;2171;p15"/>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4" name="Google Shape;2172;p15"/>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5" name="Google Shape;2173;p15"/>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6" name="Google Shape;2174;p15"/>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7" name="Google Shape;2175;p15"/>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8" name="Google Shape;2176;p15"/>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79" name="Google Shape;2177;p15"/>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0" name="Google Shape;2178;p15"/>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1" name="Google Shape;2179;p15"/>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2" name="Google Shape;2180;p15"/>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3" name="Google Shape;2181;p15"/>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4" name="Google Shape;2182;p15"/>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5" name="Google Shape;2183;p15"/>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6" name="Google Shape;2184;p15"/>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7" name="Google Shape;2185;p15"/>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8" name="Google Shape;2186;p15"/>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89" name="Google Shape;2187;p15"/>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0" name="Google Shape;2188;p15"/>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1" name="Google Shape;2189;p15"/>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2" name="Google Shape;2190;p15"/>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3" name="Google Shape;2191;p15"/>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4" name="Google Shape;2192;p15"/>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5" name="Google Shape;2193;p15"/>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6" name="Google Shape;2194;p15"/>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7" name="Google Shape;2195;p15"/>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8" name="Google Shape;2196;p15"/>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899" name="Google Shape;2197;p15"/>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0" name="Google Shape;2198;p15"/>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1" name="Google Shape;2199;p15"/>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2" name="Google Shape;2200;p15"/>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3" name="Google Shape;2201;p15"/>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4" name="Google Shape;2202;p15"/>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5" name="Google Shape;2203;p15"/>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6" name="Google Shape;2204;p15"/>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7" name="Google Shape;2205;p15"/>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8" name="Google Shape;2206;p15"/>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09" name="Google Shape;2207;p15"/>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0" name="Google Shape;2208;p15"/>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1" name="Google Shape;2209;p15"/>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2" name="Google Shape;2210;p15"/>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3" name="Google Shape;2211;p15"/>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4" name="Google Shape;2212;p15"/>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5" name="Google Shape;2213;p15"/>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6" name="Google Shape;2214;p15"/>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7" name="Google Shape;2215;p15"/>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8" name="Google Shape;2216;p15"/>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19" name="Google Shape;2217;p15"/>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0" name="Google Shape;2218;p15"/>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1" name="Google Shape;2219;p15"/>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2" name="Google Shape;2220;p15"/>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3" name="Google Shape;2221;p15"/>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4" name="Google Shape;2222;p15"/>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5" name="Google Shape;2223;p15"/>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926" name="Google Shape;2224;p15"/>
          <p:cNvGrpSpPr/>
          <p:nvPr/>
        </p:nvGrpSpPr>
        <p:grpSpPr>
          <a:xfrm>
            <a:off x="-369000" y="-279000"/>
            <a:ext cx="9288720" cy="5126400"/>
            <a:chOff x="-369000" y="-279000"/>
            <a:chExt cx="9288720" cy="5126400"/>
          </a:xfrm>
        </p:grpSpPr>
        <p:sp>
          <p:nvSpPr>
            <p:cNvPr id="927" name="Google Shape;2225;p15"/>
            <p:cNvSpPr/>
            <p:nvPr/>
          </p:nvSpPr>
          <p:spPr>
            <a:xfrm flipH="1">
              <a:off x="-369360" y="-279000"/>
              <a:ext cx="729720" cy="578160"/>
            </a:xfrm>
            <a:custGeom>
              <a:avLst/>
              <a:gdLst>
                <a:gd name="textAreaLeft" fmla="*/ 360 w 729720"/>
                <a:gd name="textAreaRight" fmla="*/ 73044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28" name="Google Shape;2226;p15"/>
            <p:cNvSpPr/>
            <p:nvPr/>
          </p:nvSpPr>
          <p:spPr>
            <a:xfrm>
              <a:off x="8496360" y="451224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ITLE_ONLY_3">
    <p:bg>
      <p:bgPr>
        <a:solidFill>
          <a:schemeClr val="dk2"/>
        </a:solidFill>
        <a:effectLst/>
      </p:bgPr>
    </p:bg>
    <p:spTree>
      <p:nvGrpSpPr>
        <p:cNvPr id="1" name=""/>
        <p:cNvGrpSpPr/>
        <p:nvPr/>
      </p:nvGrpSpPr>
      <p:grpSpPr>
        <a:xfrm>
          <a:off x="0" y="0"/>
          <a:ext cx="0" cy="0"/>
          <a:chOff x="0" y="0"/>
          <a:chExt cx="0" cy="0"/>
        </a:xfrm>
      </p:grpSpPr>
      <p:pic>
        <p:nvPicPr>
          <p:cNvPr id="929" name="Google Shape;2228;p16"/>
          <p:cNvPicPr/>
          <p:nvPr/>
        </p:nvPicPr>
        <p:blipFill>
          <a:blip r:embed="rId2"/>
          <a:stretch/>
        </p:blipFill>
        <p:spPr>
          <a:xfrm>
            <a:off x="0" y="0"/>
            <a:ext cx="9143640" cy="5143320"/>
          </a:xfrm>
          <a:prstGeom prst="rect">
            <a:avLst/>
          </a:prstGeom>
          <a:noFill/>
          <a:ln w="0">
            <a:noFill/>
          </a:ln>
        </p:spPr>
      </p:pic>
      <p:sp>
        <p:nvSpPr>
          <p:cNvPr id="930"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931" name="Google Shape;2230;p16"/>
          <p:cNvGrpSpPr/>
          <p:nvPr/>
        </p:nvGrpSpPr>
        <p:grpSpPr>
          <a:xfrm>
            <a:off x="360" y="-360"/>
            <a:ext cx="9352800" cy="5095440"/>
            <a:chOff x="360" y="-360"/>
            <a:chExt cx="9352800" cy="5095440"/>
          </a:xfrm>
        </p:grpSpPr>
        <p:sp>
          <p:nvSpPr>
            <p:cNvPr id="932" name="Google Shape;2231;p16"/>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3" name="Google Shape;2232;p16"/>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4" name="Google Shape;2233;p16"/>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5" name="Google Shape;2234;p16"/>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6" name="Google Shape;2235;p16"/>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7" name="Google Shape;2236;p16"/>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8" name="Google Shape;2237;p16"/>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39" name="Google Shape;2238;p16"/>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0" name="Google Shape;2239;p16"/>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1" name="Google Shape;2240;p16"/>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2" name="Google Shape;2241;p16"/>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3" name="Google Shape;2242;p16"/>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4" name="Google Shape;2243;p16"/>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5" name="Google Shape;2244;p16"/>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6" name="Google Shape;2245;p16"/>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7" name="Google Shape;2246;p16"/>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8" name="Google Shape;2247;p16"/>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49" name="Google Shape;2248;p16"/>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0" name="Google Shape;2249;p16"/>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1" name="Google Shape;2250;p16"/>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2" name="Google Shape;2251;p16"/>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3" name="Google Shape;2252;p16"/>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4" name="Google Shape;2253;p16"/>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5" name="Google Shape;2254;p16"/>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6" name="Google Shape;2255;p16"/>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7" name="Google Shape;2256;p16"/>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8" name="Google Shape;2257;p16"/>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59" name="Google Shape;2258;p16"/>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0" name="Google Shape;2259;p16"/>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1" name="Google Shape;2260;p16"/>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2" name="Google Shape;2261;p16"/>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3" name="Google Shape;2262;p16"/>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4" name="Google Shape;2263;p16"/>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5" name="Google Shape;2264;p16"/>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6" name="Google Shape;2265;p16"/>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7" name="Google Shape;2266;p16"/>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8" name="Google Shape;2267;p16"/>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69" name="Google Shape;2268;p16"/>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0" name="Google Shape;2269;p16"/>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1" name="Google Shape;2270;p16"/>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2" name="Google Shape;2271;p16"/>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3" name="Google Shape;2272;p16"/>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4" name="Google Shape;2273;p16"/>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5" name="Google Shape;2274;p16"/>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6" name="Google Shape;2275;p16"/>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7" name="Google Shape;2276;p16"/>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8" name="Google Shape;2277;p16"/>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79" name="Google Shape;2278;p16"/>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0" name="Google Shape;2279;p16"/>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1" name="Google Shape;2280;p16"/>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2" name="Google Shape;2281;p16"/>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3" name="Google Shape;2282;p16"/>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4" name="Google Shape;2283;p16"/>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5" name="Google Shape;2284;p16"/>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6" name="Google Shape;2285;p16"/>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7" name="Google Shape;2286;p16"/>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8" name="Google Shape;2287;p16"/>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89" name="Google Shape;2288;p16"/>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0" name="Google Shape;2289;p16"/>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1" name="Google Shape;2290;p16"/>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2" name="Google Shape;2291;p16"/>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3" name="Google Shape;2292;p16"/>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4" name="Google Shape;2293;p16"/>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5" name="Google Shape;2294;p16"/>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6" name="Google Shape;2295;p16"/>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7" name="Google Shape;2296;p16"/>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8" name="Google Shape;2297;p16"/>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999" name="Google Shape;2298;p16"/>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0" name="Google Shape;2299;p16"/>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1" name="Google Shape;2300;p16"/>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2" name="Google Shape;2301;p16"/>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3" name="Google Shape;2302;p16"/>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4" name="Google Shape;2303;p16"/>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5" name="Google Shape;2304;p16"/>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6" name="Google Shape;2305;p16"/>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7" name="Google Shape;2306;p16"/>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8" name="Google Shape;2307;p16"/>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09" name="Google Shape;2308;p16"/>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0" name="Google Shape;2309;p16"/>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1" name="Google Shape;2310;p16"/>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2" name="Google Shape;2311;p16"/>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3" name="Google Shape;2312;p16"/>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4" name="Google Shape;2313;p16"/>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5" name="Google Shape;2314;p16"/>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6" name="Google Shape;2315;p16"/>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7" name="Google Shape;2316;p16"/>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8" name="Google Shape;2317;p16"/>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19" name="Google Shape;2318;p16"/>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0" name="Google Shape;2319;p16"/>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1" name="Google Shape;2320;p16"/>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2" name="Google Shape;2321;p16"/>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3" name="Google Shape;2322;p16"/>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4" name="Google Shape;2323;p16"/>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5" name="Google Shape;2324;p16"/>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6" name="Google Shape;2325;p16"/>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7" name="Google Shape;2326;p16"/>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8" name="Google Shape;2327;p16"/>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29" name="Google Shape;2328;p16"/>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0" name="Google Shape;2329;p16"/>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1" name="Google Shape;2330;p16"/>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2" name="Google Shape;2331;p16"/>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3" name="Google Shape;2332;p16"/>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4" name="Google Shape;2333;p16"/>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5" name="Google Shape;2334;p16"/>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6" name="Google Shape;2335;p16"/>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7" name="Google Shape;2336;p16"/>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8" name="Google Shape;2337;p16"/>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39" name="Google Shape;2338;p16"/>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0" name="Google Shape;2339;p16"/>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1" name="Google Shape;2340;p16"/>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2" name="Google Shape;2341;p16"/>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3" name="Google Shape;2342;p16"/>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4" name="Google Shape;2343;p16"/>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5" name="Google Shape;2344;p16"/>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6" name="Google Shape;2345;p16"/>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7" name="Google Shape;2346;p16"/>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8" name="Google Shape;2347;p16"/>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49" name="Google Shape;2348;p16"/>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0" name="Google Shape;2349;p16"/>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1" name="Google Shape;2350;p16"/>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2" name="Google Shape;2351;p16"/>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3" name="Google Shape;2352;p16"/>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4" name="Google Shape;2353;p16"/>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5" name="Google Shape;2354;p16"/>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6" name="Google Shape;2355;p16"/>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7" name="Google Shape;2356;p16"/>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8" name="Google Shape;2357;p16"/>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59" name="Google Shape;2358;p16"/>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0" name="Google Shape;2359;p16"/>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1" name="Google Shape;2360;p16"/>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2" name="Google Shape;2361;p16"/>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3" name="Google Shape;2362;p16"/>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4" name="Google Shape;2363;p16"/>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5" name="Google Shape;2364;p16"/>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6" name="Google Shape;2365;p16"/>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7" name="Google Shape;2366;p16"/>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8" name="Google Shape;2367;p16"/>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69" name="Google Shape;2368;p16"/>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0" name="Google Shape;2369;p16"/>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1" name="Google Shape;2370;p16"/>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2" name="Google Shape;2371;p16"/>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3" name="Google Shape;2372;p16"/>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4" name="Google Shape;2373;p16"/>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5" name="Google Shape;2374;p16"/>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76" name="Google Shape;2375;p16"/>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1077" name="Google Shape;2376;p16"/>
          <p:cNvSpPr/>
          <p:nvPr/>
        </p:nvSpPr>
        <p:spPr>
          <a:xfrm>
            <a:off x="8496360" y="10944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nvGrpSpPr>
          <p:cNvPr id="1078" name="Google Shape;2377;p16"/>
          <p:cNvGrpSpPr/>
          <p:nvPr/>
        </p:nvGrpSpPr>
        <p:grpSpPr>
          <a:xfrm>
            <a:off x="126720" y="159480"/>
            <a:ext cx="8894880" cy="4797000"/>
            <a:chOff x="126720" y="159480"/>
            <a:chExt cx="8894880" cy="4797000"/>
          </a:xfrm>
        </p:grpSpPr>
        <p:grpSp>
          <p:nvGrpSpPr>
            <p:cNvPr id="1079" name="Google Shape;2378;p16"/>
            <p:cNvGrpSpPr/>
            <p:nvPr/>
          </p:nvGrpSpPr>
          <p:grpSpPr>
            <a:xfrm>
              <a:off x="126720" y="159480"/>
              <a:ext cx="506520" cy="506520"/>
              <a:chOff x="126720" y="159480"/>
              <a:chExt cx="506520" cy="506520"/>
            </a:xfrm>
          </p:grpSpPr>
          <p:sp>
            <p:nvSpPr>
              <p:cNvPr id="1080" name="Google Shape;2379;p16"/>
              <p:cNvSpPr/>
              <p:nvPr/>
            </p:nvSpPr>
            <p:spPr>
              <a:xfrm flipH="1">
                <a:off x="363240" y="159480"/>
                <a:ext cx="12240" cy="506520"/>
              </a:xfrm>
              <a:custGeom>
                <a:avLst/>
                <a:gdLst>
                  <a:gd name="textAreaLeft" fmla="*/ 360 w 12240"/>
                  <a:gd name="textAreaRight" fmla="*/ 1296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1" name="Google Shape;2380;p16"/>
              <p:cNvSpPr/>
              <p:nvPr/>
            </p:nvSpPr>
            <p:spPr>
              <a:xfrm flipH="1">
                <a:off x="126360" y="394920"/>
                <a:ext cx="506520" cy="13320"/>
              </a:xfrm>
              <a:custGeom>
                <a:avLst/>
                <a:gdLst>
                  <a:gd name="textAreaLeft" fmla="*/ -360 w 506520"/>
                  <a:gd name="textAreaRight" fmla="*/ 50652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2" name="Google Shape;2381;p16"/>
              <p:cNvSpPr/>
              <p:nvPr/>
            </p:nvSpPr>
            <p:spPr>
              <a:xfrm flipH="1">
                <a:off x="239760" y="282240"/>
                <a:ext cx="272160" cy="252000"/>
              </a:xfrm>
              <a:custGeom>
                <a:avLst/>
                <a:gdLst>
                  <a:gd name="textAreaLeft" fmla="*/ 360 w 272160"/>
                  <a:gd name="textAreaRight" fmla="*/ 27288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3" name="Google Shape;2382;p16"/>
              <p:cNvSpPr/>
              <p:nvPr/>
            </p:nvSpPr>
            <p:spPr>
              <a:xfrm flipH="1">
                <a:off x="252360" y="260280"/>
                <a:ext cx="252000" cy="272160"/>
              </a:xfrm>
              <a:custGeom>
                <a:avLst/>
                <a:gdLst>
                  <a:gd name="textAreaLeft" fmla="*/ 360 w 252000"/>
                  <a:gd name="textAreaRight" fmla="*/ 25272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1084" name="Google Shape;2383;p16"/>
            <p:cNvGrpSpPr/>
            <p:nvPr/>
          </p:nvGrpSpPr>
          <p:grpSpPr>
            <a:xfrm>
              <a:off x="8515080" y="4449960"/>
              <a:ext cx="506520" cy="506520"/>
              <a:chOff x="8515080" y="4449960"/>
              <a:chExt cx="506520" cy="506520"/>
            </a:xfrm>
          </p:grpSpPr>
          <p:sp>
            <p:nvSpPr>
              <p:cNvPr id="1085" name="Google Shape;2384;p16"/>
              <p:cNvSpPr/>
              <p:nvPr/>
            </p:nvSpPr>
            <p:spPr>
              <a:xfrm flipH="1">
                <a:off x="8751600" y="4449960"/>
                <a:ext cx="12240" cy="506520"/>
              </a:xfrm>
              <a:custGeom>
                <a:avLst/>
                <a:gdLst>
                  <a:gd name="textAreaLeft" fmla="*/ 360 w 12240"/>
                  <a:gd name="textAreaRight" fmla="*/ 1296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6" name="Google Shape;2385;p16"/>
              <p:cNvSpPr/>
              <p:nvPr/>
            </p:nvSpPr>
            <p:spPr>
              <a:xfrm flipH="1">
                <a:off x="8514720" y="4685400"/>
                <a:ext cx="506520" cy="13320"/>
              </a:xfrm>
              <a:custGeom>
                <a:avLst/>
                <a:gdLst>
                  <a:gd name="textAreaLeft" fmla="*/ -360 w 506520"/>
                  <a:gd name="textAreaRight" fmla="*/ 50652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7" name="Google Shape;2386;p16"/>
              <p:cNvSpPr/>
              <p:nvPr/>
            </p:nvSpPr>
            <p:spPr>
              <a:xfrm flipH="1">
                <a:off x="8628120" y="4572720"/>
                <a:ext cx="272160" cy="252000"/>
              </a:xfrm>
              <a:custGeom>
                <a:avLst/>
                <a:gdLst>
                  <a:gd name="textAreaLeft" fmla="*/ 360 w 272160"/>
                  <a:gd name="textAreaRight" fmla="*/ 27288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88" name="Google Shape;2387;p16"/>
              <p:cNvSpPr/>
              <p:nvPr/>
            </p:nvSpPr>
            <p:spPr>
              <a:xfrm flipH="1">
                <a:off x="8640720" y="4550760"/>
                <a:ext cx="252000" cy="272160"/>
              </a:xfrm>
              <a:custGeom>
                <a:avLst/>
                <a:gdLst>
                  <a:gd name="textAreaLeft" fmla="*/ 360 w 252000"/>
                  <a:gd name="textAreaRight" fmla="*/ 25272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ITLE_AND_BODY_1">
    <p:bg>
      <p:bgPr>
        <a:solidFill>
          <a:schemeClr val="dk2"/>
        </a:solidFill>
        <a:effectLst/>
      </p:bgPr>
    </p:bg>
    <p:spTree>
      <p:nvGrpSpPr>
        <p:cNvPr id="1" name=""/>
        <p:cNvGrpSpPr/>
        <p:nvPr/>
      </p:nvGrpSpPr>
      <p:grpSpPr>
        <a:xfrm>
          <a:off x="0" y="0"/>
          <a:ext cx="0" cy="0"/>
          <a:chOff x="0" y="0"/>
          <a:chExt cx="0" cy="0"/>
        </a:xfrm>
      </p:grpSpPr>
      <p:pic>
        <p:nvPicPr>
          <p:cNvPr id="1089" name="Google Shape;2389;p17"/>
          <p:cNvPicPr/>
          <p:nvPr/>
        </p:nvPicPr>
        <p:blipFill>
          <a:blip r:embed="rId2"/>
          <a:stretch/>
        </p:blipFill>
        <p:spPr>
          <a:xfrm>
            <a:off x="0" y="0"/>
            <a:ext cx="9143640" cy="5143320"/>
          </a:xfrm>
          <a:prstGeom prst="rect">
            <a:avLst/>
          </a:prstGeom>
          <a:noFill/>
          <a:ln w="0">
            <a:noFill/>
          </a:ln>
        </p:spPr>
      </p:pic>
      <p:sp>
        <p:nvSpPr>
          <p:cNvPr id="1090"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1091" name="PlaceHolder 2"/>
          <p:cNvSpPr>
            <a:spLocks noGrp="1"/>
          </p:cNvSpPr>
          <p:nvPr>
            <p:ph type="body"/>
          </p:nvPr>
        </p:nvSpPr>
        <p:spPr>
          <a:xfrm>
            <a:off x="720000" y="1215720"/>
            <a:ext cx="7703640" cy="66996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grpSp>
        <p:nvGrpSpPr>
          <p:cNvPr id="1092" name="Google Shape;2392;p17"/>
          <p:cNvGrpSpPr/>
          <p:nvPr/>
        </p:nvGrpSpPr>
        <p:grpSpPr>
          <a:xfrm>
            <a:off x="360" y="0"/>
            <a:ext cx="9352800" cy="5143320"/>
            <a:chOff x="360" y="0"/>
            <a:chExt cx="9352800" cy="5143320"/>
          </a:xfrm>
        </p:grpSpPr>
        <p:sp>
          <p:nvSpPr>
            <p:cNvPr id="1093" name="Google Shape;2393;p17"/>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4" name="Google Shape;2394;p17"/>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5" name="Google Shape;2395;p17"/>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6" name="Google Shape;2396;p17"/>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7" name="Google Shape;2397;p17"/>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8" name="Google Shape;2398;p17"/>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099" name="Google Shape;2399;p17"/>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0" name="Google Shape;2400;p17"/>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1" name="Google Shape;2401;p17"/>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2" name="Google Shape;2402;p17"/>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3" name="Google Shape;2403;p17"/>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4" name="Google Shape;2404;p17"/>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5" name="Google Shape;2405;p17"/>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6" name="Google Shape;2406;p17"/>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7" name="Google Shape;2407;p17"/>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8" name="Google Shape;2408;p17"/>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09" name="Google Shape;2409;p17"/>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0" name="Google Shape;2410;p17"/>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1" name="Google Shape;2411;p17"/>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2" name="Google Shape;2412;p17"/>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3" name="Google Shape;2413;p17"/>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4" name="Google Shape;2414;p17"/>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5" name="Google Shape;2415;p17"/>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6" name="Google Shape;2416;p17"/>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7" name="Google Shape;2417;p17"/>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8" name="Google Shape;2418;p17"/>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19" name="Google Shape;2419;p17"/>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0" name="Google Shape;2420;p17"/>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1" name="Google Shape;2421;p17"/>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2" name="Google Shape;2422;p17"/>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3" name="Google Shape;2423;p17"/>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4" name="Google Shape;2424;p17"/>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5" name="Google Shape;2425;p17"/>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6" name="Google Shape;2426;p17"/>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7" name="Google Shape;2427;p17"/>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8" name="Google Shape;2428;p17"/>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29" name="Google Shape;2429;p17"/>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0" name="Google Shape;2430;p17"/>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1" name="Google Shape;2431;p17"/>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2" name="Google Shape;2432;p17"/>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3" name="Google Shape;2433;p17"/>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4" name="Google Shape;2434;p17"/>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5" name="Google Shape;2435;p17"/>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6" name="Google Shape;2436;p17"/>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7" name="Google Shape;2437;p17"/>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8" name="Google Shape;2438;p17"/>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39" name="Google Shape;2439;p17"/>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0" name="Google Shape;2440;p17"/>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1" name="Google Shape;2441;p17"/>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2" name="Google Shape;2442;p17"/>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3" name="Google Shape;2443;p17"/>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4" name="Google Shape;2444;p17"/>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5" name="Google Shape;2445;p17"/>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6" name="Google Shape;2446;p17"/>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7" name="Google Shape;2447;p17"/>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8" name="Google Shape;2448;p17"/>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49" name="Google Shape;2449;p17"/>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0" name="Google Shape;2450;p17"/>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1" name="Google Shape;2451;p17"/>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2" name="Google Shape;2452;p17"/>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3" name="Google Shape;2453;p17"/>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4" name="Google Shape;2454;p17"/>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5" name="Google Shape;2455;p17"/>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6" name="Google Shape;2456;p17"/>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7" name="Google Shape;2457;p17"/>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8" name="Google Shape;2458;p17"/>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59" name="Google Shape;2459;p17"/>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0" name="Google Shape;2460;p17"/>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1" name="Google Shape;2461;p17"/>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2" name="Google Shape;2462;p17"/>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3" name="Google Shape;2463;p17"/>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4" name="Google Shape;2464;p17"/>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5" name="Google Shape;2465;p17"/>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6" name="Google Shape;2466;p17"/>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7" name="Google Shape;2467;p17"/>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8" name="Google Shape;2468;p17"/>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69" name="Google Shape;2469;p17"/>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0" name="Google Shape;2470;p17"/>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1" name="Google Shape;2471;p17"/>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2" name="Google Shape;2472;p17"/>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3" name="Google Shape;2473;p17"/>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4" name="Google Shape;2474;p17"/>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5" name="Google Shape;2475;p17"/>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6" name="Google Shape;2476;p17"/>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7" name="Google Shape;2477;p17"/>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8" name="Google Shape;2478;p17"/>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79" name="Google Shape;2479;p17"/>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0" name="Google Shape;2480;p17"/>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1" name="Google Shape;2481;p17"/>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2" name="Google Shape;2482;p17"/>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3" name="Google Shape;2483;p17"/>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4" name="Google Shape;2484;p17"/>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5" name="Google Shape;2485;p17"/>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6" name="Google Shape;2486;p17"/>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87" name="Google Shape;2487;p17"/>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_AND_BODY_2">
    <p:bg>
      <p:bgPr>
        <a:solidFill>
          <a:schemeClr val="dk2"/>
        </a:solidFill>
        <a:effectLst/>
      </p:bgPr>
    </p:bg>
    <p:spTree>
      <p:nvGrpSpPr>
        <p:cNvPr id="1" name=""/>
        <p:cNvGrpSpPr/>
        <p:nvPr/>
      </p:nvGrpSpPr>
      <p:grpSpPr>
        <a:xfrm>
          <a:off x="0" y="0"/>
          <a:ext cx="0" cy="0"/>
          <a:chOff x="0" y="0"/>
          <a:chExt cx="0" cy="0"/>
        </a:xfrm>
      </p:grpSpPr>
      <p:pic>
        <p:nvPicPr>
          <p:cNvPr id="1188" name="Google Shape;2489;p18"/>
          <p:cNvPicPr/>
          <p:nvPr/>
        </p:nvPicPr>
        <p:blipFill>
          <a:blip r:embed="rId2"/>
          <a:stretch/>
        </p:blipFill>
        <p:spPr>
          <a:xfrm>
            <a:off x="0" y="0"/>
            <a:ext cx="9143640" cy="5143320"/>
          </a:xfrm>
          <a:prstGeom prst="rect">
            <a:avLst/>
          </a:prstGeom>
          <a:noFill/>
          <a:ln w="0">
            <a:noFill/>
          </a:ln>
        </p:spPr>
      </p:pic>
      <p:sp>
        <p:nvSpPr>
          <p:cNvPr id="118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1190" name="PlaceHolder 2"/>
          <p:cNvSpPr>
            <a:spLocks noGrp="1"/>
          </p:cNvSpPr>
          <p:nvPr>
            <p:ph type="body"/>
          </p:nvPr>
        </p:nvSpPr>
        <p:spPr>
          <a:xfrm>
            <a:off x="720000" y="1215720"/>
            <a:ext cx="7703640" cy="338796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Seventh Outline Level</a:t>
            </a:r>
          </a:p>
        </p:txBody>
      </p:sp>
      <p:grpSp>
        <p:nvGrpSpPr>
          <p:cNvPr id="1191" name="Google Shape;2492;p18"/>
          <p:cNvGrpSpPr/>
          <p:nvPr/>
        </p:nvGrpSpPr>
        <p:grpSpPr>
          <a:xfrm>
            <a:off x="360" y="0"/>
            <a:ext cx="9352800" cy="5143320"/>
            <a:chOff x="360" y="0"/>
            <a:chExt cx="9352800" cy="5143320"/>
          </a:xfrm>
        </p:grpSpPr>
        <p:sp>
          <p:nvSpPr>
            <p:cNvPr id="1192" name="Google Shape;2493;p18"/>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3" name="Google Shape;2494;p18"/>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4" name="Google Shape;2495;p18"/>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5" name="Google Shape;2496;p18"/>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6" name="Google Shape;2497;p18"/>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7" name="Google Shape;2498;p18"/>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8" name="Google Shape;2499;p18"/>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199" name="Google Shape;2500;p18"/>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0" name="Google Shape;2501;p18"/>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1" name="Google Shape;2502;p18"/>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2" name="Google Shape;2503;p18"/>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3" name="Google Shape;2504;p18"/>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4" name="Google Shape;2505;p18"/>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5" name="Google Shape;2506;p18"/>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6" name="Google Shape;2507;p18"/>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7" name="Google Shape;2508;p18"/>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8" name="Google Shape;2509;p18"/>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09" name="Google Shape;2510;p18"/>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0" name="Google Shape;2511;p18"/>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1" name="Google Shape;2512;p18"/>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2" name="Google Shape;2513;p18"/>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3" name="Google Shape;2514;p18"/>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4" name="Google Shape;2515;p18"/>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5" name="Google Shape;2516;p18"/>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6" name="Google Shape;2517;p18"/>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7" name="Google Shape;2518;p18"/>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8" name="Google Shape;2519;p18"/>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19" name="Google Shape;2520;p18"/>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0" name="Google Shape;2521;p18"/>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1" name="Google Shape;2522;p18"/>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2" name="Google Shape;2523;p18"/>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3" name="Google Shape;2524;p18"/>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4" name="Google Shape;2525;p18"/>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5" name="Google Shape;2526;p18"/>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6" name="Google Shape;2527;p18"/>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7" name="Google Shape;2528;p18"/>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8" name="Google Shape;2529;p18"/>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29" name="Google Shape;2530;p18"/>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0" name="Google Shape;2531;p18"/>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1" name="Google Shape;2532;p18"/>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2" name="Google Shape;2533;p18"/>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3" name="Google Shape;2534;p18"/>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4" name="Google Shape;2535;p18"/>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5" name="Google Shape;2536;p18"/>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6" name="Google Shape;2537;p18"/>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7" name="Google Shape;2538;p18"/>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8" name="Google Shape;2539;p18"/>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39" name="Google Shape;2540;p18"/>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0" name="Google Shape;2541;p18"/>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1" name="Google Shape;2542;p18"/>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2" name="Google Shape;2543;p18"/>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3" name="Google Shape;2544;p18"/>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4" name="Google Shape;2545;p18"/>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5" name="Google Shape;2546;p18"/>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6" name="Google Shape;2547;p18"/>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7" name="Google Shape;2548;p18"/>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8" name="Google Shape;2549;p18"/>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49" name="Google Shape;2550;p18"/>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0" name="Google Shape;2551;p18"/>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1" name="Google Shape;2552;p18"/>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2" name="Google Shape;2553;p18"/>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3" name="Google Shape;2554;p18"/>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4" name="Google Shape;2555;p18"/>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5" name="Google Shape;2556;p18"/>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6" name="Google Shape;2557;p18"/>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7" name="Google Shape;2558;p18"/>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8" name="Google Shape;2559;p18"/>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59" name="Google Shape;2560;p18"/>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0" name="Google Shape;2561;p18"/>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1" name="Google Shape;2562;p18"/>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2" name="Google Shape;2563;p18"/>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3" name="Google Shape;2564;p18"/>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4" name="Google Shape;2565;p18"/>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5" name="Google Shape;2566;p18"/>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6" name="Google Shape;2567;p18"/>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7" name="Google Shape;2568;p18"/>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8" name="Google Shape;2569;p18"/>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69" name="Google Shape;2570;p18"/>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0" name="Google Shape;2571;p18"/>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1" name="Google Shape;2572;p18"/>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2" name="Google Shape;2573;p18"/>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3" name="Google Shape;2574;p18"/>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4" name="Google Shape;2575;p18"/>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5" name="Google Shape;2576;p18"/>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6" name="Google Shape;2577;p18"/>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7" name="Google Shape;2578;p18"/>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8" name="Google Shape;2579;p18"/>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79" name="Google Shape;2580;p18"/>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0" name="Google Shape;2581;p18"/>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1" name="Google Shape;2582;p18"/>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2" name="Google Shape;2583;p18"/>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3" name="Google Shape;2584;p18"/>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4" name="Google Shape;2585;p18"/>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5" name="Google Shape;2586;p18"/>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86" name="Google Shape;2587;p18"/>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SECTION_HEADER_1">
    <p:bg>
      <p:bgPr>
        <a:solidFill>
          <a:schemeClr val="dk2"/>
        </a:solidFill>
        <a:effectLst/>
      </p:bgPr>
    </p:bg>
    <p:spTree>
      <p:nvGrpSpPr>
        <p:cNvPr id="1" name=""/>
        <p:cNvGrpSpPr/>
        <p:nvPr/>
      </p:nvGrpSpPr>
      <p:grpSpPr>
        <a:xfrm>
          <a:off x="0" y="0"/>
          <a:ext cx="0" cy="0"/>
          <a:chOff x="0" y="0"/>
          <a:chExt cx="0" cy="0"/>
        </a:xfrm>
      </p:grpSpPr>
      <p:pic>
        <p:nvPicPr>
          <p:cNvPr id="1287" name="Google Shape;2589;p19"/>
          <p:cNvPicPr/>
          <p:nvPr/>
        </p:nvPicPr>
        <p:blipFill>
          <a:blip r:embed="rId2"/>
          <a:stretch/>
        </p:blipFill>
        <p:spPr>
          <a:xfrm>
            <a:off x="0" y="0"/>
            <a:ext cx="9143640" cy="5143320"/>
          </a:xfrm>
          <a:prstGeom prst="rect">
            <a:avLst/>
          </a:prstGeom>
          <a:noFill/>
          <a:ln w="0">
            <a:noFill/>
          </a:ln>
        </p:spPr>
      </p:pic>
      <p:grpSp>
        <p:nvGrpSpPr>
          <p:cNvPr id="1288" name="Google Shape;2590;p19"/>
          <p:cNvGrpSpPr/>
          <p:nvPr/>
        </p:nvGrpSpPr>
        <p:grpSpPr>
          <a:xfrm>
            <a:off x="360" y="0"/>
            <a:ext cx="9352800" cy="5143320"/>
            <a:chOff x="360" y="0"/>
            <a:chExt cx="9352800" cy="5143320"/>
          </a:xfrm>
        </p:grpSpPr>
        <p:sp>
          <p:nvSpPr>
            <p:cNvPr id="1289" name="Google Shape;2591;p19"/>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0" name="Google Shape;2592;p19"/>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1" name="Google Shape;2593;p19"/>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2" name="Google Shape;2594;p19"/>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3" name="Google Shape;2595;p19"/>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4" name="Google Shape;2596;p19"/>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5" name="Google Shape;2597;p19"/>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6" name="Google Shape;2598;p19"/>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7" name="Google Shape;2599;p19"/>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8" name="Google Shape;2600;p19"/>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299" name="Google Shape;2601;p19"/>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0" name="Google Shape;2602;p19"/>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1" name="Google Shape;2603;p19"/>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2" name="Google Shape;2604;p19"/>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3" name="Google Shape;2605;p19"/>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4" name="Google Shape;2606;p19"/>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5" name="Google Shape;2607;p19"/>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6" name="Google Shape;2608;p19"/>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7" name="Google Shape;2609;p19"/>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8" name="Google Shape;2610;p19"/>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09" name="Google Shape;2611;p19"/>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0" name="Google Shape;2612;p19"/>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1" name="Google Shape;2613;p19"/>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2" name="Google Shape;2614;p19"/>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3" name="Google Shape;2615;p19"/>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4" name="Google Shape;2616;p19"/>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5" name="Google Shape;2617;p19"/>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6" name="Google Shape;2618;p19"/>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7" name="Google Shape;2619;p19"/>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8" name="Google Shape;2620;p19"/>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19" name="Google Shape;2621;p19"/>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0" name="Google Shape;2622;p19"/>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1" name="Google Shape;2623;p19"/>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2" name="Google Shape;2624;p19"/>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3" name="Google Shape;2625;p19"/>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4" name="Google Shape;2626;p19"/>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5" name="Google Shape;2627;p19"/>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6" name="Google Shape;2628;p19"/>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7" name="Google Shape;2629;p19"/>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8" name="Google Shape;2630;p19"/>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29" name="Google Shape;2631;p19"/>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0" name="Google Shape;2632;p19"/>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1" name="Google Shape;2633;p19"/>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2" name="Google Shape;2634;p19"/>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3" name="Google Shape;2635;p19"/>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4" name="Google Shape;2636;p19"/>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5" name="Google Shape;2637;p19"/>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6" name="Google Shape;2638;p19"/>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7" name="Google Shape;2639;p19"/>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8" name="Google Shape;2640;p19"/>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39" name="Google Shape;2641;p19"/>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0" name="Google Shape;2642;p19"/>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1" name="Google Shape;2643;p19"/>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2" name="Google Shape;2644;p19"/>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3" name="Google Shape;2645;p19"/>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4" name="Google Shape;2646;p19"/>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5" name="Google Shape;2647;p19"/>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6" name="Google Shape;2648;p19"/>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7" name="Google Shape;2649;p19"/>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8" name="Google Shape;2650;p19"/>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49" name="Google Shape;2651;p19"/>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0" name="Google Shape;2652;p19"/>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1" name="Google Shape;2653;p19"/>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2" name="Google Shape;2654;p19"/>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3" name="Google Shape;2655;p19"/>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4" name="Google Shape;2656;p19"/>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5" name="Google Shape;2657;p19"/>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6" name="Google Shape;2658;p19"/>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7" name="Google Shape;2659;p19"/>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8" name="Google Shape;2660;p19"/>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59" name="Google Shape;2661;p19"/>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0" name="Google Shape;2662;p19"/>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1" name="Google Shape;2663;p19"/>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2" name="Google Shape;2664;p19"/>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3" name="Google Shape;2665;p19"/>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4" name="Google Shape;2666;p19"/>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5" name="Google Shape;2667;p19"/>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6" name="Google Shape;2668;p19"/>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7" name="Google Shape;2669;p19"/>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8" name="Google Shape;2670;p19"/>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69" name="Google Shape;2671;p19"/>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0" name="Google Shape;2672;p19"/>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1" name="Google Shape;2673;p19"/>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2" name="Google Shape;2674;p19"/>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3" name="Google Shape;2675;p19"/>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4" name="Google Shape;2676;p19"/>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5" name="Google Shape;2677;p19"/>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6" name="Google Shape;2678;p19"/>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7" name="Google Shape;2679;p19"/>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8" name="Google Shape;2680;p19"/>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79" name="Google Shape;2681;p19"/>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0" name="Google Shape;2682;p19"/>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1" name="Google Shape;2683;p19"/>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26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2" name="Google Shape;2684;p19"/>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3" name="Google Shape;2685;p19"/>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4" name="Google Shape;2686;p19"/>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5" name="Google Shape;2687;p19"/>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6" name="Google Shape;2688;p19"/>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7" name="Google Shape;2689;p19"/>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8" name="Google Shape;2690;p19"/>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89" name="Google Shape;2691;p19"/>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0" name="Google Shape;2692;p19"/>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1" name="Google Shape;2693;p19"/>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2" name="Google Shape;2694;p19"/>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3" name="Google Shape;2695;p19"/>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4" name="Google Shape;2696;p19"/>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5" name="Google Shape;2697;p19"/>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6" name="Google Shape;2698;p19"/>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7" name="Google Shape;2699;p19"/>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8" name="Google Shape;2700;p19"/>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399" name="Google Shape;2701;p19"/>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0" name="Google Shape;2702;p19"/>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1" name="Google Shape;2703;p19"/>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2" name="Google Shape;2704;p19"/>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3" name="Google Shape;2705;p19"/>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4" name="Google Shape;2706;p19"/>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5" name="Google Shape;2707;p19"/>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6" name="Google Shape;2708;p19"/>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7" name="Google Shape;2709;p19"/>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8" name="Google Shape;2710;p19"/>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09" name="Google Shape;2711;p19"/>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0" name="Google Shape;2712;p19"/>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1" name="Google Shape;2713;p19"/>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2" name="Google Shape;2714;p19"/>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3" name="Google Shape;2715;p19"/>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4" name="Google Shape;2716;p19"/>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5" name="Google Shape;2717;p19"/>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6" name="Google Shape;2718;p19"/>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7" name="Google Shape;2719;p19"/>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8" name="Google Shape;2720;p19"/>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19" name="Google Shape;2721;p19"/>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0" name="Google Shape;2722;p19"/>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1" name="Google Shape;2723;p19"/>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2" name="Google Shape;2724;p19"/>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3" name="Google Shape;2725;p19"/>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4" name="Google Shape;2726;p19"/>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5" name="Google Shape;2727;p19"/>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6" name="Google Shape;2728;p19"/>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7" name="Google Shape;2729;p19"/>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8" name="Google Shape;2730;p19"/>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29" name="Google Shape;2731;p19"/>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0" name="Google Shape;2732;p19"/>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1" name="Google Shape;2733;p19"/>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2" name="Google Shape;2734;p19"/>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3" name="Google Shape;2735;p19"/>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4" name="Google Shape;2736;p19"/>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5" name="Google Shape;2737;p19"/>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6" name="Google Shape;2738;p19"/>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7" name="Google Shape;2739;p19"/>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8" name="Google Shape;2740;p19"/>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39" name="Google Shape;2741;p19"/>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0" name="Google Shape;2742;p19"/>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1" name="Google Shape;2743;p19"/>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2" name="Google Shape;2744;p19"/>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3" name="Google Shape;2745;p19"/>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4" name="Google Shape;2746;p19"/>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5" name="Google Shape;2747;p19"/>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6" name="Google Shape;2748;p19"/>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7" name="Google Shape;2749;p19"/>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8" name="Google Shape;2750;p19"/>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49" name="Google Shape;2751;p19"/>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0" name="Google Shape;2752;p19"/>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1" name="Google Shape;2753;p19"/>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2" name="Google Shape;2754;p19"/>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3" name="Google Shape;2755;p19"/>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4" name="Google Shape;2756;p19"/>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5" name="Google Shape;2757;p19"/>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6" name="Google Shape;2758;p19"/>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7" name="Google Shape;2759;p19"/>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8" name="Google Shape;2760;p19"/>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59" name="Google Shape;2761;p19"/>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0" name="Google Shape;2762;p19"/>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1" name="Google Shape;2763;p19"/>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2" name="Google Shape;2764;p19"/>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3" name="Google Shape;2765;p19"/>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4" name="Google Shape;2766;p19"/>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5" name="Google Shape;2767;p19"/>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6" name="Google Shape;2768;p19"/>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7" name="Google Shape;2769;p19"/>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8" name="Google Shape;2770;p19"/>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69" name="Google Shape;2771;p19"/>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0" name="Google Shape;2772;p19"/>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1" name="Google Shape;2773;p19"/>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2" name="Google Shape;2774;p19"/>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3" name="Google Shape;2775;p19"/>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4" name="Google Shape;2776;p19"/>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5" name="Google Shape;2777;p19"/>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6" name="Google Shape;2778;p19"/>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7" name="Google Shape;2779;p19"/>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8" name="Google Shape;2780;p19"/>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79" name="Google Shape;2781;p19"/>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0" name="Google Shape;2782;p19"/>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1" name="Google Shape;2783;p19"/>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2" name="Google Shape;2784;p19"/>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3" name="Google Shape;2785;p19"/>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4" name="Google Shape;2786;p19"/>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5" name="Google Shape;2787;p19"/>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6" name="Google Shape;2788;p19"/>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7" name="Google Shape;2789;p19"/>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8" name="Google Shape;2790;p19"/>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89" name="Google Shape;2791;p19"/>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0" name="Google Shape;2792;p19"/>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1" name="Google Shape;2793;p19"/>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2" name="Google Shape;2794;p19"/>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3" name="Google Shape;2795;p19"/>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4" name="Google Shape;2796;p19"/>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5" name="Google Shape;2797;p19"/>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6" name="Google Shape;2798;p19"/>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7" name="Google Shape;2799;p19"/>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8" name="Google Shape;2800;p19"/>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499" name="Google Shape;2801;p19"/>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0" name="Google Shape;2802;p19"/>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1" name="Google Shape;2803;p19"/>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2" name="Google Shape;2804;p19"/>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3" name="Google Shape;2805;p19"/>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4" name="Google Shape;2806;p19"/>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5" name="Google Shape;2807;p19"/>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6" name="Google Shape;2808;p19"/>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7" name="Google Shape;2809;p19"/>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8" name="Google Shape;2810;p19"/>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09" name="Google Shape;2811;p19"/>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0" name="Google Shape;2812;p19"/>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1" name="Google Shape;2813;p19"/>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2" name="Google Shape;2814;p19"/>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3" name="Google Shape;2815;p19"/>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4" name="Google Shape;2816;p19"/>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5" name="Google Shape;2817;p19"/>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6" name="Google Shape;2818;p19"/>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7" name="Google Shape;2819;p19"/>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8" name="Google Shape;2820;p19"/>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19" name="Google Shape;2821;p19"/>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0" name="Google Shape;2822;p19"/>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1" name="Google Shape;2823;p19"/>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2" name="Google Shape;2824;p19"/>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3" name="Google Shape;2825;p19"/>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4" name="Google Shape;2826;p19"/>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5" name="Google Shape;2827;p19"/>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6" name="Google Shape;2828;p19"/>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7" name="Google Shape;2829;p19"/>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8" name="Google Shape;2830;p19"/>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29" name="Google Shape;2831;p19"/>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0" name="Google Shape;2832;p19"/>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1" name="Google Shape;2833;p19"/>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2" name="Google Shape;2834;p19"/>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3" name="Google Shape;2835;p19"/>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4" name="Google Shape;2836;p19"/>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35" name="Google Shape;2837;p19"/>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1536" name="PlaceHolder 1"/>
          <p:cNvSpPr>
            <a:spLocks noGrp="1"/>
          </p:cNvSpPr>
          <p:nvPr>
            <p:ph type="title"/>
          </p:nvPr>
        </p:nvSpPr>
        <p:spPr>
          <a:xfrm>
            <a:off x="2038320" y="2387880"/>
            <a:ext cx="5067360" cy="979560"/>
          </a:xfrm>
          <a:prstGeom prst="rect">
            <a:avLst/>
          </a:prstGeom>
          <a:noFill/>
          <a:ln w="0">
            <a:noFill/>
          </a:ln>
        </p:spPr>
        <p:txBody>
          <a:bodyPr lIns="91440" tIns="91440" rIns="91440" bIns="91440" anchor="b">
            <a:noAutofit/>
          </a:bodyPr>
          <a:lstStyle/>
          <a:p>
            <a:pPr indent="0">
              <a:buNone/>
            </a:pPr>
            <a:r>
              <a:rPr lang="fr-FR" sz="5000" b="0" u="none" strike="noStrike">
                <a:solidFill>
                  <a:schemeClr val="dk1"/>
                </a:solidFill>
                <a:effectLst/>
                <a:uFillTx/>
                <a:latin typeface="Arial"/>
              </a:rPr>
              <a:t>Click to edit the title text format</a:t>
            </a:r>
          </a:p>
        </p:txBody>
      </p:sp>
      <p:sp>
        <p:nvSpPr>
          <p:cNvPr id="1537" name="PlaceHolder 2"/>
          <p:cNvSpPr>
            <a:spLocks noGrp="1"/>
          </p:cNvSpPr>
          <p:nvPr>
            <p:ph type="title"/>
          </p:nvPr>
        </p:nvSpPr>
        <p:spPr>
          <a:xfrm>
            <a:off x="3639600" y="897480"/>
            <a:ext cx="1864080" cy="143316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6000" b="1" u="none" strike="noStrike">
                <a:solidFill>
                  <a:schemeClr val="dk1"/>
                </a:solidFill>
                <a:effectLst/>
                <a:uFillTx/>
                <a:latin typeface="Syne"/>
                <a:ea typeface="Syne"/>
              </a:rPr>
              <a:t>xx%</a:t>
            </a:r>
            <a:endParaRPr lang="fr-FR" sz="6000" b="0" u="none" strike="noStrike">
              <a:solidFill>
                <a:schemeClr val="dk1"/>
              </a:solidFill>
              <a:effectLst/>
              <a:uFillTx/>
              <a:latin typeface="Arial"/>
            </a:endParaRPr>
          </a:p>
        </p:txBody>
      </p:sp>
      <p:sp>
        <p:nvSpPr>
          <p:cNvPr id="1538" name="Google Shape;2841;p19"/>
          <p:cNvSpPr/>
          <p:nvPr/>
        </p:nvSpPr>
        <p:spPr>
          <a:xfrm flipH="1">
            <a:off x="-720" y="4260240"/>
            <a:ext cx="9143640" cy="1148040"/>
          </a:xfrm>
          <a:custGeom>
            <a:avLst/>
            <a:gdLst>
              <a:gd name="textAreaLeft" fmla="*/ -360 w 9143640"/>
              <a:gd name="textAreaRight" fmla="*/ 9143640 w 9143640"/>
              <a:gd name="textAreaTop" fmla="*/ 0 h 1148040"/>
              <a:gd name="textAreaBottom" fmla="*/ 1148400 h 1148040"/>
            </a:gdLst>
            <a:ahLst/>
            <a:cxnLst/>
            <a:rect l="textAreaLeft" t="textAreaTop" r="textAreaRight" b="textAreaBottom"/>
            <a:pathLst>
              <a:path w="345509" h="45929">
                <a:moveTo>
                  <a:pt x="245416" y="1"/>
                </a:moveTo>
                <a:cubicBezTo>
                  <a:pt x="232498" y="9940"/>
                  <a:pt x="219975" y="15533"/>
                  <a:pt x="219975" y="15533"/>
                </a:cubicBezTo>
                <a:cubicBezTo>
                  <a:pt x="219975" y="15533"/>
                  <a:pt x="195412" y="4712"/>
                  <a:pt x="192962" y="4712"/>
                </a:cubicBezTo>
                <a:cubicBezTo>
                  <a:pt x="192887" y="4712"/>
                  <a:pt x="192833" y="4722"/>
                  <a:pt x="192801" y="4742"/>
                </a:cubicBezTo>
                <a:cubicBezTo>
                  <a:pt x="186425" y="8993"/>
                  <a:pt x="130696" y="22442"/>
                  <a:pt x="118295" y="22442"/>
                </a:cubicBezTo>
                <a:cubicBezTo>
                  <a:pt x="118104" y="22442"/>
                  <a:pt x="117924" y="22439"/>
                  <a:pt x="117754" y="22433"/>
                </a:cubicBezTo>
                <a:cubicBezTo>
                  <a:pt x="106538" y="22007"/>
                  <a:pt x="92738" y="16384"/>
                  <a:pt x="91431" y="16384"/>
                </a:cubicBezTo>
                <a:cubicBezTo>
                  <a:pt x="90155" y="16384"/>
                  <a:pt x="70762" y="29788"/>
                  <a:pt x="46142" y="30214"/>
                </a:cubicBezTo>
                <a:cubicBezTo>
                  <a:pt x="45676" y="30222"/>
                  <a:pt x="45212" y="30226"/>
                  <a:pt x="44749" y="30226"/>
                </a:cubicBezTo>
                <a:cubicBezTo>
                  <a:pt x="20378" y="30226"/>
                  <a:pt x="852" y="19423"/>
                  <a:pt x="852" y="19423"/>
                </a:cubicBezTo>
                <a:lnTo>
                  <a:pt x="1" y="45928"/>
                </a:lnTo>
                <a:lnTo>
                  <a:pt x="345509" y="45928"/>
                </a:lnTo>
                <a:lnTo>
                  <a:pt x="345509" y="24591"/>
                </a:lnTo>
                <a:cubicBezTo>
                  <a:pt x="341379" y="25146"/>
                  <a:pt x="337074" y="25385"/>
                  <a:pt x="332727" y="25385"/>
                </a:cubicBezTo>
                <a:cubicBezTo>
                  <a:pt x="306643" y="25385"/>
                  <a:pt x="279064" y="16809"/>
                  <a:pt x="279064" y="16809"/>
                </a:cubicBezTo>
                <a:cubicBezTo>
                  <a:pt x="279064" y="16809"/>
                  <a:pt x="256206" y="8633"/>
                  <a:pt x="245416" y="1"/>
                </a:cubicBezTo>
                <a:close/>
              </a:path>
            </a:pathLst>
          </a:cu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FFFFFF"/>
              </a:solidFill>
              <a:effectLst/>
              <a:uFillTx/>
              <a:latin typeface="OpenSymbo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_1_1">
    <p:bg>
      <p:bgPr>
        <a:solidFill>
          <a:schemeClr val="dk2"/>
        </a:solidFill>
        <a:effectLst/>
      </p:bgPr>
    </p:bg>
    <p:spTree>
      <p:nvGrpSpPr>
        <p:cNvPr id="1" name=""/>
        <p:cNvGrpSpPr/>
        <p:nvPr/>
      </p:nvGrpSpPr>
      <p:grpSpPr>
        <a:xfrm>
          <a:off x="0" y="0"/>
          <a:ext cx="0" cy="0"/>
          <a:chOff x="0" y="0"/>
          <a:chExt cx="0" cy="0"/>
        </a:xfrm>
      </p:grpSpPr>
      <p:pic>
        <p:nvPicPr>
          <p:cNvPr id="1539" name="Google Shape;2843;p20"/>
          <p:cNvPicPr/>
          <p:nvPr/>
        </p:nvPicPr>
        <p:blipFill>
          <a:blip r:embed="rId2"/>
          <a:stretch/>
        </p:blipFill>
        <p:spPr>
          <a:xfrm>
            <a:off x="0" y="0"/>
            <a:ext cx="9143640" cy="5143320"/>
          </a:xfrm>
          <a:prstGeom prst="rect">
            <a:avLst/>
          </a:prstGeom>
          <a:noFill/>
          <a:ln w="0">
            <a:noFill/>
          </a:ln>
        </p:spPr>
      </p:pic>
      <p:sp>
        <p:nvSpPr>
          <p:cNvPr id="1540" name="PlaceHolder 1"/>
          <p:cNvSpPr>
            <a:spLocks noGrp="1"/>
          </p:cNvSpPr>
          <p:nvPr>
            <p:ph type="title"/>
          </p:nvPr>
        </p:nvSpPr>
        <p:spPr>
          <a:xfrm>
            <a:off x="1845720" y="3047400"/>
            <a:ext cx="5452200" cy="53172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541" name="Google Shape;2846;p20"/>
          <p:cNvGrpSpPr/>
          <p:nvPr/>
        </p:nvGrpSpPr>
        <p:grpSpPr>
          <a:xfrm>
            <a:off x="360" y="0"/>
            <a:ext cx="9352800" cy="5143320"/>
            <a:chOff x="360" y="0"/>
            <a:chExt cx="9352800" cy="5143320"/>
          </a:xfrm>
        </p:grpSpPr>
        <p:sp>
          <p:nvSpPr>
            <p:cNvPr id="1542" name="Google Shape;2847;p20"/>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3" name="Google Shape;2848;p20"/>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4" name="Google Shape;2849;p20"/>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5" name="Google Shape;2850;p20"/>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6" name="Google Shape;2851;p20"/>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7" name="Google Shape;2852;p20"/>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8" name="Google Shape;2853;p20"/>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49" name="Google Shape;2854;p20"/>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0" name="Google Shape;2855;p20"/>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1" name="Google Shape;2856;p20"/>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2" name="Google Shape;2857;p20"/>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3" name="Google Shape;2858;p20"/>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4" name="Google Shape;2859;p20"/>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5" name="Google Shape;2860;p20"/>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6" name="Google Shape;2861;p20"/>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7" name="Google Shape;2862;p20"/>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8" name="Google Shape;2863;p20"/>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59" name="Google Shape;2864;p20"/>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0" name="Google Shape;2865;p20"/>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1" name="Google Shape;2866;p20"/>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2" name="Google Shape;2867;p20"/>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3" name="Google Shape;2868;p20"/>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4" name="Google Shape;2869;p20"/>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5" name="Google Shape;2870;p20"/>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6" name="Google Shape;2871;p20"/>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7" name="Google Shape;2872;p20"/>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8" name="Google Shape;2873;p20"/>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69" name="Google Shape;2874;p20"/>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0" name="Google Shape;2875;p20"/>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1" name="Google Shape;2876;p20"/>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2" name="Google Shape;2877;p20"/>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3" name="Google Shape;2878;p20"/>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4" name="Google Shape;2879;p20"/>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5" name="Google Shape;2880;p20"/>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6" name="Google Shape;2881;p20"/>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7" name="Google Shape;2882;p20"/>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8" name="Google Shape;2883;p20"/>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79" name="Google Shape;2884;p20"/>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0" name="Google Shape;2885;p20"/>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1" name="Google Shape;2886;p20"/>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2" name="Google Shape;2887;p20"/>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3" name="Google Shape;2888;p20"/>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4" name="Google Shape;2889;p20"/>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5" name="Google Shape;2890;p20"/>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6" name="Google Shape;2891;p20"/>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7" name="Google Shape;2892;p20"/>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8" name="Google Shape;2893;p20"/>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89" name="Google Shape;2894;p20"/>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0" name="Google Shape;2895;p20"/>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1" name="Google Shape;2896;p20"/>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2" name="Google Shape;2897;p20"/>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3" name="Google Shape;2898;p20"/>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4" name="Google Shape;2899;p20"/>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5" name="Google Shape;2900;p20"/>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6" name="Google Shape;2901;p20"/>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7" name="Google Shape;2902;p20"/>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8" name="Google Shape;2903;p20"/>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599" name="Google Shape;2904;p20"/>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0" name="Google Shape;2905;p20"/>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1" name="Google Shape;2906;p20"/>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2" name="Google Shape;2907;p20"/>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3" name="Google Shape;2908;p20"/>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4" name="Google Shape;2909;p20"/>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5" name="Google Shape;2910;p20"/>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6" name="Google Shape;2911;p20"/>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7" name="Google Shape;2912;p20"/>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8" name="Google Shape;2913;p20"/>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09" name="Google Shape;2914;p20"/>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0" name="Google Shape;2915;p20"/>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1" name="Google Shape;2916;p20"/>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2" name="Google Shape;2917;p20"/>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3" name="Google Shape;2918;p20"/>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4" name="Google Shape;2919;p20"/>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5" name="Google Shape;2920;p20"/>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6" name="Google Shape;2921;p20"/>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7" name="Google Shape;2922;p20"/>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8" name="Google Shape;2923;p20"/>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19" name="Google Shape;2924;p20"/>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0" name="Google Shape;2925;p20"/>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1" name="Google Shape;2926;p20"/>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2" name="Google Shape;2927;p20"/>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3" name="Google Shape;2928;p20"/>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4" name="Google Shape;2929;p20"/>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5" name="Google Shape;2930;p20"/>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6" name="Google Shape;2931;p20"/>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7" name="Google Shape;2932;p20"/>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8" name="Google Shape;2933;p20"/>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29" name="Google Shape;2934;p20"/>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0" name="Google Shape;2935;p20"/>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1" name="Google Shape;2936;p20"/>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2" name="Google Shape;2937;p20"/>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3" name="Google Shape;2938;p20"/>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4" name="Google Shape;2939;p20"/>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5" name="Google Shape;2940;p20"/>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36" name="Google Shape;2941;p20"/>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1637" name="Google Shape;2942;p20"/>
          <p:cNvSpPr/>
          <p:nvPr/>
        </p:nvSpPr>
        <p:spPr>
          <a:xfrm>
            <a:off x="8383680" y="205200"/>
            <a:ext cx="545760" cy="432360"/>
          </a:xfrm>
          <a:custGeom>
            <a:avLst/>
            <a:gdLst>
              <a:gd name="textAreaLeft" fmla="*/ 0 w 545760"/>
              <a:gd name="textAreaRight" fmla="*/ 54612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SECTION_HEADER">
    <p:bg>
      <p:bgPr>
        <a:solidFill>
          <a:schemeClr val="dk2"/>
        </a:solidFill>
        <a:effectLst/>
      </p:bgPr>
    </p:bg>
    <p:spTree>
      <p:nvGrpSpPr>
        <p:cNvPr id="1" name=""/>
        <p:cNvGrpSpPr/>
        <p:nvPr/>
      </p:nvGrpSpPr>
      <p:grpSpPr>
        <a:xfrm>
          <a:off x="0" y="0"/>
          <a:ext cx="0" cy="0"/>
          <a:chOff x="0" y="0"/>
          <a:chExt cx="0" cy="0"/>
        </a:xfrm>
      </p:grpSpPr>
      <p:pic>
        <p:nvPicPr>
          <p:cNvPr id="1638" name="Google Shape;262;p3"/>
          <p:cNvPicPr/>
          <p:nvPr/>
        </p:nvPicPr>
        <p:blipFill>
          <a:blip r:embed="rId2"/>
          <a:stretch/>
        </p:blipFill>
        <p:spPr>
          <a:xfrm>
            <a:off x="0" y="0"/>
            <a:ext cx="9143640" cy="5143320"/>
          </a:xfrm>
          <a:prstGeom prst="rect">
            <a:avLst/>
          </a:prstGeom>
          <a:noFill/>
          <a:ln w="0">
            <a:noFill/>
          </a:ln>
        </p:spPr>
      </p:pic>
      <p:grpSp>
        <p:nvGrpSpPr>
          <p:cNvPr id="1639" name="Google Shape;263;p3"/>
          <p:cNvGrpSpPr/>
          <p:nvPr/>
        </p:nvGrpSpPr>
        <p:grpSpPr>
          <a:xfrm>
            <a:off x="360" y="0"/>
            <a:ext cx="9352800" cy="5143320"/>
            <a:chOff x="360" y="0"/>
            <a:chExt cx="9352800" cy="5143320"/>
          </a:xfrm>
        </p:grpSpPr>
        <p:sp>
          <p:nvSpPr>
            <p:cNvPr id="1640" name="Google Shape;264;p3"/>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1" name="Google Shape;265;p3"/>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2" name="Google Shape;266;p3"/>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3" name="Google Shape;267;p3"/>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4" name="Google Shape;268;p3"/>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5" name="Google Shape;269;p3"/>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6" name="Google Shape;270;p3"/>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7" name="Google Shape;271;p3"/>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8" name="Google Shape;272;p3"/>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49" name="Google Shape;273;p3"/>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0" name="Google Shape;274;p3"/>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1" name="Google Shape;275;p3"/>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2" name="Google Shape;276;p3"/>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3" name="Google Shape;277;p3"/>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4" name="Google Shape;278;p3"/>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5" name="Google Shape;279;p3"/>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6" name="Google Shape;280;p3"/>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7" name="Google Shape;281;p3"/>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8" name="Google Shape;282;p3"/>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59" name="Google Shape;283;p3"/>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0" name="Google Shape;284;p3"/>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1" name="Google Shape;285;p3"/>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2" name="Google Shape;286;p3"/>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3" name="Google Shape;287;p3"/>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4" name="Google Shape;288;p3"/>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5" name="Google Shape;289;p3"/>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6" name="Google Shape;290;p3"/>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7" name="Google Shape;291;p3"/>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8" name="Google Shape;292;p3"/>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69" name="Google Shape;293;p3"/>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0" name="Google Shape;294;p3"/>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1" name="Google Shape;295;p3"/>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2" name="Google Shape;296;p3"/>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3" name="Google Shape;297;p3"/>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4" name="Google Shape;298;p3"/>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5" name="Google Shape;299;p3"/>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6" name="Google Shape;300;p3"/>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7" name="Google Shape;301;p3"/>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8" name="Google Shape;302;p3"/>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79" name="Google Shape;303;p3"/>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0" name="Google Shape;304;p3"/>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1" name="Google Shape;305;p3"/>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2" name="Google Shape;306;p3"/>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3" name="Google Shape;307;p3"/>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4" name="Google Shape;308;p3"/>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5" name="Google Shape;309;p3"/>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6" name="Google Shape;310;p3"/>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7" name="Google Shape;311;p3"/>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8" name="Google Shape;312;p3"/>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89" name="Google Shape;313;p3"/>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0" name="Google Shape;314;p3"/>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1" name="Google Shape;315;p3"/>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2" name="Google Shape;316;p3"/>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3" name="Google Shape;317;p3"/>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4" name="Google Shape;318;p3"/>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5" name="Google Shape;319;p3"/>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6" name="Google Shape;320;p3"/>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7" name="Google Shape;321;p3"/>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8" name="Google Shape;322;p3"/>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699" name="Google Shape;323;p3"/>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0" name="Google Shape;324;p3"/>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1" name="Google Shape;325;p3"/>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2" name="Google Shape;326;p3"/>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3" name="Google Shape;327;p3"/>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4" name="Google Shape;328;p3"/>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5" name="Google Shape;329;p3"/>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6" name="Google Shape;330;p3"/>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7" name="Google Shape;331;p3"/>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8" name="Google Shape;332;p3"/>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09" name="Google Shape;333;p3"/>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0" name="Google Shape;334;p3"/>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1" name="Google Shape;335;p3"/>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2" name="Google Shape;336;p3"/>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3" name="Google Shape;337;p3"/>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4" name="Google Shape;338;p3"/>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5" name="Google Shape;339;p3"/>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6" name="Google Shape;340;p3"/>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7" name="Google Shape;341;p3"/>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8" name="Google Shape;342;p3"/>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19" name="Google Shape;343;p3"/>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0" name="Google Shape;344;p3"/>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1" name="Google Shape;345;p3"/>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2" name="Google Shape;346;p3"/>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3" name="Google Shape;347;p3"/>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4" name="Google Shape;348;p3"/>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5" name="Google Shape;349;p3"/>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6" name="Google Shape;350;p3"/>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7" name="Google Shape;351;p3"/>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8" name="Google Shape;352;p3"/>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29" name="Google Shape;353;p3"/>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0" name="Google Shape;354;p3"/>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1" name="Google Shape;355;p3"/>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2" name="Google Shape;356;p3"/>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26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3" name="Google Shape;357;p3"/>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4" name="Google Shape;358;p3"/>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5" name="Google Shape;359;p3"/>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6" name="Google Shape;360;p3"/>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7" name="Google Shape;361;p3"/>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8" name="Google Shape;362;p3"/>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39" name="Google Shape;363;p3"/>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0" name="Google Shape;364;p3"/>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1" name="Google Shape;365;p3"/>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2" name="Google Shape;366;p3"/>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3" name="Google Shape;367;p3"/>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4" name="Google Shape;368;p3"/>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5" name="Google Shape;369;p3"/>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6" name="Google Shape;370;p3"/>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7" name="Google Shape;371;p3"/>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8" name="Google Shape;372;p3"/>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49" name="Google Shape;373;p3"/>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0" name="Google Shape;374;p3"/>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1" name="Google Shape;375;p3"/>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2" name="Google Shape;376;p3"/>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3" name="Google Shape;377;p3"/>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4" name="Google Shape;378;p3"/>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5" name="Google Shape;379;p3"/>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6" name="Google Shape;380;p3"/>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7" name="Google Shape;381;p3"/>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8" name="Google Shape;382;p3"/>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59" name="Google Shape;383;p3"/>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0" name="Google Shape;384;p3"/>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1" name="Google Shape;385;p3"/>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2" name="Google Shape;386;p3"/>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3" name="Google Shape;387;p3"/>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4" name="Google Shape;388;p3"/>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5" name="Google Shape;389;p3"/>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6" name="Google Shape;390;p3"/>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7" name="Google Shape;391;p3"/>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8" name="Google Shape;392;p3"/>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69" name="Google Shape;393;p3"/>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0" name="Google Shape;394;p3"/>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1" name="Google Shape;395;p3"/>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2" name="Google Shape;396;p3"/>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3" name="Google Shape;397;p3"/>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4" name="Google Shape;398;p3"/>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5" name="Google Shape;399;p3"/>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6" name="Google Shape;400;p3"/>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7" name="Google Shape;401;p3"/>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8" name="Google Shape;402;p3"/>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79" name="Google Shape;403;p3"/>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0" name="Google Shape;404;p3"/>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1" name="Google Shape;405;p3"/>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2" name="Google Shape;406;p3"/>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3" name="Google Shape;407;p3"/>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4" name="Google Shape;408;p3"/>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5" name="Google Shape;409;p3"/>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6" name="Google Shape;410;p3"/>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7" name="Google Shape;411;p3"/>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8" name="Google Shape;412;p3"/>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89" name="Google Shape;413;p3"/>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0" name="Google Shape;414;p3"/>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1" name="Google Shape;415;p3"/>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2" name="Google Shape;416;p3"/>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3" name="Google Shape;417;p3"/>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4" name="Google Shape;418;p3"/>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5" name="Google Shape;419;p3"/>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6" name="Google Shape;420;p3"/>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7" name="Google Shape;421;p3"/>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8" name="Google Shape;422;p3"/>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799" name="Google Shape;423;p3"/>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0" name="Google Shape;424;p3"/>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1" name="Google Shape;425;p3"/>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2" name="Google Shape;426;p3"/>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3" name="Google Shape;427;p3"/>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4" name="Google Shape;428;p3"/>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5" name="Google Shape;429;p3"/>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6" name="Google Shape;430;p3"/>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7" name="Google Shape;431;p3"/>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8" name="Google Shape;432;p3"/>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09" name="Google Shape;433;p3"/>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0" name="Google Shape;434;p3"/>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1" name="Google Shape;435;p3"/>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2" name="Google Shape;436;p3"/>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3" name="Google Shape;437;p3"/>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4" name="Google Shape;438;p3"/>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5" name="Google Shape;439;p3"/>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6" name="Google Shape;440;p3"/>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7" name="Google Shape;441;p3"/>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8" name="Google Shape;442;p3"/>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19" name="Google Shape;443;p3"/>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0" name="Google Shape;444;p3"/>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1" name="Google Shape;445;p3"/>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2" name="Google Shape;446;p3"/>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3" name="Google Shape;447;p3"/>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4" name="Google Shape;448;p3"/>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5" name="Google Shape;449;p3"/>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6" name="Google Shape;450;p3"/>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7" name="Google Shape;451;p3"/>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8" name="Google Shape;452;p3"/>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29" name="Google Shape;453;p3"/>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0" name="Google Shape;454;p3"/>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1" name="Google Shape;455;p3"/>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2" name="Google Shape;456;p3"/>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3" name="Google Shape;457;p3"/>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4" name="Google Shape;458;p3"/>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5" name="Google Shape;459;p3"/>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6" name="Google Shape;460;p3"/>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7" name="Google Shape;461;p3"/>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8" name="Google Shape;462;p3"/>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39" name="Google Shape;463;p3"/>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0" name="Google Shape;464;p3"/>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1" name="Google Shape;465;p3"/>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2" name="Google Shape;466;p3"/>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3" name="Google Shape;467;p3"/>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4" name="Google Shape;468;p3"/>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5" name="Google Shape;469;p3"/>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6" name="Google Shape;470;p3"/>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7" name="Google Shape;471;p3"/>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8" name="Google Shape;472;p3"/>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49" name="Google Shape;473;p3"/>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0" name="Google Shape;474;p3"/>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1" name="Google Shape;475;p3"/>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2" name="Google Shape;476;p3"/>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3" name="Google Shape;477;p3"/>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4" name="Google Shape;478;p3"/>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5" name="Google Shape;479;p3"/>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6" name="Google Shape;480;p3"/>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7" name="Google Shape;481;p3"/>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8" name="Google Shape;482;p3"/>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59" name="Google Shape;483;p3"/>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0" name="Google Shape;484;p3"/>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1" name="Google Shape;485;p3"/>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2" name="Google Shape;486;p3"/>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3" name="Google Shape;487;p3"/>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4" name="Google Shape;488;p3"/>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5" name="Google Shape;489;p3"/>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6" name="Google Shape;490;p3"/>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7" name="Google Shape;491;p3"/>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8" name="Google Shape;492;p3"/>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69" name="Google Shape;493;p3"/>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0" name="Google Shape;494;p3"/>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1" name="Google Shape;495;p3"/>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2" name="Google Shape;496;p3"/>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3" name="Google Shape;497;p3"/>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4" name="Google Shape;498;p3"/>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5" name="Google Shape;499;p3"/>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6" name="Google Shape;500;p3"/>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7" name="Google Shape;501;p3"/>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8" name="Google Shape;502;p3"/>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79" name="Google Shape;503;p3"/>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0" name="Google Shape;504;p3"/>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1" name="Google Shape;505;p3"/>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2" name="Google Shape;506;p3"/>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3" name="Google Shape;507;p3"/>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4" name="Google Shape;508;p3"/>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5" name="Google Shape;509;p3"/>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86" name="Google Shape;510;p3"/>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1887" name="PlaceHolder 1"/>
          <p:cNvSpPr>
            <a:spLocks noGrp="1"/>
          </p:cNvSpPr>
          <p:nvPr>
            <p:ph type="title"/>
          </p:nvPr>
        </p:nvSpPr>
        <p:spPr>
          <a:xfrm>
            <a:off x="3210840" y="1874880"/>
            <a:ext cx="5067360" cy="979560"/>
          </a:xfrm>
          <a:prstGeom prst="rect">
            <a:avLst/>
          </a:prstGeom>
          <a:noFill/>
          <a:ln w="0">
            <a:noFill/>
          </a:ln>
        </p:spPr>
        <p:txBody>
          <a:bodyPr lIns="91440" tIns="91440" rIns="91440" bIns="91440" anchor="b">
            <a:noAutofit/>
          </a:bodyPr>
          <a:lstStyle/>
          <a:p>
            <a:pPr indent="0">
              <a:buNone/>
            </a:pPr>
            <a:r>
              <a:rPr lang="fr-FR" sz="5000" b="0" u="none" strike="noStrike">
                <a:solidFill>
                  <a:schemeClr val="dk1"/>
                </a:solidFill>
                <a:effectLst/>
                <a:uFillTx/>
                <a:latin typeface="Arial"/>
              </a:rPr>
              <a:t>Click to edit the title text format</a:t>
            </a:r>
          </a:p>
        </p:txBody>
      </p:sp>
      <p:sp>
        <p:nvSpPr>
          <p:cNvPr id="1888" name="PlaceHolder 2"/>
          <p:cNvSpPr>
            <a:spLocks noGrp="1"/>
          </p:cNvSpPr>
          <p:nvPr>
            <p:ph type="title"/>
          </p:nvPr>
        </p:nvSpPr>
        <p:spPr>
          <a:xfrm>
            <a:off x="1023480" y="1895400"/>
            <a:ext cx="1864080" cy="143316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6000" b="1" u="none" strike="noStrike">
                <a:solidFill>
                  <a:schemeClr val="dk1"/>
                </a:solidFill>
                <a:effectLst/>
                <a:uFillTx/>
                <a:latin typeface="Syne"/>
                <a:ea typeface="Syne"/>
              </a:rPr>
              <a:t>xx%</a:t>
            </a:r>
            <a:endParaRPr lang="fr-FR" sz="6000" b="0" u="none" strike="noStrike">
              <a:solidFill>
                <a:schemeClr val="dk1"/>
              </a:solidFill>
              <a:effectLst/>
              <a:uFillTx/>
              <a:latin typeface="Arial"/>
            </a:endParaRPr>
          </a:p>
        </p:txBody>
      </p:sp>
      <p:sp>
        <p:nvSpPr>
          <p:cNvPr id="1889" name="Google Shape;514;p3"/>
          <p:cNvSpPr/>
          <p:nvPr/>
        </p:nvSpPr>
        <p:spPr>
          <a:xfrm>
            <a:off x="0" y="4497840"/>
            <a:ext cx="9143640" cy="1148040"/>
          </a:xfrm>
          <a:custGeom>
            <a:avLst/>
            <a:gdLst>
              <a:gd name="textAreaLeft" fmla="*/ 0 w 9143640"/>
              <a:gd name="textAreaRight" fmla="*/ 9144000 w 9143640"/>
              <a:gd name="textAreaTop" fmla="*/ 0 h 1148040"/>
              <a:gd name="textAreaBottom" fmla="*/ 1148400 h 1148040"/>
            </a:gdLst>
            <a:ahLst/>
            <a:cxnLst/>
            <a:rect l="textAreaLeft" t="textAreaTop" r="textAreaRight" b="textAreaBottom"/>
            <a:pathLst>
              <a:path w="345509" h="45929">
                <a:moveTo>
                  <a:pt x="245416" y="1"/>
                </a:moveTo>
                <a:cubicBezTo>
                  <a:pt x="232498" y="9940"/>
                  <a:pt x="219975" y="15533"/>
                  <a:pt x="219975" y="15533"/>
                </a:cubicBezTo>
                <a:cubicBezTo>
                  <a:pt x="219975" y="15533"/>
                  <a:pt x="195412" y="4712"/>
                  <a:pt x="192962" y="4712"/>
                </a:cubicBezTo>
                <a:cubicBezTo>
                  <a:pt x="192887" y="4712"/>
                  <a:pt x="192833" y="4722"/>
                  <a:pt x="192801" y="4742"/>
                </a:cubicBezTo>
                <a:cubicBezTo>
                  <a:pt x="186425" y="8993"/>
                  <a:pt x="130696" y="22442"/>
                  <a:pt x="118295" y="22442"/>
                </a:cubicBezTo>
                <a:cubicBezTo>
                  <a:pt x="118104" y="22442"/>
                  <a:pt x="117924" y="22439"/>
                  <a:pt x="117754" y="22433"/>
                </a:cubicBezTo>
                <a:cubicBezTo>
                  <a:pt x="106538" y="22007"/>
                  <a:pt x="92738" y="16384"/>
                  <a:pt x="91431" y="16384"/>
                </a:cubicBezTo>
                <a:cubicBezTo>
                  <a:pt x="90155" y="16384"/>
                  <a:pt x="70762" y="29788"/>
                  <a:pt x="46142" y="30214"/>
                </a:cubicBezTo>
                <a:cubicBezTo>
                  <a:pt x="45676" y="30222"/>
                  <a:pt x="45212" y="30226"/>
                  <a:pt x="44749" y="30226"/>
                </a:cubicBezTo>
                <a:cubicBezTo>
                  <a:pt x="20378" y="30226"/>
                  <a:pt x="852" y="19423"/>
                  <a:pt x="852" y="19423"/>
                </a:cubicBezTo>
                <a:lnTo>
                  <a:pt x="1" y="45928"/>
                </a:lnTo>
                <a:lnTo>
                  <a:pt x="345509" y="45928"/>
                </a:lnTo>
                <a:lnTo>
                  <a:pt x="345509" y="24591"/>
                </a:lnTo>
                <a:cubicBezTo>
                  <a:pt x="341379" y="25146"/>
                  <a:pt x="337074" y="25385"/>
                  <a:pt x="332727" y="25385"/>
                </a:cubicBezTo>
                <a:cubicBezTo>
                  <a:pt x="306643" y="25385"/>
                  <a:pt x="279064" y="16809"/>
                  <a:pt x="279064" y="16809"/>
                </a:cubicBezTo>
                <a:cubicBezTo>
                  <a:pt x="279064" y="16809"/>
                  <a:pt x="256206" y="8633"/>
                  <a:pt x="245416" y="1"/>
                </a:cubicBezTo>
                <a:close/>
              </a:path>
            </a:pathLst>
          </a:cu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FFFFFF"/>
              </a:solidFill>
              <a:effectLst/>
              <a:uFillTx/>
              <a:latin typeface="OpenSymbo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USTOM">
    <p:bg>
      <p:bgPr>
        <a:solidFill>
          <a:schemeClr val="dk2"/>
        </a:solidFill>
        <a:effectLst/>
      </p:bgPr>
    </p:bg>
    <p:spTree>
      <p:nvGrpSpPr>
        <p:cNvPr id="1" name=""/>
        <p:cNvGrpSpPr/>
        <p:nvPr/>
      </p:nvGrpSpPr>
      <p:grpSpPr>
        <a:xfrm>
          <a:off x="0" y="0"/>
          <a:ext cx="0" cy="0"/>
          <a:chOff x="0" y="0"/>
          <a:chExt cx="0" cy="0"/>
        </a:xfrm>
      </p:grpSpPr>
      <p:pic>
        <p:nvPicPr>
          <p:cNvPr id="1890" name="Google Shape;2944;p21"/>
          <p:cNvPicPr/>
          <p:nvPr/>
        </p:nvPicPr>
        <p:blipFill>
          <a:blip r:embed="rId2"/>
          <a:stretch/>
        </p:blipFill>
        <p:spPr>
          <a:xfrm>
            <a:off x="0" y="0"/>
            <a:ext cx="9143640" cy="5143320"/>
          </a:xfrm>
          <a:prstGeom prst="rect">
            <a:avLst/>
          </a:prstGeom>
          <a:noFill/>
          <a:ln w="0">
            <a:noFill/>
          </a:ln>
        </p:spPr>
      </p:pic>
      <p:sp>
        <p:nvSpPr>
          <p:cNvPr id="1891" name="PlaceHolder 1"/>
          <p:cNvSpPr>
            <a:spLocks noGrp="1"/>
          </p:cNvSpPr>
          <p:nvPr>
            <p:ph type="title"/>
          </p:nvPr>
        </p:nvSpPr>
        <p:spPr>
          <a:xfrm>
            <a:off x="713160" y="1098000"/>
            <a:ext cx="3397320" cy="203832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sp>
        <p:nvSpPr>
          <p:cNvPr id="1892" name="PlaceHolder 2"/>
          <p:cNvSpPr>
            <a:spLocks noGrp="1"/>
          </p:cNvSpPr>
          <p:nvPr>
            <p:ph type="body"/>
          </p:nvPr>
        </p:nvSpPr>
        <p:spPr>
          <a:xfrm>
            <a:off x="4816440" y="943560"/>
            <a:ext cx="3397320" cy="3362040"/>
          </a:xfrm>
          <a:prstGeom prst="rect">
            <a:avLst/>
          </a:prstGeom>
          <a:noFill/>
          <a:ln w="28440">
            <a:solidFill>
              <a:schemeClr val="lt2"/>
            </a:solidFill>
            <a:round/>
          </a:ln>
          <a:effectLst>
            <a:outerShdw blurRad="214200" dist="19080" rotWithShape="0">
              <a:srgbClr val="303CB8"/>
            </a:outerShdw>
          </a:effectLst>
        </p:spPr>
        <p:txBody>
          <a:bodyPr lIns="90000" tIns="45000" rIns="90000" bIns="45000" anchor="t">
            <a:normAutofit fontScale="85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grpSp>
        <p:nvGrpSpPr>
          <p:cNvPr id="1893" name="Google Shape;2948;p21"/>
          <p:cNvGrpSpPr/>
          <p:nvPr/>
        </p:nvGrpSpPr>
        <p:grpSpPr>
          <a:xfrm>
            <a:off x="-14400" y="-31320"/>
            <a:ext cx="9234000" cy="5210640"/>
            <a:chOff x="-14400" y="-31320"/>
            <a:chExt cx="9234000" cy="5210640"/>
          </a:xfrm>
        </p:grpSpPr>
        <p:sp>
          <p:nvSpPr>
            <p:cNvPr id="1894" name="Google Shape;2949;p21"/>
            <p:cNvSpPr/>
            <p:nvPr/>
          </p:nvSpPr>
          <p:spPr>
            <a:xfrm flipH="1">
              <a:off x="869364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95" name="Google Shape;2950;p21"/>
            <p:cNvSpPr/>
            <p:nvPr/>
          </p:nvSpPr>
          <p:spPr>
            <a:xfrm flipH="1">
              <a:off x="80316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96" name="Google Shape;2951;p21"/>
            <p:cNvSpPr/>
            <p:nvPr/>
          </p:nvSpPr>
          <p:spPr>
            <a:xfrm flipH="1">
              <a:off x="915876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97" name="Google Shape;2952;p21"/>
            <p:cNvSpPr/>
            <p:nvPr/>
          </p:nvSpPr>
          <p:spPr>
            <a:xfrm flipH="1">
              <a:off x="63586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98" name="Google Shape;2953;p21"/>
            <p:cNvSpPr/>
            <p:nvPr/>
          </p:nvSpPr>
          <p:spPr>
            <a:xfrm flipH="1">
              <a:off x="84596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899" name="Google Shape;2954;p21"/>
            <p:cNvSpPr/>
            <p:nvPr/>
          </p:nvSpPr>
          <p:spPr>
            <a:xfrm flipH="1">
              <a:off x="798696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0" name="Google Shape;2955;p21"/>
            <p:cNvSpPr/>
            <p:nvPr/>
          </p:nvSpPr>
          <p:spPr>
            <a:xfrm flipH="1">
              <a:off x="846360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1" name="Google Shape;2956;p21"/>
            <p:cNvSpPr/>
            <p:nvPr/>
          </p:nvSpPr>
          <p:spPr>
            <a:xfrm flipH="1">
              <a:off x="9192240" y="18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2" name="Google Shape;2957;p21"/>
            <p:cNvSpPr/>
            <p:nvPr/>
          </p:nvSpPr>
          <p:spPr>
            <a:xfrm flipH="1">
              <a:off x="8842320" y="-31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3" name="Google Shape;2958;p21"/>
            <p:cNvSpPr/>
            <p:nvPr/>
          </p:nvSpPr>
          <p:spPr>
            <a:xfrm flipH="1">
              <a:off x="8987040" y="110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4" name="Google Shape;2959;p21"/>
            <p:cNvSpPr/>
            <p:nvPr/>
          </p:nvSpPr>
          <p:spPr>
            <a:xfrm flipH="1">
              <a:off x="9066240" y="220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5" name="Google Shape;2960;p21"/>
            <p:cNvSpPr/>
            <p:nvPr/>
          </p:nvSpPr>
          <p:spPr>
            <a:xfrm flipH="1">
              <a:off x="9057240" y="428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6" name="Google Shape;2961;p21"/>
            <p:cNvSpPr/>
            <p:nvPr/>
          </p:nvSpPr>
          <p:spPr>
            <a:xfrm flipH="1">
              <a:off x="876132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7" name="Google Shape;2962;p21"/>
            <p:cNvSpPr/>
            <p:nvPr/>
          </p:nvSpPr>
          <p:spPr>
            <a:xfrm flipH="1">
              <a:off x="69220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8" name="Google Shape;2963;p21"/>
            <p:cNvSpPr/>
            <p:nvPr/>
          </p:nvSpPr>
          <p:spPr>
            <a:xfrm flipH="1">
              <a:off x="870804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09" name="Google Shape;2964;p21"/>
            <p:cNvSpPr/>
            <p:nvPr/>
          </p:nvSpPr>
          <p:spPr>
            <a:xfrm flipH="1">
              <a:off x="88819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0" name="Google Shape;2965;p21"/>
            <p:cNvSpPr/>
            <p:nvPr/>
          </p:nvSpPr>
          <p:spPr>
            <a:xfrm flipH="1">
              <a:off x="8569080" y="551160"/>
              <a:ext cx="46440" cy="46440"/>
            </a:xfrm>
            <a:custGeom>
              <a:avLst/>
              <a:gdLst>
                <a:gd name="textAreaLeft" fmla="*/ -360 w 46440"/>
                <a:gd name="textAreaRight" fmla="*/ 4644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1" name="Google Shape;2966;p21"/>
            <p:cNvSpPr/>
            <p:nvPr/>
          </p:nvSpPr>
          <p:spPr>
            <a:xfrm flipH="1">
              <a:off x="8461800" y="12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2" name="Google Shape;2967;p21"/>
            <p:cNvSpPr/>
            <p:nvPr/>
          </p:nvSpPr>
          <p:spPr>
            <a:xfrm flipH="1">
              <a:off x="91821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3" name="Google Shape;2968;p21"/>
            <p:cNvSpPr/>
            <p:nvPr/>
          </p:nvSpPr>
          <p:spPr>
            <a:xfrm flipH="1">
              <a:off x="9137160" y="62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4" name="Google Shape;2969;p21"/>
            <p:cNvSpPr/>
            <p:nvPr/>
          </p:nvSpPr>
          <p:spPr>
            <a:xfrm flipH="1">
              <a:off x="8788680" y="1389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5" name="Google Shape;2970;p21"/>
            <p:cNvSpPr/>
            <p:nvPr/>
          </p:nvSpPr>
          <p:spPr>
            <a:xfrm flipH="1">
              <a:off x="9045720" y="1473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6" name="Google Shape;2971;p21"/>
            <p:cNvSpPr/>
            <p:nvPr/>
          </p:nvSpPr>
          <p:spPr>
            <a:xfrm flipH="1">
              <a:off x="912996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7" name="Google Shape;2972;p21"/>
            <p:cNvSpPr/>
            <p:nvPr/>
          </p:nvSpPr>
          <p:spPr>
            <a:xfrm flipH="1">
              <a:off x="8899920" y="1865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8" name="Google Shape;2973;p21"/>
            <p:cNvSpPr/>
            <p:nvPr/>
          </p:nvSpPr>
          <p:spPr>
            <a:xfrm flipH="1">
              <a:off x="8817480" y="161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19" name="Google Shape;2974;p21"/>
            <p:cNvSpPr/>
            <p:nvPr/>
          </p:nvSpPr>
          <p:spPr>
            <a:xfrm flipH="1">
              <a:off x="9036000" y="1256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0" name="Google Shape;2975;p21"/>
            <p:cNvSpPr/>
            <p:nvPr/>
          </p:nvSpPr>
          <p:spPr>
            <a:xfrm flipH="1">
              <a:off x="8372880" y="761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1" name="Google Shape;2976;p21"/>
            <p:cNvSpPr/>
            <p:nvPr/>
          </p:nvSpPr>
          <p:spPr>
            <a:xfrm flipH="1">
              <a:off x="9180720" y="1397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2" name="Google Shape;2977;p21"/>
            <p:cNvSpPr/>
            <p:nvPr/>
          </p:nvSpPr>
          <p:spPr>
            <a:xfrm flipH="1">
              <a:off x="9072360" y="16682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3" name="Google Shape;2978;p21"/>
            <p:cNvSpPr/>
            <p:nvPr/>
          </p:nvSpPr>
          <p:spPr>
            <a:xfrm flipH="1">
              <a:off x="8650800" y="1667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4" name="Google Shape;2979;p21"/>
            <p:cNvSpPr/>
            <p:nvPr/>
          </p:nvSpPr>
          <p:spPr>
            <a:xfrm flipH="1">
              <a:off x="8716680" y="6055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5" name="Google Shape;2980;p21"/>
            <p:cNvSpPr/>
            <p:nvPr/>
          </p:nvSpPr>
          <p:spPr>
            <a:xfrm flipH="1">
              <a:off x="8691480" y="1653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6" name="Google Shape;2981;p21"/>
            <p:cNvSpPr/>
            <p:nvPr/>
          </p:nvSpPr>
          <p:spPr>
            <a:xfrm flipH="1">
              <a:off x="8682480" y="1475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7" name="Google Shape;2982;p21"/>
            <p:cNvSpPr/>
            <p:nvPr/>
          </p:nvSpPr>
          <p:spPr>
            <a:xfrm flipH="1">
              <a:off x="9072360" y="93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8" name="Google Shape;2983;p21"/>
            <p:cNvSpPr/>
            <p:nvPr/>
          </p:nvSpPr>
          <p:spPr>
            <a:xfrm flipH="1">
              <a:off x="8664480" y="1083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29" name="Google Shape;2984;p21"/>
            <p:cNvSpPr/>
            <p:nvPr/>
          </p:nvSpPr>
          <p:spPr>
            <a:xfrm flipH="1">
              <a:off x="856260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0" name="Google Shape;2985;p21"/>
            <p:cNvSpPr/>
            <p:nvPr/>
          </p:nvSpPr>
          <p:spPr>
            <a:xfrm flipH="1">
              <a:off x="917424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1" name="Google Shape;2986;p21"/>
            <p:cNvSpPr/>
            <p:nvPr/>
          </p:nvSpPr>
          <p:spPr>
            <a:xfrm flipH="1">
              <a:off x="87008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2" name="Google Shape;2987;p21"/>
            <p:cNvSpPr/>
            <p:nvPr/>
          </p:nvSpPr>
          <p:spPr>
            <a:xfrm flipH="1">
              <a:off x="8996400" y="2937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3" name="Google Shape;2988;p21"/>
            <p:cNvSpPr/>
            <p:nvPr/>
          </p:nvSpPr>
          <p:spPr>
            <a:xfrm flipH="1">
              <a:off x="86137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4" name="Google Shape;2989;p21"/>
            <p:cNvSpPr/>
            <p:nvPr/>
          </p:nvSpPr>
          <p:spPr>
            <a:xfrm flipH="1">
              <a:off x="584640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5" name="Google Shape;2990;p21"/>
            <p:cNvSpPr/>
            <p:nvPr/>
          </p:nvSpPr>
          <p:spPr>
            <a:xfrm flipH="1">
              <a:off x="459828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6" name="Google Shape;2991;p21"/>
            <p:cNvSpPr/>
            <p:nvPr/>
          </p:nvSpPr>
          <p:spPr>
            <a:xfrm flipH="1">
              <a:off x="63090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7" name="Google Shape;2992;p21"/>
            <p:cNvSpPr/>
            <p:nvPr/>
          </p:nvSpPr>
          <p:spPr>
            <a:xfrm flipH="1">
              <a:off x="3509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8" name="Google Shape;2993;p21"/>
            <p:cNvSpPr/>
            <p:nvPr/>
          </p:nvSpPr>
          <p:spPr>
            <a:xfrm flipH="1">
              <a:off x="56106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39" name="Google Shape;2994;p21"/>
            <p:cNvSpPr/>
            <p:nvPr/>
          </p:nvSpPr>
          <p:spPr>
            <a:xfrm flipH="1">
              <a:off x="5137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0" name="Google Shape;2995;p21"/>
            <p:cNvSpPr/>
            <p:nvPr/>
          </p:nvSpPr>
          <p:spPr>
            <a:xfrm flipH="1">
              <a:off x="7480800" y="627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1" name="Google Shape;2996;p21"/>
            <p:cNvSpPr/>
            <p:nvPr/>
          </p:nvSpPr>
          <p:spPr>
            <a:xfrm flipH="1">
              <a:off x="7855560" y="116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2" name="Google Shape;2997;p21"/>
            <p:cNvSpPr/>
            <p:nvPr/>
          </p:nvSpPr>
          <p:spPr>
            <a:xfrm flipH="1">
              <a:off x="7438320" y="301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3" name="Google Shape;2998;p21"/>
            <p:cNvSpPr/>
            <p:nvPr/>
          </p:nvSpPr>
          <p:spPr>
            <a:xfrm flipH="1">
              <a:off x="40730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4" name="Google Shape;2999;p21"/>
            <p:cNvSpPr/>
            <p:nvPr/>
          </p:nvSpPr>
          <p:spPr>
            <a:xfrm flipH="1">
              <a:off x="7305120" y="-50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5" name="Google Shape;3000;p21"/>
            <p:cNvSpPr/>
            <p:nvPr/>
          </p:nvSpPr>
          <p:spPr>
            <a:xfrm flipH="1">
              <a:off x="7850160" y="918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6" name="Google Shape;3001;p21"/>
            <p:cNvSpPr/>
            <p:nvPr/>
          </p:nvSpPr>
          <p:spPr>
            <a:xfrm flipH="1">
              <a:off x="8688600" y="10224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7" name="Google Shape;3002;p21"/>
            <p:cNvSpPr/>
            <p:nvPr/>
          </p:nvSpPr>
          <p:spPr>
            <a:xfrm flipH="1">
              <a:off x="8814600" y="261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8" name="Google Shape;3003;p21"/>
            <p:cNvSpPr/>
            <p:nvPr/>
          </p:nvSpPr>
          <p:spPr>
            <a:xfrm flipH="1">
              <a:off x="7805880" y="15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49" name="Google Shape;3004;p21"/>
            <p:cNvSpPr/>
            <p:nvPr/>
          </p:nvSpPr>
          <p:spPr>
            <a:xfrm flipH="1">
              <a:off x="688320" y="2919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0" name="Google Shape;3005;p21"/>
            <p:cNvSpPr/>
            <p:nvPr/>
          </p:nvSpPr>
          <p:spPr>
            <a:xfrm flipH="1">
              <a:off x="724680" y="3331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1" name="Google Shape;3006;p21"/>
            <p:cNvSpPr/>
            <p:nvPr/>
          </p:nvSpPr>
          <p:spPr>
            <a:xfrm flipH="1">
              <a:off x="685440" y="37627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2" name="Google Shape;3007;p21"/>
            <p:cNvSpPr/>
            <p:nvPr/>
          </p:nvSpPr>
          <p:spPr>
            <a:xfrm flipH="1">
              <a:off x="806364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3" name="Google Shape;3008;p21"/>
            <p:cNvSpPr/>
            <p:nvPr/>
          </p:nvSpPr>
          <p:spPr>
            <a:xfrm flipH="1">
              <a:off x="280440" y="3672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4" name="Google Shape;3009;p21"/>
            <p:cNvSpPr/>
            <p:nvPr/>
          </p:nvSpPr>
          <p:spPr>
            <a:xfrm flipH="1">
              <a:off x="88920" y="3572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5" name="Google Shape;3010;p21"/>
            <p:cNvSpPr/>
            <p:nvPr/>
          </p:nvSpPr>
          <p:spPr>
            <a:xfrm flipH="1">
              <a:off x="125280" y="3451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6" name="Google Shape;3011;p21"/>
            <p:cNvSpPr/>
            <p:nvPr/>
          </p:nvSpPr>
          <p:spPr>
            <a:xfrm flipH="1">
              <a:off x="982440" y="990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7" name="Google Shape;3012;p21"/>
            <p:cNvSpPr/>
            <p:nvPr/>
          </p:nvSpPr>
          <p:spPr>
            <a:xfrm flipH="1">
              <a:off x="1018800" y="1403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8" name="Google Shape;3013;p21"/>
            <p:cNvSpPr/>
            <p:nvPr/>
          </p:nvSpPr>
          <p:spPr>
            <a:xfrm flipH="1">
              <a:off x="8196840" y="1526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59" name="Google Shape;3014;p21"/>
            <p:cNvSpPr/>
            <p:nvPr/>
          </p:nvSpPr>
          <p:spPr>
            <a:xfrm flipH="1">
              <a:off x="108288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0" name="Google Shape;3015;p21"/>
            <p:cNvSpPr/>
            <p:nvPr/>
          </p:nvSpPr>
          <p:spPr>
            <a:xfrm flipH="1">
              <a:off x="3088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1" name="Google Shape;3016;p21"/>
            <p:cNvSpPr/>
            <p:nvPr/>
          </p:nvSpPr>
          <p:spPr>
            <a:xfrm flipH="1">
              <a:off x="3672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2" name="Google Shape;3017;p21"/>
            <p:cNvSpPr/>
            <p:nvPr/>
          </p:nvSpPr>
          <p:spPr>
            <a:xfrm flipH="1">
              <a:off x="6606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3" name="Google Shape;3018;p21"/>
            <p:cNvSpPr/>
            <p:nvPr/>
          </p:nvSpPr>
          <p:spPr>
            <a:xfrm flipH="1">
              <a:off x="13860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4" name="Google Shape;3019;p21"/>
            <p:cNvSpPr/>
            <p:nvPr/>
          </p:nvSpPr>
          <p:spPr>
            <a:xfrm flipH="1">
              <a:off x="360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5" name="Google Shape;3020;p21"/>
            <p:cNvSpPr/>
            <p:nvPr/>
          </p:nvSpPr>
          <p:spPr>
            <a:xfrm flipH="1">
              <a:off x="3938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6" name="Google Shape;3021;p21"/>
            <p:cNvSpPr/>
            <p:nvPr/>
          </p:nvSpPr>
          <p:spPr>
            <a:xfrm flipH="1">
              <a:off x="-14400" y="641160"/>
              <a:ext cx="12240" cy="12240"/>
            </a:xfrm>
            <a:custGeom>
              <a:avLst/>
              <a:gdLst>
                <a:gd name="textAreaLeft" fmla="*/ -360 w 12240"/>
                <a:gd name="textAreaRight" fmla="*/ 1224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7" name="Google Shape;3022;p21"/>
            <p:cNvSpPr/>
            <p:nvPr/>
          </p:nvSpPr>
          <p:spPr>
            <a:xfrm flipH="1">
              <a:off x="84240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8" name="Google Shape;3023;p21"/>
            <p:cNvSpPr/>
            <p:nvPr/>
          </p:nvSpPr>
          <p:spPr>
            <a:xfrm flipH="1">
              <a:off x="7790760" y="414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69" name="Google Shape;3024;p21"/>
            <p:cNvSpPr/>
            <p:nvPr/>
          </p:nvSpPr>
          <p:spPr>
            <a:xfrm flipH="1">
              <a:off x="7317360" y="374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0" name="Google Shape;3025;p21"/>
            <p:cNvSpPr/>
            <p:nvPr/>
          </p:nvSpPr>
          <p:spPr>
            <a:xfrm flipH="1">
              <a:off x="8066160" y="163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1" name="Google Shape;3026;p21"/>
            <p:cNvSpPr/>
            <p:nvPr/>
          </p:nvSpPr>
          <p:spPr>
            <a:xfrm flipH="1">
              <a:off x="191880" y="30178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2" name="Google Shape;3027;p21"/>
            <p:cNvSpPr/>
            <p:nvPr/>
          </p:nvSpPr>
          <p:spPr>
            <a:xfrm flipH="1">
              <a:off x="66960" y="3436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3" name="Google Shape;3028;p21"/>
            <p:cNvSpPr/>
            <p:nvPr/>
          </p:nvSpPr>
          <p:spPr>
            <a:xfrm flipH="1">
              <a:off x="12024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4" name="Google Shape;3029;p21"/>
            <p:cNvSpPr/>
            <p:nvPr/>
          </p:nvSpPr>
          <p:spPr>
            <a:xfrm flipH="1">
              <a:off x="4140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5" name="Google Shape;3030;p21"/>
            <p:cNvSpPr/>
            <p:nvPr/>
          </p:nvSpPr>
          <p:spPr>
            <a:xfrm flipH="1">
              <a:off x="279720" y="386928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6" name="Google Shape;3031;p21"/>
            <p:cNvSpPr/>
            <p:nvPr/>
          </p:nvSpPr>
          <p:spPr>
            <a:xfrm flipH="1">
              <a:off x="7322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7" name="Google Shape;3032;p21"/>
            <p:cNvSpPr/>
            <p:nvPr/>
          </p:nvSpPr>
          <p:spPr>
            <a:xfrm flipH="1">
              <a:off x="101520" y="446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8" name="Google Shape;3033;p21"/>
            <p:cNvSpPr/>
            <p:nvPr/>
          </p:nvSpPr>
          <p:spPr>
            <a:xfrm flipH="1">
              <a:off x="683640" y="3534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79" name="Google Shape;3034;p21"/>
            <p:cNvSpPr/>
            <p:nvPr/>
          </p:nvSpPr>
          <p:spPr>
            <a:xfrm flipH="1">
              <a:off x="44204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0" name="Google Shape;3035;p21"/>
            <p:cNvSpPr/>
            <p:nvPr/>
          </p:nvSpPr>
          <p:spPr>
            <a:xfrm flipH="1">
              <a:off x="17002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1" name="Google Shape;3036;p21"/>
            <p:cNvSpPr/>
            <p:nvPr/>
          </p:nvSpPr>
          <p:spPr>
            <a:xfrm flipH="1">
              <a:off x="23644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2" name="Google Shape;3037;p21"/>
            <p:cNvSpPr/>
            <p:nvPr/>
          </p:nvSpPr>
          <p:spPr>
            <a:xfrm flipH="1">
              <a:off x="67420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3" name="Google Shape;3038;p21"/>
            <p:cNvSpPr/>
            <p:nvPr/>
          </p:nvSpPr>
          <p:spPr>
            <a:xfrm flipH="1">
              <a:off x="838080" y="46821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4" name="Google Shape;3039;p21"/>
            <p:cNvSpPr/>
            <p:nvPr/>
          </p:nvSpPr>
          <p:spPr>
            <a:xfrm flipH="1">
              <a:off x="435600" y="46400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5" name="Google Shape;3040;p21"/>
            <p:cNvSpPr/>
            <p:nvPr/>
          </p:nvSpPr>
          <p:spPr>
            <a:xfrm flipH="1">
              <a:off x="461520" y="25347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6" name="Google Shape;3041;p21"/>
            <p:cNvSpPr/>
            <p:nvPr/>
          </p:nvSpPr>
          <p:spPr>
            <a:xfrm flipH="1">
              <a:off x="17985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7" name="Google Shape;3042;p21"/>
            <p:cNvSpPr/>
            <p:nvPr/>
          </p:nvSpPr>
          <p:spPr>
            <a:xfrm flipH="1">
              <a:off x="19422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8" name="Google Shape;3043;p21"/>
            <p:cNvSpPr/>
            <p:nvPr/>
          </p:nvSpPr>
          <p:spPr>
            <a:xfrm flipH="1">
              <a:off x="875160" y="202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89" name="Google Shape;3044;p21"/>
            <p:cNvSpPr/>
            <p:nvPr/>
          </p:nvSpPr>
          <p:spPr>
            <a:xfrm flipH="1">
              <a:off x="261360" y="4797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0" name="Google Shape;3045;p21"/>
            <p:cNvSpPr/>
            <p:nvPr/>
          </p:nvSpPr>
          <p:spPr>
            <a:xfrm flipH="1">
              <a:off x="663840" y="369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1" name="Google Shape;3046;p21"/>
            <p:cNvSpPr/>
            <p:nvPr/>
          </p:nvSpPr>
          <p:spPr>
            <a:xfrm flipH="1">
              <a:off x="314280" y="34779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2" name="Google Shape;3047;p21"/>
            <p:cNvSpPr/>
            <p:nvPr/>
          </p:nvSpPr>
          <p:spPr>
            <a:xfrm flipH="1">
              <a:off x="262800" y="2745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3" name="Google Shape;3048;p21"/>
            <p:cNvSpPr/>
            <p:nvPr/>
          </p:nvSpPr>
          <p:spPr>
            <a:xfrm flipH="1">
              <a:off x="510480" y="2426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4" name="Google Shape;3049;p21"/>
            <p:cNvSpPr/>
            <p:nvPr/>
          </p:nvSpPr>
          <p:spPr>
            <a:xfrm flipH="1">
              <a:off x="76680" y="4026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5" name="Google Shape;3050;p21"/>
            <p:cNvSpPr/>
            <p:nvPr/>
          </p:nvSpPr>
          <p:spPr>
            <a:xfrm flipH="1">
              <a:off x="3466800" y="4543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6" name="Google Shape;3051;p21"/>
            <p:cNvSpPr/>
            <p:nvPr/>
          </p:nvSpPr>
          <p:spPr>
            <a:xfrm flipH="1">
              <a:off x="323280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7" name="Google Shape;3052;p21"/>
            <p:cNvSpPr/>
            <p:nvPr/>
          </p:nvSpPr>
          <p:spPr>
            <a:xfrm flipH="1">
              <a:off x="1107000" y="5126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8" name="Google Shape;3053;p21"/>
            <p:cNvSpPr/>
            <p:nvPr/>
          </p:nvSpPr>
          <p:spPr>
            <a:xfrm flipH="1">
              <a:off x="284652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1999" name="Google Shape;3054;p21"/>
            <p:cNvSpPr/>
            <p:nvPr/>
          </p:nvSpPr>
          <p:spPr>
            <a:xfrm flipH="1">
              <a:off x="970920" y="5120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0" name="Google Shape;3055;p21"/>
            <p:cNvSpPr/>
            <p:nvPr/>
          </p:nvSpPr>
          <p:spPr>
            <a:xfrm flipH="1">
              <a:off x="625320" y="5097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1" name="Google Shape;3056;p21"/>
            <p:cNvSpPr/>
            <p:nvPr/>
          </p:nvSpPr>
          <p:spPr>
            <a:xfrm flipH="1">
              <a:off x="2733120" y="49622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2" name="Google Shape;3057;p21"/>
            <p:cNvSpPr/>
            <p:nvPr/>
          </p:nvSpPr>
          <p:spPr>
            <a:xfrm flipH="1">
              <a:off x="55512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3" name="Google Shape;3058;p21"/>
            <p:cNvSpPr/>
            <p:nvPr/>
          </p:nvSpPr>
          <p:spPr>
            <a:xfrm flipH="1">
              <a:off x="5770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4" name="Google Shape;3059;p21"/>
            <p:cNvSpPr/>
            <p:nvPr/>
          </p:nvSpPr>
          <p:spPr>
            <a:xfrm flipH="1">
              <a:off x="24685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5" name="Google Shape;3060;p21"/>
            <p:cNvSpPr/>
            <p:nvPr/>
          </p:nvSpPr>
          <p:spPr>
            <a:xfrm flipH="1">
              <a:off x="789480" y="4916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6" name="Google Shape;3061;p21"/>
            <p:cNvSpPr/>
            <p:nvPr/>
          </p:nvSpPr>
          <p:spPr>
            <a:xfrm flipH="1">
              <a:off x="529560" y="35514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7" name="Google Shape;3062;p21"/>
            <p:cNvSpPr/>
            <p:nvPr/>
          </p:nvSpPr>
          <p:spPr>
            <a:xfrm flipH="1">
              <a:off x="658080" y="458316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8" name="Google Shape;3063;p21"/>
            <p:cNvSpPr/>
            <p:nvPr/>
          </p:nvSpPr>
          <p:spPr>
            <a:xfrm flipH="1">
              <a:off x="1249920" y="511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09" name="Google Shape;3064;p21"/>
            <p:cNvSpPr/>
            <p:nvPr/>
          </p:nvSpPr>
          <p:spPr>
            <a:xfrm flipH="1">
              <a:off x="510840" y="3160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0" name="Google Shape;3065;p21"/>
            <p:cNvSpPr/>
            <p:nvPr/>
          </p:nvSpPr>
          <p:spPr>
            <a:xfrm flipH="1">
              <a:off x="443160" y="3812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1" name="Google Shape;3066;p21"/>
            <p:cNvSpPr/>
            <p:nvPr/>
          </p:nvSpPr>
          <p:spPr>
            <a:xfrm flipH="1">
              <a:off x="290160" y="4206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2" name="Google Shape;3067;p21"/>
            <p:cNvSpPr/>
            <p:nvPr/>
          </p:nvSpPr>
          <p:spPr>
            <a:xfrm flipH="1">
              <a:off x="883080" y="4122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3" name="Google Shape;3068;p21"/>
            <p:cNvSpPr/>
            <p:nvPr/>
          </p:nvSpPr>
          <p:spPr>
            <a:xfrm flipH="1">
              <a:off x="53316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4" name="Google Shape;3069;p21"/>
            <p:cNvSpPr/>
            <p:nvPr/>
          </p:nvSpPr>
          <p:spPr>
            <a:xfrm flipH="1">
              <a:off x="9396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5" name="Google Shape;3070;p21"/>
            <p:cNvSpPr/>
            <p:nvPr/>
          </p:nvSpPr>
          <p:spPr>
            <a:xfrm flipH="1">
              <a:off x="7488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6" name="Google Shape;3071;p21"/>
            <p:cNvSpPr/>
            <p:nvPr/>
          </p:nvSpPr>
          <p:spPr>
            <a:xfrm flipH="1">
              <a:off x="24987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7" name="Google Shape;3072;p21"/>
            <p:cNvSpPr/>
            <p:nvPr/>
          </p:nvSpPr>
          <p:spPr>
            <a:xfrm flipH="1">
              <a:off x="204984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8" name="Google Shape;3073;p21"/>
            <p:cNvSpPr/>
            <p:nvPr/>
          </p:nvSpPr>
          <p:spPr>
            <a:xfrm flipH="1">
              <a:off x="221328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19" name="Google Shape;3074;p21"/>
            <p:cNvSpPr/>
            <p:nvPr/>
          </p:nvSpPr>
          <p:spPr>
            <a:xfrm flipH="1">
              <a:off x="253116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0" name="Google Shape;3075;p21"/>
            <p:cNvSpPr/>
            <p:nvPr/>
          </p:nvSpPr>
          <p:spPr>
            <a:xfrm flipH="1">
              <a:off x="31233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1" name="Google Shape;3076;p21"/>
            <p:cNvSpPr/>
            <p:nvPr/>
          </p:nvSpPr>
          <p:spPr>
            <a:xfrm flipH="1">
              <a:off x="143388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2" name="Google Shape;3077;p21"/>
            <p:cNvSpPr/>
            <p:nvPr/>
          </p:nvSpPr>
          <p:spPr>
            <a:xfrm flipH="1">
              <a:off x="12193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3" name="Google Shape;3078;p21"/>
            <p:cNvSpPr/>
            <p:nvPr/>
          </p:nvSpPr>
          <p:spPr>
            <a:xfrm flipH="1">
              <a:off x="10843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4" name="Google Shape;3079;p21"/>
            <p:cNvSpPr/>
            <p:nvPr/>
          </p:nvSpPr>
          <p:spPr>
            <a:xfrm flipH="1">
              <a:off x="213840" y="4126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5" name="Google Shape;3080;p21"/>
            <p:cNvSpPr/>
            <p:nvPr/>
          </p:nvSpPr>
          <p:spPr>
            <a:xfrm flipH="1">
              <a:off x="7300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6" name="Google Shape;3081;p21"/>
            <p:cNvSpPr/>
            <p:nvPr/>
          </p:nvSpPr>
          <p:spPr>
            <a:xfrm flipH="1">
              <a:off x="-11880" y="2637720"/>
              <a:ext cx="13320" cy="12240"/>
            </a:xfrm>
            <a:custGeom>
              <a:avLst/>
              <a:gdLst>
                <a:gd name="textAreaLeft" fmla="*/ 360 w 13320"/>
                <a:gd name="textAreaRight" fmla="*/ 1404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7" name="Google Shape;3082;p21"/>
            <p:cNvSpPr/>
            <p:nvPr/>
          </p:nvSpPr>
          <p:spPr>
            <a:xfrm flipH="1">
              <a:off x="49680" y="4484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8" name="Google Shape;3083;p21"/>
            <p:cNvSpPr/>
            <p:nvPr/>
          </p:nvSpPr>
          <p:spPr>
            <a:xfrm flipH="1">
              <a:off x="1053360" y="5116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29" name="Google Shape;3084;p21"/>
            <p:cNvSpPr/>
            <p:nvPr/>
          </p:nvSpPr>
          <p:spPr>
            <a:xfrm flipH="1">
              <a:off x="100080" y="5021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0" name="Google Shape;3085;p21"/>
            <p:cNvSpPr/>
            <p:nvPr/>
          </p:nvSpPr>
          <p:spPr>
            <a:xfrm flipH="1">
              <a:off x="579600" y="5076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1" name="Google Shape;3086;p21"/>
            <p:cNvSpPr/>
            <p:nvPr/>
          </p:nvSpPr>
          <p:spPr>
            <a:xfrm flipH="1">
              <a:off x="2565360" y="5014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2" name="Google Shape;3087;p21"/>
            <p:cNvSpPr/>
            <p:nvPr/>
          </p:nvSpPr>
          <p:spPr>
            <a:xfrm flipH="1">
              <a:off x="1328400" y="4864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3" name="Google Shape;3088;p21"/>
            <p:cNvSpPr/>
            <p:nvPr/>
          </p:nvSpPr>
          <p:spPr>
            <a:xfrm flipH="1">
              <a:off x="9174240" y="5040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4" name="Google Shape;3089;p21"/>
            <p:cNvSpPr/>
            <p:nvPr/>
          </p:nvSpPr>
          <p:spPr>
            <a:xfrm flipH="1">
              <a:off x="869472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5" name="Google Shape;3090;p21"/>
            <p:cNvSpPr/>
            <p:nvPr/>
          </p:nvSpPr>
          <p:spPr>
            <a:xfrm flipH="1">
              <a:off x="8663760" y="682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6" name="Google Shape;3091;p21"/>
            <p:cNvSpPr/>
            <p:nvPr/>
          </p:nvSpPr>
          <p:spPr>
            <a:xfrm flipH="1">
              <a:off x="875304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7" name="Google Shape;3092;p21"/>
            <p:cNvSpPr/>
            <p:nvPr/>
          </p:nvSpPr>
          <p:spPr>
            <a:xfrm flipH="1">
              <a:off x="90457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8" name="Google Shape;3093;p21"/>
            <p:cNvSpPr/>
            <p:nvPr/>
          </p:nvSpPr>
          <p:spPr>
            <a:xfrm flipH="1">
              <a:off x="852372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39" name="Google Shape;3094;p21"/>
            <p:cNvSpPr/>
            <p:nvPr/>
          </p:nvSpPr>
          <p:spPr>
            <a:xfrm flipH="1">
              <a:off x="8975880" y="71316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0" name="Google Shape;3095;p21"/>
            <p:cNvSpPr/>
            <p:nvPr/>
          </p:nvSpPr>
          <p:spPr>
            <a:xfrm flipH="1">
              <a:off x="9092160" y="338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1" name="Google Shape;3096;p21"/>
            <p:cNvSpPr/>
            <p:nvPr/>
          </p:nvSpPr>
          <p:spPr>
            <a:xfrm flipH="1">
              <a:off x="842076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2" name="Google Shape;3097;p21"/>
            <p:cNvSpPr/>
            <p:nvPr/>
          </p:nvSpPr>
          <p:spPr>
            <a:xfrm flipH="1">
              <a:off x="76654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3" name="Google Shape;3098;p21"/>
            <p:cNvSpPr/>
            <p:nvPr/>
          </p:nvSpPr>
          <p:spPr>
            <a:xfrm flipH="1">
              <a:off x="8389440" y="39733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4" name="Google Shape;3099;p21"/>
            <p:cNvSpPr/>
            <p:nvPr/>
          </p:nvSpPr>
          <p:spPr>
            <a:xfrm flipH="1">
              <a:off x="85582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5" name="Google Shape;3100;p21"/>
            <p:cNvSpPr/>
            <p:nvPr/>
          </p:nvSpPr>
          <p:spPr>
            <a:xfrm flipH="1">
              <a:off x="87782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6" name="Google Shape;3101;p21"/>
            <p:cNvSpPr/>
            <p:nvPr/>
          </p:nvSpPr>
          <p:spPr>
            <a:xfrm flipH="1">
              <a:off x="8370000" y="3582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7" name="Google Shape;3102;p21"/>
            <p:cNvSpPr/>
            <p:nvPr/>
          </p:nvSpPr>
          <p:spPr>
            <a:xfrm flipH="1">
              <a:off x="8997480" y="24638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8" name="Google Shape;3103;p21"/>
            <p:cNvSpPr/>
            <p:nvPr/>
          </p:nvSpPr>
          <p:spPr>
            <a:xfrm flipH="1">
              <a:off x="7574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49" name="Google Shape;3104;p21"/>
            <p:cNvSpPr/>
            <p:nvPr/>
          </p:nvSpPr>
          <p:spPr>
            <a:xfrm flipH="1">
              <a:off x="658440" y="500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0" name="Google Shape;3105;p21"/>
            <p:cNvSpPr/>
            <p:nvPr/>
          </p:nvSpPr>
          <p:spPr>
            <a:xfrm flipH="1">
              <a:off x="143712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1" name="Google Shape;3106;p21"/>
            <p:cNvSpPr/>
            <p:nvPr/>
          </p:nvSpPr>
          <p:spPr>
            <a:xfrm flipH="1">
              <a:off x="82119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2" name="Google Shape;3107;p21"/>
            <p:cNvSpPr/>
            <p:nvPr/>
          </p:nvSpPr>
          <p:spPr>
            <a:xfrm flipH="1">
              <a:off x="68947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3" name="Google Shape;3108;p21"/>
            <p:cNvSpPr/>
            <p:nvPr/>
          </p:nvSpPr>
          <p:spPr>
            <a:xfrm flipH="1">
              <a:off x="7684200" y="512964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4" name="Google Shape;3109;p21"/>
            <p:cNvSpPr/>
            <p:nvPr/>
          </p:nvSpPr>
          <p:spPr>
            <a:xfrm flipH="1">
              <a:off x="761328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5" name="Google Shape;3110;p21"/>
            <p:cNvSpPr/>
            <p:nvPr/>
          </p:nvSpPr>
          <p:spPr>
            <a:xfrm flipH="1">
              <a:off x="707400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6" name="Google Shape;3111;p21"/>
            <p:cNvSpPr/>
            <p:nvPr/>
          </p:nvSpPr>
          <p:spPr>
            <a:xfrm flipH="1">
              <a:off x="676368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7" name="Google Shape;3112;p21"/>
            <p:cNvSpPr/>
            <p:nvPr/>
          </p:nvSpPr>
          <p:spPr>
            <a:xfrm flipH="1">
              <a:off x="575496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8" name="Google Shape;3113;p21"/>
            <p:cNvSpPr/>
            <p:nvPr/>
          </p:nvSpPr>
          <p:spPr>
            <a:xfrm flipH="1">
              <a:off x="80280" y="49330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59" name="Google Shape;3114;p21"/>
            <p:cNvSpPr/>
            <p:nvPr/>
          </p:nvSpPr>
          <p:spPr>
            <a:xfrm flipH="1">
              <a:off x="225000" y="5074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0" name="Google Shape;3115;p21"/>
            <p:cNvSpPr/>
            <p:nvPr/>
          </p:nvSpPr>
          <p:spPr>
            <a:xfrm flipH="1">
              <a:off x="104112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1" name="Google Shape;3116;p21"/>
            <p:cNvSpPr/>
            <p:nvPr/>
          </p:nvSpPr>
          <p:spPr>
            <a:xfrm flipH="1">
              <a:off x="7416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2" name="Google Shape;3117;p21"/>
            <p:cNvSpPr/>
            <p:nvPr/>
          </p:nvSpPr>
          <p:spPr>
            <a:xfrm flipH="1">
              <a:off x="61956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3" name="Google Shape;3118;p21"/>
            <p:cNvSpPr/>
            <p:nvPr/>
          </p:nvSpPr>
          <p:spPr>
            <a:xfrm flipH="1">
              <a:off x="1473840" y="4964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4" name="Google Shape;3119;p21"/>
            <p:cNvSpPr/>
            <p:nvPr/>
          </p:nvSpPr>
          <p:spPr>
            <a:xfrm flipH="1">
              <a:off x="295200" y="50068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5" name="Google Shape;3120;p21"/>
            <p:cNvSpPr/>
            <p:nvPr/>
          </p:nvSpPr>
          <p:spPr>
            <a:xfrm flipH="1">
              <a:off x="1397160" y="4785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6" name="Google Shape;3121;p21"/>
            <p:cNvSpPr/>
            <p:nvPr/>
          </p:nvSpPr>
          <p:spPr>
            <a:xfrm flipH="1">
              <a:off x="943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7" name="Google Shape;3122;p21"/>
            <p:cNvSpPr/>
            <p:nvPr/>
          </p:nvSpPr>
          <p:spPr>
            <a:xfrm flipH="1">
              <a:off x="1212480" y="4826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8" name="Google Shape;3123;p21"/>
            <p:cNvSpPr/>
            <p:nvPr/>
          </p:nvSpPr>
          <p:spPr>
            <a:xfrm flipH="1">
              <a:off x="3567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69" name="Google Shape;3124;p21"/>
            <p:cNvSpPr/>
            <p:nvPr/>
          </p:nvSpPr>
          <p:spPr>
            <a:xfrm flipH="1">
              <a:off x="1015920" y="5036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0" name="Google Shape;3125;p21"/>
            <p:cNvSpPr/>
            <p:nvPr/>
          </p:nvSpPr>
          <p:spPr>
            <a:xfrm flipH="1">
              <a:off x="113040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1" name="Google Shape;3126;p21"/>
            <p:cNvSpPr/>
            <p:nvPr/>
          </p:nvSpPr>
          <p:spPr>
            <a:xfrm flipH="1">
              <a:off x="92484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2" name="Google Shape;3127;p21"/>
            <p:cNvSpPr/>
            <p:nvPr/>
          </p:nvSpPr>
          <p:spPr>
            <a:xfrm flipH="1">
              <a:off x="8740800" y="17636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3" name="Google Shape;3128;p21"/>
            <p:cNvSpPr/>
            <p:nvPr/>
          </p:nvSpPr>
          <p:spPr>
            <a:xfrm flipH="1">
              <a:off x="8501400" y="1364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4" name="Google Shape;3129;p21"/>
            <p:cNvSpPr/>
            <p:nvPr/>
          </p:nvSpPr>
          <p:spPr>
            <a:xfrm flipH="1">
              <a:off x="730188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5" name="Google Shape;3130;p21"/>
            <p:cNvSpPr/>
            <p:nvPr/>
          </p:nvSpPr>
          <p:spPr>
            <a:xfrm flipH="1">
              <a:off x="310680" y="5156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6" name="Google Shape;3131;p21"/>
            <p:cNvSpPr/>
            <p:nvPr/>
          </p:nvSpPr>
          <p:spPr>
            <a:xfrm flipH="1">
              <a:off x="8883720" y="2133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7" name="Google Shape;3132;p21"/>
            <p:cNvSpPr/>
            <p:nvPr/>
          </p:nvSpPr>
          <p:spPr>
            <a:xfrm flipH="1">
              <a:off x="61837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8" name="Google Shape;3133;p21"/>
            <p:cNvSpPr/>
            <p:nvPr/>
          </p:nvSpPr>
          <p:spPr>
            <a:xfrm flipH="1">
              <a:off x="552888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79" name="Google Shape;3134;p21"/>
            <p:cNvSpPr/>
            <p:nvPr/>
          </p:nvSpPr>
          <p:spPr>
            <a:xfrm flipH="1">
              <a:off x="63212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0" name="Google Shape;3135;p21"/>
            <p:cNvSpPr/>
            <p:nvPr/>
          </p:nvSpPr>
          <p:spPr>
            <a:xfrm flipH="1">
              <a:off x="457524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1" name="Google Shape;3136;p21"/>
            <p:cNvSpPr/>
            <p:nvPr/>
          </p:nvSpPr>
          <p:spPr>
            <a:xfrm flipH="1">
              <a:off x="531756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2" name="Google Shape;3137;p21"/>
            <p:cNvSpPr/>
            <p:nvPr/>
          </p:nvSpPr>
          <p:spPr>
            <a:xfrm flipH="1">
              <a:off x="824040" y="4809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3" name="Google Shape;3138;p21"/>
            <p:cNvSpPr/>
            <p:nvPr/>
          </p:nvSpPr>
          <p:spPr>
            <a:xfrm flipH="1">
              <a:off x="36399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4" name="Google Shape;3139;p21"/>
            <p:cNvSpPr/>
            <p:nvPr/>
          </p:nvSpPr>
          <p:spPr>
            <a:xfrm flipH="1">
              <a:off x="47059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5" name="Google Shape;3140;p21"/>
            <p:cNvSpPr/>
            <p:nvPr/>
          </p:nvSpPr>
          <p:spPr>
            <a:xfrm flipH="1">
              <a:off x="301320" y="50878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6" name="Google Shape;3141;p21"/>
            <p:cNvSpPr/>
            <p:nvPr/>
          </p:nvSpPr>
          <p:spPr>
            <a:xfrm flipH="1">
              <a:off x="506484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87" name="Google Shape;3142;p21"/>
            <p:cNvSpPr/>
            <p:nvPr/>
          </p:nvSpPr>
          <p:spPr>
            <a:xfrm flipH="1">
              <a:off x="57927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USTOM_4">
    <p:bg>
      <p:bgPr>
        <a:solidFill>
          <a:schemeClr val="dk2"/>
        </a:solidFill>
        <a:effectLst/>
      </p:bgPr>
    </p:bg>
    <p:spTree>
      <p:nvGrpSpPr>
        <p:cNvPr id="1" name=""/>
        <p:cNvGrpSpPr/>
        <p:nvPr/>
      </p:nvGrpSpPr>
      <p:grpSpPr>
        <a:xfrm>
          <a:off x="0" y="0"/>
          <a:ext cx="0" cy="0"/>
          <a:chOff x="0" y="0"/>
          <a:chExt cx="0" cy="0"/>
        </a:xfrm>
      </p:grpSpPr>
      <p:pic>
        <p:nvPicPr>
          <p:cNvPr id="2088" name="Google Shape;3144;p22"/>
          <p:cNvPicPr/>
          <p:nvPr/>
        </p:nvPicPr>
        <p:blipFill>
          <a:blip r:embed="rId2"/>
          <a:stretch/>
        </p:blipFill>
        <p:spPr>
          <a:xfrm>
            <a:off x="0" y="0"/>
            <a:ext cx="9143640" cy="5143320"/>
          </a:xfrm>
          <a:prstGeom prst="rect">
            <a:avLst/>
          </a:prstGeom>
          <a:noFill/>
          <a:ln w="0">
            <a:noFill/>
          </a:ln>
        </p:spPr>
      </p:pic>
      <p:sp>
        <p:nvSpPr>
          <p:cNvPr id="2089" name="PlaceHolder 1"/>
          <p:cNvSpPr>
            <a:spLocks noGrp="1"/>
          </p:cNvSpPr>
          <p:nvPr>
            <p:ph type="title"/>
          </p:nvPr>
        </p:nvSpPr>
        <p:spPr>
          <a:xfrm>
            <a:off x="929160" y="1650960"/>
            <a:ext cx="3232800" cy="113328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2090" name="Google Shape;3147;p22"/>
          <p:cNvGrpSpPr/>
          <p:nvPr/>
        </p:nvGrpSpPr>
        <p:grpSpPr>
          <a:xfrm>
            <a:off x="-14400" y="-31320"/>
            <a:ext cx="9234360" cy="5210640"/>
            <a:chOff x="-14400" y="-31320"/>
            <a:chExt cx="9234360" cy="5210640"/>
          </a:xfrm>
        </p:grpSpPr>
        <p:sp>
          <p:nvSpPr>
            <p:cNvPr id="2091" name="Google Shape;3148;p22"/>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2" name="Google Shape;3149;p22"/>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3" name="Google Shape;3150;p22"/>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4" name="Google Shape;3151;p22"/>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5" name="Google Shape;3152;p22"/>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6" name="Google Shape;3153;p22"/>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7" name="Google Shape;3154;p22"/>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8" name="Google Shape;3155;p22"/>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099" name="Google Shape;3156;p22"/>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0" name="Google Shape;3157;p22"/>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1" name="Google Shape;3158;p22"/>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2" name="Google Shape;3159;p22"/>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3" name="Google Shape;3160;p22"/>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4" name="Google Shape;3161;p22"/>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5" name="Google Shape;3162;p22"/>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6" name="Google Shape;3163;p22"/>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7" name="Google Shape;3164;p22"/>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8" name="Google Shape;3165;p22"/>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09" name="Google Shape;3166;p22"/>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0" name="Google Shape;3167;p22"/>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1" name="Google Shape;3168;p22"/>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2" name="Google Shape;3169;p22"/>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3" name="Google Shape;3170;p22"/>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4" name="Google Shape;3171;p22"/>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5" name="Google Shape;3172;p22"/>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6" name="Google Shape;3173;p22"/>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7" name="Google Shape;3174;p22"/>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8" name="Google Shape;3175;p22"/>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19" name="Google Shape;3176;p22"/>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0" name="Google Shape;3177;p22"/>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1" name="Google Shape;3178;p22"/>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2" name="Google Shape;3179;p22"/>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3" name="Google Shape;3180;p22"/>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4" name="Google Shape;3181;p22"/>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5" name="Google Shape;3182;p22"/>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6" name="Google Shape;3183;p22"/>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7" name="Google Shape;3184;p22"/>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8" name="Google Shape;3185;p22"/>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29" name="Google Shape;3186;p22"/>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0" name="Google Shape;3187;p22"/>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1" name="Google Shape;3188;p22"/>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2" name="Google Shape;3189;p22"/>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3" name="Google Shape;3190;p22"/>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4" name="Google Shape;3191;p22"/>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5" name="Google Shape;3192;p22"/>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6" name="Google Shape;3193;p22"/>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7" name="Google Shape;3194;p22"/>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8" name="Google Shape;3195;p22"/>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39" name="Google Shape;3196;p22"/>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0" name="Google Shape;3197;p22"/>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1" name="Google Shape;3198;p22"/>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2" name="Google Shape;3199;p22"/>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3" name="Google Shape;3200;p22"/>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4" name="Google Shape;3201;p22"/>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5" name="Google Shape;3202;p22"/>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6" name="Google Shape;3203;p22"/>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7" name="Google Shape;3204;p22"/>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8" name="Google Shape;3205;p22"/>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49" name="Google Shape;3206;p22"/>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0" name="Google Shape;3207;p22"/>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1" name="Google Shape;3208;p22"/>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2" name="Google Shape;3209;p22"/>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3" name="Google Shape;3210;p22"/>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4" name="Google Shape;3211;p22"/>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5" name="Google Shape;3212;p22"/>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6" name="Google Shape;3213;p22"/>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7" name="Google Shape;3214;p22"/>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8" name="Google Shape;3215;p22"/>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59" name="Google Shape;3216;p22"/>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0" name="Google Shape;3217;p22"/>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1" name="Google Shape;3218;p22"/>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2" name="Google Shape;3219;p22"/>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3" name="Google Shape;3220;p22"/>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4" name="Google Shape;3221;p22"/>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5" name="Google Shape;3222;p22"/>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6" name="Google Shape;3223;p22"/>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7" name="Google Shape;3224;p22"/>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8" name="Google Shape;3225;p22"/>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69" name="Google Shape;3226;p22"/>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0" name="Google Shape;3227;p22"/>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1" name="Google Shape;3228;p22"/>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2" name="Google Shape;3229;p22"/>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3" name="Google Shape;3230;p22"/>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4" name="Google Shape;3231;p22"/>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5" name="Google Shape;3232;p22"/>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6" name="Google Shape;3233;p22"/>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7" name="Google Shape;3234;p22"/>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8" name="Google Shape;3235;p22"/>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79" name="Google Shape;3236;p22"/>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0" name="Google Shape;3237;p22"/>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1" name="Google Shape;3238;p22"/>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2" name="Google Shape;3239;p22"/>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3" name="Google Shape;3240;p22"/>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4" name="Google Shape;3241;p22"/>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5" name="Google Shape;3242;p22"/>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6" name="Google Shape;3243;p22"/>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7" name="Google Shape;3244;p22"/>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8" name="Google Shape;3245;p22"/>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89" name="Google Shape;3246;p22"/>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0" name="Google Shape;3247;p22"/>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1" name="Google Shape;3248;p22"/>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2" name="Google Shape;3249;p22"/>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3" name="Google Shape;3250;p22"/>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4" name="Google Shape;3251;p22"/>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5" name="Google Shape;3252;p22"/>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6" name="Google Shape;3253;p22"/>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7" name="Google Shape;3254;p22"/>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8" name="Google Shape;3255;p22"/>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199" name="Google Shape;3256;p22"/>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0" name="Google Shape;3257;p22"/>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1" name="Google Shape;3258;p22"/>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2" name="Google Shape;3259;p22"/>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3" name="Google Shape;3260;p22"/>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4" name="Google Shape;3261;p22"/>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5" name="Google Shape;3262;p22"/>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6" name="Google Shape;3263;p22"/>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7" name="Google Shape;3264;p22"/>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8" name="Google Shape;3265;p22"/>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09" name="Google Shape;3266;p22"/>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0" name="Google Shape;3267;p22"/>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1" name="Google Shape;3268;p22"/>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2" name="Google Shape;3269;p22"/>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3" name="Google Shape;3270;p22"/>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4" name="Google Shape;3271;p22"/>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5" name="Google Shape;3272;p22"/>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6" name="Google Shape;3273;p22"/>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7" name="Google Shape;3274;p22"/>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8" name="Google Shape;3275;p22"/>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19" name="Google Shape;3276;p22"/>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0" name="Google Shape;3277;p22"/>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1" name="Google Shape;3278;p22"/>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2" name="Google Shape;3279;p22"/>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3" name="Google Shape;3280;p22"/>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4" name="Google Shape;3281;p22"/>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5" name="Google Shape;3282;p22"/>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6" name="Google Shape;3283;p22"/>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7" name="Google Shape;3284;p22"/>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8" name="Google Shape;3285;p22"/>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29" name="Google Shape;3286;p22"/>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0" name="Google Shape;3287;p22"/>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1" name="Google Shape;3288;p22"/>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2" name="Google Shape;3289;p22"/>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3" name="Google Shape;3290;p22"/>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4" name="Google Shape;3291;p22"/>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5" name="Google Shape;3292;p22"/>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6" name="Google Shape;3293;p22"/>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7" name="Google Shape;3294;p22"/>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8" name="Google Shape;3295;p22"/>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39" name="Google Shape;3296;p22"/>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0" name="Google Shape;3297;p22"/>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1" name="Google Shape;3298;p22"/>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2" name="Google Shape;3299;p22"/>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3" name="Google Shape;3300;p22"/>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4" name="Google Shape;3301;p22"/>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5" name="Google Shape;3302;p22"/>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6" name="Google Shape;3303;p22"/>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7" name="Google Shape;3304;p22"/>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8" name="Google Shape;3305;p22"/>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49" name="Google Shape;3306;p22"/>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0" name="Google Shape;3307;p22"/>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1" name="Google Shape;3308;p22"/>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2" name="Google Shape;3309;p22"/>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3" name="Google Shape;3310;p22"/>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4" name="Google Shape;3311;p22"/>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5" name="Google Shape;3312;p22"/>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6" name="Google Shape;3313;p22"/>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7" name="Google Shape;3314;p22"/>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8" name="Google Shape;3315;p22"/>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59" name="Google Shape;3316;p22"/>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0" name="Google Shape;3317;p22"/>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1" name="Google Shape;3318;p22"/>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2" name="Google Shape;3319;p22"/>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3" name="Google Shape;3320;p22"/>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4" name="Google Shape;3321;p22"/>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5" name="Google Shape;3322;p22"/>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6" name="Google Shape;3323;p22"/>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7" name="Google Shape;3324;p22"/>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8" name="Google Shape;3325;p22"/>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69" name="Google Shape;3326;p22"/>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0" name="Google Shape;3327;p22"/>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1" name="Google Shape;3328;p22"/>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2" name="Google Shape;3329;p22"/>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3" name="Google Shape;3330;p22"/>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4" name="Google Shape;3331;p22"/>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5" name="Google Shape;3332;p22"/>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6" name="Google Shape;3333;p22"/>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7" name="Google Shape;3334;p22"/>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8" name="Google Shape;3335;p22"/>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79" name="Google Shape;3336;p22"/>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0" name="Google Shape;3337;p22"/>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1" name="Google Shape;3338;p22"/>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2" name="Google Shape;3339;p22"/>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3" name="Google Shape;3340;p22"/>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4" name="Google Shape;3341;p22"/>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285" name="Google Shape;3342;p22"/>
          <p:cNvGrpSpPr/>
          <p:nvPr/>
        </p:nvGrpSpPr>
        <p:grpSpPr>
          <a:xfrm>
            <a:off x="133200" y="148320"/>
            <a:ext cx="8650080" cy="4770360"/>
            <a:chOff x="133200" y="148320"/>
            <a:chExt cx="8650080" cy="4770360"/>
          </a:xfrm>
        </p:grpSpPr>
        <p:grpSp>
          <p:nvGrpSpPr>
            <p:cNvPr id="2286" name="Google Shape;3343;p22"/>
            <p:cNvGrpSpPr/>
            <p:nvPr/>
          </p:nvGrpSpPr>
          <p:grpSpPr>
            <a:xfrm>
              <a:off x="7727400" y="148320"/>
              <a:ext cx="962280" cy="961920"/>
              <a:chOff x="7727400" y="148320"/>
              <a:chExt cx="962280" cy="961920"/>
            </a:xfrm>
          </p:grpSpPr>
          <p:sp>
            <p:nvSpPr>
              <p:cNvPr id="2287" name="Google Shape;3344;p22"/>
              <p:cNvSpPr/>
              <p:nvPr/>
            </p:nvSpPr>
            <p:spPr>
              <a:xfrm>
                <a:off x="8217360" y="148320"/>
                <a:ext cx="23760" cy="961920"/>
              </a:xfrm>
              <a:custGeom>
                <a:avLst/>
                <a:gdLst>
                  <a:gd name="textAreaLeft" fmla="*/ 0 w 23760"/>
                  <a:gd name="textAreaRight" fmla="*/ 24120 w 23760"/>
                  <a:gd name="textAreaTop" fmla="*/ 0 h 961920"/>
                  <a:gd name="textAreaBottom" fmla="*/ 962280 h 9619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8" name="Google Shape;3345;p22"/>
              <p:cNvSpPr/>
              <p:nvPr/>
            </p:nvSpPr>
            <p:spPr>
              <a:xfrm>
                <a:off x="7727400" y="594720"/>
                <a:ext cx="962280" cy="25560"/>
              </a:xfrm>
              <a:custGeom>
                <a:avLst/>
                <a:gdLst>
                  <a:gd name="textAreaLeft" fmla="*/ 0 w 962280"/>
                  <a:gd name="textAreaRight" fmla="*/ 962640 w 962280"/>
                  <a:gd name="textAreaTop" fmla="*/ 0 h 25560"/>
                  <a:gd name="textAreaBottom" fmla="*/ 25920 h 255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2960" bIns="1296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89" name="Google Shape;3346;p22"/>
              <p:cNvSpPr/>
              <p:nvPr/>
            </p:nvSpPr>
            <p:spPr>
              <a:xfrm>
                <a:off x="7958520" y="380880"/>
                <a:ext cx="517320" cy="479160"/>
              </a:xfrm>
              <a:custGeom>
                <a:avLst/>
                <a:gdLst>
                  <a:gd name="textAreaLeft" fmla="*/ 0 w 517320"/>
                  <a:gd name="textAreaRight" fmla="*/ 517680 w 517320"/>
                  <a:gd name="textAreaTop" fmla="*/ 0 h 479160"/>
                  <a:gd name="textAreaBottom" fmla="*/ 479520 h 47916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0" name="Google Shape;3347;p22"/>
              <p:cNvSpPr/>
              <p:nvPr/>
            </p:nvSpPr>
            <p:spPr>
              <a:xfrm>
                <a:off x="7972560" y="339480"/>
                <a:ext cx="479160" cy="516960"/>
              </a:xfrm>
              <a:custGeom>
                <a:avLst/>
                <a:gdLst>
                  <a:gd name="textAreaLeft" fmla="*/ 0 w 479160"/>
                  <a:gd name="textAreaRight" fmla="*/ 479520 w 479160"/>
                  <a:gd name="textAreaTop" fmla="*/ 0 h 516960"/>
                  <a:gd name="textAreaBottom" fmla="*/ 517320 h 516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291" name="Google Shape;3348;p22"/>
            <p:cNvGrpSpPr/>
            <p:nvPr/>
          </p:nvGrpSpPr>
          <p:grpSpPr>
            <a:xfrm>
              <a:off x="133200" y="4403520"/>
              <a:ext cx="515160" cy="515160"/>
              <a:chOff x="133200" y="4403520"/>
              <a:chExt cx="515160" cy="515160"/>
            </a:xfrm>
          </p:grpSpPr>
          <p:sp>
            <p:nvSpPr>
              <p:cNvPr id="2292" name="Google Shape;3349;p22"/>
              <p:cNvSpPr/>
              <p:nvPr/>
            </p:nvSpPr>
            <p:spPr>
              <a:xfrm>
                <a:off x="395640" y="4403520"/>
                <a:ext cx="12600" cy="515160"/>
              </a:xfrm>
              <a:custGeom>
                <a:avLst/>
                <a:gdLst>
                  <a:gd name="textAreaLeft" fmla="*/ 0 w 12600"/>
                  <a:gd name="textAreaRight" fmla="*/ 12960 w 12600"/>
                  <a:gd name="textAreaTop" fmla="*/ 0 h 515160"/>
                  <a:gd name="textAreaBottom" fmla="*/ 515520 h 5151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3" name="Google Shape;3350;p22"/>
              <p:cNvSpPr/>
              <p:nvPr/>
            </p:nvSpPr>
            <p:spPr>
              <a:xfrm>
                <a:off x="133200" y="4642560"/>
                <a:ext cx="515160" cy="13680"/>
              </a:xfrm>
              <a:custGeom>
                <a:avLst/>
                <a:gdLst>
                  <a:gd name="textAreaLeft" fmla="*/ 0 w 515160"/>
                  <a:gd name="textAreaRight" fmla="*/ 515520 w 515160"/>
                  <a:gd name="textAreaTop" fmla="*/ 0 h 13680"/>
                  <a:gd name="textAreaBottom" fmla="*/ 14040 h 136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4" name="Google Shape;3351;p22"/>
              <p:cNvSpPr/>
              <p:nvPr/>
            </p:nvSpPr>
            <p:spPr>
              <a:xfrm>
                <a:off x="257040" y="4528080"/>
                <a:ext cx="276840" cy="256680"/>
              </a:xfrm>
              <a:custGeom>
                <a:avLst/>
                <a:gdLst>
                  <a:gd name="textAreaLeft" fmla="*/ 0 w 276840"/>
                  <a:gd name="textAreaRight" fmla="*/ 277200 w 276840"/>
                  <a:gd name="textAreaTop" fmla="*/ 0 h 256680"/>
                  <a:gd name="textAreaBottom" fmla="*/ 257040 h 2566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5" name="Google Shape;3352;p22"/>
              <p:cNvSpPr/>
              <p:nvPr/>
            </p:nvSpPr>
            <p:spPr>
              <a:xfrm>
                <a:off x="264600" y="4506120"/>
                <a:ext cx="256320" cy="276840"/>
              </a:xfrm>
              <a:custGeom>
                <a:avLst/>
                <a:gdLst>
                  <a:gd name="textAreaLeft" fmla="*/ 0 w 256320"/>
                  <a:gd name="textAreaRight" fmla="*/ 256680 w 256320"/>
                  <a:gd name="textAreaTop" fmla="*/ 0 h 276840"/>
                  <a:gd name="textAreaBottom" fmla="*/ 277200 h 2768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296" name="Google Shape;3353;p22"/>
            <p:cNvGrpSpPr/>
            <p:nvPr/>
          </p:nvGrpSpPr>
          <p:grpSpPr>
            <a:xfrm>
              <a:off x="8430840" y="833400"/>
              <a:ext cx="352440" cy="352440"/>
              <a:chOff x="8430840" y="833400"/>
              <a:chExt cx="352440" cy="352440"/>
            </a:xfrm>
          </p:grpSpPr>
          <p:sp>
            <p:nvSpPr>
              <p:cNvPr id="2297" name="Google Shape;3354;p22"/>
              <p:cNvSpPr/>
              <p:nvPr/>
            </p:nvSpPr>
            <p:spPr>
              <a:xfrm>
                <a:off x="8610480" y="833400"/>
                <a:ext cx="8640" cy="352440"/>
              </a:xfrm>
              <a:custGeom>
                <a:avLst/>
                <a:gdLst>
                  <a:gd name="textAreaLeft" fmla="*/ 0 w 8640"/>
                  <a:gd name="textAreaRight" fmla="*/ 900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8" name="Google Shape;3355;p22"/>
              <p:cNvSpPr/>
              <p:nvPr/>
            </p:nvSpPr>
            <p:spPr>
              <a:xfrm>
                <a:off x="8430840" y="996840"/>
                <a:ext cx="352440" cy="9000"/>
              </a:xfrm>
              <a:custGeom>
                <a:avLst/>
                <a:gdLst>
                  <a:gd name="textAreaLeft" fmla="*/ 0 w 352440"/>
                  <a:gd name="textAreaRight" fmla="*/ 35280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299" name="Google Shape;3356;p22"/>
              <p:cNvSpPr/>
              <p:nvPr/>
            </p:nvSpPr>
            <p:spPr>
              <a:xfrm>
                <a:off x="8515440" y="918720"/>
                <a:ext cx="189360" cy="175320"/>
              </a:xfrm>
              <a:custGeom>
                <a:avLst/>
                <a:gdLst>
                  <a:gd name="textAreaLeft" fmla="*/ 0 w 189360"/>
                  <a:gd name="textAreaRight" fmla="*/ 18972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0" name="Google Shape;3357;p22"/>
              <p:cNvSpPr/>
              <p:nvPr/>
            </p:nvSpPr>
            <p:spPr>
              <a:xfrm>
                <a:off x="8520480" y="903240"/>
                <a:ext cx="175320" cy="189360"/>
              </a:xfrm>
              <a:custGeom>
                <a:avLst/>
                <a:gdLst>
                  <a:gd name="textAreaLeft" fmla="*/ 0 w 175320"/>
                  <a:gd name="textAreaRight" fmla="*/ 17568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USTOM_4_1">
    <p:bg>
      <p:bgPr>
        <a:solidFill>
          <a:schemeClr val="dk2"/>
        </a:solidFill>
        <a:effectLst/>
      </p:bgPr>
    </p:bg>
    <p:spTree>
      <p:nvGrpSpPr>
        <p:cNvPr id="1" name=""/>
        <p:cNvGrpSpPr/>
        <p:nvPr/>
      </p:nvGrpSpPr>
      <p:grpSpPr>
        <a:xfrm>
          <a:off x="0" y="0"/>
          <a:ext cx="0" cy="0"/>
          <a:chOff x="0" y="0"/>
          <a:chExt cx="0" cy="0"/>
        </a:xfrm>
      </p:grpSpPr>
      <p:pic>
        <p:nvPicPr>
          <p:cNvPr id="2301" name="Google Shape;3359;p23"/>
          <p:cNvPicPr/>
          <p:nvPr/>
        </p:nvPicPr>
        <p:blipFill>
          <a:blip r:embed="rId2"/>
          <a:stretch/>
        </p:blipFill>
        <p:spPr>
          <a:xfrm>
            <a:off x="0" y="0"/>
            <a:ext cx="9143640" cy="5143320"/>
          </a:xfrm>
          <a:prstGeom prst="rect">
            <a:avLst/>
          </a:prstGeom>
          <a:noFill/>
          <a:ln w="0">
            <a:noFill/>
          </a:ln>
        </p:spPr>
      </p:pic>
      <p:sp>
        <p:nvSpPr>
          <p:cNvPr id="2302" name="PlaceHolder 1"/>
          <p:cNvSpPr>
            <a:spLocks noGrp="1"/>
          </p:cNvSpPr>
          <p:nvPr>
            <p:ph type="title"/>
          </p:nvPr>
        </p:nvSpPr>
        <p:spPr>
          <a:xfrm>
            <a:off x="5565600" y="1501560"/>
            <a:ext cx="2630160" cy="113616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2303" name="Google Shape;3362;p23"/>
          <p:cNvGrpSpPr/>
          <p:nvPr/>
        </p:nvGrpSpPr>
        <p:grpSpPr>
          <a:xfrm>
            <a:off x="360" y="-360"/>
            <a:ext cx="9352800" cy="5095440"/>
            <a:chOff x="360" y="-360"/>
            <a:chExt cx="9352800" cy="5095440"/>
          </a:xfrm>
        </p:grpSpPr>
        <p:sp>
          <p:nvSpPr>
            <p:cNvPr id="2304" name="Google Shape;3363;p23"/>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5" name="Google Shape;3364;p23"/>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6" name="Google Shape;3365;p23"/>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7" name="Google Shape;3366;p23"/>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8" name="Google Shape;3367;p23"/>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09" name="Google Shape;3368;p23"/>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0" name="Google Shape;3369;p23"/>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1" name="Google Shape;3370;p23"/>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2" name="Google Shape;3371;p23"/>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3" name="Google Shape;3372;p23"/>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4" name="Google Shape;3373;p23"/>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5" name="Google Shape;3374;p23"/>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6" name="Google Shape;3375;p23"/>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7" name="Google Shape;3376;p23"/>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8" name="Google Shape;3377;p23"/>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19" name="Google Shape;3378;p23"/>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0" name="Google Shape;3379;p23"/>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1" name="Google Shape;3380;p23"/>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2" name="Google Shape;3381;p23"/>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3" name="Google Shape;3382;p23"/>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4" name="Google Shape;3383;p23"/>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5" name="Google Shape;3384;p23"/>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6" name="Google Shape;3385;p23"/>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7" name="Google Shape;3386;p23"/>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8" name="Google Shape;3387;p23"/>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29" name="Google Shape;3388;p23"/>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0" name="Google Shape;3389;p23"/>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1" name="Google Shape;3390;p23"/>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2" name="Google Shape;3391;p23"/>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3" name="Google Shape;3392;p23"/>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4" name="Google Shape;3393;p23"/>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5" name="Google Shape;3394;p23"/>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6" name="Google Shape;3395;p23"/>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7" name="Google Shape;3396;p23"/>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8" name="Google Shape;3397;p23"/>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39" name="Google Shape;3398;p23"/>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0" name="Google Shape;3399;p23"/>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1" name="Google Shape;3400;p23"/>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2" name="Google Shape;3401;p23"/>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3" name="Google Shape;3402;p23"/>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4" name="Google Shape;3403;p23"/>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5" name="Google Shape;3404;p23"/>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6" name="Google Shape;3405;p23"/>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7" name="Google Shape;3406;p23"/>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8" name="Google Shape;3407;p23"/>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49" name="Google Shape;3408;p23"/>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0" name="Google Shape;3409;p23"/>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1" name="Google Shape;3410;p23"/>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2" name="Google Shape;3411;p23"/>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3" name="Google Shape;3412;p23"/>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4" name="Google Shape;3413;p23"/>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5" name="Google Shape;3414;p23"/>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6" name="Google Shape;3415;p23"/>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7" name="Google Shape;3416;p23"/>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8" name="Google Shape;3417;p23"/>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59" name="Google Shape;3418;p23"/>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0" name="Google Shape;3419;p23"/>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1" name="Google Shape;3420;p23"/>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2" name="Google Shape;3421;p23"/>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3" name="Google Shape;3422;p23"/>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4" name="Google Shape;3423;p23"/>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5" name="Google Shape;3424;p23"/>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6" name="Google Shape;3425;p23"/>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7" name="Google Shape;3426;p23"/>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8" name="Google Shape;3427;p23"/>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69" name="Google Shape;3428;p23"/>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0" name="Google Shape;3429;p23"/>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1" name="Google Shape;3430;p23"/>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2" name="Google Shape;3431;p23"/>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3" name="Google Shape;3432;p23"/>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4" name="Google Shape;3433;p23"/>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5" name="Google Shape;3434;p23"/>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6" name="Google Shape;3435;p23"/>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7" name="Google Shape;3436;p23"/>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8" name="Google Shape;3437;p23"/>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79" name="Google Shape;3438;p23"/>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0" name="Google Shape;3439;p23"/>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1" name="Google Shape;3440;p23"/>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2" name="Google Shape;3441;p23"/>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3" name="Google Shape;3442;p23"/>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4" name="Google Shape;3443;p23"/>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5" name="Google Shape;3444;p23"/>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6" name="Google Shape;3445;p23"/>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7" name="Google Shape;3446;p23"/>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8" name="Google Shape;3447;p23"/>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89" name="Google Shape;3448;p23"/>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0" name="Google Shape;3449;p23"/>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1" name="Google Shape;3450;p23"/>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2" name="Google Shape;3451;p23"/>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3" name="Google Shape;3452;p23"/>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4" name="Google Shape;3453;p23"/>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5" name="Google Shape;3454;p23"/>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6" name="Google Shape;3455;p23"/>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7" name="Google Shape;3456;p23"/>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8" name="Google Shape;3457;p23"/>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399" name="Google Shape;3458;p23"/>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0" name="Google Shape;3459;p23"/>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1" name="Google Shape;3460;p23"/>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2" name="Google Shape;3461;p23"/>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3" name="Google Shape;3462;p23"/>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4" name="Google Shape;3463;p23"/>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5" name="Google Shape;3464;p23"/>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6" name="Google Shape;3465;p23"/>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7" name="Google Shape;3466;p23"/>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8" name="Google Shape;3467;p23"/>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09" name="Google Shape;3468;p23"/>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0" name="Google Shape;3469;p23"/>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1" name="Google Shape;3470;p23"/>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2" name="Google Shape;3471;p23"/>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3" name="Google Shape;3472;p23"/>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4" name="Google Shape;3473;p23"/>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5" name="Google Shape;3474;p23"/>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6" name="Google Shape;3475;p23"/>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7" name="Google Shape;3476;p23"/>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8" name="Google Shape;3477;p23"/>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19" name="Google Shape;3478;p23"/>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0" name="Google Shape;3479;p23"/>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1" name="Google Shape;3480;p23"/>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2" name="Google Shape;3481;p23"/>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3" name="Google Shape;3482;p23"/>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4" name="Google Shape;3483;p23"/>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5" name="Google Shape;3484;p23"/>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6" name="Google Shape;3485;p23"/>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7" name="Google Shape;3486;p23"/>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8" name="Google Shape;3487;p23"/>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29" name="Google Shape;3488;p23"/>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0" name="Google Shape;3489;p23"/>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1" name="Google Shape;3490;p23"/>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2" name="Google Shape;3491;p23"/>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3" name="Google Shape;3492;p23"/>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4" name="Google Shape;3493;p23"/>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5" name="Google Shape;3494;p23"/>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6" name="Google Shape;3495;p23"/>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7" name="Google Shape;3496;p23"/>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8" name="Google Shape;3497;p23"/>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39" name="Google Shape;3498;p23"/>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0" name="Google Shape;3499;p23"/>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1" name="Google Shape;3500;p23"/>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2" name="Google Shape;3501;p23"/>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3" name="Google Shape;3502;p23"/>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4" name="Google Shape;3503;p23"/>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5" name="Google Shape;3504;p23"/>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6" name="Google Shape;3505;p23"/>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7" name="Google Shape;3506;p23"/>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48" name="Google Shape;3507;p23"/>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449" name="Google Shape;3508;p23"/>
          <p:cNvGrpSpPr/>
          <p:nvPr/>
        </p:nvGrpSpPr>
        <p:grpSpPr>
          <a:xfrm>
            <a:off x="160200" y="4042800"/>
            <a:ext cx="962280" cy="961920"/>
            <a:chOff x="160200" y="4042800"/>
            <a:chExt cx="962280" cy="961920"/>
          </a:xfrm>
        </p:grpSpPr>
        <p:sp>
          <p:nvSpPr>
            <p:cNvPr id="2450" name="Google Shape;3509;p23"/>
            <p:cNvSpPr/>
            <p:nvPr/>
          </p:nvSpPr>
          <p:spPr>
            <a:xfrm>
              <a:off x="650160" y="4042800"/>
              <a:ext cx="23760" cy="961920"/>
            </a:xfrm>
            <a:custGeom>
              <a:avLst/>
              <a:gdLst>
                <a:gd name="textAreaLeft" fmla="*/ 0 w 23760"/>
                <a:gd name="textAreaRight" fmla="*/ 24120 w 23760"/>
                <a:gd name="textAreaTop" fmla="*/ 0 h 961920"/>
                <a:gd name="textAreaBottom" fmla="*/ 962280 h 9619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51" name="Google Shape;3510;p23"/>
            <p:cNvSpPr/>
            <p:nvPr/>
          </p:nvSpPr>
          <p:spPr>
            <a:xfrm>
              <a:off x="160200" y="4489560"/>
              <a:ext cx="962280" cy="25560"/>
            </a:xfrm>
            <a:custGeom>
              <a:avLst/>
              <a:gdLst>
                <a:gd name="textAreaLeft" fmla="*/ 0 w 962280"/>
                <a:gd name="textAreaRight" fmla="*/ 962640 w 962280"/>
                <a:gd name="textAreaTop" fmla="*/ 0 h 25560"/>
                <a:gd name="textAreaBottom" fmla="*/ 25920 h 255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2960" bIns="1296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52" name="Google Shape;3511;p23"/>
            <p:cNvSpPr/>
            <p:nvPr/>
          </p:nvSpPr>
          <p:spPr>
            <a:xfrm>
              <a:off x="391320" y="4275720"/>
              <a:ext cx="517320" cy="479160"/>
            </a:xfrm>
            <a:custGeom>
              <a:avLst/>
              <a:gdLst>
                <a:gd name="textAreaLeft" fmla="*/ 0 w 517320"/>
                <a:gd name="textAreaRight" fmla="*/ 517680 w 517320"/>
                <a:gd name="textAreaTop" fmla="*/ 0 h 479160"/>
                <a:gd name="textAreaBottom" fmla="*/ 479520 h 47916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53" name="Google Shape;3512;p23"/>
            <p:cNvSpPr/>
            <p:nvPr/>
          </p:nvSpPr>
          <p:spPr>
            <a:xfrm>
              <a:off x="405360" y="4234320"/>
              <a:ext cx="479160" cy="516960"/>
            </a:xfrm>
            <a:custGeom>
              <a:avLst/>
              <a:gdLst>
                <a:gd name="textAreaLeft" fmla="*/ 0 w 479160"/>
                <a:gd name="textAreaRight" fmla="*/ 479520 w 479160"/>
                <a:gd name="textAreaTop" fmla="*/ 0 h 516960"/>
                <a:gd name="textAreaBottom" fmla="*/ 517320 h 516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2454" name="Google Shape;3513;p23"/>
          <p:cNvSpPr/>
          <p:nvPr/>
        </p:nvSpPr>
        <p:spPr>
          <a:xfrm>
            <a:off x="8383680" y="205200"/>
            <a:ext cx="545760" cy="432360"/>
          </a:xfrm>
          <a:custGeom>
            <a:avLst/>
            <a:gdLst>
              <a:gd name="textAreaLeft" fmla="*/ 0 w 545760"/>
              <a:gd name="textAreaRight" fmla="*/ 54612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ITLE_AND_TWO_COLUMNS_1">
    <p:bg>
      <p:bgPr>
        <a:solidFill>
          <a:schemeClr val="dk2"/>
        </a:solidFill>
        <a:effectLst/>
      </p:bgPr>
    </p:bg>
    <p:spTree>
      <p:nvGrpSpPr>
        <p:cNvPr id="1" name=""/>
        <p:cNvGrpSpPr/>
        <p:nvPr/>
      </p:nvGrpSpPr>
      <p:grpSpPr>
        <a:xfrm>
          <a:off x="0" y="0"/>
          <a:ext cx="0" cy="0"/>
          <a:chOff x="0" y="0"/>
          <a:chExt cx="0" cy="0"/>
        </a:xfrm>
      </p:grpSpPr>
      <p:pic>
        <p:nvPicPr>
          <p:cNvPr id="2455" name="Google Shape;3515;p24"/>
          <p:cNvPicPr/>
          <p:nvPr/>
        </p:nvPicPr>
        <p:blipFill>
          <a:blip r:embed="rId2"/>
          <a:stretch/>
        </p:blipFill>
        <p:spPr>
          <a:xfrm>
            <a:off x="0" y="0"/>
            <a:ext cx="9143640" cy="5143320"/>
          </a:xfrm>
          <a:prstGeom prst="rect">
            <a:avLst/>
          </a:prstGeom>
          <a:noFill/>
          <a:ln w="0">
            <a:noFill/>
          </a:ln>
        </p:spPr>
      </p:pic>
      <p:sp>
        <p:nvSpPr>
          <p:cNvPr id="2456"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457" name="Google Shape;3521;p24"/>
          <p:cNvGrpSpPr/>
          <p:nvPr/>
        </p:nvGrpSpPr>
        <p:grpSpPr>
          <a:xfrm>
            <a:off x="360" y="-360"/>
            <a:ext cx="9352800" cy="5095440"/>
            <a:chOff x="360" y="-360"/>
            <a:chExt cx="9352800" cy="5095440"/>
          </a:xfrm>
        </p:grpSpPr>
        <p:sp>
          <p:nvSpPr>
            <p:cNvPr id="2458" name="Google Shape;3522;p24"/>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59" name="Google Shape;3523;p24"/>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0" name="Google Shape;3524;p24"/>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1" name="Google Shape;3525;p24"/>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2" name="Google Shape;3526;p24"/>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3" name="Google Shape;3527;p24"/>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4" name="Google Shape;3528;p24"/>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5" name="Google Shape;3529;p24"/>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6" name="Google Shape;3530;p24"/>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7" name="Google Shape;3531;p24"/>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8" name="Google Shape;3532;p24"/>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69" name="Google Shape;3533;p24"/>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0" name="Google Shape;3534;p24"/>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1" name="Google Shape;3535;p24"/>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2" name="Google Shape;3536;p24"/>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3" name="Google Shape;3537;p24"/>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4" name="Google Shape;3538;p24"/>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5" name="Google Shape;3539;p24"/>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6" name="Google Shape;3540;p24"/>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7" name="Google Shape;3541;p24"/>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8" name="Google Shape;3542;p24"/>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79" name="Google Shape;3543;p24"/>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0" name="Google Shape;3544;p24"/>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1" name="Google Shape;3545;p24"/>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2" name="Google Shape;3546;p24"/>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3" name="Google Shape;3547;p24"/>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4" name="Google Shape;3548;p24"/>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5" name="Google Shape;3549;p24"/>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6" name="Google Shape;3550;p24"/>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7" name="Google Shape;3551;p24"/>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8" name="Google Shape;3552;p24"/>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89" name="Google Shape;3553;p24"/>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0" name="Google Shape;3554;p24"/>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1" name="Google Shape;3555;p24"/>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2" name="Google Shape;3556;p24"/>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3" name="Google Shape;3557;p24"/>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4" name="Google Shape;3558;p24"/>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5" name="Google Shape;3559;p24"/>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6" name="Google Shape;3560;p24"/>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7" name="Google Shape;3561;p24"/>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8" name="Google Shape;3562;p24"/>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499" name="Google Shape;3563;p24"/>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0" name="Google Shape;3564;p24"/>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1" name="Google Shape;3565;p24"/>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2" name="Google Shape;3566;p24"/>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3" name="Google Shape;3567;p24"/>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4" name="Google Shape;3568;p24"/>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5" name="Google Shape;3569;p24"/>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6" name="Google Shape;3570;p24"/>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7" name="Google Shape;3571;p24"/>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8" name="Google Shape;3572;p24"/>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09" name="Google Shape;3573;p24"/>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0" name="Google Shape;3574;p24"/>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1" name="Google Shape;3575;p24"/>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2" name="Google Shape;3576;p24"/>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3" name="Google Shape;3577;p24"/>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4" name="Google Shape;3578;p24"/>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5" name="Google Shape;3579;p24"/>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6" name="Google Shape;3580;p24"/>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7" name="Google Shape;3581;p24"/>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8" name="Google Shape;3582;p24"/>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19" name="Google Shape;3583;p24"/>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0" name="Google Shape;3584;p24"/>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1" name="Google Shape;3585;p24"/>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2" name="Google Shape;3586;p24"/>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3" name="Google Shape;3587;p24"/>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4" name="Google Shape;3588;p24"/>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5" name="Google Shape;3589;p24"/>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6" name="Google Shape;3590;p24"/>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7" name="Google Shape;3591;p24"/>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8" name="Google Shape;3592;p24"/>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29" name="Google Shape;3593;p24"/>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0" name="Google Shape;3594;p24"/>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1" name="Google Shape;3595;p24"/>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2" name="Google Shape;3596;p24"/>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3" name="Google Shape;3597;p24"/>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4" name="Google Shape;3598;p24"/>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5" name="Google Shape;3599;p24"/>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6" name="Google Shape;3600;p24"/>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7" name="Google Shape;3601;p24"/>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8" name="Google Shape;3602;p24"/>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39" name="Google Shape;3603;p24"/>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0" name="Google Shape;3604;p24"/>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1" name="Google Shape;3605;p24"/>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2" name="Google Shape;3606;p24"/>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3" name="Google Shape;3607;p24"/>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4" name="Google Shape;3608;p24"/>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5" name="Google Shape;3609;p24"/>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6" name="Google Shape;3610;p24"/>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7" name="Google Shape;3611;p24"/>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8" name="Google Shape;3612;p24"/>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49" name="Google Shape;3613;p24"/>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0" name="Google Shape;3614;p24"/>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1" name="Google Shape;3615;p24"/>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2" name="Google Shape;3616;p24"/>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3" name="Google Shape;3617;p24"/>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4" name="Google Shape;3618;p24"/>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5" name="Google Shape;3619;p24"/>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6" name="Google Shape;3620;p24"/>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7" name="Google Shape;3621;p24"/>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8" name="Google Shape;3622;p24"/>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59" name="Google Shape;3623;p24"/>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0" name="Google Shape;3624;p24"/>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1" name="Google Shape;3625;p24"/>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2" name="Google Shape;3626;p24"/>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3" name="Google Shape;3627;p24"/>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4" name="Google Shape;3628;p24"/>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5" name="Google Shape;3629;p24"/>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6" name="Google Shape;3630;p24"/>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7" name="Google Shape;3631;p24"/>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8" name="Google Shape;3632;p24"/>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69" name="Google Shape;3633;p24"/>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0" name="Google Shape;3634;p24"/>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1" name="Google Shape;3635;p24"/>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2" name="Google Shape;3636;p24"/>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3" name="Google Shape;3637;p24"/>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4" name="Google Shape;3638;p24"/>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5" name="Google Shape;3639;p24"/>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6" name="Google Shape;3640;p24"/>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7" name="Google Shape;3641;p24"/>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8" name="Google Shape;3642;p24"/>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79" name="Google Shape;3643;p24"/>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0" name="Google Shape;3644;p24"/>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1" name="Google Shape;3645;p24"/>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2" name="Google Shape;3646;p24"/>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3" name="Google Shape;3647;p24"/>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4" name="Google Shape;3648;p24"/>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5" name="Google Shape;3649;p24"/>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6" name="Google Shape;3650;p24"/>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7" name="Google Shape;3651;p24"/>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8" name="Google Shape;3652;p24"/>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89" name="Google Shape;3653;p24"/>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0" name="Google Shape;3654;p24"/>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1" name="Google Shape;3655;p24"/>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2" name="Google Shape;3656;p24"/>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3" name="Google Shape;3657;p24"/>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4" name="Google Shape;3658;p24"/>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5" name="Google Shape;3659;p24"/>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6" name="Google Shape;3660;p24"/>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7" name="Google Shape;3661;p24"/>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8" name="Google Shape;3662;p24"/>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599" name="Google Shape;3663;p24"/>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0" name="Google Shape;3664;p24"/>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1" name="Google Shape;3665;p24"/>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2" name="Google Shape;3666;p24"/>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603" name="Google Shape;3667;p24"/>
          <p:cNvGrpSpPr/>
          <p:nvPr/>
        </p:nvGrpSpPr>
        <p:grpSpPr>
          <a:xfrm>
            <a:off x="8430840" y="4424760"/>
            <a:ext cx="506520" cy="506520"/>
            <a:chOff x="8430840" y="4424760"/>
            <a:chExt cx="506520" cy="506520"/>
          </a:xfrm>
        </p:grpSpPr>
        <p:sp>
          <p:nvSpPr>
            <p:cNvPr id="2604" name="Google Shape;3668;p24"/>
            <p:cNvSpPr/>
            <p:nvPr/>
          </p:nvSpPr>
          <p:spPr>
            <a:xfrm>
              <a:off x="8688600" y="442476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5" name="Google Shape;3669;p24"/>
            <p:cNvSpPr/>
            <p:nvPr/>
          </p:nvSpPr>
          <p:spPr>
            <a:xfrm>
              <a:off x="8430840" y="465984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6" name="Google Shape;3670;p24"/>
            <p:cNvSpPr/>
            <p:nvPr/>
          </p:nvSpPr>
          <p:spPr>
            <a:xfrm>
              <a:off x="8552520" y="454716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07" name="Google Shape;3671;p24"/>
            <p:cNvSpPr/>
            <p:nvPr/>
          </p:nvSpPr>
          <p:spPr>
            <a:xfrm>
              <a:off x="8559720" y="452556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ITLE_AND_TWO_COLUMNS_1_1">
    <p:bg>
      <p:bgPr>
        <a:solidFill>
          <a:schemeClr val="dk2"/>
        </a:solidFill>
        <a:effectLst/>
      </p:bgPr>
    </p:bg>
    <p:spTree>
      <p:nvGrpSpPr>
        <p:cNvPr id="1" name=""/>
        <p:cNvGrpSpPr/>
        <p:nvPr/>
      </p:nvGrpSpPr>
      <p:grpSpPr>
        <a:xfrm>
          <a:off x="0" y="0"/>
          <a:ext cx="0" cy="0"/>
          <a:chOff x="0" y="0"/>
          <a:chExt cx="0" cy="0"/>
        </a:xfrm>
      </p:grpSpPr>
      <p:pic>
        <p:nvPicPr>
          <p:cNvPr id="2608" name="Google Shape;3673;p25"/>
          <p:cNvPicPr/>
          <p:nvPr/>
        </p:nvPicPr>
        <p:blipFill>
          <a:blip r:embed="rId2"/>
          <a:stretch/>
        </p:blipFill>
        <p:spPr>
          <a:xfrm>
            <a:off x="0" y="0"/>
            <a:ext cx="9143640" cy="5143320"/>
          </a:xfrm>
          <a:prstGeom prst="rect">
            <a:avLst/>
          </a:prstGeom>
          <a:noFill/>
          <a:ln w="0">
            <a:noFill/>
          </a:ln>
        </p:spPr>
      </p:pic>
      <p:sp>
        <p:nvSpPr>
          <p:cNvPr id="260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610" name="Google Shape;3677;p25"/>
          <p:cNvGrpSpPr/>
          <p:nvPr/>
        </p:nvGrpSpPr>
        <p:grpSpPr>
          <a:xfrm>
            <a:off x="360" y="0"/>
            <a:ext cx="9352800" cy="5095440"/>
            <a:chOff x="360" y="0"/>
            <a:chExt cx="9352800" cy="5095440"/>
          </a:xfrm>
        </p:grpSpPr>
        <p:sp>
          <p:nvSpPr>
            <p:cNvPr id="2611" name="Google Shape;3678;p25"/>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2" name="Google Shape;3679;p25"/>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3" name="Google Shape;3680;p25"/>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4" name="Google Shape;3681;p25"/>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5" name="Google Shape;3682;p25"/>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6" name="Google Shape;3683;p25"/>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7" name="Google Shape;3684;p25"/>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8" name="Google Shape;3685;p25"/>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19" name="Google Shape;3686;p25"/>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0" name="Google Shape;3687;p25"/>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1" name="Google Shape;3688;p25"/>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2" name="Google Shape;3689;p25"/>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3" name="Google Shape;3690;p25"/>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4" name="Google Shape;3691;p25"/>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5" name="Google Shape;3692;p25"/>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6" name="Google Shape;3693;p25"/>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7" name="Google Shape;3694;p25"/>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8" name="Google Shape;3695;p25"/>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29" name="Google Shape;3696;p25"/>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0" name="Google Shape;3697;p25"/>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1" name="Google Shape;3698;p25"/>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2" name="Google Shape;3699;p25"/>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3" name="Google Shape;3700;p25"/>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4" name="Google Shape;3701;p25"/>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5" name="Google Shape;3702;p25"/>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6" name="Google Shape;3703;p25"/>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7" name="Google Shape;3704;p25"/>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8" name="Google Shape;3705;p25"/>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39" name="Google Shape;3706;p25"/>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0" name="Google Shape;3707;p25"/>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1" name="Google Shape;3708;p25"/>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2" name="Google Shape;3709;p25"/>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3" name="Google Shape;3710;p25"/>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4" name="Google Shape;3711;p25"/>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5" name="Google Shape;3712;p25"/>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6" name="Google Shape;3713;p25"/>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7" name="Google Shape;3714;p25"/>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8" name="Google Shape;3715;p25"/>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49" name="Google Shape;3716;p25"/>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0" name="Google Shape;3717;p25"/>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1" name="Google Shape;3718;p25"/>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2" name="Google Shape;3719;p25"/>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3" name="Google Shape;3720;p25"/>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4" name="Google Shape;3721;p25"/>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5" name="Google Shape;3722;p25"/>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6" name="Google Shape;3723;p25"/>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7" name="Google Shape;3724;p25"/>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8" name="Google Shape;3725;p25"/>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59" name="Google Shape;3726;p25"/>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0" name="Google Shape;3727;p25"/>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1" name="Google Shape;3728;p25"/>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2" name="Google Shape;3729;p25"/>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3" name="Google Shape;3730;p25"/>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4" name="Google Shape;3731;p25"/>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5" name="Google Shape;3732;p25"/>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6" name="Google Shape;3733;p25"/>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7" name="Google Shape;3734;p25"/>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8" name="Google Shape;3735;p25"/>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69" name="Google Shape;3736;p25"/>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0" name="Google Shape;3737;p25"/>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1" name="Google Shape;3738;p25"/>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2" name="Google Shape;3739;p25"/>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3" name="Google Shape;3740;p25"/>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4" name="Google Shape;3741;p25"/>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5" name="Google Shape;3742;p25"/>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6" name="Google Shape;3743;p25"/>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7" name="Google Shape;3744;p25"/>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8" name="Google Shape;3745;p25"/>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79" name="Google Shape;3746;p25"/>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0" name="Google Shape;3747;p25"/>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1" name="Google Shape;3748;p25"/>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2" name="Google Shape;3749;p25"/>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3" name="Google Shape;3750;p25"/>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4" name="Google Shape;3751;p25"/>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5" name="Google Shape;3752;p25"/>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6" name="Google Shape;3753;p25"/>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7" name="Google Shape;3754;p25"/>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8" name="Google Shape;3755;p25"/>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89" name="Google Shape;3756;p25"/>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0" name="Google Shape;3757;p25"/>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1" name="Google Shape;3758;p25"/>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2" name="Google Shape;3759;p25"/>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3" name="Google Shape;3760;p25"/>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4" name="Google Shape;3761;p25"/>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5" name="Google Shape;3762;p25"/>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6" name="Google Shape;3763;p25"/>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7" name="Google Shape;3764;p25"/>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8" name="Google Shape;3765;p25"/>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699" name="Google Shape;3766;p25"/>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0" name="Google Shape;3767;p25"/>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1" name="Google Shape;3768;p25"/>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2" name="Google Shape;3769;p25"/>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3" name="Google Shape;3770;p25"/>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4" name="Google Shape;3771;p25"/>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5" name="Google Shape;3772;p25"/>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6" name="Google Shape;3773;p25"/>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7" name="Google Shape;3774;p25"/>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8" name="Google Shape;3775;p25"/>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09" name="Google Shape;3776;p25"/>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0" name="Google Shape;3777;p25"/>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1" name="Google Shape;3778;p25"/>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2" name="Google Shape;3779;p25"/>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3" name="Google Shape;3780;p25"/>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4" name="Google Shape;3781;p25"/>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5" name="Google Shape;3782;p25"/>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6" name="Google Shape;3783;p25"/>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7" name="Google Shape;3784;p25"/>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8" name="Google Shape;3785;p25"/>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19" name="Google Shape;3786;p25"/>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0" name="Google Shape;3787;p25"/>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1" name="Google Shape;3788;p25"/>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2" name="Google Shape;3789;p25"/>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3" name="Google Shape;3790;p25"/>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4" name="Google Shape;3791;p25"/>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5" name="Google Shape;3792;p25"/>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6" name="Google Shape;3793;p25"/>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7" name="Google Shape;3794;p25"/>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8" name="Google Shape;3795;p25"/>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29" name="Google Shape;3796;p25"/>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0" name="Google Shape;3797;p25"/>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1" name="Google Shape;3798;p25"/>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2" name="Google Shape;3799;p25"/>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3" name="Google Shape;3800;p25"/>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4" name="Google Shape;3801;p25"/>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5" name="Google Shape;3802;p25"/>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6" name="Google Shape;3803;p25"/>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7" name="Google Shape;3804;p25"/>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8" name="Google Shape;3805;p25"/>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39" name="Google Shape;3806;p25"/>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0" name="Google Shape;3807;p25"/>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1" name="Google Shape;3808;p25"/>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2" name="Google Shape;3809;p25"/>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3" name="Google Shape;3810;p25"/>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4" name="Google Shape;3811;p25"/>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5" name="Google Shape;3812;p25"/>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6" name="Google Shape;3813;p25"/>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7" name="Google Shape;3814;p25"/>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8" name="Google Shape;3815;p25"/>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49" name="Google Shape;3816;p25"/>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0" name="Google Shape;3817;p25"/>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1" name="Google Shape;3818;p25"/>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2" name="Google Shape;3819;p25"/>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3" name="Google Shape;3820;p25"/>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4" name="Google Shape;3821;p25"/>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5" name="Google Shape;3822;p25"/>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756" name="Google Shape;3823;p25"/>
          <p:cNvGrpSpPr/>
          <p:nvPr/>
        </p:nvGrpSpPr>
        <p:grpSpPr>
          <a:xfrm>
            <a:off x="296280" y="203760"/>
            <a:ext cx="9192960" cy="4399560"/>
            <a:chOff x="296280" y="203760"/>
            <a:chExt cx="9192960" cy="4399560"/>
          </a:xfrm>
        </p:grpSpPr>
        <p:sp>
          <p:nvSpPr>
            <p:cNvPr id="2757" name="Google Shape;3824;p25"/>
            <p:cNvSpPr/>
            <p:nvPr/>
          </p:nvSpPr>
          <p:spPr>
            <a:xfrm>
              <a:off x="8759520" y="4025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58" name="Google Shape;3825;p25"/>
            <p:cNvSpPr/>
            <p:nvPr/>
          </p:nvSpPr>
          <p:spPr>
            <a:xfrm flipH="1">
              <a:off x="296280" y="2037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CUSTOM_6">
    <p:bg>
      <p:bgPr>
        <a:solidFill>
          <a:schemeClr val="dk2"/>
        </a:solidFill>
        <a:effectLst/>
      </p:bgPr>
    </p:bg>
    <p:spTree>
      <p:nvGrpSpPr>
        <p:cNvPr id="1" name=""/>
        <p:cNvGrpSpPr/>
        <p:nvPr/>
      </p:nvGrpSpPr>
      <p:grpSpPr>
        <a:xfrm>
          <a:off x="0" y="0"/>
          <a:ext cx="0" cy="0"/>
          <a:chOff x="0" y="0"/>
          <a:chExt cx="0" cy="0"/>
        </a:xfrm>
      </p:grpSpPr>
      <p:pic>
        <p:nvPicPr>
          <p:cNvPr id="2759" name="Google Shape;3827;p26"/>
          <p:cNvPicPr/>
          <p:nvPr/>
        </p:nvPicPr>
        <p:blipFill>
          <a:blip r:embed="rId2"/>
          <a:stretch/>
        </p:blipFill>
        <p:spPr>
          <a:xfrm>
            <a:off x="0" y="0"/>
            <a:ext cx="9143640" cy="5143320"/>
          </a:xfrm>
          <a:prstGeom prst="rect">
            <a:avLst/>
          </a:prstGeom>
          <a:noFill/>
          <a:ln w="0">
            <a:noFill/>
          </a:ln>
        </p:spPr>
      </p:pic>
      <p:sp>
        <p:nvSpPr>
          <p:cNvPr id="2760"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761" name="Google Shape;3835;p26"/>
          <p:cNvGrpSpPr/>
          <p:nvPr/>
        </p:nvGrpSpPr>
        <p:grpSpPr>
          <a:xfrm>
            <a:off x="360" y="0"/>
            <a:ext cx="9352800" cy="5143320"/>
            <a:chOff x="360" y="0"/>
            <a:chExt cx="9352800" cy="5143320"/>
          </a:xfrm>
        </p:grpSpPr>
        <p:sp>
          <p:nvSpPr>
            <p:cNvPr id="2762" name="Google Shape;3836;p26"/>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3" name="Google Shape;3837;p26"/>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4" name="Google Shape;3838;p26"/>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5" name="Google Shape;3839;p26"/>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6" name="Google Shape;3840;p26"/>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7" name="Google Shape;3841;p26"/>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8" name="Google Shape;3842;p26"/>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69" name="Google Shape;3843;p26"/>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0" name="Google Shape;3844;p26"/>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1" name="Google Shape;3845;p26"/>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2" name="Google Shape;3846;p26"/>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3" name="Google Shape;3847;p26"/>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4" name="Google Shape;3848;p26"/>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5" name="Google Shape;3849;p26"/>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6" name="Google Shape;3850;p26"/>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7" name="Google Shape;3851;p26"/>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8" name="Google Shape;3852;p26"/>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79" name="Google Shape;3853;p26"/>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0" name="Google Shape;3854;p26"/>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1" name="Google Shape;3855;p26"/>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2" name="Google Shape;3856;p26"/>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3" name="Google Shape;3857;p26"/>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4" name="Google Shape;3858;p26"/>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5" name="Google Shape;3859;p26"/>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6" name="Google Shape;3860;p26"/>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7" name="Google Shape;3861;p26"/>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8" name="Google Shape;3862;p26"/>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89" name="Google Shape;3863;p26"/>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0" name="Google Shape;3864;p26"/>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1" name="Google Shape;3865;p26"/>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2" name="Google Shape;3866;p26"/>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3" name="Google Shape;3867;p26"/>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4" name="Google Shape;3868;p26"/>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5" name="Google Shape;3869;p26"/>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6" name="Google Shape;3870;p26"/>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7" name="Google Shape;3871;p26"/>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8" name="Google Shape;3872;p26"/>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799" name="Google Shape;3873;p26"/>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0" name="Google Shape;3874;p26"/>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1" name="Google Shape;3875;p26"/>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2" name="Google Shape;3876;p26"/>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3" name="Google Shape;3877;p26"/>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4" name="Google Shape;3878;p26"/>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5" name="Google Shape;3879;p26"/>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6" name="Google Shape;3880;p26"/>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7" name="Google Shape;3881;p26"/>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8" name="Google Shape;3882;p26"/>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09" name="Google Shape;3883;p26"/>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0" name="Google Shape;3884;p26"/>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1" name="Google Shape;3885;p26"/>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2" name="Google Shape;3886;p26"/>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3" name="Google Shape;3887;p26"/>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4" name="Google Shape;3888;p26"/>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5" name="Google Shape;3889;p26"/>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6" name="Google Shape;3890;p26"/>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7" name="Google Shape;3891;p26"/>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8" name="Google Shape;3892;p26"/>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19" name="Google Shape;3893;p26"/>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0" name="Google Shape;3894;p26"/>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1" name="Google Shape;3895;p26"/>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2" name="Google Shape;3896;p26"/>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3" name="Google Shape;3897;p26"/>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4" name="Google Shape;3898;p26"/>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5" name="Google Shape;3899;p26"/>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6" name="Google Shape;3900;p26"/>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7" name="Google Shape;3901;p26"/>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8" name="Google Shape;3902;p26"/>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29" name="Google Shape;3903;p26"/>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0" name="Google Shape;3904;p26"/>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1" name="Google Shape;3905;p26"/>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2" name="Google Shape;3906;p26"/>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3" name="Google Shape;3907;p26"/>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4" name="Google Shape;3908;p26"/>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5" name="Google Shape;3909;p26"/>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6" name="Google Shape;3910;p26"/>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7" name="Google Shape;3911;p26"/>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8" name="Google Shape;3912;p26"/>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39" name="Google Shape;3913;p26"/>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0" name="Google Shape;3914;p26"/>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1" name="Google Shape;3915;p26"/>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2" name="Google Shape;3916;p26"/>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3" name="Google Shape;3917;p26"/>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4" name="Google Shape;3918;p26"/>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5" name="Google Shape;3919;p26"/>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6" name="Google Shape;3920;p26"/>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7" name="Google Shape;3921;p26"/>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8" name="Google Shape;3922;p26"/>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49" name="Google Shape;3923;p26"/>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0" name="Google Shape;3924;p26"/>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1" name="Google Shape;3925;p26"/>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2" name="Google Shape;3926;p26"/>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3" name="Google Shape;3927;p26"/>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4" name="Google Shape;3928;p26"/>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5" name="Google Shape;3929;p26"/>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6" name="Google Shape;3930;p26"/>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7" name="Google Shape;3931;p26"/>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8" name="Google Shape;3932;p26"/>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59" name="Google Shape;3933;p26"/>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0" name="Google Shape;3934;p26"/>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1" name="Google Shape;3935;p26"/>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2" name="Google Shape;3936;p26"/>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3" name="Google Shape;3937;p26"/>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4" name="Google Shape;3938;p26"/>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5" name="Google Shape;3939;p26"/>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6" name="Google Shape;3940;p26"/>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7" name="Google Shape;3941;p26"/>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8" name="Google Shape;3942;p26"/>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69" name="Google Shape;3943;p26"/>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0" name="Google Shape;3944;p26"/>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1" name="Google Shape;3945;p26"/>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2" name="Google Shape;3946;p26"/>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3" name="Google Shape;3947;p26"/>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4" name="Google Shape;3948;p26"/>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5" name="Google Shape;3949;p26"/>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6" name="Google Shape;3950;p26"/>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7" name="Google Shape;3951;p26"/>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8" name="Google Shape;3952;p26"/>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79" name="Google Shape;3953;p26"/>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0" name="Google Shape;3954;p26"/>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1" name="Google Shape;3955;p26"/>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2" name="Google Shape;3956;p26"/>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3" name="Google Shape;3957;p26"/>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4" name="Google Shape;3958;p26"/>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5" name="Google Shape;3959;p26"/>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6" name="Google Shape;3960;p26"/>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7" name="Google Shape;3961;p26"/>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8" name="Google Shape;3962;p26"/>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89" name="Google Shape;3963;p26"/>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0" name="Google Shape;3964;p26"/>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1" name="Google Shape;3965;p26"/>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2" name="Google Shape;3966;p26"/>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3" name="Google Shape;3967;p26"/>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4" name="Google Shape;3968;p26"/>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5" name="Google Shape;3969;p26"/>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6" name="Google Shape;3970;p26"/>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2897" name="Google Shape;3971;p26"/>
          <p:cNvGrpSpPr/>
          <p:nvPr/>
        </p:nvGrpSpPr>
        <p:grpSpPr>
          <a:xfrm>
            <a:off x="183960" y="-196200"/>
            <a:ext cx="9130680" cy="5173560"/>
            <a:chOff x="183960" y="-196200"/>
            <a:chExt cx="9130680" cy="5173560"/>
          </a:xfrm>
        </p:grpSpPr>
        <p:sp>
          <p:nvSpPr>
            <p:cNvPr id="2898" name="Google Shape;3972;p26"/>
            <p:cNvSpPr/>
            <p:nvPr/>
          </p:nvSpPr>
          <p:spPr>
            <a:xfrm>
              <a:off x="8584920" y="-19620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899" name="Google Shape;3973;p26"/>
            <p:cNvSpPr/>
            <p:nvPr/>
          </p:nvSpPr>
          <p:spPr>
            <a:xfrm flipH="1">
              <a:off x="183600" y="460404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USTOM_5">
    <p:bg>
      <p:bgPr>
        <a:solidFill>
          <a:schemeClr val="dk2"/>
        </a:solidFill>
        <a:effectLst/>
      </p:bgPr>
    </p:bg>
    <p:spTree>
      <p:nvGrpSpPr>
        <p:cNvPr id="1" name=""/>
        <p:cNvGrpSpPr/>
        <p:nvPr/>
      </p:nvGrpSpPr>
      <p:grpSpPr>
        <a:xfrm>
          <a:off x="0" y="0"/>
          <a:ext cx="0" cy="0"/>
          <a:chOff x="0" y="0"/>
          <a:chExt cx="0" cy="0"/>
        </a:xfrm>
      </p:grpSpPr>
      <p:pic>
        <p:nvPicPr>
          <p:cNvPr id="2900" name="Google Shape;3975;p27"/>
          <p:cNvPicPr/>
          <p:nvPr/>
        </p:nvPicPr>
        <p:blipFill>
          <a:blip r:embed="rId2"/>
          <a:stretch/>
        </p:blipFill>
        <p:spPr>
          <a:xfrm>
            <a:off x="0" y="0"/>
            <a:ext cx="9143640" cy="5143320"/>
          </a:xfrm>
          <a:prstGeom prst="rect">
            <a:avLst/>
          </a:prstGeom>
          <a:noFill/>
          <a:ln w="0">
            <a:noFill/>
          </a:ln>
        </p:spPr>
      </p:pic>
      <p:sp>
        <p:nvSpPr>
          <p:cNvPr id="2901"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902" name="Google Shape;3985;p27"/>
          <p:cNvGrpSpPr/>
          <p:nvPr/>
        </p:nvGrpSpPr>
        <p:grpSpPr>
          <a:xfrm>
            <a:off x="0" y="0"/>
            <a:ext cx="9352800" cy="5095440"/>
            <a:chOff x="0" y="0"/>
            <a:chExt cx="9352800" cy="5095440"/>
          </a:xfrm>
        </p:grpSpPr>
        <p:sp>
          <p:nvSpPr>
            <p:cNvPr id="2903" name="Google Shape;3986;p27"/>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4" name="Google Shape;3987;p27"/>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5" name="Google Shape;3988;p27"/>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6" name="Google Shape;3989;p27"/>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7" name="Google Shape;3990;p27"/>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8" name="Google Shape;3991;p27"/>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09" name="Google Shape;3992;p27"/>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0" name="Google Shape;3993;p27"/>
            <p:cNvSpPr/>
            <p:nvPr/>
          </p:nvSpPr>
          <p:spPr>
            <a:xfrm flipH="1">
              <a:off x="8383320" y="93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1" name="Google Shape;3994;p27"/>
            <p:cNvSpPr/>
            <p:nvPr/>
          </p:nvSpPr>
          <p:spPr>
            <a:xfrm flipH="1">
              <a:off x="803340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2" name="Google Shape;3995;p27"/>
            <p:cNvSpPr/>
            <p:nvPr/>
          </p:nvSpPr>
          <p:spPr>
            <a:xfrm flipH="1">
              <a:off x="817812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3" name="Google Shape;3996;p27"/>
            <p:cNvSpPr/>
            <p:nvPr/>
          </p:nvSpPr>
          <p:spPr>
            <a:xfrm flipH="1">
              <a:off x="8257320" y="972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4" name="Google Shape;3997;p27"/>
            <p:cNvSpPr/>
            <p:nvPr/>
          </p:nvSpPr>
          <p:spPr>
            <a:xfrm flipH="1">
              <a:off x="8248320" y="794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5" name="Google Shape;3998;p27"/>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6" name="Google Shape;3999;p27"/>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7" name="Google Shape;4000;p27"/>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8" name="Google Shape;4001;p27"/>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19" name="Google Shape;4002;p27"/>
            <p:cNvSpPr/>
            <p:nvPr/>
          </p:nvSpPr>
          <p:spPr>
            <a:xfrm flipH="1">
              <a:off x="5659920" y="825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0" name="Google Shape;4003;p27"/>
            <p:cNvSpPr/>
            <p:nvPr/>
          </p:nvSpPr>
          <p:spPr>
            <a:xfrm flipH="1">
              <a:off x="7652880" y="874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1" name="Google Shape;4004;p27"/>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2" name="Google Shape;4005;p27"/>
            <p:cNvSpPr/>
            <p:nvPr/>
          </p:nvSpPr>
          <p:spPr>
            <a:xfrm flipH="1">
              <a:off x="8236800" y="2224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3" name="Google Shape;4006;p27"/>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4" name="Google Shape;4007;p27"/>
            <p:cNvSpPr/>
            <p:nvPr/>
          </p:nvSpPr>
          <p:spPr>
            <a:xfrm flipH="1">
              <a:off x="8091000" y="2617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5" name="Google Shape;4008;p27"/>
            <p:cNvSpPr/>
            <p:nvPr/>
          </p:nvSpPr>
          <p:spPr>
            <a:xfrm flipH="1">
              <a:off x="8008560" y="2365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6" name="Google Shape;4009;p27"/>
            <p:cNvSpPr/>
            <p:nvPr/>
          </p:nvSpPr>
          <p:spPr>
            <a:xfrm flipH="1">
              <a:off x="8040960" y="3154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7" name="Google Shape;4010;p27"/>
            <p:cNvSpPr/>
            <p:nvPr/>
          </p:nvSpPr>
          <p:spPr>
            <a:xfrm flipH="1">
              <a:off x="8263440" y="1683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8" name="Google Shape;4011;p27"/>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29" name="Google Shape;4012;p27"/>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0" name="Google Shape;4013;p27"/>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1" name="Google Shape;4014;p27"/>
            <p:cNvSpPr/>
            <p:nvPr/>
          </p:nvSpPr>
          <p:spPr>
            <a:xfrm flipH="1">
              <a:off x="8534520" y="2632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2" name="Google Shape;4015;p27"/>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3" name="Google Shape;4016;p27"/>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4" name="Google Shape;4017;p27"/>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5" name="Google Shape;4018;p27"/>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6" name="Google Shape;4019;p27"/>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7" name="Google Shape;4020;p27"/>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8" name="Google Shape;4021;p27"/>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39" name="Google Shape;4022;p27"/>
            <p:cNvSpPr/>
            <p:nvPr/>
          </p:nvSpPr>
          <p:spPr>
            <a:xfrm flipH="1">
              <a:off x="576252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0" name="Google Shape;4023;p27"/>
            <p:cNvSpPr/>
            <p:nvPr/>
          </p:nvSpPr>
          <p:spPr>
            <a:xfrm flipH="1">
              <a:off x="518436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1" name="Google Shape;4024;p27"/>
            <p:cNvSpPr/>
            <p:nvPr/>
          </p:nvSpPr>
          <p:spPr>
            <a:xfrm flipH="1">
              <a:off x="532908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2" name="Google Shape;4025;p27"/>
            <p:cNvSpPr/>
            <p:nvPr/>
          </p:nvSpPr>
          <p:spPr>
            <a:xfrm flipH="1">
              <a:off x="7046640" y="868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3" name="Google Shape;4026;p27"/>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4" name="Google Shape;4027;p27"/>
            <p:cNvSpPr/>
            <p:nvPr/>
          </p:nvSpPr>
          <p:spPr>
            <a:xfrm flipH="1">
              <a:off x="2810160" y="8254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5" name="Google Shape;4028;p27"/>
            <p:cNvSpPr/>
            <p:nvPr/>
          </p:nvSpPr>
          <p:spPr>
            <a:xfrm flipH="1">
              <a:off x="4562280" y="796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6" name="Google Shape;4029;p27"/>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7" name="Google Shape;4030;p27"/>
            <p:cNvSpPr/>
            <p:nvPr/>
          </p:nvSpPr>
          <p:spPr>
            <a:xfrm flipH="1">
              <a:off x="1130040" y="990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8" name="Google Shape;4031;p27"/>
            <p:cNvSpPr/>
            <p:nvPr/>
          </p:nvSpPr>
          <p:spPr>
            <a:xfrm flipH="1">
              <a:off x="1166400" y="1403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49" name="Google Shape;4032;p27"/>
            <p:cNvSpPr/>
            <p:nvPr/>
          </p:nvSpPr>
          <p:spPr>
            <a:xfrm flipH="1">
              <a:off x="1328400" y="672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0" name="Google Shape;4033;p27"/>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1" name="Google Shape;4034;p27"/>
            <p:cNvSpPr/>
            <p:nvPr/>
          </p:nvSpPr>
          <p:spPr>
            <a:xfrm flipH="1">
              <a:off x="1206000" y="10047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2" name="Google Shape;4035;p27"/>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3" name="Google Shape;4036;p27"/>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4" name="Google Shape;4037;p27"/>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5" name="Google Shape;4038;p27"/>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6" name="Google Shape;4039;p27"/>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7" name="Google Shape;4040;p27"/>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8" name="Google Shape;4041;p27"/>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59" name="Google Shape;4042;p27"/>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0" name="Google Shape;4043;p27"/>
            <p:cNvSpPr/>
            <p:nvPr/>
          </p:nvSpPr>
          <p:spPr>
            <a:xfrm flipH="1">
              <a:off x="1263960" y="2332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1" name="Google Shape;4044;p27"/>
            <p:cNvSpPr/>
            <p:nvPr/>
          </p:nvSpPr>
          <p:spPr>
            <a:xfrm flipH="1">
              <a:off x="1139040" y="2751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2" name="Google Shape;4045;p27"/>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3" name="Google Shape;4046;p27"/>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4" name="Google Shape;4047;p27"/>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5" name="Google Shape;4048;p27"/>
            <p:cNvSpPr/>
            <p:nvPr/>
          </p:nvSpPr>
          <p:spPr>
            <a:xfrm flipH="1">
              <a:off x="1173600" y="3777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6" name="Google Shape;4049;p27"/>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7" name="Google Shape;4050;p27"/>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8" name="Google Shape;4051;p27"/>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69" name="Google Shape;4052;p27"/>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0" name="Google Shape;4053;p27"/>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1" name="Google Shape;4054;p27"/>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2" name="Google Shape;4055;p27"/>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3" name="Google Shape;4056;p27"/>
            <p:cNvSpPr/>
            <p:nvPr/>
          </p:nvSpPr>
          <p:spPr>
            <a:xfrm flipH="1">
              <a:off x="1022760" y="202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4" name="Google Shape;4057;p27"/>
            <p:cNvSpPr/>
            <p:nvPr/>
          </p:nvSpPr>
          <p:spPr>
            <a:xfrm flipH="1">
              <a:off x="3614400" y="4543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5" name="Google Shape;4058;p27"/>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6" name="Google Shape;4059;p27"/>
            <p:cNvSpPr/>
            <p:nvPr/>
          </p:nvSpPr>
          <p:spPr>
            <a:xfrm flipH="1">
              <a:off x="2179440" y="4442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7" name="Google Shape;4060;p27"/>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8" name="Google Shape;4061;p27"/>
            <p:cNvSpPr/>
            <p:nvPr/>
          </p:nvSpPr>
          <p:spPr>
            <a:xfrm flipH="1">
              <a:off x="3805200" y="4277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79" name="Google Shape;4062;p27"/>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0" name="Google Shape;4063;p27"/>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1" name="Google Shape;4064;p27"/>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2" name="Google Shape;4065;p27"/>
            <p:cNvSpPr/>
            <p:nvPr/>
          </p:nvSpPr>
          <p:spPr>
            <a:xfrm flipH="1">
              <a:off x="1552680" y="454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3" name="Google Shape;4066;p27"/>
            <p:cNvSpPr/>
            <p:nvPr/>
          </p:nvSpPr>
          <p:spPr>
            <a:xfrm flipH="1">
              <a:off x="1030680" y="4122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4" name="Google Shape;4067;p27"/>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5" name="Google Shape;4068;p27"/>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6" name="Google Shape;4069;p27"/>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7" name="Google Shape;4070;p27"/>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8" name="Google Shape;4071;p27"/>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89" name="Google Shape;4072;p27"/>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0" name="Google Shape;4073;p27"/>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1" name="Google Shape;4074;p27"/>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2" name="Google Shape;4075;p27"/>
            <p:cNvSpPr/>
            <p:nvPr/>
          </p:nvSpPr>
          <p:spPr>
            <a:xfrm flipH="1">
              <a:off x="1888920" y="88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3" name="Google Shape;4076;p27"/>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4" name="Google Shape;4077;p27"/>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5" name="Google Shape;4078;p27"/>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6" name="Google Shape;4079;p27"/>
            <p:cNvSpPr/>
            <p:nvPr/>
          </p:nvSpPr>
          <p:spPr>
            <a:xfrm flipH="1">
              <a:off x="1285920" y="3441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7" name="Google Shape;4080;p27"/>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8" name="Google Shape;4081;p27"/>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2999" name="Google Shape;4082;p27"/>
            <p:cNvSpPr/>
            <p:nvPr/>
          </p:nvSpPr>
          <p:spPr>
            <a:xfrm flipH="1">
              <a:off x="4221360" y="425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0" name="Google Shape;4083;p27"/>
            <p:cNvSpPr/>
            <p:nvPr/>
          </p:nvSpPr>
          <p:spPr>
            <a:xfrm flipH="1">
              <a:off x="3637440" y="4329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1" name="Google Shape;4084;p27"/>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2" name="Google Shape;4085;p27"/>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3" name="Google Shape;4086;p27"/>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4" name="Google Shape;4087;p27"/>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5" name="Google Shape;4088;p27"/>
            <p:cNvSpPr/>
            <p:nvPr/>
          </p:nvSpPr>
          <p:spPr>
            <a:xfrm flipH="1">
              <a:off x="8321760" y="3899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6" name="Google Shape;4089;p27"/>
            <p:cNvSpPr/>
            <p:nvPr/>
          </p:nvSpPr>
          <p:spPr>
            <a:xfrm flipH="1">
              <a:off x="8358120" y="431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7" name="Google Shape;4090;p27"/>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8" name="Google Shape;4091;p27"/>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09" name="Google Shape;4092;p27"/>
            <p:cNvSpPr/>
            <p:nvPr/>
          </p:nvSpPr>
          <p:spPr>
            <a:xfrm flipH="1">
              <a:off x="8537400" y="39733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0" name="Google Shape;4093;p27"/>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1" name="Google Shape;4094;p27"/>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2" name="Google Shape;4095;p27"/>
            <p:cNvSpPr/>
            <p:nvPr/>
          </p:nvSpPr>
          <p:spPr>
            <a:xfrm flipH="1">
              <a:off x="8517960" y="3582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3" name="Google Shape;4096;p27"/>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4" name="Google Shape;4097;p27"/>
            <p:cNvSpPr/>
            <p:nvPr/>
          </p:nvSpPr>
          <p:spPr>
            <a:xfrm flipH="1">
              <a:off x="1730520" y="432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5" name="Google Shape;4098;p27"/>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6" name="Google Shape;4099;p27"/>
            <p:cNvSpPr/>
            <p:nvPr/>
          </p:nvSpPr>
          <p:spPr>
            <a:xfrm flipH="1">
              <a:off x="1502280" y="4460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7" name="Google Shape;4100;p27"/>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8" name="Google Shape;4101;p27"/>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19" name="Google Shape;4102;p27"/>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0" name="Google Shape;4103;p27"/>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1" name="Google Shape;4104;p27"/>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2" name="Google Shape;4105;p27"/>
            <p:cNvSpPr/>
            <p:nvPr/>
          </p:nvSpPr>
          <p:spPr>
            <a:xfrm flipH="1">
              <a:off x="1152720" y="4248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3" name="Google Shape;4106;p27"/>
            <p:cNvSpPr/>
            <p:nvPr/>
          </p:nvSpPr>
          <p:spPr>
            <a:xfrm flipH="1">
              <a:off x="1297440" y="4389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4" name="Google Shape;4107;p27"/>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5" name="Google Shape;4108;p27"/>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6" name="Google Shape;4109;p27"/>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7" name="Google Shape;4110;p27"/>
            <p:cNvSpPr/>
            <p:nvPr/>
          </p:nvSpPr>
          <p:spPr>
            <a:xfrm flipH="1">
              <a:off x="1376280" y="450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8" name="Google Shape;4111;p27"/>
            <p:cNvSpPr/>
            <p:nvPr/>
          </p:nvSpPr>
          <p:spPr>
            <a:xfrm flipH="1">
              <a:off x="1367280" y="4321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29" name="Google Shape;4112;p27"/>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0" name="Google Shape;4113;p27"/>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1" name="Google Shape;4114;p27"/>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2" name="Google Shape;4115;p27"/>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3" name="Google Shape;4116;p27"/>
            <p:cNvSpPr/>
            <p:nvPr/>
          </p:nvSpPr>
          <p:spPr>
            <a:xfrm flipH="1">
              <a:off x="7422840" y="44553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4" name="Google Shape;4117;p27"/>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5" name="Google Shape;4118;p27"/>
            <p:cNvSpPr/>
            <p:nvPr/>
          </p:nvSpPr>
          <p:spPr>
            <a:xfrm flipH="1">
              <a:off x="4431960" y="4390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6" name="Google Shape;4119;p27"/>
            <p:cNvSpPr/>
            <p:nvPr/>
          </p:nvSpPr>
          <p:spPr>
            <a:xfrm flipH="1">
              <a:off x="6956280" y="4520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7" name="Google Shape;4120;p27"/>
            <p:cNvSpPr/>
            <p:nvPr/>
          </p:nvSpPr>
          <p:spPr>
            <a:xfrm flipH="1">
              <a:off x="6121080" y="430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8" name="Google Shape;4121;p27"/>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39" name="Google Shape;4122;p27"/>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0" name="Google Shape;4123;p27"/>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1" name="Google Shape;4124;p27"/>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2" name="Google Shape;4125;p27"/>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3" name="Google Shape;4126;p27"/>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4" name="Google Shape;4127;p27"/>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5" name="Google Shape;4128;p27"/>
            <p:cNvSpPr/>
            <p:nvPr/>
          </p:nvSpPr>
          <p:spPr>
            <a:xfrm flipH="1">
              <a:off x="4422600" y="4322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6" name="Google Shape;4129;p27"/>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47" name="Google Shape;4130;p27"/>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048" name="Google Shape;4131;p27"/>
          <p:cNvGrpSpPr/>
          <p:nvPr/>
        </p:nvGrpSpPr>
        <p:grpSpPr>
          <a:xfrm>
            <a:off x="279000" y="222480"/>
            <a:ext cx="8485920" cy="4551840"/>
            <a:chOff x="279000" y="222480"/>
            <a:chExt cx="8485920" cy="4551840"/>
          </a:xfrm>
        </p:grpSpPr>
        <p:sp>
          <p:nvSpPr>
            <p:cNvPr id="3049" name="Google Shape;4132;p27"/>
            <p:cNvSpPr/>
            <p:nvPr/>
          </p:nvSpPr>
          <p:spPr>
            <a:xfrm>
              <a:off x="8424000" y="4504320"/>
              <a:ext cx="340920" cy="270000"/>
            </a:xfrm>
            <a:custGeom>
              <a:avLst/>
              <a:gdLst>
                <a:gd name="textAreaLeft" fmla="*/ 0 w 340920"/>
                <a:gd name="textAreaRight" fmla="*/ 341280 w 340920"/>
                <a:gd name="textAreaTop" fmla="*/ 0 h 270000"/>
                <a:gd name="textAreaBottom" fmla="*/ 270360 h 27000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0" name="Google Shape;4133;p27"/>
            <p:cNvSpPr/>
            <p:nvPr/>
          </p:nvSpPr>
          <p:spPr>
            <a:xfrm flipH="1">
              <a:off x="278640" y="22248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USTOM_7">
    <p:bg>
      <p:bgPr>
        <a:solidFill>
          <a:schemeClr val="dk2"/>
        </a:solidFill>
        <a:effectLst/>
      </p:bgPr>
    </p:bg>
    <p:spTree>
      <p:nvGrpSpPr>
        <p:cNvPr id="1" name=""/>
        <p:cNvGrpSpPr/>
        <p:nvPr/>
      </p:nvGrpSpPr>
      <p:grpSpPr>
        <a:xfrm>
          <a:off x="0" y="0"/>
          <a:ext cx="0" cy="0"/>
          <a:chOff x="0" y="0"/>
          <a:chExt cx="0" cy="0"/>
        </a:xfrm>
      </p:grpSpPr>
      <p:pic>
        <p:nvPicPr>
          <p:cNvPr id="3051" name="Google Shape;4135;p28"/>
          <p:cNvPicPr/>
          <p:nvPr/>
        </p:nvPicPr>
        <p:blipFill>
          <a:blip r:embed="rId2"/>
          <a:stretch/>
        </p:blipFill>
        <p:spPr>
          <a:xfrm>
            <a:off x="0" y="0"/>
            <a:ext cx="9143640" cy="5143320"/>
          </a:xfrm>
          <a:prstGeom prst="rect">
            <a:avLst/>
          </a:prstGeom>
          <a:noFill/>
          <a:ln w="0">
            <a:noFill/>
          </a:ln>
        </p:spPr>
      </p:pic>
      <p:sp>
        <p:nvSpPr>
          <p:cNvPr id="3052"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3053" name="Google Shape;4149;p28"/>
          <p:cNvGrpSpPr/>
          <p:nvPr/>
        </p:nvGrpSpPr>
        <p:grpSpPr>
          <a:xfrm>
            <a:off x="360" y="0"/>
            <a:ext cx="9352800" cy="5143320"/>
            <a:chOff x="360" y="0"/>
            <a:chExt cx="9352800" cy="5143320"/>
          </a:xfrm>
        </p:grpSpPr>
        <p:sp>
          <p:nvSpPr>
            <p:cNvPr id="3054" name="Google Shape;4150;p28"/>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5" name="Google Shape;4151;p28"/>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6" name="Google Shape;4152;p28"/>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7" name="Google Shape;4153;p28"/>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8" name="Google Shape;4154;p28"/>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59" name="Google Shape;4155;p28"/>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0" name="Google Shape;4156;p28"/>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1" name="Google Shape;4157;p28"/>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2" name="Google Shape;4158;p28"/>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3" name="Google Shape;4159;p28"/>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4" name="Google Shape;4160;p28"/>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5" name="Google Shape;4161;p28"/>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6" name="Google Shape;4162;p28"/>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7" name="Google Shape;4163;p28"/>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8" name="Google Shape;4164;p28"/>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69" name="Google Shape;4165;p28"/>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0" name="Google Shape;4166;p28"/>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1" name="Google Shape;4167;p28"/>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2" name="Google Shape;4168;p28"/>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3" name="Google Shape;4169;p28"/>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4" name="Google Shape;4170;p28"/>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5" name="Google Shape;4171;p28"/>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6" name="Google Shape;4172;p28"/>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7" name="Google Shape;4173;p28"/>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8" name="Google Shape;4174;p28"/>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79" name="Google Shape;4175;p28"/>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0" name="Google Shape;4176;p28"/>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1" name="Google Shape;4177;p28"/>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2" name="Google Shape;4178;p28"/>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3" name="Google Shape;4179;p28"/>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4" name="Google Shape;4180;p28"/>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5" name="Google Shape;4181;p28"/>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6" name="Google Shape;4182;p28"/>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7" name="Google Shape;4183;p28"/>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8" name="Google Shape;4184;p28"/>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89" name="Google Shape;4185;p28"/>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0" name="Google Shape;4186;p28"/>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1" name="Google Shape;4187;p28"/>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2" name="Google Shape;4188;p28"/>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3" name="Google Shape;4189;p28"/>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4" name="Google Shape;4190;p28"/>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5" name="Google Shape;4191;p28"/>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6" name="Google Shape;4192;p28"/>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7" name="Google Shape;4193;p28"/>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8" name="Google Shape;4194;p28"/>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099" name="Google Shape;4195;p28"/>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0" name="Google Shape;4196;p28"/>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1" name="Google Shape;4197;p28"/>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2" name="Google Shape;4198;p28"/>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3" name="Google Shape;4199;p28"/>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4" name="Google Shape;4200;p28"/>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5" name="Google Shape;4201;p28"/>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6" name="Google Shape;4202;p28"/>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7" name="Google Shape;4203;p28"/>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8" name="Google Shape;4204;p28"/>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09" name="Google Shape;4205;p28"/>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0" name="Google Shape;4206;p28"/>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1" name="Google Shape;4207;p28"/>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2" name="Google Shape;4208;p28"/>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3" name="Google Shape;4209;p28"/>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4" name="Google Shape;4210;p28"/>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5" name="Google Shape;4211;p28"/>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6" name="Google Shape;4212;p28"/>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7" name="Google Shape;4213;p28"/>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8" name="Google Shape;4214;p28"/>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19" name="Google Shape;4215;p28"/>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0" name="Google Shape;4216;p28"/>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1" name="Google Shape;4217;p28"/>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2" name="Google Shape;4218;p28"/>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3" name="Google Shape;4219;p28"/>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4" name="Google Shape;4220;p28"/>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5" name="Google Shape;4221;p28"/>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6" name="Google Shape;4222;p28"/>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7" name="Google Shape;4223;p28"/>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8" name="Google Shape;4224;p28"/>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29" name="Google Shape;4225;p28"/>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0" name="Google Shape;4226;p28"/>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1" name="Google Shape;4227;p28"/>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2" name="Google Shape;4228;p28"/>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3" name="Google Shape;4229;p28"/>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4" name="Google Shape;4230;p28"/>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5" name="Google Shape;4231;p28"/>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6" name="Google Shape;4232;p28"/>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7" name="Google Shape;4233;p28"/>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8" name="Google Shape;4234;p28"/>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39" name="Google Shape;4235;p28"/>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0" name="Google Shape;4236;p28"/>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1" name="Google Shape;4237;p28"/>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2" name="Google Shape;4238;p28"/>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3" name="Google Shape;4239;p28"/>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4" name="Google Shape;4240;p28"/>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5" name="Google Shape;4241;p28"/>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6" name="Google Shape;4242;p28"/>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7" name="Google Shape;4243;p28"/>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48" name="Google Shape;4244;p28"/>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149" name="Google Shape;4245;p28"/>
          <p:cNvGrpSpPr/>
          <p:nvPr/>
        </p:nvGrpSpPr>
        <p:grpSpPr>
          <a:xfrm>
            <a:off x="248760" y="232200"/>
            <a:ext cx="8505720" cy="4590000"/>
            <a:chOff x="248760" y="232200"/>
            <a:chExt cx="8505720" cy="4590000"/>
          </a:xfrm>
        </p:grpSpPr>
        <p:grpSp>
          <p:nvGrpSpPr>
            <p:cNvPr id="3150" name="Google Shape;4246;p28"/>
            <p:cNvGrpSpPr/>
            <p:nvPr/>
          </p:nvGrpSpPr>
          <p:grpSpPr>
            <a:xfrm>
              <a:off x="248760" y="232200"/>
              <a:ext cx="723960" cy="723960"/>
              <a:chOff x="248760" y="232200"/>
              <a:chExt cx="723960" cy="723960"/>
            </a:xfrm>
          </p:grpSpPr>
          <p:sp>
            <p:nvSpPr>
              <p:cNvPr id="3151" name="Google Shape;4247;p28"/>
              <p:cNvSpPr/>
              <p:nvPr/>
            </p:nvSpPr>
            <p:spPr>
              <a:xfrm>
                <a:off x="617400" y="232200"/>
                <a:ext cx="18000" cy="723960"/>
              </a:xfrm>
              <a:custGeom>
                <a:avLst/>
                <a:gdLst>
                  <a:gd name="textAreaLeft" fmla="*/ 0 w 18000"/>
                  <a:gd name="textAreaRight" fmla="*/ 18360 w 18000"/>
                  <a:gd name="textAreaTop" fmla="*/ 0 h 723960"/>
                  <a:gd name="textAreaBottom" fmla="*/ 724320 h 7239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2" name="Google Shape;4248;p28"/>
              <p:cNvSpPr/>
              <p:nvPr/>
            </p:nvSpPr>
            <p:spPr>
              <a:xfrm>
                <a:off x="248760" y="568440"/>
                <a:ext cx="723960" cy="19080"/>
              </a:xfrm>
              <a:custGeom>
                <a:avLst/>
                <a:gdLst>
                  <a:gd name="textAreaLeft" fmla="*/ 0 w 723960"/>
                  <a:gd name="textAreaRight" fmla="*/ 724320 w 723960"/>
                  <a:gd name="textAreaTop" fmla="*/ 0 h 19080"/>
                  <a:gd name="textAreaBottom" fmla="*/ 19440 h 19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720" bIns="97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3" name="Google Shape;4249;p28"/>
              <p:cNvSpPr/>
              <p:nvPr/>
            </p:nvSpPr>
            <p:spPr>
              <a:xfrm>
                <a:off x="422640" y="407520"/>
                <a:ext cx="389160" cy="360720"/>
              </a:xfrm>
              <a:custGeom>
                <a:avLst/>
                <a:gdLst>
                  <a:gd name="textAreaLeft" fmla="*/ 0 w 389160"/>
                  <a:gd name="textAreaRight" fmla="*/ 389520 w 389160"/>
                  <a:gd name="textAreaTop" fmla="*/ 0 h 360720"/>
                  <a:gd name="textAreaBottom" fmla="*/ 361080 h 360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4" name="Google Shape;4250;p28"/>
              <p:cNvSpPr/>
              <p:nvPr/>
            </p:nvSpPr>
            <p:spPr>
              <a:xfrm>
                <a:off x="433080" y="376560"/>
                <a:ext cx="360360" cy="389160"/>
              </a:xfrm>
              <a:custGeom>
                <a:avLst/>
                <a:gdLst>
                  <a:gd name="textAreaLeft" fmla="*/ 0 w 360360"/>
                  <a:gd name="textAreaRight" fmla="*/ 360720 w 360360"/>
                  <a:gd name="textAreaTop" fmla="*/ 0 h 389160"/>
                  <a:gd name="textAreaBottom" fmla="*/ 389520 h 389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155" name="Google Shape;4251;p28"/>
            <p:cNvGrpSpPr/>
            <p:nvPr/>
          </p:nvGrpSpPr>
          <p:grpSpPr>
            <a:xfrm>
              <a:off x="8317800" y="4385520"/>
              <a:ext cx="436680" cy="436680"/>
              <a:chOff x="8317800" y="4385520"/>
              <a:chExt cx="436680" cy="436680"/>
            </a:xfrm>
          </p:grpSpPr>
          <p:sp>
            <p:nvSpPr>
              <p:cNvPr id="3156" name="Google Shape;4252;p28"/>
              <p:cNvSpPr/>
              <p:nvPr/>
            </p:nvSpPr>
            <p:spPr>
              <a:xfrm>
                <a:off x="8540280" y="4385520"/>
                <a:ext cx="10440" cy="436680"/>
              </a:xfrm>
              <a:custGeom>
                <a:avLst/>
                <a:gdLst>
                  <a:gd name="textAreaLeft" fmla="*/ 0 w 10440"/>
                  <a:gd name="textAreaRight" fmla="*/ 10800 w 10440"/>
                  <a:gd name="textAreaTop" fmla="*/ 0 h 436680"/>
                  <a:gd name="textAreaBottom" fmla="*/ 437040 h 436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7" name="Google Shape;4253;p28"/>
              <p:cNvSpPr/>
              <p:nvPr/>
            </p:nvSpPr>
            <p:spPr>
              <a:xfrm>
                <a:off x="8317800" y="4588200"/>
                <a:ext cx="436680" cy="11520"/>
              </a:xfrm>
              <a:custGeom>
                <a:avLst/>
                <a:gdLst>
                  <a:gd name="textAreaLeft" fmla="*/ 0 w 436680"/>
                  <a:gd name="textAreaRight" fmla="*/ 437040 w 436680"/>
                  <a:gd name="textAreaTop" fmla="*/ 0 h 11520"/>
                  <a:gd name="textAreaBottom" fmla="*/ 11880 h 115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760" bIns="576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8" name="Google Shape;4254;p28"/>
              <p:cNvSpPr/>
              <p:nvPr/>
            </p:nvSpPr>
            <p:spPr>
              <a:xfrm>
                <a:off x="8422920" y="4491360"/>
                <a:ext cx="234720" cy="217440"/>
              </a:xfrm>
              <a:custGeom>
                <a:avLst/>
                <a:gdLst>
                  <a:gd name="textAreaLeft" fmla="*/ 0 w 234720"/>
                  <a:gd name="textAreaRight" fmla="*/ 235080 w 234720"/>
                  <a:gd name="textAreaTop" fmla="*/ 0 h 217440"/>
                  <a:gd name="textAreaBottom" fmla="*/ 217800 h 21744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59" name="Google Shape;4255;p28"/>
              <p:cNvSpPr/>
              <p:nvPr/>
            </p:nvSpPr>
            <p:spPr>
              <a:xfrm>
                <a:off x="8429040" y="4472280"/>
                <a:ext cx="217440" cy="234720"/>
              </a:xfrm>
              <a:custGeom>
                <a:avLst/>
                <a:gdLst>
                  <a:gd name="textAreaLeft" fmla="*/ 0 w 217440"/>
                  <a:gd name="textAreaRight" fmla="*/ 217800 w 217440"/>
                  <a:gd name="textAreaTop" fmla="*/ 0 h 234720"/>
                  <a:gd name="textAreaBottom" fmla="*/ 235080 h 2347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160" name="Google Shape;4256;p28"/>
            <p:cNvGrpSpPr/>
            <p:nvPr/>
          </p:nvGrpSpPr>
          <p:grpSpPr>
            <a:xfrm>
              <a:off x="439560" y="4385520"/>
              <a:ext cx="273240" cy="273240"/>
              <a:chOff x="439560" y="4385520"/>
              <a:chExt cx="273240" cy="273240"/>
            </a:xfrm>
          </p:grpSpPr>
          <p:sp>
            <p:nvSpPr>
              <p:cNvPr id="3161" name="Google Shape;4257;p28"/>
              <p:cNvSpPr/>
              <p:nvPr/>
            </p:nvSpPr>
            <p:spPr>
              <a:xfrm>
                <a:off x="578880" y="4385520"/>
                <a:ext cx="6480" cy="273240"/>
              </a:xfrm>
              <a:custGeom>
                <a:avLst/>
                <a:gdLst>
                  <a:gd name="textAreaLeft" fmla="*/ 0 w 6480"/>
                  <a:gd name="textAreaRight" fmla="*/ 6840 w 6480"/>
                  <a:gd name="textAreaTop" fmla="*/ 0 h 273240"/>
                  <a:gd name="textAreaBottom" fmla="*/ 273600 h 2732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62" name="Google Shape;4258;p28"/>
              <p:cNvSpPr/>
              <p:nvPr/>
            </p:nvSpPr>
            <p:spPr>
              <a:xfrm>
                <a:off x="439560" y="4512600"/>
                <a:ext cx="273240" cy="6840"/>
              </a:xfrm>
              <a:custGeom>
                <a:avLst/>
                <a:gdLst>
                  <a:gd name="textAreaLeft" fmla="*/ 0 w 273240"/>
                  <a:gd name="textAreaRight" fmla="*/ 273600 w 273240"/>
                  <a:gd name="textAreaTop" fmla="*/ 0 h 6840"/>
                  <a:gd name="textAreaBottom" fmla="*/ 7200 h 68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600" bIns="36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63" name="Google Shape;4259;p28"/>
              <p:cNvSpPr/>
              <p:nvPr/>
            </p:nvSpPr>
            <p:spPr>
              <a:xfrm>
                <a:off x="505440" y="4451760"/>
                <a:ext cx="146880" cy="136080"/>
              </a:xfrm>
              <a:custGeom>
                <a:avLst/>
                <a:gdLst>
                  <a:gd name="textAreaLeft" fmla="*/ 0 w 146880"/>
                  <a:gd name="textAreaRight" fmla="*/ 147240 w 146880"/>
                  <a:gd name="textAreaTop" fmla="*/ 0 h 136080"/>
                  <a:gd name="textAreaBottom" fmla="*/ 136440 h 136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040" bIns="680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64" name="Google Shape;4260;p28"/>
              <p:cNvSpPr/>
              <p:nvPr/>
            </p:nvSpPr>
            <p:spPr>
              <a:xfrm>
                <a:off x="509040" y="4439880"/>
                <a:ext cx="136080" cy="146880"/>
              </a:xfrm>
              <a:custGeom>
                <a:avLst/>
                <a:gdLst>
                  <a:gd name="textAreaLeft" fmla="*/ 0 w 136080"/>
                  <a:gd name="textAreaRight" fmla="*/ 136440 w 136080"/>
                  <a:gd name="textAreaTop" fmla="*/ 0 h 146880"/>
                  <a:gd name="textAreaBottom" fmla="*/ 147240 h 14688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3440" bIns="73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CUSTOM_8">
    <p:bg>
      <p:bgPr>
        <a:solidFill>
          <a:schemeClr val="dk2"/>
        </a:solidFill>
        <a:effectLst/>
      </p:bgPr>
    </p:bg>
    <p:spTree>
      <p:nvGrpSpPr>
        <p:cNvPr id="1" name=""/>
        <p:cNvGrpSpPr/>
        <p:nvPr/>
      </p:nvGrpSpPr>
      <p:grpSpPr>
        <a:xfrm>
          <a:off x="0" y="0"/>
          <a:ext cx="0" cy="0"/>
          <a:chOff x="0" y="0"/>
          <a:chExt cx="0" cy="0"/>
        </a:xfrm>
      </p:grpSpPr>
      <p:pic>
        <p:nvPicPr>
          <p:cNvPr id="3165" name="Google Shape;4262;p29"/>
          <p:cNvPicPr/>
          <p:nvPr/>
        </p:nvPicPr>
        <p:blipFill>
          <a:blip r:embed="rId2"/>
          <a:stretch/>
        </p:blipFill>
        <p:spPr>
          <a:xfrm>
            <a:off x="0" y="0"/>
            <a:ext cx="9143640" cy="5143320"/>
          </a:xfrm>
          <a:prstGeom prst="rect">
            <a:avLst/>
          </a:prstGeom>
          <a:noFill/>
          <a:ln w="0">
            <a:noFill/>
          </a:ln>
        </p:spPr>
      </p:pic>
      <p:grpSp>
        <p:nvGrpSpPr>
          <p:cNvPr id="3166" name="Google Shape;4263;p29"/>
          <p:cNvGrpSpPr/>
          <p:nvPr/>
        </p:nvGrpSpPr>
        <p:grpSpPr>
          <a:xfrm>
            <a:off x="360" y="-360"/>
            <a:ext cx="9352800" cy="5095440"/>
            <a:chOff x="360" y="-360"/>
            <a:chExt cx="9352800" cy="5095440"/>
          </a:xfrm>
        </p:grpSpPr>
        <p:sp>
          <p:nvSpPr>
            <p:cNvPr id="3167" name="Google Shape;4264;p29"/>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68" name="Google Shape;4265;p29"/>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69" name="Google Shape;4266;p29"/>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0" name="Google Shape;4267;p29"/>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1" name="Google Shape;4268;p29"/>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2" name="Google Shape;4269;p29"/>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3" name="Google Shape;4270;p29"/>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4" name="Google Shape;4271;p29"/>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5" name="Google Shape;4272;p29"/>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6" name="Google Shape;4273;p29"/>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7" name="Google Shape;4274;p29"/>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8" name="Google Shape;4275;p29"/>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79" name="Google Shape;4276;p29"/>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0" name="Google Shape;4277;p29"/>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1" name="Google Shape;4278;p29"/>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2" name="Google Shape;4279;p29"/>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3" name="Google Shape;4280;p29"/>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4" name="Google Shape;4281;p29"/>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5" name="Google Shape;4282;p29"/>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6" name="Google Shape;4283;p29"/>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7" name="Google Shape;4284;p29"/>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8" name="Google Shape;4285;p29"/>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89" name="Google Shape;4286;p29"/>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0" name="Google Shape;4287;p29"/>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1" name="Google Shape;4288;p29"/>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2" name="Google Shape;4289;p29"/>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3" name="Google Shape;4290;p29"/>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4" name="Google Shape;4291;p29"/>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5" name="Google Shape;4292;p29"/>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6" name="Google Shape;4293;p29"/>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7" name="Google Shape;4294;p29"/>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8" name="Google Shape;4295;p29"/>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199" name="Google Shape;4296;p29"/>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0" name="Google Shape;4297;p29"/>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1" name="Google Shape;4298;p29"/>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2" name="Google Shape;4299;p29"/>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3" name="Google Shape;4300;p29"/>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4" name="Google Shape;4301;p29"/>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5" name="Google Shape;4302;p29"/>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6" name="Google Shape;4303;p29"/>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7" name="Google Shape;4304;p29"/>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8" name="Google Shape;4305;p29"/>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09" name="Google Shape;4306;p29"/>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0" name="Google Shape;4307;p29"/>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1" name="Google Shape;4308;p29"/>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2" name="Google Shape;4309;p29"/>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3" name="Google Shape;4310;p29"/>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4" name="Google Shape;4311;p29"/>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5" name="Google Shape;4312;p29"/>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6" name="Google Shape;4313;p29"/>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7" name="Google Shape;4314;p29"/>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8" name="Google Shape;4315;p29"/>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19" name="Google Shape;4316;p29"/>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0" name="Google Shape;4317;p29"/>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1" name="Google Shape;4318;p29"/>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2" name="Google Shape;4319;p29"/>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3" name="Google Shape;4320;p29"/>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4" name="Google Shape;4321;p29"/>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5" name="Google Shape;4322;p29"/>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6" name="Google Shape;4323;p29"/>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7" name="Google Shape;4324;p29"/>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8" name="Google Shape;4325;p29"/>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29" name="Google Shape;4326;p29"/>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0" name="Google Shape;4327;p29"/>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1" name="Google Shape;4328;p29"/>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2" name="Google Shape;4329;p29"/>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3" name="Google Shape;4330;p29"/>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4" name="Google Shape;4331;p29"/>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5" name="Google Shape;4332;p29"/>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6" name="Google Shape;4333;p29"/>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7" name="Google Shape;4334;p29"/>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8" name="Google Shape;4335;p29"/>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39" name="Google Shape;4336;p29"/>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0" name="Google Shape;4337;p29"/>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1" name="Google Shape;4338;p29"/>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2" name="Google Shape;4339;p29"/>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3" name="Google Shape;4340;p29"/>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4" name="Google Shape;4341;p29"/>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5" name="Google Shape;4342;p29"/>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6" name="Google Shape;4343;p29"/>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7" name="Google Shape;4344;p29"/>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8" name="Google Shape;4345;p29"/>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49" name="Google Shape;4346;p29"/>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0" name="Google Shape;4347;p29"/>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1" name="Google Shape;4348;p29"/>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2" name="Google Shape;4349;p29"/>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3" name="Google Shape;4350;p29"/>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4" name="Google Shape;4351;p29"/>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5" name="Google Shape;4352;p29"/>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6" name="Google Shape;4353;p29"/>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7" name="Google Shape;4354;p29"/>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8" name="Google Shape;4355;p29"/>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59" name="Google Shape;4356;p29"/>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0" name="Google Shape;4357;p29"/>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1" name="Google Shape;4358;p29"/>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2" name="Google Shape;4359;p29"/>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3" name="Google Shape;4360;p29"/>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4" name="Google Shape;4361;p29"/>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5" name="Google Shape;4362;p29"/>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6" name="Google Shape;4363;p29"/>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7" name="Google Shape;4364;p29"/>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8" name="Google Shape;4365;p29"/>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69" name="Google Shape;4366;p29"/>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0" name="Google Shape;4367;p29"/>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1" name="Google Shape;4368;p29"/>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2" name="Google Shape;4369;p29"/>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3" name="Google Shape;4370;p29"/>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4" name="Google Shape;4371;p29"/>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5" name="Google Shape;4372;p29"/>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6" name="Google Shape;4373;p29"/>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7" name="Google Shape;4374;p29"/>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8" name="Google Shape;4375;p29"/>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79" name="Google Shape;4376;p29"/>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0" name="Google Shape;4377;p29"/>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1" name="Google Shape;4378;p29"/>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2" name="Google Shape;4379;p29"/>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3" name="Google Shape;4380;p29"/>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4" name="Google Shape;4381;p29"/>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5" name="Google Shape;4382;p29"/>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6" name="Google Shape;4383;p29"/>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7" name="Google Shape;4384;p29"/>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8" name="Google Shape;4385;p29"/>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89" name="Google Shape;4386;p29"/>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0" name="Google Shape;4387;p29"/>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1" name="Google Shape;4388;p29"/>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2" name="Google Shape;4389;p29"/>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3" name="Google Shape;4390;p29"/>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4" name="Google Shape;4391;p29"/>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5" name="Google Shape;4392;p29"/>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6" name="Google Shape;4393;p29"/>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7" name="Google Shape;4394;p29"/>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8" name="Google Shape;4395;p29"/>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299" name="Google Shape;4396;p29"/>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0" name="Google Shape;4397;p29"/>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1" name="Google Shape;4398;p29"/>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2" name="Google Shape;4399;p29"/>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3" name="Google Shape;4400;p29"/>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4" name="Google Shape;4401;p29"/>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5" name="Google Shape;4402;p29"/>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6" name="Google Shape;4403;p29"/>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7" name="Google Shape;4404;p29"/>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8" name="Google Shape;4405;p29"/>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09" name="Google Shape;4406;p29"/>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10" name="Google Shape;4407;p29"/>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11" name="Google Shape;4408;p29"/>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3312" name="PlaceHolder 1"/>
          <p:cNvSpPr>
            <a:spLocks noGrp="1"/>
          </p:cNvSpPr>
          <p:nvPr>
            <p:ph type="title"/>
          </p:nvPr>
        </p:nvSpPr>
        <p:spPr>
          <a:xfrm>
            <a:off x="2223720" y="670320"/>
            <a:ext cx="4696560" cy="76860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4500" b="1" u="none" strike="noStrike">
                <a:solidFill>
                  <a:schemeClr val="dk1"/>
                </a:solidFill>
                <a:effectLst/>
                <a:uFillTx/>
                <a:latin typeface="Syne"/>
                <a:ea typeface="Syne"/>
              </a:rPr>
              <a:t>xx%</a:t>
            </a:r>
            <a:endParaRPr lang="fr-FR" sz="4500" b="0" u="none" strike="noStrike">
              <a:solidFill>
                <a:schemeClr val="dk1"/>
              </a:solidFill>
              <a:effectLst/>
              <a:uFillTx/>
              <a:latin typeface="Arial"/>
            </a:endParaRPr>
          </a:p>
        </p:txBody>
      </p:sp>
      <p:sp>
        <p:nvSpPr>
          <p:cNvPr id="3313" name="PlaceHolder 2"/>
          <p:cNvSpPr>
            <a:spLocks noGrp="1"/>
          </p:cNvSpPr>
          <p:nvPr>
            <p:ph type="title"/>
          </p:nvPr>
        </p:nvSpPr>
        <p:spPr>
          <a:xfrm>
            <a:off x="2223720" y="1967760"/>
            <a:ext cx="4696560" cy="76860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4500" b="1" u="none" strike="noStrike">
                <a:solidFill>
                  <a:schemeClr val="dk1"/>
                </a:solidFill>
                <a:effectLst/>
                <a:uFillTx/>
                <a:latin typeface="Syne"/>
                <a:ea typeface="Syne"/>
              </a:rPr>
              <a:t>xx%</a:t>
            </a:r>
            <a:endParaRPr lang="fr-FR" sz="4500" b="0" u="none" strike="noStrike">
              <a:solidFill>
                <a:schemeClr val="dk1"/>
              </a:solidFill>
              <a:effectLst/>
              <a:uFillTx/>
              <a:latin typeface="Arial"/>
            </a:endParaRPr>
          </a:p>
        </p:txBody>
      </p:sp>
      <p:sp>
        <p:nvSpPr>
          <p:cNvPr id="3314" name="PlaceHolder 3"/>
          <p:cNvSpPr>
            <a:spLocks noGrp="1"/>
          </p:cNvSpPr>
          <p:nvPr>
            <p:ph type="title"/>
          </p:nvPr>
        </p:nvSpPr>
        <p:spPr>
          <a:xfrm>
            <a:off x="2223720" y="3265560"/>
            <a:ext cx="4696560" cy="76860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4500" b="1" u="none" strike="noStrike">
                <a:solidFill>
                  <a:schemeClr val="dk1"/>
                </a:solidFill>
                <a:effectLst/>
                <a:uFillTx/>
                <a:latin typeface="Syne"/>
                <a:ea typeface="Syne"/>
              </a:rPr>
              <a:t>xx%</a:t>
            </a:r>
            <a:endParaRPr lang="fr-FR" sz="4500" b="0" u="none" strike="noStrike">
              <a:solidFill>
                <a:schemeClr val="dk1"/>
              </a:solidFill>
              <a:effectLst/>
              <a:uFillTx/>
              <a:latin typeface="Arial"/>
            </a:endParaRPr>
          </a:p>
        </p:txBody>
      </p:sp>
      <p:grpSp>
        <p:nvGrpSpPr>
          <p:cNvPr id="3315" name="Google Shape;4415;p29"/>
          <p:cNvGrpSpPr/>
          <p:nvPr/>
        </p:nvGrpSpPr>
        <p:grpSpPr>
          <a:xfrm>
            <a:off x="351360" y="257400"/>
            <a:ext cx="8380800" cy="4604040"/>
            <a:chOff x="351360" y="257400"/>
            <a:chExt cx="8380800" cy="4604040"/>
          </a:xfrm>
        </p:grpSpPr>
        <p:grpSp>
          <p:nvGrpSpPr>
            <p:cNvPr id="3316" name="Google Shape;4416;p29"/>
            <p:cNvGrpSpPr/>
            <p:nvPr/>
          </p:nvGrpSpPr>
          <p:grpSpPr>
            <a:xfrm>
              <a:off x="351360" y="4346280"/>
              <a:ext cx="515160" cy="515160"/>
              <a:chOff x="351360" y="4346280"/>
              <a:chExt cx="515160" cy="515160"/>
            </a:xfrm>
          </p:grpSpPr>
          <p:sp>
            <p:nvSpPr>
              <p:cNvPr id="3317" name="Google Shape;4417;p29"/>
              <p:cNvSpPr/>
              <p:nvPr/>
            </p:nvSpPr>
            <p:spPr>
              <a:xfrm>
                <a:off x="613800" y="4346280"/>
                <a:ext cx="12600" cy="515160"/>
              </a:xfrm>
              <a:custGeom>
                <a:avLst/>
                <a:gdLst>
                  <a:gd name="textAreaLeft" fmla="*/ 0 w 12600"/>
                  <a:gd name="textAreaRight" fmla="*/ 12960 w 12600"/>
                  <a:gd name="textAreaTop" fmla="*/ 0 h 515160"/>
                  <a:gd name="textAreaBottom" fmla="*/ 515520 h 5151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18" name="Google Shape;4418;p29"/>
              <p:cNvSpPr/>
              <p:nvPr/>
            </p:nvSpPr>
            <p:spPr>
              <a:xfrm>
                <a:off x="351360" y="4585680"/>
                <a:ext cx="515160" cy="13680"/>
              </a:xfrm>
              <a:custGeom>
                <a:avLst/>
                <a:gdLst>
                  <a:gd name="textAreaLeft" fmla="*/ 0 w 515160"/>
                  <a:gd name="textAreaRight" fmla="*/ 515520 w 515160"/>
                  <a:gd name="textAreaTop" fmla="*/ 0 h 13680"/>
                  <a:gd name="textAreaBottom" fmla="*/ 14040 h 136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19" name="Google Shape;4419;p29"/>
              <p:cNvSpPr/>
              <p:nvPr/>
            </p:nvSpPr>
            <p:spPr>
              <a:xfrm>
                <a:off x="475200" y="4470840"/>
                <a:ext cx="276840" cy="256680"/>
              </a:xfrm>
              <a:custGeom>
                <a:avLst/>
                <a:gdLst>
                  <a:gd name="textAreaLeft" fmla="*/ 0 w 276840"/>
                  <a:gd name="textAreaRight" fmla="*/ 277200 w 276840"/>
                  <a:gd name="textAreaTop" fmla="*/ 0 h 256680"/>
                  <a:gd name="textAreaBottom" fmla="*/ 257040 h 2566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20" name="Google Shape;4420;p29"/>
              <p:cNvSpPr/>
              <p:nvPr/>
            </p:nvSpPr>
            <p:spPr>
              <a:xfrm>
                <a:off x="482760" y="4448880"/>
                <a:ext cx="256320" cy="276840"/>
              </a:xfrm>
              <a:custGeom>
                <a:avLst/>
                <a:gdLst>
                  <a:gd name="textAreaLeft" fmla="*/ 0 w 256320"/>
                  <a:gd name="textAreaRight" fmla="*/ 256680 w 256320"/>
                  <a:gd name="textAreaTop" fmla="*/ 0 h 276840"/>
                  <a:gd name="textAreaBottom" fmla="*/ 277200 h 2768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321" name="Google Shape;4421;p29"/>
            <p:cNvGrpSpPr/>
            <p:nvPr/>
          </p:nvGrpSpPr>
          <p:grpSpPr>
            <a:xfrm>
              <a:off x="8379720" y="257400"/>
              <a:ext cx="352440" cy="352440"/>
              <a:chOff x="8379720" y="257400"/>
              <a:chExt cx="352440" cy="352440"/>
            </a:xfrm>
          </p:grpSpPr>
          <p:sp>
            <p:nvSpPr>
              <p:cNvPr id="3322" name="Google Shape;4422;p29"/>
              <p:cNvSpPr/>
              <p:nvPr/>
            </p:nvSpPr>
            <p:spPr>
              <a:xfrm>
                <a:off x="8559360" y="257400"/>
                <a:ext cx="8640" cy="352440"/>
              </a:xfrm>
              <a:custGeom>
                <a:avLst/>
                <a:gdLst>
                  <a:gd name="textAreaLeft" fmla="*/ 0 w 8640"/>
                  <a:gd name="textAreaRight" fmla="*/ 900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23" name="Google Shape;4423;p29"/>
              <p:cNvSpPr/>
              <p:nvPr/>
            </p:nvSpPr>
            <p:spPr>
              <a:xfrm>
                <a:off x="8379720" y="421200"/>
                <a:ext cx="352440" cy="9000"/>
              </a:xfrm>
              <a:custGeom>
                <a:avLst/>
                <a:gdLst>
                  <a:gd name="textAreaLeft" fmla="*/ 0 w 352440"/>
                  <a:gd name="textAreaRight" fmla="*/ 35280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24" name="Google Shape;4424;p29"/>
              <p:cNvSpPr/>
              <p:nvPr/>
            </p:nvSpPr>
            <p:spPr>
              <a:xfrm>
                <a:off x="8464680" y="342720"/>
                <a:ext cx="189360" cy="175320"/>
              </a:xfrm>
              <a:custGeom>
                <a:avLst/>
                <a:gdLst>
                  <a:gd name="textAreaLeft" fmla="*/ 0 w 189360"/>
                  <a:gd name="textAreaRight" fmla="*/ 18972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25" name="Google Shape;4425;p29"/>
              <p:cNvSpPr/>
              <p:nvPr/>
            </p:nvSpPr>
            <p:spPr>
              <a:xfrm>
                <a:off x="8469720" y="327600"/>
                <a:ext cx="175320" cy="189360"/>
              </a:xfrm>
              <a:custGeom>
                <a:avLst/>
                <a:gdLst>
                  <a:gd name="textAreaLeft" fmla="*/ 0 w 175320"/>
                  <a:gd name="textAreaRight" fmla="*/ 17568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USTOM_8_1">
    <p:bg>
      <p:bgPr>
        <a:solidFill>
          <a:schemeClr val="dk2"/>
        </a:solidFill>
        <a:effectLst/>
      </p:bgPr>
    </p:bg>
    <p:spTree>
      <p:nvGrpSpPr>
        <p:cNvPr id="1" name=""/>
        <p:cNvGrpSpPr/>
        <p:nvPr/>
      </p:nvGrpSpPr>
      <p:grpSpPr>
        <a:xfrm>
          <a:off x="0" y="0"/>
          <a:ext cx="0" cy="0"/>
          <a:chOff x="0" y="0"/>
          <a:chExt cx="0" cy="0"/>
        </a:xfrm>
      </p:grpSpPr>
      <p:pic>
        <p:nvPicPr>
          <p:cNvPr id="3326" name="Google Shape;4427;p30"/>
          <p:cNvPicPr/>
          <p:nvPr/>
        </p:nvPicPr>
        <p:blipFill>
          <a:blip r:embed="rId2"/>
          <a:stretch/>
        </p:blipFill>
        <p:spPr>
          <a:xfrm>
            <a:off x="0" y="0"/>
            <a:ext cx="9143640" cy="5143320"/>
          </a:xfrm>
          <a:prstGeom prst="rect">
            <a:avLst/>
          </a:prstGeom>
          <a:noFill/>
          <a:ln w="0">
            <a:noFill/>
          </a:ln>
        </p:spPr>
      </p:pic>
      <p:sp>
        <p:nvSpPr>
          <p:cNvPr id="3327" name="PlaceHolder 1"/>
          <p:cNvSpPr>
            <a:spLocks noGrp="1"/>
          </p:cNvSpPr>
          <p:nvPr>
            <p:ph type="title"/>
          </p:nvPr>
        </p:nvSpPr>
        <p:spPr>
          <a:xfrm>
            <a:off x="1325520" y="1962000"/>
            <a:ext cx="1398600" cy="406440"/>
          </a:xfrm>
          <a:prstGeom prst="rect">
            <a:avLst/>
          </a:prstGeom>
          <a:noFill/>
          <a:ln w="0">
            <a:noFill/>
          </a:ln>
        </p:spPr>
        <p:txBody>
          <a:bodyPr lIns="91440" tIns="91440" rIns="91440" bIns="91440" anchor="ctr">
            <a:noAutofit/>
          </a:bodyPr>
          <a:lstStyle/>
          <a:p>
            <a:pPr indent="0" algn="ctr">
              <a:lnSpc>
                <a:spcPct val="100000"/>
              </a:lnSpc>
              <a:buNone/>
            </a:pPr>
            <a:r>
              <a:rPr lang="fr-FR" sz="3600" b="1" u="none" strike="noStrike">
                <a:solidFill>
                  <a:schemeClr val="dk1"/>
                </a:solidFill>
                <a:effectLst/>
                <a:uFillTx/>
                <a:latin typeface="Syne"/>
                <a:ea typeface="Syne"/>
              </a:rPr>
              <a:t>xx%</a:t>
            </a:r>
            <a:endParaRPr lang="fr-FR" sz="3600" b="0" u="none" strike="noStrike">
              <a:solidFill>
                <a:schemeClr val="dk1"/>
              </a:solidFill>
              <a:effectLst/>
              <a:uFillTx/>
              <a:latin typeface="Arial"/>
            </a:endParaRPr>
          </a:p>
        </p:txBody>
      </p:sp>
      <p:sp>
        <p:nvSpPr>
          <p:cNvPr id="3328" name="PlaceHolder 2"/>
          <p:cNvSpPr>
            <a:spLocks noGrp="1"/>
          </p:cNvSpPr>
          <p:nvPr>
            <p:ph type="title"/>
          </p:nvPr>
        </p:nvSpPr>
        <p:spPr>
          <a:xfrm>
            <a:off x="3873240" y="1962000"/>
            <a:ext cx="1397520" cy="406440"/>
          </a:xfrm>
          <a:prstGeom prst="rect">
            <a:avLst/>
          </a:prstGeom>
          <a:noFill/>
          <a:ln w="0">
            <a:noFill/>
          </a:ln>
        </p:spPr>
        <p:txBody>
          <a:bodyPr lIns="91440" tIns="91440" rIns="91440" bIns="91440" anchor="ctr">
            <a:noAutofit/>
          </a:bodyPr>
          <a:lstStyle/>
          <a:p>
            <a:pPr indent="0" algn="ctr">
              <a:lnSpc>
                <a:spcPct val="100000"/>
              </a:lnSpc>
              <a:buNone/>
            </a:pPr>
            <a:r>
              <a:rPr lang="fr-FR" sz="3600" b="1" u="none" strike="noStrike">
                <a:solidFill>
                  <a:schemeClr val="dk1"/>
                </a:solidFill>
                <a:effectLst/>
                <a:uFillTx/>
                <a:latin typeface="Syne"/>
                <a:ea typeface="Syne"/>
              </a:rPr>
              <a:t>xx%</a:t>
            </a:r>
            <a:endParaRPr lang="fr-FR" sz="3600" b="0" u="none" strike="noStrike">
              <a:solidFill>
                <a:schemeClr val="dk1"/>
              </a:solidFill>
              <a:effectLst/>
              <a:uFillTx/>
              <a:latin typeface="Arial"/>
            </a:endParaRPr>
          </a:p>
        </p:txBody>
      </p:sp>
      <p:sp>
        <p:nvSpPr>
          <p:cNvPr id="3329" name="PlaceHolder 3"/>
          <p:cNvSpPr>
            <a:spLocks noGrp="1"/>
          </p:cNvSpPr>
          <p:nvPr>
            <p:ph type="title"/>
          </p:nvPr>
        </p:nvSpPr>
        <p:spPr>
          <a:xfrm>
            <a:off x="6417720" y="1962000"/>
            <a:ext cx="1397520" cy="406440"/>
          </a:xfrm>
          <a:prstGeom prst="rect">
            <a:avLst/>
          </a:prstGeom>
          <a:noFill/>
          <a:ln w="0">
            <a:noFill/>
          </a:ln>
        </p:spPr>
        <p:txBody>
          <a:bodyPr lIns="91440" tIns="91440" rIns="91440" bIns="91440" anchor="ctr">
            <a:noAutofit/>
          </a:bodyPr>
          <a:lstStyle/>
          <a:p>
            <a:pPr indent="0" algn="ctr">
              <a:lnSpc>
                <a:spcPct val="100000"/>
              </a:lnSpc>
              <a:buNone/>
            </a:pPr>
            <a:r>
              <a:rPr lang="fr-FR" sz="3600" b="1" u="none" strike="noStrike">
                <a:solidFill>
                  <a:schemeClr val="dk1"/>
                </a:solidFill>
                <a:effectLst/>
                <a:uFillTx/>
                <a:latin typeface="Syne"/>
                <a:ea typeface="Syne"/>
              </a:rPr>
              <a:t>xx%</a:t>
            </a:r>
            <a:endParaRPr lang="fr-FR" sz="3600" b="0" u="none" strike="noStrike">
              <a:solidFill>
                <a:schemeClr val="dk1"/>
              </a:solidFill>
              <a:effectLst/>
              <a:uFillTx/>
              <a:latin typeface="Arial"/>
            </a:endParaRPr>
          </a:p>
        </p:txBody>
      </p:sp>
      <p:sp>
        <p:nvSpPr>
          <p:cNvPr id="3330" name="PlaceHolder 4"/>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3331" name="Google Shape;4438;p30"/>
          <p:cNvGrpSpPr/>
          <p:nvPr/>
        </p:nvGrpSpPr>
        <p:grpSpPr>
          <a:xfrm>
            <a:off x="360" y="0"/>
            <a:ext cx="9352800" cy="5143320"/>
            <a:chOff x="360" y="0"/>
            <a:chExt cx="9352800" cy="5143320"/>
          </a:xfrm>
        </p:grpSpPr>
        <p:sp>
          <p:nvSpPr>
            <p:cNvPr id="3332" name="Google Shape;4439;p30"/>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3" name="Google Shape;4440;p30"/>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4" name="Google Shape;4441;p30"/>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5" name="Google Shape;4442;p30"/>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6" name="Google Shape;4443;p30"/>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7" name="Google Shape;4444;p30"/>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8" name="Google Shape;4445;p30"/>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39" name="Google Shape;4446;p30"/>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0" name="Google Shape;4447;p30"/>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1" name="Google Shape;4448;p30"/>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2" name="Google Shape;4449;p30"/>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3" name="Google Shape;4450;p30"/>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4" name="Google Shape;4451;p30"/>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5" name="Google Shape;4452;p30"/>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6" name="Google Shape;4453;p30"/>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7" name="Google Shape;4454;p30"/>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8" name="Google Shape;4455;p30"/>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49" name="Google Shape;4456;p30"/>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0" name="Google Shape;4457;p30"/>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1" name="Google Shape;4458;p30"/>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2" name="Google Shape;4459;p30"/>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3" name="Google Shape;4460;p30"/>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4" name="Google Shape;4461;p30"/>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5" name="Google Shape;4462;p30"/>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6" name="Google Shape;4463;p30"/>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7" name="Google Shape;4464;p30"/>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8" name="Google Shape;4465;p30"/>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59" name="Google Shape;4466;p30"/>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0" name="Google Shape;4467;p30"/>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1" name="Google Shape;4468;p30"/>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2" name="Google Shape;4469;p30"/>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3" name="Google Shape;4470;p30"/>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4" name="Google Shape;4471;p30"/>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5" name="Google Shape;4472;p30"/>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6" name="Google Shape;4473;p30"/>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7" name="Google Shape;4474;p30"/>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8" name="Google Shape;4475;p30"/>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69" name="Google Shape;4476;p30"/>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0" name="Google Shape;4477;p30"/>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1" name="Google Shape;4478;p30"/>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2" name="Google Shape;4479;p30"/>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3" name="Google Shape;4480;p30"/>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4" name="Google Shape;4481;p30"/>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5" name="Google Shape;4482;p30"/>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6" name="Google Shape;4483;p30"/>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7" name="Google Shape;4484;p30"/>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8" name="Google Shape;4485;p30"/>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79" name="Google Shape;4486;p30"/>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0" name="Google Shape;4487;p30"/>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1" name="Google Shape;4488;p30"/>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2" name="Google Shape;4489;p30"/>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3" name="Google Shape;4490;p30"/>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4" name="Google Shape;4491;p30"/>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5" name="Google Shape;4492;p30"/>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6" name="Google Shape;4493;p30"/>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7" name="Google Shape;4494;p30"/>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8" name="Google Shape;4495;p30"/>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89" name="Google Shape;4496;p30"/>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0" name="Google Shape;4497;p30"/>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1" name="Google Shape;4498;p30"/>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2" name="Google Shape;4499;p30"/>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3" name="Google Shape;4500;p30"/>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4" name="Google Shape;4501;p30"/>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5" name="Google Shape;4502;p30"/>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6" name="Google Shape;4503;p30"/>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7" name="Google Shape;4504;p30"/>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8" name="Google Shape;4505;p30"/>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399" name="Google Shape;4506;p30"/>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0" name="Google Shape;4507;p30"/>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1" name="Google Shape;4508;p30"/>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2" name="Google Shape;4509;p30"/>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3" name="Google Shape;4510;p30"/>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4" name="Google Shape;4511;p30"/>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5" name="Google Shape;4512;p30"/>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6" name="Google Shape;4513;p30"/>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7" name="Google Shape;4514;p30"/>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8" name="Google Shape;4515;p30"/>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09" name="Google Shape;4516;p30"/>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0" name="Google Shape;4517;p30"/>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1" name="Google Shape;4518;p30"/>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2" name="Google Shape;4519;p30"/>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3" name="Google Shape;4520;p30"/>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4" name="Google Shape;4521;p30"/>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5" name="Google Shape;4522;p30"/>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6" name="Google Shape;4523;p30"/>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7" name="Google Shape;4524;p30"/>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8" name="Google Shape;4525;p30"/>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19" name="Google Shape;4526;p30"/>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0" name="Google Shape;4527;p30"/>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1" name="Google Shape;4528;p30"/>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2" name="Google Shape;4529;p30"/>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3" name="Google Shape;4530;p30"/>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4" name="Google Shape;4531;p30"/>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5" name="Google Shape;4532;p30"/>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26" name="Google Shape;4533;p30"/>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427" name="Google Shape;4534;p30"/>
          <p:cNvGrpSpPr/>
          <p:nvPr/>
        </p:nvGrpSpPr>
        <p:grpSpPr>
          <a:xfrm>
            <a:off x="351000" y="257400"/>
            <a:ext cx="8381160" cy="4604040"/>
            <a:chOff x="351000" y="257400"/>
            <a:chExt cx="8381160" cy="4604040"/>
          </a:xfrm>
        </p:grpSpPr>
        <p:grpSp>
          <p:nvGrpSpPr>
            <p:cNvPr id="3428" name="Google Shape;4535;p30"/>
            <p:cNvGrpSpPr/>
            <p:nvPr/>
          </p:nvGrpSpPr>
          <p:grpSpPr>
            <a:xfrm>
              <a:off x="8217000" y="4346280"/>
              <a:ext cx="515160" cy="515160"/>
              <a:chOff x="8217000" y="4346280"/>
              <a:chExt cx="515160" cy="515160"/>
            </a:xfrm>
          </p:grpSpPr>
          <p:sp>
            <p:nvSpPr>
              <p:cNvPr id="3429" name="Google Shape;4536;p30"/>
              <p:cNvSpPr/>
              <p:nvPr/>
            </p:nvSpPr>
            <p:spPr>
              <a:xfrm flipH="1">
                <a:off x="8456760" y="4346280"/>
                <a:ext cx="12600" cy="515160"/>
              </a:xfrm>
              <a:custGeom>
                <a:avLst/>
                <a:gdLst>
                  <a:gd name="textAreaLeft" fmla="*/ -360 w 12600"/>
                  <a:gd name="textAreaRight" fmla="*/ 12600 w 12600"/>
                  <a:gd name="textAreaTop" fmla="*/ 0 h 515160"/>
                  <a:gd name="textAreaBottom" fmla="*/ 515520 h 5151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0" name="Google Shape;4537;p30"/>
              <p:cNvSpPr/>
              <p:nvPr/>
            </p:nvSpPr>
            <p:spPr>
              <a:xfrm flipH="1">
                <a:off x="8216640" y="4585680"/>
                <a:ext cx="515160" cy="13680"/>
              </a:xfrm>
              <a:custGeom>
                <a:avLst/>
                <a:gdLst>
                  <a:gd name="textAreaLeft" fmla="*/ -360 w 515160"/>
                  <a:gd name="textAreaRight" fmla="*/ 515160 w 515160"/>
                  <a:gd name="textAreaTop" fmla="*/ 0 h 13680"/>
                  <a:gd name="textAreaBottom" fmla="*/ 14040 h 136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1" name="Google Shape;4538;p30"/>
              <p:cNvSpPr/>
              <p:nvPr/>
            </p:nvSpPr>
            <p:spPr>
              <a:xfrm flipH="1">
                <a:off x="8331120" y="4470840"/>
                <a:ext cx="276840" cy="256680"/>
              </a:xfrm>
              <a:custGeom>
                <a:avLst/>
                <a:gdLst>
                  <a:gd name="textAreaLeft" fmla="*/ -360 w 276840"/>
                  <a:gd name="textAreaRight" fmla="*/ 276840 w 276840"/>
                  <a:gd name="textAreaTop" fmla="*/ 0 h 256680"/>
                  <a:gd name="textAreaBottom" fmla="*/ 257040 h 2566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2" name="Google Shape;4539;p30"/>
              <p:cNvSpPr/>
              <p:nvPr/>
            </p:nvSpPr>
            <p:spPr>
              <a:xfrm flipH="1">
                <a:off x="8344800" y="4448880"/>
                <a:ext cx="256320" cy="276840"/>
              </a:xfrm>
              <a:custGeom>
                <a:avLst/>
                <a:gdLst>
                  <a:gd name="textAreaLeft" fmla="*/ 360 w 256320"/>
                  <a:gd name="textAreaRight" fmla="*/ 257040 w 256320"/>
                  <a:gd name="textAreaTop" fmla="*/ 0 h 276840"/>
                  <a:gd name="textAreaBottom" fmla="*/ 277200 h 2768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433" name="Google Shape;4540;p30"/>
            <p:cNvGrpSpPr/>
            <p:nvPr/>
          </p:nvGrpSpPr>
          <p:grpSpPr>
            <a:xfrm>
              <a:off x="351000" y="257400"/>
              <a:ext cx="352440" cy="352440"/>
              <a:chOff x="351000" y="257400"/>
              <a:chExt cx="352440" cy="352440"/>
            </a:xfrm>
          </p:grpSpPr>
          <p:sp>
            <p:nvSpPr>
              <p:cNvPr id="3434" name="Google Shape;4541;p30"/>
              <p:cNvSpPr/>
              <p:nvPr/>
            </p:nvSpPr>
            <p:spPr>
              <a:xfrm flipH="1">
                <a:off x="515880" y="25740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5" name="Google Shape;4542;p30"/>
              <p:cNvSpPr/>
              <p:nvPr/>
            </p:nvSpPr>
            <p:spPr>
              <a:xfrm flipH="1">
                <a:off x="350640" y="42120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6" name="Google Shape;4543;p30"/>
              <p:cNvSpPr/>
              <p:nvPr/>
            </p:nvSpPr>
            <p:spPr>
              <a:xfrm flipH="1">
                <a:off x="429840" y="34272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37" name="Google Shape;4544;p30"/>
              <p:cNvSpPr/>
              <p:nvPr/>
            </p:nvSpPr>
            <p:spPr>
              <a:xfrm flipH="1">
                <a:off x="437760" y="32760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_AND_BODY">
    <p:bg>
      <p:bgPr>
        <a:solidFill>
          <a:schemeClr val="dk2"/>
        </a:solidFill>
        <a:effectLst/>
      </p:bgPr>
    </p:bg>
    <p:spTree>
      <p:nvGrpSpPr>
        <p:cNvPr id="1" name=""/>
        <p:cNvGrpSpPr/>
        <p:nvPr/>
      </p:nvGrpSpPr>
      <p:grpSpPr>
        <a:xfrm>
          <a:off x="0" y="0"/>
          <a:ext cx="0" cy="0"/>
          <a:chOff x="0" y="0"/>
          <a:chExt cx="0" cy="0"/>
        </a:xfrm>
      </p:grpSpPr>
      <p:pic>
        <p:nvPicPr>
          <p:cNvPr id="3438" name="Google Shape;516;p4"/>
          <p:cNvPicPr/>
          <p:nvPr/>
        </p:nvPicPr>
        <p:blipFill>
          <a:blip r:embed="rId2"/>
          <a:stretch/>
        </p:blipFill>
        <p:spPr>
          <a:xfrm>
            <a:off x="0" y="0"/>
            <a:ext cx="9143640" cy="5143320"/>
          </a:xfrm>
          <a:prstGeom prst="rect">
            <a:avLst/>
          </a:prstGeom>
          <a:noFill/>
          <a:ln w="0">
            <a:noFill/>
          </a:ln>
        </p:spPr>
      </p:pic>
      <p:sp>
        <p:nvSpPr>
          <p:cNvPr id="343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3440" name="PlaceHolder 2"/>
          <p:cNvSpPr>
            <a:spLocks noGrp="1"/>
          </p:cNvSpPr>
          <p:nvPr>
            <p:ph type="body"/>
          </p:nvPr>
        </p:nvSpPr>
        <p:spPr>
          <a:xfrm>
            <a:off x="720000" y="1215720"/>
            <a:ext cx="7703640" cy="46224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Seventh Outline Level</a:t>
            </a:r>
          </a:p>
        </p:txBody>
      </p:sp>
      <p:grpSp>
        <p:nvGrpSpPr>
          <p:cNvPr id="3441" name="Google Shape;519;p4"/>
          <p:cNvGrpSpPr/>
          <p:nvPr/>
        </p:nvGrpSpPr>
        <p:grpSpPr>
          <a:xfrm>
            <a:off x="360" y="0"/>
            <a:ext cx="9352800" cy="5143320"/>
            <a:chOff x="360" y="0"/>
            <a:chExt cx="9352800" cy="5143320"/>
          </a:xfrm>
        </p:grpSpPr>
        <p:sp>
          <p:nvSpPr>
            <p:cNvPr id="3442" name="Google Shape;520;p4"/>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3" name="Google Shape;521;p4"/>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4" name="Google Shape;522;p4"/>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5" name="Google Shape;523;p4"/>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6" name="Google Shape;524;p4"/>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7" name="Google Shape;525;p4"/>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8" name="Google Shape;526;p4"/>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49" name="Google Shape;527;p4"/>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0" name="Google Shape;528;p4"/>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1" name="Google Shape;529;p4"/>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2" name="Google Shape;530;p4"/>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3" name="Google Shape;531;p4"/>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4" name="Google Shape;532;p4"/>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5" name="Google Shape;533;p4"/>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6" name="Google Shape;534;p4"/>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7" name="Google Shape;535;p4"/>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8" name="Google Shape;536;p4"/>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59" name="Google Shape;537;p4"/>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0" name="Google Shape;538;p4"/>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1" name="Google Shape;539;p4"/>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2" name="Google Shape;540;p4"/>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3" name="Google Shape;541;p4"/>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4" name="Google Shape;542;p4"/>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5" name="Google Shape;543;p4"/>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6" name="Google Shape;544;p4"/>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7" name="Google Shape;545;p4"/>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8" name="Google Shape;546;p4"/>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69" name="Google Shape;547;p4"/>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0" name="Google Shape;548;p4"/>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1" name="Google Shape;549;p4"/>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2" name="Google Shape;550;p4"/>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3" name="Google Shape;551;p4"/>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4" name="Google Shape;552;p4"/>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5" name="Google Shape;553;p4"/>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6" name="Google Shape;554;p4"/>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7" name="Google Shape;555;p4"/>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8" name="Google Shape;556;p4"/>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79" name="Google Shape;557;p4"/>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0" name="Google Shape;558;p4"/>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1" name="Google Shape;559;p4"/>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2" name="Google Shape;560;p4"/>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3" name="Google Shape;561;p4"/>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4" name="Google Shape;562;p4"/>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5" name="Google Shape;563;p4"/>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6" name="Google Shape;564;p4"/>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7" name="Google Shape;565;p4"/>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8" name="Google Shape;566;p4"/>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89" name="Google Shape;567;p4"/>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0" name="Google Shape;568;p4"/>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1" name="Google Shape;569;p4"/>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2" name="Google Shape;570;p4"/>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3" name="Google Shape;571;p4"/>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4" name="Google Shape;572;p4"/>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5" name="Google Shape;573;p4"/>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6" name="Google Shape;574;p4"/>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7" name="Google Shape;575;p4"/>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8" name="Google Shape;576;p4"/>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499" name="Google Shape;577;p4"/>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0" name="Google Shape;578;p4"/>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1" name="Google Shape;579;p4"/>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2" name="Google Shape;580;p4"/>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3" name="Google Shape;581;p4"/>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4" name="Google Shape;582;p4"/>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5" name="Google Shape;583;p4"/>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6" name="Google Shape;584;p4"/>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7" name="Google Shape;585;p4"/>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8" name="Google Shape;586;p4"/>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09" name="Google Shape;587;p4"/>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0" name="Google Shape;588;p4"/>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1" name="Google Shape;589;p4"/>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2" name="Google Shape;590;p4"/>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3" name="Google Shape;591;p4"/>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4" name="Google Shape;592;p4"/>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5" name="Google Shape;593;p4"/>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6" name="Google Shape;594;p4"/>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7" name="Google Shape;595;p4"/>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8" name="Google Shape;596;p4"/>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19" name="Google Shape;597;p4"/>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0" name="Google Shape;598;p4"/>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1" name="Google Shape;599;p4"/>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2" name="Google Shape;600;p4"/>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3" name="Google Shape;601;p4"/>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4" name="Google Shape;602;p4"/>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5" name="Google Shape;603;p4"/>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6" name="Google Shape;604;p4"/>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7" name="Google Shape;605;p4"/>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8" name="Google Shape;606;p4"/>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29" name="Google Shape;607;p4"/>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0" name="Google Shape;608;p4"/>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1" name="Google Shape;609;p4"/>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2" name="Google Shape;610;p4"/>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3" name="Google Shape;611;p4"/>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4" name="Google Shape;612;p4"/>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5" name="Google Shape;613;p4"/>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36" name="Google Shape;614;p4"/>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CUSTOM_3_1">
    <p:bg>
      <p:bgPr>
        <a:solidFill>
          <a:schemeClr val="dk2"/>
        </a:solidFill>
        <a:effectLst/>
      </p:bgPr>
    </p:bg>
    <p:spTree>
      <p:nvGrpSpPr>
        <p:cNvPr id="1" name=""/>
        <p:cNvGrpSpPr/>
        <p:nvPr/>
      </p:nvGrpSpPr>
      <p:grpSpPr>
        <a:xfrm>
          <a:off x="0" y="0"/>
          <a:ext cx="0" cy="0"/>
          <a:chOff x="0" y="0"/>
          <a:chExt cx="0" cy="0"/>
        </a:xfrm>
      </p:grpSpPr>
      <p:pic>
        <p:nvPicPr>
          <p:cNvPr id="3537" name="Google Shape;4546;p31"/>
          <p:cNvPicPr/>
          <p:nvPr/>
        </p:nvPicPr>
        <p:blipFill>
          <a:blip r:embed="rId2"/>
          <a:stretch/>
        </p:blipFill>
        <p:spPr>
          <a:xfrm>
            <a:off x="0" y="0"/>
            <a:ext cx="9143640" cy="5143320"/>
          </a:xfrm>
          <a:prstGeom prst="rect">
            <a:avLst/>
          </a:prstGeom>
          <a:noFill/>
          <a:ln w="0">
            <a:noFill/>
          </a:ln>
        </p:spPr>
      </p:pic>
      <p:sp>
        <p:nvSpPr>
          <p:cNvPr id="3538" name="PlaceHolder 1"/>
          <p:cNvSpPr>
            <a:spLocks noGrp="1"/>
          </p:cNvSpPr>
          <p:nvPr>
            <p:ph type="title"/>
          </p:nvPr>
        </p:nvSpPr>
        <p:spPr>
          <a:xfrm>
            <a:off x="1796400" y="539640"/>
            <a:ext cx="5550480" cy="1225080"/>
          </a:xfrm>
          <a:prstGeom prst="rect">
            <a:avLst/>
          </a:prstGeom>
          <a:noFill/>
          <a:ln w="0">
            <a:noFill/>
          </a:ln>
        </p:spPr>
        <p:txBody>
          <a:bodyPr lIns="91440" tIns="91440" rIns="91440" bIns="91440" anchor="b">
            <a:noAutofit/>
          </a:bodyPr>
          <a:lstStyle/>
          <a:p>
            <a:pPr indent="0">
              <a:buNone/>
            </a:pPr>
            <a:r>
              <a:rPr lang="fr-FR" sz="7700" b="0" u="none" strike="noStrike">
                <a:solidFill>
                  <a:schemeClr val="dk1"/>
                </a:solidFill>
                <a:effectLst/>
                <a:uFillTx/>
                <a:latin typeface="Arial"/>
              </a:rPr>
              <a:t>Click to edit the title text format</a:t>
            </a:r>
          </a:p>
        </p:txBody>
      </p:sp>
      <p:sp>
        <p:nvSpPr>
          <p:cNvPr id="3539" name="Google Shape;4549;p31"/>
          <p:cNvSpPr/>
          <p:nvPr/>
        </p:nvSpPr>
        <p:spPr>
          <a:xfrm>
            <a:off x="2099160" y="3611880"/>
            <a:ext cx="4945320" cy="5558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defTabSz="914400">
              <a:lnSpc>
                <a:spcPct val="100000"/>
              </a:lnSpc>
              <a:spcBef>
                <a:spcPts val="300"/>
              </a:spcBef>
              <a:tabLst>
                <a:tab pos="0" algn="l"/>
              </a:tabLst>
            </a:pPr>
            <a:r>
              <a:rPr lang="en" sz="1200" b="1" u="none" strike="noStrike">
                <a:solidFill>
                  <a:schemeClr val="dk1"/>
                </a:solidFill>
                <a:effectLst/>
                <a:uFillTx/>
                <a:latin typeface="Cabin"/>
                <a:ea typeface="Cabin"/>
              </a:rPr>
              <a:t>CREDITS:</a:t>
            </a:r>
            <a:r>
              <a:rPr lang="en" sz="1200" b="0" u="none" strike="noStrike">
                <a:solidFill>
                  <a:schemeClr val="dk1"/>
                </a:solidFill>
                <a:effectLst/>
                <a:uFillTx/>
                <a:latin typeface="Cabin"/>
                <a:ea typeface="Cabin"/>
              </a:rPr>
              <a:t> This presentation template was created by </a:t>
            </a:r>
            <a:r>
              <a:rPr lang="en" sz="1200" b="1" u="sng" strike="noStrike">
                <a:solidFill>
                  <a:schemeClr val="dk1"/>
                </a:solidFill>
                <a:effectLst/>
                <a:uFillTx/>
                <a:latin typeface="Cabin"/>
                <a:ea typeface="Cabin"/>
                <a:hlinkClick r:id="rId3"/>
              </a:rPr>
              <a:t>Slidesgo</a:t>
            </a:r>
            <a:r>
              <a:rPr lang="en" sz="1200" b="0" u="none" strike="noStrike">
                <a:solidFill>
                  <a:schemeClr val="dk1"/>
                </a:solidFill>
                <a:effectLst/>
                <a:uFillTx/>
                <a:latin typeface="Cabin"/>
                <a:ea typeface="Cabin"/>
              </a:rPr>
              <a:t>, and includes icons by </a:t>
            </a:r>
            <a:r>
              <a:rPr lang="en" sz="1200" b="1" u="sng" strike="noStrike">
                <a:solidFill>
                  <a:schemeClr val="dk1"/>
                </a:solidFill>
                <a:effectLst/>
                <a:uFillTx/>
                <a:latin typeface="Cabin"/>
                <a:ea typeface="Cabin"/>
                <a:hlinkClick r:id="rId4"/>
              </a:rPr>
              <a:t>Flaticon</a:t>
            </a:r>
            <a:r>
              <a:rPr lang="en" sz="1200" b="0" u="none" strike="noStrike">
                <a:solidFill>
                  <a:schemeClr val="dk1"/>
                </a:solidFill>
                <a:effectLst/>
                <a:uFillTx/>
                <a:latin typeface="Cabin"/>
                <a:ea typeface="Cabin"/>
              </a:rPr>
              <a:t>, and infographics &amp; images by </a:t>
            </a:r>
            <a:r>
              <a:rPr lang="en" sz="1200" b="1" u="sng" strike="noStrike">
                <a:solidFill>
                  <a:schemeClr val="dk1"/>
                </a:solidFill>
                <a:effectLst/>
                <a:uFillTx/>
                <a:latin typeface="Cabin"/>
                <a:ea typeface="Cabin"/>
                <a:hlinkClick r:id="rId5"/>
              </a:rPr>
              <a:t>Freepik</a:t>
            </a:r>
            <a:r>
              <a:rPr lang="en" sz="1200" b="0" u="sng" strike="noStrike">
                <a:solidFill>
                  <a:schemeClr val="dk1"/>
                </a:solidFill>
                <a:effectLst/>
                <a:uFillTx/>
                <a:latin typeface="Cabin"/>
                <a:ea typeface="Cabin"/>
              </a:rPr>
              <a:t> </a:t>
            </a:r>
            <a:endParaRPr lang="en-US" sz="1200" b="0" u="none" strike="noStrike" dirty="0">
              <a:solidFill>
                <a:srgbClr val="FFFFFF"/>
              </a:solidFill>
              <a:effectLst/>
              <a:uFillTx/>
              <a:latin typeface="OpenSymbol"/>
            </a:endParaRPr>
          </a:p>
        </p:txBody>
      </p:sp>
      <p:grpSp>
        <p:nvGrpSpPr>
          <p:cNvPr id="3540" name="Google Shape;4550;p31"/>
          <p:cNvGrpSpPr/>
          <p:nvPr/>
        </p:nvGrpSpPr>
        <p:grpSpPr>
          <a:xfrm>
            <a:off x="0" y="0"/>
            <a:ext cx="9353160" cy="5143320"/>
            <a:chOff x="0" y="0"/>
            <a:chExt cx="9353160" cy="5143320"/>
          </a:xfrm>
        </p:grpSpPr>
        <p:grpSp>
          <p:nvGrpSpPr>
            <p:cNvPr id="3541" name="Google Shape;4551;p31"/>
            <p:cNvGrpSpPr/>
            <p:nvPr/>
          </p:nvGrpSpPr>
          <p:grpSpPr>
            <a:xfrm>
              <a:off x="360" y="0"/>
              <a:ext cx="9352800" cy="5143320"/>
              <a:chOff x="360" y="0"/>
              <a:chExt cx="9352800" cy="5143320"/>
            </a:xfrm>
          </p:grpSpPr>
          <p:sp>
            <p:nvSpPr>
              <p:cNvPr id="3542" name="Google Shape;4552;p31"/>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3" name="Google Shape;4553;p31"/>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4" name="Google Shape;4554;p31"/>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5" name="Google Shape;4555;p31"/>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6" name="Google Shape;4556;p31"/>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7" name="Google Shape;4557;p31"/>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8" name="Google Shape;4558;p31"/>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49" name="Google Shape;4559;p31"/>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0" name="Google Shape;4560;p31"/>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1" name="Google Shape;4561;p31"/>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2" name="Google Shape;4562;p31"/>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3" name="Google Shape;4563;p31"/>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4" name="Google Shape;4564;p31"/>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5" name="Google Shape;4565;p31"/>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6" name="Google Shape;4566;p31"/>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7" name="Google Shape;4567;p31"/>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8" name="Google Shape;4568;p31"/>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59" name="Google Shape;4569;p31"/>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0" name="Google Shape;4570;p31"/>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1" name="Google Shape;4571;p31"/>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2" name="Google Shape;4572;p31"/>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3" name="Google Shape;4573;p31"/>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4" name="Google Shape;4574;p31"/>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5" name="Google Shape;4575;p31"/>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6" name="Google Shape;4576;p31"/>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7" name="Google Shape;4577;p31"/>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8" name="Google Shape;4578;p31"/>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69" name="Google Shape;4579;p31"/>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0" name="Google Shape;4580;p31"/>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1" name="Google Shape;4581;p31"/>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2" name="Google Shape;4582;p31"/>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3" name="Google Shape;4583;p31"/>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4" name="Google Shape;4584;p31"/>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5" name="Google Shape;4585;p31"/>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6" name="Google Shape;4586;p31"/>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7" name="Google Shape;4587;p31"/>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8" name="Google Shape;4588;p31"/>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79" name="Google Shape;4589;p31"/>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0" name="Google Shape;4590;p31"/>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1" name="Google Shape;4591;p31"/>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2" name="Google Shape;4592;p31"/>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3" name="Google Shape;4593;p31"/>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4" name="Google Shape;4594;p31"/>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5" name="Google Shape;4595;p31"/>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6" name="Google Shape;4596;p31"/>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7" name="Google Shape;4597;p31"/>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8" name="Google Shape;4598;p31"/>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89" name="Google Shape;4599;p31"/>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0" name="Google Shape;4600;p31"/>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1" name="Google Shape;4601;p31"/>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2" name="Google Shape;4602;p31"/>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3" name="Google Shape;4603;p31"/>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4" name="Google Shape;4604;p31"/>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5" name="Google Shape;4605;p31"/>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6" name="Google Shape;4606;p31"/>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7" name="Google Shape;4607;p31"/>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8" name="Google Shape;4608;p31"/>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599" name="Google Shape;4609;p31"/>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0" name="Google Shape;4610;p31"/>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1" name="Google Shape;4611;p31"/>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2" name="Google Shape;4612;p31"/>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3" name="Google Shape;4613;p31"/>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4" name="Google Shape;4614;p31"/>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5" name="Google Shape;4615;p31"/>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6" name="Google Shape;4616;p31"/>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7" name="Google Shape;4617;p31"/>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8" name="Google Shape;4618;p31"/>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09" name="Google Shape;4619;p31"/>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0" name="Google Shape;4620;p31"/>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1" name="Google Shape;4621;p31"/>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2" name="Google Shape;4622;p31"/>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3" name="Google Shape;4623;p31"/>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4" name="Google Shape;4624;p31"/>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5" name="Google Shape;4625;p31"/>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6" name="Google Shape;4626;p31"/>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7" name="Google Shape;4627;p31"/>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8" name="Google Shape;4628;p31"/>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19" name="Google Shape;4629;p31"/>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0" name="Google Shape;4630;p31"/>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1" name="Google Shape;4631;p31"/>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2" name="Google Shape;4632;p31"/>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3" name="Google Shape;4633;p31"/>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4" name="Google Shape;4634;p31"/>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5" name="Google Shape;4635;p31"/>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6" name="Google Shape;4636;p31"/>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7" name="Google Shape;4637;p31"/>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8" name="Google Shape;4638;p31"/>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29" name="Google Shape;4639;p31"/>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0" name="Google Shape;4640;p31"/>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1" name="Google Shape;4641;p31"/>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2" name="Google Shape;4642;p31"/>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3" name="Google Shape;4643;p31"/>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4" name="Google Shape;4644;p31"/>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5" name="Google Shape;4645;p31"/>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6" name="Google Shape;4646;p31"/>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7" name="Google Shape;4647;p31"/>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8" name="Google Shape;4648;p31"/>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39" name="Google Shape;4649;p31"/>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0" name="Google Shape;4650;p31"/>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1" name="Google Shape;4651;p31"/>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2" name="Google Shape;4652;p31"/>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3" name="Google Shape;4653;p31"/>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4" name="Google Shape;4654;p31"/>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5" name="Google Shape;4655;p31"/>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6" name="Google Shape;4656;p31"/>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7" name="Google Shape;4657;p31"/>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8" name="Google Shape;4658;p31"/>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49" name="Google Shape;4659;p31"/>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0" name="Google Shape;4660;p31"/>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1" name="Google Shape;4661;p31"/>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2" name="Google Shape;4662;p31"/>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3" name="Google Shape;4663;p31"/>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4" name="Google Shape;4664;p31"/>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5" name="Google Shape;4665;p31"/>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6" name="Google Shape;4666;p31"/>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7" name="Google Shape;4667;p31"/>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8" name="Google Shape;4668;p31"/>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59" name="Google Shape;4669;p31"/>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0" name="Google Shape;4670;p31"/>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1" name="Google Shape;4671;p31"/>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2" name="Google Shape;4672;p31"/>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3" name="Google Shape;4673;p31"/>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4" name="Google Shape;4674;p31"/>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5" name="Google Shape;4675;p31"/>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6" name="Google Shape;4676;p31"/>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7" name="Google Shape;4677;p31"/>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8" name="Google Shape;4678;p31"/>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69" name="Google Shape;4679;p31"/>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0" name="Google Shape;4680;p31"/>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1" name="Google Shape;4681;p31"/>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2" name="Google Shape;4682;p31"/>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3" name="Google Shape;4683;p31"/>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4" name="Google Shape;4684;p31"/>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5" name="Google Shape;4685;p31"/>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6" name="Google Shape;4686;p31"/>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7" name="Google Shape;4687;p31"/>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8" name="Google Shape;4688;p31"/>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79" name="Google Shape;4689;p31"/>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0" name="Google Shape;4690;p31"/>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1" name="Google Shape;4691;p31"/>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2" name="Google Shape;4692;p31"/>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3" name="Google Shape;4693;p31"/>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4" name="Google Shape;4694;p31"/>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5" name="Google Shape;4695;p31"/>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6" name="Google Shape;4696;p31"/>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7" name="Google Shape;4697;p31"/>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8" name="Google Shape;4698;p31"/>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89" name="Google Shape;4699;p31"/>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0" name="Google Shape;4700;p31"/>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1" name="Google Shape;4701;p31"/>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2" name="Google Shape;4702;p31"/>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3" name="Google Shape;4703;p31"/>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4" name="Google Shape;4704;p31"/>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5" name="Google Shape;4705;p31"/>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6" name="Google Shape;4706;p31"/>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7" name="Google Shape;4707;p31"/>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8" name="Google Shape;4708;p31"/>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699" name="Google Shape;4709;p31"/>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0" name="Google Shape;4710;p31"/>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1" name="Google Shape;4711;p31"/>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2" name="Google Shape;4712;p31"/>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3" name="Google Shape;4713;p31"/>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4" name="Google Shape;4714;p31"/>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5" name="Google Shape;4715;p31"/>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6" name="Google Shape;4716;p31"/>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7" name="Google Shape;4717;p31"/>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8" name="Google Shape;4718;p31"/>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09" name="Google Shape;4719;p31"/>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0" name="Google Shape;4720;p31"/>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1" name="Google Shape;4721;p31"/>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2" name="Google Shape;4722;p31"/>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3" name="Google Shape;4723;p31"/>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4" name="Google Shape;4724;p31"/>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5" name="Google Shape;4725;p31"/>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6" name="Google Shape;4726;p31"/>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7" name="Google Shape;4727;p31"/>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8" name="Google Shape;4728;p31"/>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19" name="Google Shape;4729;p31"/>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0" name="Google Shape;4730;p31"/>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1" name="Google Shape;4731;p31"/>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2" name="Google Shape;4732;p31"/>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3" name="Google Shape;4733;p31"/>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4" name="Google Shape;4734;p31"/>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5" name="Google Shape;4735;p31"/>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6" name="Google Shape;4736;p31"/>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7" name="Google Shape;4737;p31"/>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8" name="Google Shape;4738;p31"/>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29" name="Google Shape;4739;p31"/>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0" name="Google Shape;4740;p31"/>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1" name="Google Shape;4741;p31"/>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2" name="Google Shape;4742;p31"/>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3" name="Google Shape;4743;p31"/>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4" name="Google Shape;4744;p31"/>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5" name="Google Shape;4745;p31"/>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6" name="Google Shape;4746;p31"/>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7" name="Google Shape;4747;p31"/>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8" name="Google Shape;4748;p31"/>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39" name="Google Shape;4749;p31"/>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0" name="Google Shape;4750;p31"/>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1" name="Google Shape;4751;p31"/>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2" name="Google Shape;4752;p31"/>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3" name="Google Shape;4753;p31"/>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4" name="Google Shape;4754;p31"/>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5" name="Google Shape;4755;p31"/>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6" name="Google Shape;4756;p31"/>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7" name="Google Shape;4757;p31"/>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8" name="Google Shape;4758;p31"/>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49" name="Google Shape;4759;p31"/>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0" name="Google Shape;4760;p31"/>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1" name="Google Shape;4761;p31"/>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2" name="Google Shape;4762;p31"/>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3" name="Google Shape;4763;p31"/>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4" name="Google Shape;4764;p31"/>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5" name="Google Shape;4765;p31"/>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6" name="Google Shape;4766;p31"/>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7" name="Google Shape;4767;p31"/>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8" name="Google Shape;4768;p31"/>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59" name="Google Shape;4769;p31"/>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0" name="Google Shape;4770;p31"/>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1" name="Google Shape;4771;p31"/>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2" name="Google Shape;4772;p31"/>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3" name="Google Shape;4773;p31"/>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4" name="Google Shape;4774;p31"/>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5" name="Google Shape;4775;p31"/>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6" name="Google Shape;4776;p31"/>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7" name="Google Shape;4777;p31"/>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8" name="Google Shape;4778;p31"/>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69" name="Google Shape;4779;p31"/>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0" name="Google Shape;4780;p31"/>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1" name="Google Shape;4781;p31"/>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2" name="Google Shape;4782;p31"/>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3" name="Google Shape;4783;p31"/>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4" name="Google Shape;4784;p31"/>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5" name="Google Shape;4785;p31"/>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6" name="Google Shape;4786;p31"/>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7" name="Google Shape;4787;p31"/>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8" name="Google Shape;4788;p31"/>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79" name="Google Shape;4789;p31"/>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0" name="Google Shape;4790;p31"/>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1" name="Google Shape;4791;p31"/>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2" name="Google Shape;4792;p31"/>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3" name="Google Shape;4793;p31"/>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4" name="Google Shape;4794;p31"/>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5" name="Google Shape;4795;p31"/>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6" name="Google Shape;4796;p31"/>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7" name="Google Shape;4797;p31"/>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88" name="Google Shape;4798;p31"/>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3789" name="Google Shape;4799;p31"/>
            <p:cNvGrpSpPr/>
            <p:nvPr/>
          </p:nvGrpSpPr>
          <p:grpSpPr>
            <a:xfrm>
              <a:off x="0" y="0"/>
              <a:ext cx="9352800" cy="5143320"/>
              <a:chOff x="0" y="0"/>
              <a:chExt cx="9352800" cy="5143320"/>
            </a:xfrm>
          </p:grpSpPr>
          <p:sp>
            <p:nvSpPr>
              <p:cNvPr id="3790" name="Google Shape;4800;p31"/>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1" name="Google Shape;4801;p31"/>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2" name="Google Shape;4802;p31"/>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3" name="Google Shape;4803;p31"/>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4" name="Google Shape;4804;p31"/>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5" name="Google Shape;4805;p31"/>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6" name="Google Shape;4806;p31"/>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7" name="Google Shape;4807;p31"/>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8" name="Google Shape;4808;p31"/>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799" name="Google Shape;4809;p31"/>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0" name="Google Shape;4810;p31"/>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1" name="Google Shape;4811;p31"/>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2" name="Google Shape;4812;p31"/>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3" name="Google Shape;4813;p31"/>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4" name="Google Shape;4814;p31"/>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5" name="Google Shape;4815;p31"/>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6" name="Google Shape;4816;p31"/>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7" name="Google Shape;4817;p31"/>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8" name="Google Shape;4818;p31"/>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09" name="Google Shape;4819;p31"/>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0" name="Google Shape;4820;p31"/>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1" name="Google Shape;4821;p31"/>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2" name="Google Shape;4822;p31"/>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3" name="Google Shape;4823;p31"/>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4" name="Google Shape;4824;p31"/>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5" name="Google Shape;4825;p31"/>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6" name="Google Shape;4826;p31"/>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7" name="Google Shape;4827;p31"/>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8" name="Google Shape;4828;p31"/>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19" name="Google Shape;4829;p31"/>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0" name="Google Shape;4830;p31"/>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1" name="Google Shape;4831;p31"/>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2" name="Google Shape;4832;p31"/>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3" name="Google Shape;4833;p31"/>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4" name="Google Shape;4834;p31"/>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5" name="Google Shape;4835;p31"/>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6" name="Google Shape;4836;p31"/>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7" name="Google Shape;4837;p31"/>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8" name="Google Shape;4838;p31"/>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29" name="Google Shape;4839;p31"/>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0" name="Google Shape;4840;p31"/>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1" name="Google Shape;4841;p31"/>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2" name="Google Shape;4842;p31"/>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3" name="Google Shape;4843;p31"/>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4" name="Google Shape;4844;p31"/>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5" name="Google Shape;4845;p31"/>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6" name="Google Shape;4846;p31"/>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7" name="Google Shape;4847;p31"/>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8" name="Google Shape;4848;p31"/>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39" name="Google Shape;4849;p31"/>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0" name="Google Shape;4850;p31"/>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1" name="Google Shape;4851;p31"/>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2" name="Google Shape;4852;p31"/>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3" name="Google Shape;4853;p31"/>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4" name="Google Shape;4854;p31"/>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5" name="Google Shape;4855;p31"/>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6" name="Google Shape;4856;p31"/>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7" name="Google Shape;4857;p31"/>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8" name="Google Shape;4858;p31"/>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49" name="Google Shape;4859;p31"/>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0" name="Google Shape;4860;p31"/>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1" name="Google Shape;4861;p31"/>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2" name="Google Shape;4862;p31"/>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3" name="Google Shape;4863;p31"/>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4" name="Google Shape;4864;p31"/>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5" name="Google Shape;4865;p31"/>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6" name="Google Shape;4866;p31"/>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7" name="Google Shape;4867;p31"/>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8" name="Google Shape;4868;p31"/>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59" name="Google Shape;4869;p31"/>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0" name="Google Shape;4870;p31"/>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1" name="Google Shape;4871;p31"/>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2" name="Google Shape;4872;p31"/>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3" name="Google Shape;4873;p31"/>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4" name="Google Shape;4874;p31"/>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5" name="Google Shape;4875;p31"/>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6" name="Google Shape;4876;p31"/>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7" name="Google Shape;4877;p31"/>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8" name="Google Shape;4878;p31"/>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69" name="Google Shape;4879;p31"/>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0" name="Google Shape;4880;p31"/>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1" name="Google Shape;4881;p31"/>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2" name="Google Shape;4882;p31"/>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3" name="Google Shape;4883;p31"/>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4" name="Google Shape;4884;p31"/>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5" name="Google Shape;4885;p31"/>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6" name="Google Shape;4886;p31"/>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7" name="Google Shape;4887;p31"/>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8" name="Google Shape;4888;p31"/>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79" name="Google Shape;4889;p31"/>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80" name="Google Shape;4890;p31"/>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81" name="Google Shape;4891;p31"/>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82" name="Google Shape;4892;p31"/>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83" name="Google Shape;4893;p31"/>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84" name="Google Shape;4894;p31"/>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CUSTOM_9">
    <p:bg>
      <p:bgPr>
        <a:solidFill>
          <a:schemeClr val="dk2"/>
        </a:solidFill>
        <a:effectLst/>
      </p:bgPr>
    </p:bg>
    <p:spTree>
      <p:nvGrpSpPr>
        <p:cNvPr id="1" name=""/>
        <p:cNvGrpSpPr/>
        <p:nvPr/>
      </p:nvGrpSpPr>
      <p:grpSpPr>
        <a:xfrm>
          <a:off x="0" y="0"/>
          <a:ext cx="0" cy="0"/>
          <a:chOff x="0" y="0"/>
          <a:chExt cx="0" cy="0"/>
        </a:xfrm>
      </p:grpSpPr>
      <p:pic>
        <p:nvPicPr>
          <p:cNvPr id="3885" name="Google Shape;4896;p32"/>
          <p:cNvPicPr/>
          <p:nvPr/>
        </p:nvPicPr>
        <p:blipFill>
          <a:blip r:embed="rId2"/>
          <a:stretch/>
        </p:blipFill>
        <p:spPr>
          <a:xfrm>
            <a:off x="0" y="0"/>
            <a:ext cx="9143640" cy="5143320"/>
          </a:xfrm>
          <a:prstGeom prst="rect">
            <a:avLst/>
          </a:prstGeom>
          <a:noFill/>
          <a:ln w="0">
            <a:noFill/>
          </a:ln>
        </p:spPr>
      </p:pic>
      <p:sp>
        <p:nvSpPr>
          <p:cNvPr id="3886" name="Google Shape;4897;p32"/>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nvGrpSpPr>
          <p:cNvPr id="3887" name="Google Shape;4898;p32"/>
          <p:cNvGrpSpPr/>
          <p:nvPr/>
        </p:nvGrpSpPr>
        <p:grpSpPr>
          <a:xfrm>
            <a:off x="-50760" y="76320"/>
            <a:ext cx="9353160" cy="5143320"/>
            <a:chOff x="-50760" y="76320"/>
            <a:chExt cx="9353160" cy="5143320"/>
          </a:xfrm>
        </p:grpSpPr>
        <p:grpSp>
          <p:nvGrpSpPr>
            <p:cNvPr id="3888" name="Google Shape;4899;p32"/>
            <p:cNvGrpSpPr/>
            <p:nvPr/>
          </p:nvGrpSpPr>
          <p:grpSpPr>
            <a:xfrm>
              <a:off x="-50760" y="76320"/>
              <a:ext cx="9353160" cy="5143320"/>
              <a:chOff x="-50760" y="76320"/>
              <a:chExt cx="9353160" cy="5143320"/>
            </a:xfrm>
          </p:grpSpPr>
          <p:grpSp>
            <p:nvGrpSpPr>
              <p:cNvPr id="3889" name="Google Shape;4900;p32"/>
              <p:cNvGrpSpPr/>
              <p:nvPr/>
            </p:nvGrpSpPr>
            <p:grpSpPr>
              <a:xfrm>
                <a:off x="-50400" y="76320"/>
                <a:ext cx="9352800" cy="5143320"/>
                <a:chOff x="-50400" y="76320"/>
                <a:chExt cx="9352800" cy="5143320"/>
              </a:xfrm>
            </p:grpSpPr>
            <p:sp>
              <p:nvSpPr>
                <p:cNvPr id="3890" name="Google Shape;4901;p32"/>
                <p:cNvSpPr/>
                <p:nvPr/>
              </p:nvSpPr>
              <p:spPr>
                <a:xfrm>
                  <a:off x="413640" y="3855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1" name="Google Shape;4902;p32"/>
                <p:cNvSpPr/>
                <p:nvPr/>
              </p:nvSpPr>
              <p:spPr>
                <a:xfrm>
                  <a:off x="1077840" y="52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2" name="Google Shape;4903;p32"/>
                <p:cNvSpPr/>
                <p:nvPr/>
              </p:nvSpPr>
              <p:spPr>
                <a:xfrm>
                  <a:off x="-49320" y="124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3" name="Google Shape;4904;p32"/>
                <p:cNvSpPr/>
                <p:nvPr/>
              </p:nvSpPr>
              <p:spPr>
                <a:xfrm>
                  <a:off x="275076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4" name="Google Shape;4905;p32"/>
                <p:cNvSpPr/>
                <p:nvPr/>
              </p:nvSpPr>
              <p:spPr>
                <a:xfrm>
                  <a:off x="671760" y="22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5" name="Google Shape;4906;p32"/>
                <p:cNvSpPr/>
                <p:nvPr/>
              </p:nvSpPr>
              <p:spPr>
                <a:xfrm>
                  <a:off x="1144440" y="165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6" name="Google Shape;4907;p32"/>
                <p:cNvSpPr/>
                <p:nvPr/>
              </p:nvSpPr>
              <p:spPr>
                <a:xfrm>
                  <a:off x="667800" y="86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7" name="Google Shape;4908;p32"/>
                <p:cNvSpPr/>
                <p:nvPr/>
              </p:nvSpPr>
              <p:spPr>
                <a:xfrm>
                  <a:off x="907200" y="1008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8" name="Google Shape;4909;p32"/>
                <p:cNvSpPr/>
                <p:nvPr/>
              </p:nvSpPr>
              <p:spPr>
                <a:xfrm>
                  <a:off x="1257120" y="796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899" name="Google Shape;4910;p32"/>
                <p:cNvSpPr/>
                <p:nvPr/>
              </p:nvSpPr>
              <p:spPr>
                <a:xfrm>
                  <a:off x="1112400" y="938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0" name="Google Shape;4911;p32"/>
                <p:cNvSpPr/>
                <p:nvPr/>
              </p:nvSpPr>
              <p:spPr>
                <a:xfrm>
                  <a:off x="1033200" y="1048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1" name="Google Shape;4912;p32"/>
                <p:cNvSpPr/>
                <p:nvPr/>
              </p:nvSpPr>
              <p:spPr>
                <a:xfrm>
                  <a:off x="1040400" y="870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2" name="Google Shape;4913;p32"/>
                <p:cNvSpPr/>
                <p:nvPr/>
              </p:nvSpPr>
              <p:spPr>
                <a:xfrm>
                  <a:off x="370080" y="1275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3" name="Google Shape;4914;p32"/>
                <p:cNvSpPr/>
                <p:nvPr/>
              </p:nvSpPr>
              <p:spPr>
                <a:xfrm>
                  <a:off x="22093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4" name="Google Shape;4915;p32"/>
                <p:cNvSpPr/>
                <p:nvPr/>
              </p:nvSpPr>
              <p:spPr>
                <a:xfrm>
                  <a:off x="401400" y="20883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5" name="Google Shape;4916;p32"/>
                <p:cNvSpPr/>
                <p:nvPr/>
              </p:nvSpPr>
              <p:spPr>
                <a:xfrm>
                  <a:off x="227520" y="329292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6" name="Google Shape;4917;p32"/>
                <p:cNvSpPr/>
                <p:nvPr/>
              </p:nvSpPr>
              <p:spPr>
                <a:xfrm>
                  <a:off x="2063520" y="152532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7" name="Google Shape;4918;p32"/>
                <p:cNvSpPr/>
                <p:nvPr/>
              </p:nvSpPr>
              <p:spPr>
                <a:xfrm>
                  <a:off x="3597120" y="90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8" name="Google Shape;4919;p32"/>
                <p:cNvSpPr/>
                <p:nvPr/>
              </p:nvSpPr>
              <p:spPr>
                <a:xfrm>
                  <a:off x="1626480" y="950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09" name="Google Shape;4920;p32"/>
                <p:cNvSpPr/>
                <p:nvPr/>
              </p:nvSpPr>
              <p:spPr>
                <a:xfrm>
                  <a:off x="-50400" y="1986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0" name="Google Shape;4921;p32"/>
                <p:cNvSpPr/>
                <p:nvPr/>
              </p:nvSpPr>
              <p:spPr>
                <a:xfrm>
                  <a:off x="1519200" y="1598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1" name="Google Shape;4922;p32"/>
                <p:cNvSpPr/>
                <p:nvPr/>
              </p:nvSpPr>
              <p:spPr>
                <a:xfrm>
                  <a:off x="1868040" y="2363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2" name="Google Shape;4923;p32"/>
                <p:cNvSpPr/>
                <p:nvPr/>
              </p:nvSpPr>
              <p:spPr>
                <a:xfrm>
                  <a:off x="1042560" y="2300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3" name="Google Shape;4924;p32"/>
                <p:cNvSpPr/>
                <p:nvPr/>
              </p:nvSpPr>
              <p:spPr>
                <a:xfrm>
                  <a:off x="1440" y="989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4" name="Google Shape;4925;p32"/>
                <p:cNvSpPr/>
                <p:nvPr/>
              </p:nvSpPr>
              <p:spPr>
                <a:xfrm>
                  <a:off x="1188360" y="2693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5" name="Google Shape;4926;p32"/>
                <p:cNvSpPr/>
                <p:nvPr/>
              </p:nvSpPr>
              <p:spPr>
                <a:xfrm>
                  <a:off x="1281960" y="2441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6" name="Google Shape;4927;p32"/>
                <p:cNvSpPr/>
                <p:nvPr/>
              </p:nvSpPr>
              <p:spPr>
                <a:xfrm>
                  <a:off x="1631520" y="22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7" name="Google Shape;4928;p32"/>
                <p:cNvSpPr/>
                <p:nvPr/>
              </p:nvSpPr>
              <p:spPr>
                <a:xfrm>
                  <a:off x="2294640" y="173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8" name="Google Shape;4929;p32"/>
                <p:cNvSpPr/>
                <p:nvPr/>
              </p:nvSpPr>
              <p:spPr>
                <a:xfrm>
                  <a:off x="1487160" y="2371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19" name="Google Shape;4930;p32"/>
                <p:cNvSpPr/>
                <p:nvPr/>
              </p:nvSpPr>
              <p:spPr>
                <a:xfrm>
                  <a:off x="1595160" y="264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0" name="Google Shape;4931;p32"/>
                <p:cNvSpPr/>
                <p:nvPr/>
              </p:nvSpPr>
              <p:spPr>
                <a:xfrm>
                  <a:off x="2016720" y="264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1" name="Google Shape;4932;p32"/>
                <p:cNvSpPr/>
                <p:nvPr/>
              </p:nvSpPr>
              <p:spPr>
                <a:xfrm>
                  <a:off x="2905920" y="2331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2" name="Google Shape;4933;p32"/>
                <p:cNvSpPr/>
                <p:nvPr/>
              </p:nvSpPr>
              <p:spPr>
                <a:xfrm>
                  <a:off x="1407960" y="2480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3" name="Google Shape;4934;p32"/>
                <p:cNvSpPr/>
                <p:nvPr/>
              </p:nvSpPr>
              <p:spPr>
                <a:xfrm>
                  <a:off x="2040840" y="2982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4" name="Google Shape;4935;p32"/>
                <p:cNvSpPr/>
                <p:nvPr/>
              </p:nvSpPr>
              <p:spPr>
                <a:xfrm>
                  <a:off x="1415160" y="2302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5" name="Google Shape;4936;p32"/>
                <p:cNvSpPr/>
                <p:nvPr/>
              </p:nvSpPr>
              <p:spPr>
                <a:xfrm>
                  <a:off x="1247400" y="323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6" name="Google Shape;4937;p32"/>
                <p:cNvSpPr/>
                <p:nvPr/>
              </p:nvSpPr>
              <p:spPr>
                <a:xfrm>
                  <a:off x="1026720" y="175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7" name="Google Shape;4938;p32"/>
                <p:cNvSpPr/>
                <p:nvPr/>
              </p:nvSpPr>
              <p:spPr>
                <a:xfrm>
                  <a:off x="1434960" y="1911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8" name="Google Shape;4939;p32"/>
                <p:cNvSpPr/>
                <p:nvPr/>
              </p:nvSpPr>
              <p:spPr>
                <a:xfrm>
                  <a:off x="578160" y="18781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29" name="Google Shape;4940;p32"/>
                <p:cNvSpPr/>
                <p:nvPr/>
              </p:nvSpPr>
              <p:spPr>
                <a:xfrm>
                  <a:off x="-31680" y="318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0" name="Google Shape;4941;p32"/>
                <p:cNvSpPr/>
                <p:nvPr/>
              </p:nvSpPr>
              <p:spPr>
                <a:xfrm>
                  <a:off x="441720" y="314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1" name="Google Shape;4942;p32"/>
                <p:cNvSpPr/>
                <p:nvPr/>
              </p:nvSpPr>
              <p:spPr>
                <a:xfrm>
                  <a:off x="744840" y="2709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2" name="Google Shape;4943;p32"/>
                <p:cNvSpPr/>
                <p:nvPr/>
              </p:nvSpPr>
              <p:spPr>
                <a:xfrm>
                  <a:off x="517680" y="3642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3" name="Google Shape;4944;p32"/>
                <p:cNvSpPr/>
                <p:nvPr/>
              </p:nvSpPr>
              <p:spPr>
                <a:xfrm>
                  <a:off x="3263040" y="385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4" name="Google Shape;4945;p32"/>
                <p:cNvSpPr/>
                <p:nvPr/>
              </p:nvSpPr>
              <p:spPr>
                <a:xfrm>
                  <a:off x="4511160" y="367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5" name="Google Shape;4946;p32"/>
                <p:cNvSpPr/>
                <p:nvPr/>
              </p:nvSpPr>
              <p:spPr>
                <a:xfrm>
                  <a:off x="2798640" y="1242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6" name="Google Shape;4947;p32"/>
                <p:cNvSpPr/>
                <p:nvPr/>
              </p:nvSpPr>
              <p:spPr>
                <a:xfrm>
                  <a:off x="559980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7" name="Google Shape;4948;p32"/>
                <p:cNvSpPr/>
                <p:nvPr/>
              </p:nvSpPr>
              <p:spPr>
                <a:xfrm>
                  <a:off x="3521160" y="22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8" name="Google Shape;4949;p32"/>
                <p:cNvSpPr/>
                <p:nvPr/>
              </p:nvSpPr>
              <p:spPr>
                <a:xfrm>
                  <a:off x="3993840" y="16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39" name="Google Shape;4950;p32"/>
                <p:cNvSpPr/>
                <p:nvPr/>
              </p:nvSpPr>
              <p:spPr>
                <a:xfrm>
                  <a:off x="3516840" y="86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0" name="Google Shape;4951;p32"/>
                <p:cNvSpPr/>
                <p:nvPr/>
              </p:nvSpPr>
              <p:spPr>
                <a:xfrm>
                  <a:off x="3186720" y="160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1" name="Google Shape;4952;p32"/>
                <p:cNvSpPr/>
                <p:nvPr/>
              </p:nvSpPr>
              <p:spPr>
                <a:xfrm>
                  <a:off x="4106160" y="796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2" name="Google Shape;4953;p32"/>
                <p:cNvSpPr/>
                <p:nvPr/>
              </p:nvSpPr>
              <p:spPr>
                <a:xfrm>
                  <a:off x="3961440" y="938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3" name="Google Shape;4954;p32"/>
                <p:cNvSpPr/>
                <p:nvPr/>
              </p:nvSpPr>
              <p:spPr>
                <a:xfrm>
                  <a:off x="3882240" y="1048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4" name="Google Shape;4955;p32"/>
                <p:cNvSpPr/>
                <p:nvPr/>
              </p:nvSpPr>
              <p:spPr>
                <a:xfrm>
                  <a:off x="2243880" y="944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5" name="Google Shape;4956;p32"/>
                <p:cNvSpPr/>
                <p:nvPr/>
              </p:nvSpPr>
              <p:spPr>
                <a:xfrm>
                  <a:off x="3218040" y="1275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6" name="Google Shape;4957;p32"/>
                <p:cNvSpPr/>
                <p:nvPr/>
              </p:nvSpPr>
              <p:spPr>
                <a:xfrm>
                  <a:off x="50587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7" name="Google Shape;4958;p32"/>
                <p:cNvSpPr/>
                <p:nvPr/>
              </p:nvSpPr>
              <p:spPr>
                <a:xfrm>
                  <a:off x="3268080" y="27630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8" name="Google Shape;4959;p32"/>
                <p:cNvSpPr/>
                <p:nvPr/>
              </p:nvSpPr>
              <p:spPr>
                <a:xfrm>
                  <a:off x="2724840" y="2859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49" name="Google Shape;4960;p32"/>
                <p:cNvSpPr/>
                <p:nvPr/>
              </p:nvSpPr>
              <p:spPr>
                <a:xfrm>
                  <a:off x="1884600" y="3790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0" name="Google Shape;4961;p32"/>
                <p:cNvSpPr/>
                <p:nvPr/>
              </p:nvSpPr>
              <p:spPr>
                <a:xfrm>
                  <a:off x="6445080" y="9018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1" name="Google Shape;4962;p32"/>
                <p:cNvSpPr/>
                <p:nvPr/>
              </p:nvSpPr>
              <p:spPr>
                <a:xfrm>
                  <a:off x="4717080" y="87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2" name="Google Shape;4963;p32"/>
                <p:cNvSpPr/>
                <p:nvPr/>
              </p:nvSpPr>
              <p:spPr>
                <a:xfrm>
                  <a:off x="2798640" y="1986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3" name="Google Shape;4964;p32"/>
                <p:cNvSpPr/>
                <p:nvPr/>
              </p:nvSpPr>
              <p:spPr>
                <a:xfrm>
                  <a:off x="3949920" y="1368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4" name="Google Shape;4965;p32"/>
                <p:cNvSpPr/>
                <p:nvPr/>
              </p:nvSpPr>
              <p:spPr>
                <a:xfrm>
                  <a:off x="5445720" y="1705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5" name="Google Shape;4966;p32"/>
                <p:cNvSpPr/>
                <p:nvPr/>
              </p:nvSpPr>
              <p:spPr>
                <a:xfrm>
                  <a:off x="3890520" y="2300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6" name="Google Shape;4967;p32"/>
                <p:cNvSpPr/>
                <p:nvPr/>
              </p:nvSpPr>
              <p:spPr>
                <a:xfrm>
                  <a:off x="2850840" y="989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7" name="Google Shape;4968;p32"/>
                <p:cNvSpPr/>
                <p:nvPr/>
              </p:nvSpPr>
              <p:spPr>
                <a:xfrm>
                  <a:off x="3782520" y="2624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8" name="Google Shape;4969;p32"/>
                <p:cNvSpPr/>
                <p:nvPr/>
              </p:nvSpPr>
              <p:spPr>
                <a:xfrm>
                  <a:off x="4131000" y="2441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59" name="Google Shape;4970;p32"/>
                <p:cNvSpPr/>
                <p:nvPr/>
              </p:nvSpPr>
              <p:spPr>
                <a:xfrm>
                  <a:off x="4480920" y="22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0" name="Google Shape;4971;p32"/>
                <p:cNvSpPr/>
                <p:nvPr/>
              </p:nvSpPr>
              <p:spPr>
                <a:xfrm>
                  <a:off x="5142960" y="1735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1" name="Google Shape;4972;p32"/>
                <p:cNvSpPr/>
                <p:nvPr/>
              </p:nvSpPr>
              <p:spPr>
                <a:xfrm>
                  <a:off x="5028480" y="1360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2" name="Google Shape;4973;p32"/>
                <p:cNvSpPr/>
                <p:nvPr/>
              </p:nvSpPr>
              <p:spPr>
                <a:xfrm>
                  <a:off x="4444560" y="264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3" name="Google Shape;4974;p32"/>
                <p:cNvSpPr/>
                <p:nvPr/>
              </p:nvSpPr>
              <p:spPr>
                <a:xfrm>
                  <a:off x="5776920" y="1223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4" name="Google Shape;4975;p32"/>
                <p:cNvSpPr/>
                <p:nvPr/>
              </p:nvSpPr>
              <p:spPr>
                <a:xfrm>
                  <a:off x="5754960" y="2331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5" name="Google Shape;4976;p32"/>
                <p:cNvSpPr/>
                <p:nvPr/>
              </p:nvSpPr>
              <p:spPr>
                <a:xfrm>
                  <a:off x="3701160" y="3456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6" name="Google Shape;4977;p32"/>
                <p:cNvSpPr/>
                <p:nvPr/>
              </p:nvSpPr>
              <p:spPr>
                <a:xfrm>
                  <a:off x="4482000" y="30733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7" name="Google Shape;4978;p32"/>
                <p:cNvSpPr/>
                <p:nvPr/>
              </p:nvSpPr>
              <p:spPr>
                <a:xfrm>
                  <a:off x="1078920" y="390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8" name="Google Shape;4979;p32"/>
                <p:cNvSpPr/>
                <p:nvPr/>
              </p:nvSpPr>
              <p:spPr>
                <a:xfrm>
                  <a:off x="4888800" y="2982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69" name="Google Shape;4980;p32"/>
                <p:cNvSpPr/>
                <p:nvPr/>
              </p:nvSpPr>
              <p:spPr>
                <a:xfrm>
                  <a:off x="5080320" y="2882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0" name="Google Shape;4981;p32"/>
                <p:cNvSpPr/>
                <p:nvPr/>
              </p:nvSpPr>
              <p:spPr>
                <a:xfrm>
                  <a:off x="5043960" y="276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1" name="Google Shape;4982;p32"/>
                <p:cNvSpPr/>
                <p:nvPr/>
              </p:nvSpPr>
              <p:spPr>
                <a:xfrm>
                  <a:off x="4264200" y="2302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2" name="Google Shape;4983;p32"/>
                <p:cNvSpPr/>
                <p:nvPr/>
              </p:nvSpPr>
              <p:spPr>
                <a:xfrm>
                  <a:off x="3623040" y="35416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3" name="Google Shape;4984;p32"/>
                <p:cNvSpPr/>
                <p:nvPr/>
              </p:nvSpPr>
              <p:spPr>
                <a:xfrm>
                  <a:off x="3876120" y="175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4" name="Google Shape;4985;p32"/>
                <p:cNvSpPr/>
                <p:nvPr/>
              </p:nvSpPr>
              <p:spPr>
                <a:xfrm>
                  <a:off x="4284000" y="1911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5" name="Google Shape;4986;p32"/>
                <p:cNvSpPr/>
                <p:nvPr/>
              </p:nvSpPr>
              <p:spPr>
                <a:xfrm>
                  <a:off x="7808760" y="1278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6" name="Google Shape;4987;p32"/>
                <p:cNvSpPr/>
                <p:nvPr/>
              </p:nvSpPr>
              <p:spPr>
                <a:xfrm>
                  <a:off x="8158680" y="1066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7" name="Google Shape;4988;p32"/>
                <p:cNvSpPr/>
                <p:nvPr/>
              </p:nvSpPr>
              <p:spPr>
                <a:xfrm>
                  <a:off x="8122320" y="1479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8" name="Google Shape;4989;p32"/>
                <p:cNvSpPr/>
                <p:nvPr/>
              </p:nvSpPr>
              <p:spPr>
                <a:xfrm>
                  <a:off x="7941960" y="11397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79" name="Google Shape;4990;p32"/>
                <p:cNvSpPr/>
                <p:nvPr/>
              </p:nvSpPr>
              <p:spPr>
                <a:xfrm>
                  <a:off x="7961760" y="748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0" name="Google Shape;4991;p32"/>
                <p:cNvSpPr/>
                <p:nvPr/>
              </p:nvSpPr>
              <p:spPr>
                <a:xfrm>
                  <a:off x="3427200" y="1878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1" name="Google Shape;4992;p32"/>
                <p:cNvSpPr/>
                <p:nvPr/>
              </p:nvSpPr>
              <p:spPr>
                <a:xfrm>
                  <a:off x="8059680" y="40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2" name="Google Shape;4993;p32"/>
                <p:cNvSpPr/>
                <p:nvPr/>
              </p:nvSpPr>
              <p:spPr>
                <a:xfrm>
                  <a:off x="7941960" y="155088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3" name="Google Shape;4994;p32"/>
                <p:cNvSpPr/>
                <p:nvPr/>
              </p:nvSpPr>
              <p:spPr>
                <a:xfrm>
                  <a:off x="8049240" y="10807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4" name="Google Shape;4995;p32"/>
                <p:cNvSpPr/>
                <p:nvPr/>
              </p:nvSpPr>
              <p:spPr>
                <a:xfrm>
                  <a:off x="8822880" y="17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5" name="Google Shape;4996;p32"/>
                <p:cNvSpPr/>
                <p:nvPr/>
              </p:nvSpPr>
              <p:spPr>
                <a:xfrm>
                  <a:off x="8764560" y="110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6" name="Google Shape;4997;p32"/>
                <p:cNvSpPr/>
                <p:nvPr/>
              </p:nvSpPr>
              <p:spPr>
                <a:xfrm>
                  <a:off x="8470800" y="166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7" name="Google Shape;4998;p32"/>
                <p:cNvSpPr/>
                <p:nvPr/>
              </p:nvSpPr>
              <p:spPr>
                <a:xfrm>
                  <a:off x="9003960" y="12463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8" name="Google Shape;4999;p32"/>
                <p:cNvSpPr/>
                <p:nvPr/>
              </p:nvSpPr>
              <p:spPr>
                <a:xfrm>
                  <a:off x="9137160" y="1108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89" name="Google Shape;5000;p32"/>
                <p:cNvSpPr/>
                <p:nvPr/>
              </p:nvSpPr>
              <p:spPr>
                <a:xfrm>
                  <a:off x="8748720" y="56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0" name="Google Shape;5001;p32"/>
                <p:cNvSpPr/>
                <p:nvPr/>
              </p:nvSpPr>
              <p:spPr>
                <a:xfrm>
                  <a:off x="9156960" y="717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1" name="Google Shape;5002;p32"/>
                <p:cNvSpPr/>
                <p:nvPr/>
              </p:nvSpPr>
              <p:spPr>
                <a:xfrm>
                  <a:off x="8300160" y="684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2" name="Google Shape;5003;p32"/>
                <p:cNvSpPr/>
                <p:nvPr/>
              </p:nvSpPr>
              <p:spPr>
                <a:xfrm>
                  <a:off x="2817360" y="318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3" name="Google Shape;5004;p32"/>
                <p:cNvSpPr/>
                <p:nvPr/>
              </p:nvSpPr>
              <p:spPr>
                <a:xfrm>
                  <a:off x="3291120" y="314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4" name="Google Shape;5005;p32"/>
                <p:cNvSpPr/>
                <p:nvPr/>
              </p:nvSpPr>
              <p:spPr>
                <a:xfrm>
                  <a:off x="2531160" y="293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5" name="Google Shape;5006;p32"/>
                <p:cNvSpPr/>
                <p:nvPr/>
              </p:nvSpPr>
              <p:spPr>
                <a:xfrm>
                  <a:off x="2985120" y="377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6" name="Google Shape;5007;p32"/>
                <p:cNvSpPr/>
                <p:nvPr/>
              </p:nvSpPr>
              <p:spPr>
                <a:xfrm>
                  <a:off x="8026560" y="2409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7" name="Google Shape;5008;p32"/>
                <p:cNvSpPr/>
                <p:nvPr/>
              </p:nvSpPr>
              <p:spPr>
                <a:xfrm>
                  <a:off x="8118000" y="282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8" name="Google Shape;5009;p32"/>
                <p:cNvSpPr/>
                <p:nvPr/>
              </p:nvSpPr>
              <p:spPr>
                <a:xfrm>
                  <a:off x="9011160" y="2378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3999" name="Google Shape;5010;p32"/>
                <p:cNvSpPr/>
                <p:nvPr/>
              </p:nvSpPr>
              <p:spPr>
                <a:xfrm>
                  <a:off x="8717760" y="2940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0" name="Google Shape;5011;p32"/>
                <p:cNvSpPr/>
                <p:nvPr/>
              </p:nvSpPr>
              <p:spPr>
                <a:xfrm>
                  <a:off x="7936920" y="3260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1" name="Google Shape;5012;p32"/>
                <p:cNvSpPr/>
                <p:nvPr/>
              </p:nvSpPr>
              <p:spPr>
                <a:xfrm>
                  <a:off x="8410680" y="3220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2" name="Google Shape;5013;p32"/>
                <p:cNvSpPr/>
                <p:nvPr/>
              </p:nvSpPr>
              <p:spPr>
                <a:xfrm>
                  <a:off x="8105400" y="3853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3" name="Google Shape;5014;p32"/>
                <p:cNvSpPr/>
                <p:nvPr/>
              </p:nvSpPr>
              <p:spPr>
                <a:xfrm>
                  <a:off x="6327360" y="1268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4" name="Google Shape;5015;p32"/>
                <p:cNvSpPr/>
                <p:nvPr/>
              </p:nvSpPr>
              <p:spPr>
                <a:xfrm>
                  <a:off x="5997600" y="2000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5" name="Google Shape;5016;p32"/>
                <p:cNvSpPr/>
                <p:nvPr/>
              </p:nvSpPr>
              <p:spPr>
                <a:xfrm>
                  <a:off x="6916680" y="1197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6" name="Google Shape;5017;p32"/>
                <p:cNvSpPr/>
                <p:nvPr/>
              </p:nvSpPr>
              <p:spPr>
                <a:xfrm>
                  <a:off x="4722480" y="4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7" name="Google Shape;5018;p32"/>
                <p:cNvSpPr/>
                <p:nvPr/>
              </p:nvSpPr>
              <p:spPr>
                <a:xfrm>
                  <a:off x="7442280" y="32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8" name="Google Shape;5019;p32"/>
                <p:cNvSpPr/>
                <p:nvPr/>
              </p:nvSpPr>
              <p:spPr>
                <a:xfrm>
                  <a:off x="6778440" y="676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09" name="Google Shape;5020;p32"/>
                <p:cNvSpPr/>
                <p:nvPr/>
              </p:nvSpPr>
              <p:spPr>
                <a:xfrm>
                  <a:off x="6692760" y="1448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0" name="Google Shape;5021;p32"/>
                <p:cNvSpPr/>
                <p:nvPr/>
              </p:nvSpPr>
              <p:spPr>
                <a:xfrm>
                  <a:off x="5190840" y="123480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1" name="Google Shape;5022;p32"/>
                <p:cNvSpPr/>
                <p:nvPr/>
              </p:nvSpPr>
              <p:spPr>
                <a:xfrm>
                  <a:off x="6028920" y="1676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2" name="Google Shape;5023;p32"/>
                <p:cNvSpPr/>
                <p:nvPr/>
              </p:nvSpPr>
              <p:spPr>
                <a:xfrm>
                  <a:off x="2389680" y="314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3" name="Google Shape;5024;p32"/>
                <p:cNvSpPr/>
                <p:nvPr/>
              </p:nvSpPr>
              <p:spPr>
                <a:xfrm>
                  <a:off x="5808240" y="31492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4" name="Google Shape;5025;p32"/>
                <p:cNvSpPr/>
                <p:nvPr/>
              </p:nvSpPr>
              <p:spPr>
                <a:xfrm>
                  <a:off x="3974040" y="383112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5" name="Google Shape;5026;p32"/>
                <p:cNvSpPr/>
                <p:nvPr/>
              </p:nvSpPr>
              <p:spPr>
                <a:xfrm>
                  <a:off x="4698360" y="3950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6" name="Google Shape;5027;p32"/>
                <p:cNvSpPr/>
                <p:nvPr/>
              </p:nvSpPr>
              <p:spPr>
                <a:xfrm>
                  <a:off x="3573000" y="301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7" name="Google Shape;5028;p32"/>
                <p:cNvSpPr/>
                <p:nvPr/>
              </p:nvSpPr>
              <p:spPr>
                <a:xfrm>
                  <a:off x="7723440" y="1926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8" name="Google Shape;5029;p32"/>
                <p:cNvSpPr/>
                <p:nvPr/>
              </p:nvSpPr>
              <p:spPr>
                <a:xfrm>
                  <a:off x="9255960" y="1301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19" name="Google Shape;5030;p32"/>
                <p:cNvSpPr/>
                <p:nvPr/>
              </p:nvSpPr>
              <p:spPr>
                <a:xfrm>
                  <a:off x="7527960" y="1272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0" name="Google Shape;5031;p32"/>
                <p:cNvSpPr/>
                <p:nvPr/>
              </p:nvSpPr>
              <p:spPr>
                <a:xfrm>
                  <a:off x="5609160" y="2386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1" name="Google Shape;5032;p32"/>
                <p:cNvSpPr/>
                <p:nvPr/>
              </p:nvSpPr>
              <p:spPr>
                <a:xfrm>
                  <a:off x="7333200" y="61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2" name="Google Shape;5033;p32"/>
                <p:cNvSpPr/>
                <p:nvPr/>
              </p:nvSpPr>
              <p:spPr>
                <a:xfrm>
                  <a:off x="7189560" y="211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3" name="Google Shape;5034;p32"/>
                <p:cNvSpPr/>
                <p:nvPr/>
              </p:nvSpPr>
              <p:spPr>
                <a:xfrm>
                  <a:off x="8256600" y="2105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4" name="Google Shape;5035;p32"/>
                <p:cNvSpPr/>
                <p:nvPr/>
              </p:nvSpPr>
              <p:spPr>
                <a:xfrm>
                  <a:off x="6980040" y="1798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5" name="Google Shape;5036;p32"/>
                <p:cNvSpPr/>
                <p:nvPr/>
              </p:nvSpPr>
              <p:spPr>
                <a:xfrm>
                  <a:off x="5661360" y="1388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6" name="Google Shape;5037;p32"/>
                <p:cNvSpPr/>
                <p:nvPr/>
              </p:nvSpPr>
              <p:spPr>
                <a:xfrm>
                  <a:off x="6408720" y="3263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7" name="Google Shape;5038;p32"/>
                <p:cNvSpPr/>
                <p:nvPr/>
              </p:nvSpPr>
              <p:spPr>
                <a:xfrm>
                  <a:off x="6941880" y="2842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8" name="Google Shape;5039;p32"/>
                <p:cNvSpPr/>
                <p:nvPr/>
              </p:nvSpPr>
              <p:spPr>
                <a:xfrm>
                  <a:off x="7291440" y="2629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29" name="Google Shape;5040;p32"/>
                <p:cNvSpPr/>
                <p:nvPr/>
              </p:nvSpPr>
              <p:spPr>
                <a:xfrm>
                  <a:off x="7953480" y="2136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0" name="Google Shape;5041;p32"/>
                <p:cNvSpPr/>
                <p:nvPr/>
              </p:nvSpPr>
              <p:spPr>
                <a:xfrm>
                  <a:off x="7707960" y="1817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1" name="Google Shape;5042;p32"/>
                <p:cNvSpPr/>
                <p:nvPr/>
              </p:nvSpPr>
              <p:spPr>
                <a:xfrm>
                  <a:off x="6571080" y="24933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2" name="Google Shape;5043;p32"/>
                <p:cNvSpPr/>
                <p:nvPr/>
              </p:nvSpPr>
              <p:spPr>
                <a:xfrm>
                  <a:off x="5642640" y="4620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3" name="Google Shape;5044;p32"/>
                <p:cNvSpPr/>
                <p:nvPr/>
              </p:nvSpPr>
              <p:spPr>
                <a:xfrm>
                  <a:off x="5898600" y="488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4" name="Google Shape;5045;p32"/>
                <p:cNvSpPr/>
                <p:nvPr/>
              </p:nvSpPr>
              <p:spPr>
                <a:xfrm>
                  <a:off x="7099920" y="4518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5" name="Google Shape;5046;p32"/>
                <p:cNvSpPr/>
                <p:nvPr/>
              </p:nvSpPr>
              <p:spPr>
                <a:xfrm>
                  <a:off x="6294240" y="4775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6" name="Google Shape;5047;p32"/>
                <p:cNvSpPr/>
                <p:nvPr/>
              </p:nvSpPr>
              <p:spPr>
                <a:xfrm>
                  <a:off x="6634800" y="42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7" name="Google Shape;5048;p32"/>
                <p:cNvSpPr/>
                <p:nvPr/>
              </p:nvSpPr>
              <p:spPr>
                <a:xfrm>
                  <a:off x="6980040" y="4249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8" name="Google Shape;5049;p32"/>
                <p:cNvSpPr/>
                <p:nvPr/>
              </p:nvSpPr>
              <p:spPr>
                <a:xfrm>
                  <a:off x="5483160" y="4353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39" name="Google Shape;5050;p32"/>
                <p:cNvSpPr/>
                <p:nvPr/>
              </p:nvSpPr>
              <p:spPr>
                <a:xfrm>
                  <a:off x="8587440" y="1624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0" name="Google Shape;5051;p32"/>
                <p:cNvSpPr/>
                <p:nvPr/>
              </p:nvSpPr>
              <p:spPr>
                <a:xfrm>
                  <a:off x="8565480" y="2731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1" name="Google Shape;5052;p32"/>
                <p:cNvSpPr/>
                <p:nvPr/>
              </p:nvSpPr>
              <p:spPr>
                <a:xfrm>
                  <a:off x="6674040" y="476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2" name="Google Shape;5053;p32"/>
                <p:cNvSpPr/>
                <p:nvPr/>
              </p:nvSpPr>
              <p:spPr>
                <a:xfrm>
                  <a:off x="7428960" y="430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3" name="Google Shape;5054;p32"/>
                <p:cNvSpPr/>
                <p:nvPr/>
              </p:nvSpPr>
              <p:spPr>
                <a:xfrm>
                  <a:off x="7074000" y="270324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4" name="Google Shape;5055;p32"/>
                <p:cNvSpPr/>
                <p:nvPr/>
              </p:nvSpPr>
              <p:spPr>
                <a:xfrm>
                  <a:off x="6945840" y="37350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5" name="Google Shape;5056;p32"/>
                <p:cNvSpPr/>
                <p:nvPr/>
              </p:nvSpPr>
              <p:spPr>
                <a:xfrm>
                  <a:off x="6355800" y="426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6" name="Google Shape;5057;p32"/>
                <p:cNvSpPr/>
                <p:nvPr/>
              </p:nvSpPr>
              <p:spPr>
                <a:xfrm>
                  <a:off x="6686640" y="216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7" name="Google Shape;5058;p32"/>
                <p:cNvSpPr/>
                <p:nvPr/>
              </p:nvSpPr>
              <p:spPr>
                <a:xfrm>
                  <a:off x="7094880" y="2312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8" name="Google Shape;5059;p32"/>
                <p:cNvSpPr/>
                <p:nvPr/>
              </p:nvSpPr>
              <p:spPr>
                <a:xfrm>
                  <a:off x="6238080" y="2278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49" name="Google Shape;5060;p32"/>
                <p:cNvSpPr/>
                <p:nvPr/>
              </p:nvSpPr>
              <p:spPr>
                <a:xfrm>
                  <a:off x="7315560" y="3358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0" name="Google Shape;5061;p32"/>
                <p:cNvSpPr/>
                <p:nvPr/>
              </p:nvSpPr>
              <p:spPr>
                <a:xfrm>
                  <a:off x="7726680" y="4620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1" name="Google Shape;5062;p32"/>
                <p:cNvSpPr/>
                <p:nvPr/>
              </p:nvSpPr>
              <p:spPr>
                <a:xfrm>
                  <a:off x="8259480" y="4198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2" name="Google Shape;5063;p32"/>
                <p:cNvSpPr/>
                <p:nvPr/>
              </p:nvSpPr>
              <p:spPr>
                <a:xfrm>
                  <a:off x="8609400" y="3987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3" name="Google Shape;5064;p32"/>
                <p:cNvSpPr/>
                <p:nvPr/>
              </p:nvSpPr>
              <p:spPr>
                <a:xfrm>
                  <a:off x="9048600" y="3273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4" name="Google Shape;5065;p32"/>
                <p:cNvSpPr/>
                <p:nvPr/>
              </p:nvSpPr>
              <p:spPr>
                <a:xfrm>
                  <a:off x="8391960" y="40608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5" name="Google Shape;5066;p32"/>
                <p:cNvSpPr/>
                <p:nvPr/>
              </p:nvSpPr>
              <p:spPr>
                <a:xfrm>
                  <a:off x="6644160" y="590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6" name="Google Shape;5067;p32"/>
                <p:cNvSpPr/>
                <p:nvPr/>
              </p:nvSpPr>
              <p:spPr>
                <a:xfrm>
                  <a:off x="6337800" y="1104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7" name="Google Shape;5068;p32"/>
                <p:cNvSpPr/>
                <p:nvPr/>
              </p:nvSpPr>
              <p:spPr>
                <a:xfrm>
                  <a:off x="7092720" y="648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8" name="Google Shape;5069;p32"/>
                <p:cNvSpPr/>
                <p:nvPr/>
              </p:nvSpPr>
              <p:spPr>
                <a:xfrm>
                  <a:off x="6927120" y="3715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59" name="Google Shape;5070;p32"/>
                <p:cNvSpPr/>
                <p:nvPr/>
              </p:nvSpPr>
              <p:spPr>
                <a:xfrm>
                  <a:off x="6609600" y="76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0" name="Google Shape;5071;p32"/>
                <p:cNvSpPr/>
                <p:nvPr/>
              </p:nvSpPr>
              <p:spPr>
                <a:xfrm>
                  <a:off x="6019560" y="604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1" name="Google Shape;5072;p32"/>
                <p:cNvSpPr/>
                <p:nvPr/>
              </p:nvSpPr>
              <p:spPr>
                <a:xfrm>
                  <a:off x="7390440" y="962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2" name="Google Shape;5073;p32"/>
                <p:cNvSpPr/>
                <p:nvPr/>
              </p:nvSpPr>
              <p:spPr>
                <a:xfrm>
                  <a:off x="7697520" y="182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3" name="Google Shape;5074;p32"/>
                <p:cNvSpPr/>
                <p:nvPr/>
              </p:nvSpPr>
              <p:spPr>
                <a:xfrm>
                  <a:off x="7923240" y="54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4" name="Google Shape;5075;p32"/>
                <p:cNvSpPr/>
                <p:nvPr/>
              </p:nvSpPr>
              <p:spPr>
                <a:xfrm>
                  <a:off x="8056440" y="4021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5" name="Google Shape;5076;p32"/>
                <p:cNvSpPr/>
                <p:nvPr/>
              </p:nvSpPr>
              <p:spPr>
                <a:xfrm>
                  <a:off x="8004600" y="351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6" name="Google Shape;5077;p32"/>
                <p:cNvSpPr/>
                <p:nvPr/>
              </p:nvSpPr>
              <p:spPr>
                <a:xfrm>
                  <a:off x="8412480" y="366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7" name="Google Shape;5078;p32"/>
                <p:cNvSpPr/>
                <p:nvPr/>
              </p:nvSpPr>
              <p:spPr>
                <a:xfrm>
                  <a:off x="9152640" y="2714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8" name="Google Shape;5079;p32"/>
                <p:cNvSpPr/>
                <p:nvPr/>
              </p:nvSpPr>
              <p:spPr>
                <a:xfrm>
                  <a:off x="7556040" y="3636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69" name="Google Shape;5080;p32"/>
                <p:cNvSpPr/>
                <p:nvPr/>
              </p:nvSpPr>
              <p:spPr>
                <a:xfrm>
                  <a:off x="5627880" y="3583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0" name="Google Shape;5081;p32"/>
                <p:cNvSpPr/>
                <p:nvPr/>
              </p:nvSpPr>
              <p:spPr>
                <a:xfrm>
                  <a:off x="5069160" y="4331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1" name="Google Shape;5082;p32"/>
                <p:cNvSpPr/>
                <p:nvPr/>
              </p:nvSpPr>
              <p:spPr>
                <a:xfrm>
                  <a:off x="6101640" y="3543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2" name="Google Shape;5083;p32"/>
                <p:cNvSpPr/>
                <p:nvPr/>
              </p:nvSpPr>
              <p:spPr>
                <a:xfrm>
                  <a:off x="5653080" y="4405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3" name="Google Shape;5084;p32"/>
                <p:cNvSpPr/>
                <p:nvPr/>
              </p:nvSpPr>
              <p:spPr>
                <a:xfrm>
                  <a:off x="5341680" y="3331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4" name="Google Shape;5085;p32"/>
                <p:cNvSpPr/>
                <p:nvPr/>
              </p:nvSpPr>
              <p:spPr>
                <a:xfrm>
                  <a:off x="5232600" y="282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5" name="Google Shape;5086;p32"/>
                <p:cNvSpPr/>
                <p:nvPr/>
              </p:nvSpPr>
              <p:spPr>
                <a:xfrm>
                  <a:off x="1400400" y="3272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6" name="Google Shape;5087;p32"/>
                <p:cNvSpPr/>
                <p:nvPr/>
              </p:nvSpPr>
              <p:spPr>
                <a:xfrm>
                  <a:off x="436680" y="311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7" name="Google Shape;5088;p32"/>
                <p:cNvSpPr/>
                <p:nvPr/>
              </p:nvSpPr>
              <p:spPr>
                <a:xfrm>
                  <a:off x="1933560" y="3450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8" name="Google Shape;5089;p32"/>
                <p:cNvSpPr/>
                <p:nvPr/>
              </p:nvSpPr>
              <p:spPr>
                <a:xfrm>
                  <a:off x="378360" y="404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79" name="Google Shape;5090;p32"/>
                <p:cNvSpPr/>
                <p:nvPr/>
              </p:nvSpPr>
              <p:spPr>
                <a:xfrm>
                  <a:off x="85680" y="4609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0" name="Google Shape;5091;p32"/>
                <p:cNvSpPr/>
                <p:nvPr/>
              </p:nvSpPr>
              <p:spPr>
                <a:xfrm>
                  <a:off x="618840" y="4187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1" name="Google Shape;5092;p32"/>
                <p:cNvSpPr/>
                <p:nvPr/>
              </p:nvSpPr>
              <p:spPr>
                <a:xfrm>
                  <a:off x="968400" y="3975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2" name="Google Shape;5093;p32"/>
                <p:cNvSpPr/>
                <p:nvPr/>
              </p:nvSpPr>
              <p:spPr>
                <a:xfrm>
                  <a:off x="1630800" y="34812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3" name="Google Shape;5094;p32"/>
                <p:cNvSpPr/>
                <p:nvPr/>
              </p:nvSpPr>
              <p:spPr>
                <a:xfrm>
                  <a:off x="1515960" y="3106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4" name="Google Shape;5095;p32"/>
                <p:cNvSpPr/>
                <p:nvPr/>
              </p:nvSpPr>
              <p:spPr>
                <a:xfrm>
                  <a:off x="932040" y="4389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5" name="Google Shape;5096;p32"/>
                <p:cNvSpPr/>
                <p:nvPr/>
              </p:nvSpPr>
              <p:spPr>
                <a:xfrm>
                  <a:off x="721800" y="501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6" name="Google Shape;5097;p32"/>
                <p:cNvSpPr/>
                <p:nvPr/>
              </p:nvSpPr>
              <p:spPr>
                <a:xfrm>
                  <a:off x="1475640" y="4672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7" name="Google Shape;5098;p32"/>
                <p:cNvSpPr/>
                <p:nvPr/>
              </p:nvSpPr>
              <p:spPr>
                <a:xfrm>
                  <a:off x="750960" y="4049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8" name="Google Shape;5099;p32"/>
                <p:cNvSpPr/>
                <p:nvPr/>
              </p:nvSpPr>
              <p:spPr>
                <a:xfrm>
                  <a:off x="584280" y="4976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89" name="Google Shape;5100;p32"/>
                <p:cNvSpPr/>
                <p:nvPr/>
              </p:nvSpPr>
              <p:spPr>
                <a:xfrm>
                  <a:off x="362880" y="3506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0" name="Google Shape;5101;p32"/>
                <p:cNvSpPr/>
                <p:nvPr/>
              </p:nvSpPr>
              <p:spPr>
                <a:xfrm>
                  <a:off x="770760" y="3658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1" name="Google Shape;5102;p32"/>
                <p:cNvSpPr/>
                <p:nvPr/>
              </p:nvSpPr>
              <p:spPr>
                <a:xfrm>
                  <a:off x="1709640" y="2986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2" name="Google Shape;5103;p32"/>
                <p:cNvSpPr/>
                <p:nvPr/>
              </p:nvSpPr>
              <p:spPr>
                <a:xfrm>
                  <a:off x="8373960" y="4457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3" name="Google Shape;5104;p32"/>
                <p:cNvSpPr/>
                <p:nvPr/>
              </p:nvSpPr>
              <p:spPr>
                <a:xfrm>
                  <a:off x="7548480" y="43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4" name="Google Shape;5105;p32"/>
                <p:cNvSpPr/>
                <p:nvPr/>
              </p:nvSpPr>
              <p:spPr>
                <a:xfrm>
                  <a:off x="7694280" y="478872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5" name="Google Shape;5106;p32"/>
                <p:cNvSpPr/>
                <p:nvPr/>
              </p:nvSpPr>
              <p:spPr>
                <a:xfrm>
                  <a:off x="7787880" y="453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6" name="Google Shape;5107;p32"/>
                <p:cNvSpPr/>
                <p:nvPr/>
              </p:nvSpPr>
              <p:spPr>
                <a:xfrm>
                  <a:off x="919800" y="473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7" name="Google Shape;5108;p32"/>
                <p:cNvSpPr/>
                <p:nvPr/>
              </p:nvSpPr>
              <p:spPr>
                <a:xfrm>
                  <a:off x="2247840" y="506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8" name="Google Shape;5109;p32"/>
                <p:cNvSpPr/>
                <p:nvPr/>
              </p:nvSpPr>
              <p:spPr>
                <a:xfrm>
                  <a:off x="1456920" y="52059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099" name="Google Shape;5110;p32"/>
                <p:cNvSpPr/>
                <p:nvPr/>
              </p:nvSpPr>
              <p:spPr>
                <a:xfrm>
                  <a:off x="1527480" y="4938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0" name="Google Shape;5111;p32"/>
                <p:cNvSpPr/>
                <p:nvPr/>
              </p:nvSpPr>
              <p:spPr>
                <a:xfrm>
                  <a:off x="2066760" y="5107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1" name="Google Shape;5112;p32"/>
                <p:cNvSpPr/>
                <p:nvPr/>
              </p:nvSpPr>
              <p:spPr>
                <a:xfrm>
                  <a:off x="2367720" y="5149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2" name="Google Shape;5113;p32"/>
                <p:cNvSpPr/>
                <p:nvPr/>
              </p:nvSpPr>
              <p:spPr>
                <a:xfrm>
                  <a:off x="3376440" y="5196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3" name="Google Shape;5114;p32"/>
                <p:cNvSpPr/>
                <p:nvPr/>
              </p:nvSpPr>
              <p:spPr>
                <a:xfrm>
                  <a:off x="8137800" y="4324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4" name="Google Shape;5115;p32"/>
                <p:cNvSpPr/>
                <p:nvPr/>
              </p:nvSpPr>
              <p:spPr>
                <a:xfrm>
                  <a:off x="7993080" y="4466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5" name="Google Shape;5116;p32"/>
                <p:cNvSpPr/>
                <p:nvPr/>
              </p:nvSpPr>
              <p:spPr>
                <a:xfrm>
                  <a:off x="8101440" y="473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6" name="Google Shape;5117;p32"/>
                <p:cNvSpPr/>
                <p:nvPr/>
              </p:nvSpPr>
              <p:spPr>
                <a:xfrm>
                  <a:off x="9068400" y="4321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7" name="Google Shape;5118;p32"/>
                <p:cNvSpPr/>
                <p:nvPr/>
              </p:nvSpPr>
              <p:spPr>
                <a:xfrm>
                  <a:off x="8523000" y="4736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8" name="Google Shape;5119;p32"/>
                <p:cNvSpPr/>
                <p:nvPr/>
              </p:nvSpPr>
              <p:spPr>
                <a:xfrm>
                  <a:off x="7913880" y="457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09" name="Google Shape;5120;p32"/>
                <p:cNvSpPr/>
                <p:nvPr/>
              </p:nvSpPr>
              <p:spPr>
                <a:xfrm>
                  <a:off x="6131880" y="4116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0" name="Google Shape;5121;p32"/>
                <p:cNvSpPr/>
                <p:nvPr/>
              </p:nvSpPr>
              <p:spPr>
                <a:xfrm>
                  <a:off x="7921440" y="43981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1" name="Google Shape;5122;p32"/>
                <p:cNvSpPr/>
                <p:nvPr/>
              </p:nvSpPr>
              <p:spPr>
                <a:xfrm>
                  <a:off x="6206760" y="3937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2" name="Google Shape;5123;p32"/>
                <p:cNvSpPr/>
                <p:nvPr/>
              </p:nvSpPr>
              <p:spPr>
                <a:xfrm>
                  <a:off x="9188280" y="36259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3" name="Google Shape;5124;p32"/>
                <p:cNvSpPr/>
                <p:nvPr/>
              </p:nvSpPr>
              <p:spPr>
                <a:xfrm>
                  <a:off x="9037080" y="502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4" name="Google Shape;5125;p32"/>
                <p:cNvSpPr/>
                <p:nvPr/>
              </p:nvSpPr>
              <p:spPr>
                <a:xfrm>
                  <a:off x="6359760" y="3978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5" name="Google Shape;5126;p32"/>
                <p:cNvSpPr/>
                <p:nvPr/>
              </p:nvSpPr>
              <p:spPr>
                <a:xfrm>
                  <a:off x="8775000" y="480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6" name="Google Shape;5127;p32"/>
                <p:cNvSpPr/>
                <p:nvPr/>
              </p:nvSpPr>
              <p:spPr>
                <a:xfrm>
                  <a:off x="6589800" y="4188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7" name="Google Shape;5128;p32"/>
                <p:cNvSpPr/>
                <p:nvPr/>
              </p:nvSpPr>
              <p:spPr>
                <a:xfrm>
                  <a:off x="6475320" y="381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8" name="Google Shape;5129;p32"/>
                <p:cNvSpPr/>
                <p:nvPr/>
              </p:nvSpPr>
              <p:spPr>
                <a:xfrm>
                  <a:off x="8215920" y="5082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19" name="Google Shape;5130;p32"/>
                <p:cNvSpPr/>
                <p:nvPr/>
              </p:nvSpPr>
              <p:spPr>
                <a:xfrm>
                  <a:off x="1832760" y="4531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0" name="Google Shape;5131;p32"/>
                <p:cNvSpPr/>
                <p:nvPr/>
              </p:nvSpPr>
              <p:spPr>
                <a:xfrm>
                  <a:off x="2095920" y="4132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1" name="Google Shape;5132;p32"/>
                <p:cNvSpPr/>
                <p:nvPr/>
              </p:nvSpPr>
              <p:spPr>
                <a:xfrm>
                  <a:off x="1829520" y="5078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2" name="Google Shape;5133;p32"/>
                <p:cNvSpPr/>
                <p:nvPr/>
              </p:nvSpPr>
              <p:spPr>
                <a:xfrm>
                  <a:off x="4847400" y="4467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3" name="Google Shape;5134;p32"/>
                <p:cNvSpPr/>
                <p:nvPr/>
              </p:nvSpPr>
              <p:spPr>
                <a:xfrm>
                  <a:off x="2322720" y="459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4" name="Google Shape;5135;p32"/>
                <p:cNvSpPr/>
                <p:nvPr/>
              </p:nvSpPr>
              <p:spPr>
                <a:xfrm>
                  <a:off x="2855880" y="4175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5" name="Google Shape;5136;p32"/>
                <p:cNvSpPr/>
                <p:nvPr/>
              </p:nvSpPr>
              <p:spPr>
                <a:xfrm>
                  <a:off x="3169080" y="437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6" name="Google Shape;5137;p32"/>
                <p:cNvSpPr/>
                <p:nvPr/>
              </p:nvSpPr>
              <p:spPr>
                <a:xfrm>
                  <a:off x="2958840" y="5006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7" name="Google Shape;5138;p32"/>
                <p:cNvSpPr/>
                <p:nvPr/>
              </p:nvSpPr>
              <p:spPr>
                <a:xfrm>
                  <a:off x="3613680" y="4716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8" name="Google Shape;5139;p32"/>
                <p:cNvSpPr/>
                <p:nvPr/>
              </p:nvSpPr>
              <p:spPr>
                <a:xfrm>
                  <a:off x="2821680" y="4963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29" name="Google Shape;5140;p32"/>
                <p:cNvSpPr/>
                <p:nvPr/>
              </p:nvSpPr>
              <p:spPr>
                <a:xfrm>
                  <a:off x="4533840" y="4883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0" name="Google Shape;5141;p32"/>
                <p:cNvSpPr/>
                <p:nvPr/>
              </p:nvSpPr>
              <p:spPr>
                <a:xfrm>
                  <a:off x="3791880" y="4664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1" name="Google Shape;5142;p32"/>
                <p:cNvSpPr/>
                <p:nvPr/>
              </p:nvSpPr>
              <p:spPr>
                <a:xfrm>
                  <a:off x="4334040" y="4120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2" name="Google Shape;5143;p32"/>
                <p:cNvSpPr/>
                <p:nvPr/>
              </p:nvSpPr>
              <p:spPr>
                <a:xfrm>
                  <a:off x="5491800" y="471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3" name="Google Shape;5144;p32"/>
                <p:cNvSpPr/>
                <p:nvPr/>
              </p:nvSpPr>
              <p:spPr>
                <a:xfrm>
                  <a:off x="4435200" y="4660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4" name="Google Shape;5145;p32"/>
                <p:cNvSpPr/>
                <p:nvPr/>
              </p:nvSpPr>
              <p:spPr>
                <a:xfrm>
                  <a:off x="4866120" y="4398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5" name="Google Shape;5146;p32"/>
                <p:cNvSpPr/>
                <p:nvPr/>
              </p:nvSpPr>
              <p:spPr>
                <a:xfrm>
                  <a:off x="4066560" y="5065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6" name="Google Shape;5147;p32"/>
                <p:cNvSpPr/>
                <p:nvPr/>
              </p:nvSpPr>
              <p:spPr>
                <a:xfrm>
                  <a:off x="3339000" y="4694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137" name="Google Shape;5148;p32"/>
              <p:cNvGrpSpPr/>
              <p:nvPr/>
            </p:nvGrpSpPr>
            <p:grpSpPr>
              <a:xfrm>
                <a:off x="-50760" y="76320"/>
                <a:ext cx="9352800" cy="5143320"/>
                <a:chOff x="-50760" y="76320"/>
                <a:chExt cx="9352800" cy="5143320"/>
              </a:xfrm>
            </p:grpSpPr>
            <p:sp>
              <p:nvSpPr>
                <p:cNvPr id="4138" name="Google Shape;5149;p32"/>
                <p:cNvSpPr/>
                <p:nvPr/>
              </p:nvSpPr>
              <p:spPr>
                <a:xfrm flipH="1">
                  <a:off x="8790840" y="3855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39" name="Google Shape;5150;p32"/>
                <p:cNvSpPr/>
                <p:nvPr/>
              </p:nvSpPr>
              <p:spPr>
                <a:xfrm flipH="1">
                  <a:off x="8128440" y="527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0" name="Google Shape;5151;p32"/>
                <p:cNvSpPr/>
                <p:nvPr/>
              </p:nvSpPr>
              <p:spPr>
                <a:xfrm flipH="1">
                  <a:off x="9255960" y="124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1" name="Google Shape;5152;p32"/>
                <p:cNvSpPr/>
                <p:nvPr/>
              </p:nvSpPr>
              <p:spPr>
                <a:xfrm flipH="1">
                  <a:off x="645552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2" name="Google Shape;5153;p32"/>
                <p:cNvSpPr/>
                <p:nvPr/>
              </p:nvSpPr>
              <p:spPr>
                <a:xfrm flipH="1">
                  <a:off x="8556480" y="22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3" name="Google Shape;5154;p32"/>
                <p:cNvSpPr/>
                <p:nvPr/>
              </p:nvSpPr>
              <p:spPr>
                <a:xfrm flipH="1">
                  <a:off x="8083800" y="165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4" name="Google Shape;5155;p32"/>
                <p:cNvSpPr/>
                <p:nvPr/>
              </p:nvSpPr>
              <p:spPr>
                <a:xfrm flipH="1">
                  <a:off x="8560800" y="86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5" name="Google Shape;5156;p32"/>
                <p:cNvSpPr/>
                <p:nvPr/>
              </p:nvSpPr>
              <p:spPr>
                <a:xfrm flipH="1">
                  <a:off x="8858520" y="1275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6" name="Google Shape;5157;p32"/>
                <p:cNvSpPr/>
                <p:nvPr/>
              </p:nvSpPr>
              <p:spPr>
                <a:xfrm flipH="1">
                  <a:off x="701892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7" name="Google Shape;5158;p32"/>
                <p:cNvSpPr/>
                <p:nvPr/>
              </p:nvSpPr>
              <p:spPr>
                <a:xfrm flipH="1">
                  <a:off x="8804880" y="20883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8" name="Google Shape;5159;p32"/>
                <p:cNvSpPr/>
                <p:nvPr/>
              </p:nvSpPr>
              <p:spPr>
                <a:xfrm flipH="1">
                  <a:off x="8978760" y="329292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49" name="Google Shape;5160;p32"/>
                <p:cNvSpPr/>
                <p:nvPr/>
              </p:nvSpPr>
              <p:spPr>
                <a:xfrm flipH="1">
                  <a:off x="9279000" y="1986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0" name="Google Shape;5161;p32"/>
                <p:cNvSpPr/>
                <p:nvPr/>
              </p:nvSpPr>
              <p:spPr>
                <a:xfrm flipH="1">
                  <a:off x="9227160" y="989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1" name="Google Shape;5162;p32"/>
                <p:cNvSpPr/>
                <p:nvPr/>
              </p:nvSpPr>
              <p:spPr>
                <a:xfrm flipH="1">
                  <a:off x="8659800" y="18781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2" name="Google Shape;5163;p32"/>
                <p:cNvSpPr/>
                <p:nvPr/>
              </p:nvSpPr>
              <p:spPr>
                <a:xfrm flipH="1">
                  <a:off x="9271440" y="318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3" name="Google Shape;5164;p32"/>
                <p:cNvSpPr/>
                <p:nvPr/>
              </p:nvSpPr>
              <p:spPr>
                <a:xfrm flipH="1">
                  <a:off x="8797680" y="314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4" name="Google Shape;5165;p32"/>
                <p:cNvSpPr/>
                <p:nvPr/>
              </p:nvSpPr>
              <p:spPr>
                <a:xfrm flipH="1">
                  <a:off x="8710560" y="3642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5" name="Google Shape;5166;p32"/>
                <p:cNvSpPr/>
                <p:nvPr/>
              </p:nvSpPr>
              <p:spPr>
                <a:xfrm flipH="1">
                  <a:off x="5943240" y="385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6" name="Google Shape;5167;p32"/>
                <p:cNvSpPr/>
                <p:nvPr/>
              </p:nvSpPr>
              <p:spPr>
                <a:xfrm flipH="1">
                  <a:off x="4695120" y="367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7" name="Google Shape;5168;p32"/>
                <p:cNvSpPr/>
                <p:nvPr/>
              </p:nvSpPr>
              <p:spPr>
                <a:xfrm flipH="1">
                  <a:off x="6405840" y="1242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8" name="Google Shape;5169;p32"/>
                <p:cNvSpPr/>
                <p:nvPr/>
              </p:nvSpPr>
              <p:spPr>
                <a:xfrm flipH="1">
                  <a:off x="360648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59" name="Google Shape;5170;p32"/>
                <p:cNvSpPr/>
                <p:nvPr/>
              </p:nvSpPr>
              <p:spPr>
                <a:xfrm flipH="1">
                  <a:off x="5707440" y="225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0" name="Google Shape;5171;p32"/>
                <p:cNvSpPr/>
                <p:nvPr/>
              </p:nvSpPr>
              <p:spPr>
                <a:xfrm flipH="1">
                  <a:off x="5234760" y="16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1" name="Google Shape;5172;p32"/>
                <p:cNvSpPr/>
                <p:nvPr/>
              </p:nvSpPr>
              <p:spPr>
                <a:xfrm flipH="1">
                  <a:off x="416988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2" name="Google Shape;5173;p32"/>
                <p:cNvSpPr/>
                <p:nvPr/>
              </p:nvSpPr>
              <p:spPr>
                <a:xfrm flipH="1">
                  <a:off x="8160840" y="390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3" name="Google Shape;5174;p32"/>
                <p:cNvSpPr/>
                <p:nvPr/>
              </p:nvSpPr>
              <p:spPr>
                <a:xfrm flipH="1">
                  <a:off x="1180080" y="40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4" name="Google Shape;5175;p32"/>
                <p:cNvSpPr/>
                <p:nvPr/>
              </p:nvSpPr>
              <p:spPr>
                <a:xfrm flipH="1">
                  <a:off x="405720" y="17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5" name="Google Shape;5176;p32"/>
                <p:cNvSpPr/>
                <p:nvPr/>
              </p:nvSpPr>
              <p:spPr>
                <a:xfrm flipH="1">
                  <a:off x="464040" y="1107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6" name="Google Shape;5177;p32"/>
                <p:cNvSpPr/>
                <p:nvPr/>
              </p:nvSpPr>
              <p:spPr>
                <a:xfrm flipH="1">
                  <a:off x="757440" y="166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7" name="Google Shape;5178;p32"/>
                <p:cNvSpPr/>
                <p:nvPr/>
              </p:nvSpPr>
              <p:spPr>
                <a:xfrm flipH="1">
                  <a:off x="235800" y="12463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8" name="Google Shape;5179;p32"/>
                <p:cNvSpPr/>
                <p:nvPr/>
              </p:nvSpPr>
              <p:spPr>
                <a:xfrm flipH="1">
                  <a:off x="100800" y="1108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69" name="Google Shape;5180;p32"/>
                <p:cNvSpPr/>
                <p:nvPr/>
              </p:nvSpPr>
              <p:spPr>
                <a:xfrm flipH="1">
                  <a:off x="490680" y="56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0" name="Google Shape;5181;p32"/>
                <p:cNvSpPr/>
                <p:nvPr/>
              </p:nvSpPr>
              <p:spPr>
                <a:xfrm flipH="1">
                  <a:off x="82800" y="717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1" name="Google Shape;5182;p32"/>
                <p:cNvSpPr/>
                <p:nvPr/>
              </p:nvSpPr>
              <p:spPr>
                <a:xfrm flipH="1">
                  <a:off x="939600" y="684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2" name="Google Shape;5183;p32"/>
                <p:cNvSpPr/>
                <p:nvPr/>
              </p:nvSpPr>
              <p:spPr>
                <a:xfrm flipH="1">
                  <a:off x="217440" y="2378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3" name="Google Shape;5184;p32"/>
                <p:cNvSpPr/>
                <p:nvPr/>
              </p:nvSpPr>
              <p:spPr>
                <a:xfrm flipH="1">
                  <a:off x="510840" y="2940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4" name="Google Shape;5185;p32"/>
                <p:cNvSpPr/>
                <p:nvPr/>
              </p:nvSpPr>
              <p:spPr>
                <a:xfrm flipH="1">
                  <a:off x="829080" y="3220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5" name="Google Shape;5186;p32"/>
                <p:cNvSpPr/>
                <p:nvPr/>
              </p:nvSpPr>
              <p:spPr>
                <a:xfrm flipH="1">
                  <a:off x="4517280" y="4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6" name="Google Shape;5187;p32"/>
                <p:cNvSpPr/>
                <p:nvPr/>
              </p:nvSpPr>
              <p:spPr>
                <a:xfrm flipH="1">
                  <a:off x="1797120" y="326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7" name="Google Shape;5188;p32"/>
                <p:cNvSpPr/>
                <p:nvPr/>
              </p:nvSpPr>
              <p:spPr>
                <a:xfrm flipH="1">
                  <a:off x="2461320" y="676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8" name="Google Shape;5189;p32"/>
                <p:cNvSpPr/>
                <p:nvPr/>
              </p:nvSpPr>
              <p:spPr>
                <a:xfrm flipH="1">
                  <a:off x="6838920" y="314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79" name="Google Shape;5190;p32"/>
                <p:cNvSpPr/>
                <p:nvPr/>
              </p:nvSpPr>
              <p:spPr>
                <a:xfrm flipH="1">
                  <a:off x="-51120" y="1301400"/>
                  <a:ext cx="46440" cy="45360"/>
                </a:xfrm>
                <a:custGeom>
                  <a:avLst/>
                  <a:gdLst>
                    <a:gd name="textAreaLeft" fmla="*/ 360 w 46440"/>
                    <a:gd name="textAreaRight" fmla="*/ 4716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0" name="Google Shape;5191;p32"/>
                <p:cNvSpPr/>
                <p:nvPr/>
              </p:nvSpPr>
              <p:spPr>
                <a:xfrm flipH="1">
                  <a:off x="1895400" y="61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1" name="Google Shape;5192;p32"/>
                <p:cNvSpPr/>
                <p:nvPr/>
              </p:nvSpPr>
              <p:spPr>
                <a:xfrm flipH="1">
                  <a:off x="2039040" y="211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2" name="Google Shape;5193;p32"/>
                <p:cNvSpPr/>
                <p:nvPr/>
              </p:nvSpPr>
              <p:spPr>
                <a:xfrm flipH="1">
                  <a:off x="3330000" y="488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3" name="Google Shape;5194;p32"/>
                <p:cNvSpPr/>
                <p:nvPr/>
              </p:nvSpPr>
              <p:spPr>
                <a:xfrm flipH="1">
                  <a:off x="2943720" y="4775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4" name="Google Shape;5195;p32"/>
                <p:cNvSpPr/>
                <p:nvPr/>
              </p:nvSpPr>
              <p:spPr>
                <a:xfrm flipH="1">
                  <a:off x="651960" y="1624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5" name="Google Shape;5196;p32"/>
                <p:cNvSpPr/>
                <p:nvPr/>
              </p:nvSpPr>
              <p:spPr>
                <a:xfrm flipH="1">
                  <a:off x="673920" y="2731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6" name="Google Shape;5197;p32"/>
                <p:cNvSpPr/>
                <p:nvPr/>
              </p:nvSpPr>
              <p:spPr>
                <a:xfrm flipH="1">
                  <a:off x="2565360" y="476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7" name="Google Shape;5198;p32"/>
                <p:cNvSpPr/>
                <p:nvPr/>
              </p:nvSpPr>
              <p:spPr>
                <a:xfrm flipH="1">
                  <a:off x="630360" y="3987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8" name="Google Shape;5199;p32"/>
                <p:cNvSpPr/>
                <p:nvPr/>
              </p:nvSpPr>
              <p:spPr>
                <a:xfrm flipH="1">
                  <a:off x="191160" y="3273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89" name="Google Shape;5200;p32"/>
                <p:cNvSpPr/>
                <p:nvPr/>
              </p:nvSpPr>
              <p:spPr>
                <a:xfrm flipH="1">
                  <a:off x="845640" y="40608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0" name="Google Shape;5201;p32"/>
                <p:cNvSpPr/>
                <p:nvPr/>
              </p:nvSpPr>
              <p:spPr>
                <a:xfrm flipH="1">
                  <a:off x="2595600" y="590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1" name="Google Shape;5202;p32"/>
                <p:cNvSpPr/>
                <p:nvPr/>
              </p:nvSpPr>
              <p:spPr>
                <a:xfrm flipH="1">
                  <a:off x="2147040" y="6487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2" name="Google Shape;5203;p32"/>
                <p:cNvSpPr/>
                <p:nvPr/>
              </p:nvSpPr>
              <p:spPr>
                <a:xfrm flipH="1">
                  <a:off x="2310480" y="3715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3" name="Google Shape;5204;p32"/>
                <p:cNvSpPr/>
                <p:nvPr/>
              </p:nvSpPr>
              <p:spPr>
                <a:xfrm flipH="1">
                  <a:off x="2628360" y="76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4" name="Google Shape;5205;p32"/>
                <p:cNvSpPr/>
                <p:nvPr/>
              </p:nvSpPr>
              <p:spPr>
                <a:xfrm flipH="1">
                  <a:off x="3220200" y="6040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5" name="Google Shape;5206;p32"/>
                <p:cNvSpPr/>
                <p:nvPr/>
              </p:nvSpPr>
              <p:spPr>
                <a:xfrm flipH="1">
                  <a:off x="1531080" y="182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6" name="Google Shape;5207;p32"/>
                <p:cNvSpPr/>
                <p:nvPr/>
              </p:nvSpPr>
              <p:spPr>
                <a:xfrm flipH="1">
                  <a:off x="1316160" y="54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7" name="Google Shape;5208;p32"/>
                <p:cNvSpPr/>
                <p:nvPr/>
              </p:nvSpPr>
              <p:spPr>
                <a:xfrm flipH="1">
                  <a:off x="1181160" y="40212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8" name="Google Shape;5209;p32"/>
                <p:cNvSpPr/>
                <p:nvPr/>
              </p:nvSpPr>
              <p:spPr>
                <a:xfrm flipH="1">
                  <a:off x="826920" y="366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199" name="Google Shape;5210;p32"/>
                <p:cNvSpPr/>
                <p:nvPr/>
              </p:nvSpPr>
              <p:spPr>
                <a:xfrm flipH="1">
                  <a:off x="84960" y="2714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0" name="Google Shape;5211;p32"/>
                <p:cNvSpPr/>
                <p:nvPr/>
              </p:nvSpPr>
              <p:spPr>
                <a:xfrm flipH="1">
                  <a:off x="8791920" y="311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1" name="Google Shape;5212;p32"/>
                <p:cNvSpPr/>
                <p:nvPr/>
              </p:nvSpPr>
              <p:spPr>
                <a:xfrm flipH="1">
                  <a:off x="8850240" y="4047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2" name="Google Shape;5213;p32"/>
                <p:cNvSpPr/>
                <p:nvPr/>
              </p:nvSpPr>
              <p:spPr>
                <a:xfrm flipH="1">
                  <a:off x="9142560" y="4609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3" name="Google Shape;5214;p32"/>
                <p:cNvSpPr/>
                <p:nvPr/>
              </p:nvSpPr>
              <p:spPr>
                <a:xfrm flipH="1">
                  <a:off x="8620920" y="4187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4" name="Google Shape;5215;p32"/>
                <p:cNvSpPr/>
                <p:nvPr/>
              </p:nvSpPr>
              <p:spPr>
                <a:xfrm flipH="1">
                  <a:off x="8517600" y="501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5" name="Google Shape;5216;p32"/>
                <p:cNvSpPr/>
                <p:nvPr/>
              </p:nvSpPr>
              <p:spPr>
                <a:xfrm flipH="1">
                  <a:off x="7762320" y="4672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6" name="Google Shape;5217;p32"/>
                <p:cNvSpPr/>
                <p:nvPr/>
              </p:nvSpPr>
              <p:spPr>
                <a:xfrm flipH="1">
                  <a:off x="8655120" y="4976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7" name="Google Shape;5218;p32"/>
                <p:cNvSpPr/>
                <p:nvPr/>
              </p:nvSpPr>
              <p:spPr>
                <a:xfrm flipH="1">
                  <a:off x="8875080" y="35064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8" name="Google Shape;5219;p32"/>
                <p:cNvSpPr/>
                <p:nvPr/>
              </p:nvSpPr>
              <p:spPr>
                <a:xfrm flipH="1">
                  <a:off x="854280" y="4457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09" name="Google Shape;5220;p32"/>
                <p:cNvSpPr/>
                <p:nvPr/>
              </p:nvSpPr>
              <p:spPr>
                <a:xfrm flipH="1">
                  <a:off x="1534320" y="478872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0" name="Google Shape;5221;p32"/>
                <p:cNvSpPr/>
                <p:nvPr/>
              </p:nvSpPr>
              <p:spPr>
                <a:xfrm flipH="1">
                  <a:off x="8308800" y="473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1" name="Google Shape;5222;p32"/>
                <p:cNvSpPr/>
                <p:nvPr/>
              </p:nvSpPr>
              <p:spPr>
                <a:xfrm flipH="1">
                  <a:off x="6991560" y="5060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2" name="Google Shape;5223;p32"/>
                <p:cNvSpPr/>
                <p:nvPr/>
              </p:nvSpPr>
              <p:spPr>
                <a:xfrm flipH="1">
                  <a:off x="7710120" y="4938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3" name="Google Shape;5224;p32"/>
                <p:cNvSpPr/>
                <p:nvPr/>
              </p:nvSpPr>
              <p:spPr>
                <a:xfrm flipH="1">
                  <a:off x="7171200" y="5107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4" name="Google Shape;5225;p32"/>
                <p:cNvSpPr/>
                <p:nvPr/>
              </p:nvSpPr>
              <p:spPr>
                <a:xfrm flipH="1">
                  <a:off x="6860880" y="5149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5" name="Google Shape;5226;p32"/>
                <p:cNvSpPr/>
                <p:nvPr/>
              </p:nvSpPr>
              <p:spPr>
                <a:xfrm flipH="1">
                  <a:off x="5852160" y="5196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6" name="Google Shape;5227;p32"/>
                <p:cNvSpPr/>
                <p:nvPr/>
              </p:nvSpPr>
              <p:spPr>
                <a:xfrm flipH="1">
                  <a:off x="1138320" y="4737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7" name="Google Shape;5228;p32"/>
                <p:cNvSpPr/>
                <p:nvPr/>
              </p:nvSpPr>
              <p:spPr>
                <a:xfrm flipH="1">
                  <a:off x="171360" y="4321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8" name="Google Shape;5229;p32"/>
                <p:cNvSpPr/>
                <p:nvPr/>
              </p:nvSpPr>
              <p:spPr>
                <a:xfrm flipH="1">
                  <a:off x="716760" y="4736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19" name="Google Shape;5230;p32"/>
                <p:cNvSpPr/>
                <p:nvPr/>
              </p:nvSpPr>
              <p:spPr>
                <a:xfrm flipH="1">
                  <a:off x="16560" y="36259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0" name="Google Shape;5231;p32"/>
                <p:cNvSpPr/>
                <p:nvPr/>
              </p:nvSpPr>
              <p:spPr>
                <a:xfrm flipH="1">
                  <a:off x="191160" y="502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1" name="Google Shape;5232;p32"/>
                <p:cNvSpPr/>
                <p:nvPr/>
              </p:nvSpPr>
              <p:spPr>
                <a:xfrm flipH="1">
                  <a:off x="453600" y="4807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2" name="Google Shape;5233;p32"/>
                <p:cNvSpPr/>
                <p:nvPr/>
              </p:nvSpPr>
              <p:spPr>
                <a:xfrm flipH="1">
                  <a:off x="1022040" y="5082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3" name="Google Shape;5234;p32"/>
                <p:cNvSpPr/>
                <p:nvPr/>
              </p:nvSpPr>
              <p:spPr>
                <a:xfrm flipH="1">
                  <a:off x="7399080" y="5078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4" name="Google Shape;5235;p32"/>
                <p:cNvSpPr/>
                <p:nvPr/>
              </p:nvSpPr>
              <p:spPr>
                <a:xfrm flipH="1">
                  <a:off x="6280560" y="5006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5" name="Google Shape;5236;p32"/>
                <p:cNvSpPr/>
                <p:nvPr/>
              </p:nvSpPr>
              <p:spPr>
                <a:xfrm flipH="1">
                  <a:off x="5626080" y="4716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6" name="Google Shape;5237;p32"/>
                <p:cNvSpPr/>
                <p:nvPr/>
              </p:nvSpPr>
              <p:spPr>
                <a:xfrm flipH="1">
                  <a:off x="6418080" y="4963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7" name="Google Shape;5238;p32"/>
                <p:cNvSpPr/>
                <p:nvPr/>
              </p:nvSpPr>
              <p:spPr>
                <a:xfrm flipH="1">
                  <a:off x="4672440" y="4883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8" name="Google Shape;5239;p32"/>
                <p:cNvSpPr/>
                <p:nvPr/>
              </p:nvSpPr>
              <p:spPr>
                <a:xfrm flipH="1">
                  <a:off x="5414760" y="4664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29" name="Google Shape;5240;p32"/>
                <p:cNvSpPr/>
                <p:nvPr/>
              </p:nvSpPr>
              <p:spPr>
                <a:xfrm flipH="1">
                  <a:off x="3736800" y="471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0" name="Google Shape;5241;p32"/>
                <p:cNvSpPr/>
                <p:nvPr/>
              </p:nvSpPr>
              <p:spPr>
                <a:xfrm flipH="1">
                  <a:off x="4802760" y="46605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1" name="Google Shape;5242;p32"/>
                <p:cNvSpPr/>
                <p:nvPr/>
              </p:nvSpPr>
              <p:spPr>
                <a:xfrm flipH="1">
                  <a:off x="5162040" y="5065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2" name="Google Shape;5243;p32"/>
                <p:cNvSpPr/>
                <p:nvPr/>
              </p:nvSpPr>
              <p:spPr>
                <a:xfrm flipH="1">
                  <a:off x="5889600" y="4694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grpSp>
          <p:nvGrpSpPr>
            <p:cNvPr id="4233" name="Google Shape;5244;p32"/>
            <p:cNvGrpSpPr/>
            <p:nvPr/>
          </p:nvGrpSpPr>
          <p:grpSpPr>
            <a:xfrm>
              <a:off x="-50760" y="76320"/>
              <a:ext cx="9353160" cy="5143320"/>
              <a:chOff x="-50760" y="76320"/>
              <a:chExt cx="9353160" cy="5143320"/>
            </a:xfrm>
          </p:grpSpPr>
          <p:grpSp>
            <p:nvGrpSpPr>
              <p:cNvPr id="4234" name="Google Shape;5245;p32"/>
              <p:cNvGrpSpPr/>
              <p:nvPr/>
            </p:nvGrpSpPr>
            <p:grpSpPr>
              <a:xfrm>
                <a:off x="-50760" y="76320"/>
                <a:ext cx="9352800" cy="5143320"/>
                <a:chOff x="-50760" y="76320"/>
                <a:chExt cx="9352800" cy="5143320"/>
              </a:xfrm>
            </p:grpSpPr>
            <p:sp>
              <p:nvSpPr>
                <p:cNvPr id="4235" name="Google Shape;5246;p32"/>
                <p:cNvSpPr/>
                <p:nvPr/>
              </p:nvSpPr>
              <p:spPr>
                <a:xfrm flipH="1">
                  <a:off x="8790840" y="3855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6" name="Google Shape;5247;p32"/>
                <p:cNvSpPr/>
                <p:nvPr/>
              </p:nvSpPr>
              <p:spPr>
                <a:xfrm flipH="1">
                  <a:off x="8128440" y="527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7" name="Google Shape;5248;p32"/>
                <p:cNvSpPr/>
                <p:nvPr/>
              </p:nvSpPr>
              <p:spPr>
                <a:xfrm flipH="1">
                  <a:off x="9255960" y="124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8" name="Google Shape;5249;p32"/>
                <p:cNvSpPr/>
                <p:nvPr/>
              </p:nvSpPr>
              <p:spPr>
                <a:xfrm flipH="1">
                  <a:off x="645552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39" name="Google Shape;5250;p32"/>
                <p:cNvSpPr/>
                <p:nvPr/>
              </p:nvSpPr>
              <p:spPr>
                <a:xfrm flipH="1">
                  <a:off x="8556480" y="22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0" name="Google Shape;5251;p32"/>
                <p:cNvSpPr/>
                <p:nvPr/>
              </p:nvSpPr>
              <p:spPr>
                <a:xfrm flipH="1">
                  <a:off x="8083800" y="165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1" name="Google Shape;5252;p32"/>
                <p:cNvSpPr/>
                <p:nvPr/>
              </p:nvSpPr>
              <p:spPr>
                <a:xfrm flipH="1">
                  <a:off x="8560800" y="86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2" name="Google Shape;5253;p32"/>
                <p:cNvSpPr/>
                <p:nvPr/>
              </p:nvSpPr>
              <p:spPr>
                <a:xfrm flipH="1">
                  <a:off x="8332560" y="1008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3" name="Google Shape;5254;p32"/>
                <p:cNvSpPr/>
                <p:nvPr/>
              </p:nvSpPr>
              <p:spPr>
                <a:xfrm flipH="1">
                  <a:off x="7982640" y="796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4" name="Google Shape;5255;p32"/>
                <p:cNvSpPr/>
                <p:nvPr/>
              </p:nvSpPr>
              <p:spPr>
                <a:xfrm flipH="1">
                  <a:off x="8127360" y="938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5" name="Google Shape;5256;p32"/>
                <p:cNvSpPr/>
                <p:nvPr/>
              </p:nvSpPr>
              <p:spPr>
                <a:xfrm flipH="1">
                  <a:off x="8206560" y="1048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6" name="Google Shape;5257;p32"/>
                <p:cNvSpPr/>
                <p:nvPr/>
              </p:nvSpPr>
              <p:spPr>
                <a:xfrm flipH="1">
                  <a:off x="8197560" y="870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7" name="Google Shape;5258;p32"/>
                <p:cNvSpPr/>
                <p:nvPr/>
              </p:nvSpPr>
              <p:spPr>
                <a:xfrm flipH="1">
                  <a:off x="8858520" y="1275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8" name="Google Shape;5259;p32"/>
                <p:cNvSpPr/>
                <p:nvPr/>
              </p:nvSpPr>
              <p:spPr>
                <a:xfrm flipH="1">
                  <a:off x="701892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49" name="Google Shape;5260;p32"/>
                <p:cNvSpPr/>
                <p:nvPr/>
              </p:nvSpPr>
              <p:spPr>
                <a:xfrm flipH="1">
                  <a:off x="8804880" y="20883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0" name="Google Shape;5261;p32"/>
                <p:cNvSpPr/>
                <p:nvPr/>
              </p:nvSpPr>
              <p:spPr>
                <a:xfrm flipH="1">
                  <a:off x="8978760" y="329292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1" name="Google Shape;5262;p32"/>
                <p:cNvSpPr/>
                <p:nvPr/>
              </p:nvSpPr>
              <p:spPr>
                <a:xfrm flipH="1">
                  <a:off x="7140960" y="1525320"/>
                  <a:ext cx="46440" cy="46440"/>
                </a:xfrm>
                <a:custGeom>
                  <a:avLst/>
                  <a:gdLst>
                    <a:gd name="textAreaLeft" fmla="*/ -360 w 46440"/>
                    <a:gd name="textAreaRight" fmla="*/ 4644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2" name="Google Shape;5263;p32"/>
                <p:cNvSpPr/>
                <p:nvPr/>
              </p:nvSpPr>
              <p:spPr>
                <a:xfrm flipH="1">
                  <a:off x="5609160" y="9018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3" name="Google Shape;5264;p32"/>
                <p:cNvSpPr/>
                <p:nvPr/>
              </p:nvSpPr>
              <p:spPr>
                <a:xfrm flipH="1">
                  <a:off x="7602120" y="950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4" name="Google Shape;5265;p32"/>
                <p:cNvSpPr/>
                <p:nvPr/>
              </p:nvSpPr>
              <p:spPr>
                <a:xfrm flipH="1">
                  <a:off x="9279000" y="1986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5" name="Google Shape;5266;p32"/>
                <p:cNvSpPr/>
                <p:nvPr/>
              </p:nvSpPr>
              <p:spPr>
                <a:xfrm flipH="1">
                  <a:off x="7709400" y="1598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6" name="Google Shape;5267;p32"/>
                <p:cNvSpPr/>
                <p:nvPr/>
              </p:nvSpPr>
              <p:spPr>
                <a:xfrm flipH="1">
                  <a:off x="7360560" y="2363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7" name="Google Shape;5268;p32"/>
                <p:cNvSpPr/>
                <p:nvPr/>
              </p:nvSpPr>
              <p:spPr>
                <a:xfrm flipH="1">
                  <a:off x="8186040" y="2300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8" name="Google Shape;5269;p32"/>
                <p:cNvSpPr/>
                <p:nvPr/>
              </p:nvSpPr>
              <p:spPr>
                <a:xfrm flipH="1">
                  <a:off x="9227160" y="989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59" name="Google Shape;5270;p32"/>
                <p:cNvSpPr/>
                <p:nvPr/>
              </p:nvSpPr>
              <p:spPr>
                <a:xfrm flipH="1">
                  <a:off x="8040240" y="2693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0" name="Google Shape;5271;p32"/>
                <p:cNvSpPr/>
                <p:nvPr/>
              </p:nvSpPr>
              <p:spPr>
                <a:xfrm flipH="1">
                  <a:off x="7957800" y="2441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1" name="Google Shape;5272;p32"/>
                <p:cNvSpPr/>
                <p:nvPr/>
              </p:nvSpPr>
              <p:spPr>
                <a:xfrm flipH="1">
                  <a:off x="7607880" y="22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2" name="Google Shape;5273;p32"/>
                <p:cNvSpPr/>
                <p:nvPr/>
              </p:nvSpPr>
              <p:spPr>
                <a:xfrm flipH="1">
                  <a:off x="6944760" y="173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3" name="Google Shape;5274;p32"/>
                <p:cNvSpPr/>
                <p:nvPr/>
              </p:nvSpPr>
              <p:spPr>
                <a:xfrm flipH="1">
                  <a:off x="7752600" y="2371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4" name="Google Shape;5275;p32"/>
                <p:cNvSpPr/>
                <p:nvPr/>
              </p:nvSpPr>
              <p:spPr>
                <a:xfrm flipH="1">
                  <a:off x="7644240" y="264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5" name="Google Shape;5276;p32"/>
                <p:cNvSpPr/>
                <p:nvPr/>
              </p:nvSpPr>
              <p:spPr>
                <a:xfrm flipH="1">
                  <a:off x="7222680" y="2641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6" name="Google Shape;5277;p32"/>
                <p:cNvSpPr/>
                <p:nvPr/>
              </p:nvSpPr>
              <p:spPr>
                <a:xfrm flipH="1">
                  <a:off x="6332040" y="23310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7" name="Google Shape;5278;p32"/>
                <p:cNvSpPr/>
                <p:nvPr/>
              </p:nvSpPr>
              <p:spPr>
                <a:xfrm flipH="1">
                  <a:off x="7831800" y="2480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8" name="Google Shape;5279;p32"/>
                <p:cNvSpPr/>
                <p:nvPr/>
              </p:nvSpPr>
              <p:spPr>
                <a:xfrm flipH="1">
                  <a:off x="7198920" y="2982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69" name="Google Shape;5280;p32"/>
                <p:cNvSpPr/>
                <p:nvPr/>
              </p:nvSpPr>
              <p:spPr>
                <a:xfrm flipH="1">
                  <a:off x="7822800" y="23029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0" name="Google Shape;5281;p32"/>
                <p:cNvSpPr/>
                <p:nvPr/>
              </p:nvSpPr>
              <p:spPr>
                <a:xfrm flipH="1">
                  <a:off x="7990200" y="3230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1" name="Google Shape;5282;p32"/>
                <p:cNvSpPr/>
                <p:nvPr/>
              </p:nvSpPr>
              <p:spPr>
                <a:xfrm flipH="1">
                  <a:off x="8212680" y="175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2" name="Google Shape;5283;p32"/>
                <p:cNvSpPr/>
                <p:nvPr/>
              </p:nvSpPr>
              <p:spPr>
                <a:xfrm flipH="1">
                  <a:off x="7804800" y="1911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3" name="Google Shape;5284;p32"/>
                <p:cNvSpPr/>
                <p:nvPr/>
              </p:nvSpPr>
              <p:spPr>
                <a:xfrm flipH="1">
                  <a:off x="8659800" y="18781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4" name="Google Shape;5285;p32"/>
                <p:cNvSpPr/>
                <p:nvPr/>
              </p:nvSpPr>
              <p:spPr>
                <a:xfrm flipH="1">
                  <a:off x="9271440" y="318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5" name="Google Shape;5286;p32"/>
                <p:cNvSpPr/>
                <p:nvPr/>
              </p:nvSpPr>
              <p:spPr>
                <a:xfrm flipH="1">
                  <a:off x="8797680" y="314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6" name="Google Shape;5287;p32"/>
                <p:cNvSpPr/>
                <p:nvPr/>
              </p:nvSpPr>
              <p:spPr>
                <a:xfrm flipH="1">
                  <a:off x="8483760" y="2709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7" name="Google Shape;5288;p32"/>
                <p:cNvSpPr/>
                <p:nvPr/>
              </p:nvSpPr>
              <p:spPr>
                <a:xfrm flipH="1">
                  <a:off x="8710560" y="3642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8" name="Google Shape;5289;p32"/>
                <p:cNvSpPr/>
                <p:nvPr/>
              </p:nvSpPr>
              <p:spPr>
                <a:xfrm flipH="1">
                  <a:off x="5943240" y="385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79" name="Google Shape;5290;p32"/>
                <p:cNvSpPr/>
                <p:nvPr/>
              </p:nvSpPr>
              <p:spPr>
                <a:xfrm flipH="1">
                  <a:off x="4695120" y="367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0" name="Google Shape;5291;p32"/>
                <p:cNvSpPr/>
                <p:nvPr/>
              </p:nvSpPr>
              <p:spPr>
                <a:xfrm flipH="1">
                  <a:off x="6405840" y="1242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1" name="Google Shape;5292;p32"/>
                <p:cNvSpPr/>
                <p:nvPr/>
              </p:nvSpPr>
              <p:spPr>
                <a:xfrm flipH="1">
                  <a:off x="360648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2" name="Google Shape;5293;p32"/>
                <p:cNvSpPr/>
                <p:nvPr/>
              </p:nvSpPr>
              <p:spPr>
                <a:xfrm flipH="1">
                  <a:off x="5707440" y="225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3" name="Google Shape;5294;p32"/>
                <p:cNvSpPr/>
                <p:nvPr/>
              </p:nvSpPr>
              <p:spPr>
                <a:xfrm flipH="1">
                  <a:off x="5234760" y="16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4" name="Google Shape;5295;p32"/>
                <p:cNvSpPr/>
                <p:nvPr/>
              </p:nvSpPr>
              <p:spPr>
                <a:xfrm flipH="1">
                  <a:off x="5711760" y="86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5" name="Google Shape;5296;p32"/>
                <p:cNvSpPr/>
                <p:nvPr/>
              </p:nvSpPr>
              <p:spPr>
                <a:xfrm flipH="1">
                  <a:off x="6052680" y="1601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6" name="Google Shape;5297;p32"/>
                <p:cNvSpPr/>
                <p:nvPr/>
              </p:nvSpPr>
              <p:spPr>
                <a:xfrm flipH="1">
                  <a:off x="5133600" y="796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7" name="Google Shape;5298;p32"/>
                <p:cNvSpPr/>
                <p:nvPr/>
              </p:nvSpPr>
              <p:spPr>
                <a:xfrm flipH="1">
                  <a:off x="5278320" y="938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8" name="Google Shape;5299;p32"/>
                <p:cNvSpPr/>
                <p:nvPr/>
              </p:nvSpPr>
              <p:spPr>
                <a:xfrm flipH="1">
                  <a:off x="5357520" y="1048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89" name="Google Shape;5300;p32"/>
                <p:cNvSpPr/>
                <p:nvPr/>
              </p:nvSpPr>
              <p:spPr>
                <a:xfrm flipH="1">
                  <a:off x="6995880" y="944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0" name="Google Shape;5301;p32"/>
                <p:cNvSpPr/>
                <p:nvPr/>
              </p:nvSpPr>
              <p:spPr>
                <a:xfrm flipH="1">
                  <a:off x="6010200" y="1275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1" name="Google Shape;5302;p32"/>
                <p:cNvSpPr/>
                <p:nvPr/>
              </p:nvSpPr>
              <p:spPr>
                <a:xfrm flipH="1">
                  <a:off x="416988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2" name="Google Shape;5303;p32"/>
                <p:cNvSpPr/>
                <p:nvPr/>
              </p:nvSpPr>
              <p:spPr>
                <a:xfrm flipH="1">
                  <a:off x="5936400" y="27630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3" name="Google Shape;5304;p32"/>
                <p:cNvSpPr/>
                <p:nvPr/>
              </p:nvSpPr>
              <p:spPr>
                <a:xfrm flipH="1">
                  <a:off x="6481440" y="28598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4" name="Google Shape;5305;p32"/>
                <p:cNvSpPr/>
                <p:nvPr/>
              </p:nvSpPr>
              <p:spPr>
                <a:xfrm flipH="1">
                  <a:off x="7319880" y="3790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5" name="Google Shape;5306;p32"/>
                <p:cNvSpPr/>
                <p:nvPr/>
              </p:nvSpPr>
              <p:spPr>
                <a:xfrm flipH="1">
                  <a:off x="2759400" y="9018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6" name="Google Shape;5307;p32"/>
                <p:cNvSpPr/>
                <p:nvPr/>
              </p:nvSpPr>
              <p:spPr>
                <a:xfrm flipH="1">
                  <a:off x="4511520" y="87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7" name="Google Shape;5308;p32"/>
                <p:cNvSpPr/>
                <p:nvPr/>
              </p:nvSpPr>
              <p:spPr>
                <a:xfrm flipH="1">
                  <a:off x="6429960" y="1986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8" name="Google Shape;5309;p32"/>
                <p:cNvSpPr/>
                <p:nvPr/>
              </p:nvSpPr>
              <p:spPr>
                <a:xfrm flipH="1">
                  <a:off x="5278680" y="1368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299" name="Google Shape;5310;p32"/>
                <p:cNvSpPr/>
                <p:nvPr/>
              </p:nvSpPr>
              <p:spPr>
                <a:xfrm flipH="1">
                  <a:off x="3782520" y="1705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0" name="Google Shape;5311;p32"/>
                <p:cNvSpPr/>
                <p:nvPr/>
              </p:nvSpPr>
              <p:spPr>
                <a:xfrm flipH="1">
                  <a:off x="5337720" y="2300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1" name="Google Shape;5312;p32"/>
                <p:cNvSpPr/>
                <p:nvPr/>
              </p:nvSpPr>
              <p:spPr>
                <a:xfrm flipH="1">
                  <a:off x="6377760" y="989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2" name="Google Shape;5313;p32"/>
                <p:cNvSpPr/>
                <p:nvPr/>
              </p:nvSpPr>
              <p:spPr>
                <a:xfrm flipH="1">
                  <a:off x="5446080" y="2624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3" name="Google Shape;5314;p32"/>
                <p:cNvSpPr/>
                <p:nvPr/>
              </p:nvSpPr>
              <p:spPr>
                <a:xfrm flipH="1">
                  <a:off x="5108400" y="2441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4" name="Google Shape;5315;p32"/>
                <p:cNvSpPr/>
                <p:nvPr/>
              </p:nvSpPr>
              <p:spPr>
                <a:xfrm flipH="1">
                  <a:off x="4758840" y="22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5" name="Google Shape;5316;p32"/>
                <p:cNvSpPr/>
                <p:nvPr/>
              </p:nvSpPr>
              <p:spPr>
                <a:xfrm flipH="1">
                  <a:off x="4095000" y="17355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6" name="Google Shape;5317;p32"/>
                <p:cNvSpPr/>
                <p:nvPr/>
              </p:nvSpPr>
              <p:spPr>
                <a:xfrm flipH="1">
                  <a:off x="4211280" y="1360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7" name="Google Shape;5318;p32"/>
                <p:cNvSpPr/>
                <p:nvPr/>
              </p:nvSpPr>
              <p:spPr>
                <a:xfrm flipH="1">
                  <a:off x="4795200" y="264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8" name="Google Shape;5319;p32"/>
                <p:cNvSpPr/>
                <p:nvPr/>
              </p:nvSpPr>
              <p:spPr>
                <a:xfrm flipH="1">
                  <a:off x="3462840" y="1223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09" name="Google Shape;5320;p32"/>
                <p:cNvSpPr/>
                <p:nvPr/>
              </p:nvSpPr>
              <p:spPr>
                <a:xfrm flipH="1">
                  <a:off x="3484800" y="2331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0" name="Google Shape;5321;p32"/>
                <p:cNvSpPr/>
                <p:nvPr/>
              </p:nvSpPr>
              <p:spPr>
                <a:xfrm flipH="1">
                  <a:off x="5536800" y="34563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1" name="Google Shape;5322;p32"/>
                <p:cNvSpPr/>
                <p:nvPr/>
              </p:nvSpPr>
              <p:spPr>
                <a:xfrm flipH="1">
                  <a:off x="4755960" y="30733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2" name="Google Shape;5323;p32"/>
                <p:cNvSpPr/>
                <p:nvPr/>
              </p:nvSpPr>
              <p:spPr>
                <a:xfrm flipH="1">
                  <a:off x="8160840" y="390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3" name="Google Shape;5324;p32"/>
                <p:cNvSpPr/>
                <p:nvPr/>
              </p:nvSpPr>
              <p:spPr>
                <a:xfrm flipH="1">
                  <a:off x="4350600" y="2982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4" name="Google Shape;5325;p32"/>
                <p:cNvSpPr/>
                <p:nvPr/>
              </p:nvSpPr>
              <p:spPr>
                <a:xfrm flipH="1">
                  <a:off x="4159080" y="28828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5" name="Google Shape;5326;p32"/>
                <p:cNvSpPr/>
                <p:nvPr/>
              </p:nvSpPr>
              <p:spPr>
                <a:xfrm flipH="1">
                  <a:off x="4195440" y="27619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6" name="Google Shape;5327;p32"/>
                <p:cNvSpPr/>
                <p:nvPr/>
              </p:nvSpPr>
              <p:spPr>
                <a:xfrm flipH="1">
                  <a:off x="4973400" y="23029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7" name="Google Shape;5328;p32"/>
                <p:cNvSpPr/>
                <p:nvPr/>
              </p:nvSpPr>
              <p:spPr>
                <a:xfrm flipH="1">
                  <a:off x="5614920" y="35416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8" name="Google Shape;5329;p32"/>
                <p:cNvSpPr/>
                <p:nvPr/>
              </p:nvSpPr>
              <p:spPr>
                <a:xfrm flipH="1">
                  <a:off x="5363640" y="175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19" name="Google Shape;5330;p32"/>
                <p:cNvSpPr/>
                <p:nvPr/>
              </p:nvSpPr>
              <p:spPr>
                <a:xfrm flipH="1">
                  <a:off x="4955400" y="1911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0" name="Google Shape;5331;p32"/>
                <p:cNvSpPr/>
                <p:nvPr/>
              </p:nvSpPr>
              <p:spPr>
                <a:xfrm flipH="1">
                  <a:off x="1429200" y="1278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1" name="Google Shape;5332;p32"/>
                <p:cNvSpPr/>
                <p:nvPr/>
              </p:nvSpPr>
              <p:spPr>
                <a:xfrm flipH="1">
                  <a:off x="1079280" y="1066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2" name="Google Shape;5333;p32"/>
                <p:cNvSpPr/>
                <p:nvPr/>
              </p:nvSpPr>
              <p:spPr>
                <a:xfrm flipH="1">
                  <a:off x="1115640" y="1479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3" name="Google Shape;5334;p32"/>
                <p:cNvSpPr/>
                <p:nvPr/>
              </p:nvSpPr>
              <p:spPr>
                <a:xfrm flipH="1">
                  <a:off x="1295640" y="113976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4" name="Google Shape;5335;p32"/>
                <p:cNvSpPr/>
                <p:nvPr/>
              </p:nvSpPr>
              <p:spPr>
                <a:xfrm flipH="1">
                  <a:off x="1277640" y="748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5" name="Google Shape;5336;p32"/>
                <p:cNvSpPr/>
                <p:nvPr/>
              </p:nvSpPr>
              <p:spPr>
                <a:xfrm flipH="1">
                  <a:off x="5812200" y="1878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6" name="Google Shape;5337;p32"/>
                <p:cNvSpPr/>
                <p:nvPr/>
              </p:nvSpPr>
              <p:spPr>
                <a:xfrm flipH="1">
                  <a:off x="1180080" y="40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7" name="Google Shape;5338;p32"/>
                <p:cNvSpPr/>
                <p:nvPr/>
              </p:nvSpPr>
              <p:spPr>
                <a:xfrm flipH="1">
                  <a:off x="1260000" y="1550880"/>
                  <a:ext cx="49680" cy="45000"/>
                </a:xfrm>
                <a:custGeom>
                  <a:avLst/>
                  <a:gdLst>
                    <a:gd name="textAreaLeft" fmla="*/ 360 w 49680"/>
                    <a:gd name="textAreaRight" fmla="*/ 5040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8" name="Google Shape;5339;p32"/>
                <p:cNvSpPr/>
                <p:nvPr/>
              </p:nvSpPr>
              <p:spPr>
                <a:xfrm flipH="1">
                  <a:off x="1155240" y="10807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29" name="Google Shape;5340;p32"/>
                <p:cNvSpPr/>
                <p:nvPr/>
              </p:nvSpPr>
              <p:spPr>
                <a:xfrm flipH="1">
                  <a:off x="405720" y="17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0" name="Google Shape;5341;p32"/>
                <p:cNvSpPr/>
                <p:nvPr/>
              </p:nvSpPr>
              <p:spPr>
                <a:xfrm flipH="1">
                  <a:off x="464040" y="1107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1" name="Google Shape;5342;p32"/>
                <p:cNvSpPr/>
                <p:nvPr/>
              </p:nvSpPr>
              <p:spPr>
                <a:xfrm flipH="1">
                  <a:off x="757440" y="166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2" name="Google Shape;5343;p32"/>
                <p:cNvSpPr/>
                <p:nvPr/>
              </p:nvSpPr>
              <p:spPr>
                <a:xfrm flipH="1">
                  <a:off x="235800" y="12463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3" name="Google Shape;5344;p32"/>
                <p:cNvSpPr/>
                <p:nvPr/>
              </p:nvSpPr>
              <p:spPr>
                <a:xfrm flipH="1">
                  <a:off x="100800" y="1108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4" name="Google Shape;5345;p32"/>
                <p:cNvSpPr/>
                <p:nvPr/>
              </p:nvSpPr>
              <p:spPr>
                <a:xfrm flipH="1">
                  <a:off x="490680" y="56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5" name="Google Shape;5346;p32"/>
                <p:cNvSpPr/>
                <p:nvPr/>
              </p:nvSpPr>
              <p:spPr>
                <a:xfrm flipH="1">
                  <a:off x="82800" y="717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6" name="Google Shape;5347;p32"/>
                <p:cNvSpPr/>
                <p:nvPr/>
              </p:nvSpPr>
              <p:spPr>
                <a:xfrm flipH="1">
                  <a:off x="939600" y="684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7" name="Google Shape;5348;p32"/>
                <p:cNvSpPr/>
                <p:nvPr/>
              </p:nvSpPr>
              <p:spPr>
                <a:xfrm flipH="1">
                  <a:off x="6422400" y="318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8" name="Google Shape;5349;p32"/>
                <p:cNvSpPr/>
                <p:nvPr/>
              </p:nvSpPr>
              <p:spPr>
                <a:xfrm flipH="1">
                  <a:off x="5948640" y="314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39" name="Google Shape;5350;p32"/>
                <p:cNvSpPr/>
                <p:nvPr/>
              </p:nvSpPr>
              <p:spPr>
                <a:xfrm flipH="1">
                  <a:off x="6697440" y="293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0" name="Google Shape;5351;p32"/>
                <p:cNvSpPr/>
                <p:nvPr/>
              </p:nvSpPr>
              <p:spPr>
                <a:xfrm flipH="1">
                  <a:off x="6243480" y="377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1" name="Google Shape;5352;p32"/>
                <p:cNvSpPr/>
                <p:nvPr/>
              </p:nvSpPr>
              <p:spPr>
                <a:xfrm flipH="1">
                  <a:off x="1213200" y="2409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2" name="Google Shape;5353;p32"/>
                <p:cNvSpPr/>
                <p:nvPr/>
              </p:nvSpPr>
              <p:spPr>
                <a:xfrm flipH="1">
                  <a:off x="1088280" y="282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3" name="Google Shape;5354;p32"/>
                <p:cNvSpPr/>
                <p:nvPr/>
              </p:nvSpPr>
              <p:spPr>
                <a:xfrm flipH="1">
                  <a:off x="217440" y="2378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4" name="Google Shape;5355;p32"/>
                <p:cNvSpPr/>
                <p:nvPr/>
              </p:nvSpPr>
              <p:spPr>
                <a:xfrm flipH="1">
                  <a:off x="510840" y="2940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5" name="Google Shape;5356;p32"/>
                <p:cNvSpPr/>
                <p:nvPr/>
              </p:nvSpPr>
              <p:spPr>
                <a:xfrm flipH="1">
                  <a:off x="1301040" y="32605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6" name="Google Shape;5357;p32"/>
                <p:cNvSpPr/>
                <p:nvPr/>
              </p:nvSpPr>
              <p:spPr>
                <a:xfrm flipH="1">
                  <a:off x="829080" y="3220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7" name="Google Shape;5358;p32"/>
                <p:cNvSpPr/>
                <p:nvPr/>
              </p:nvSpPr>
              <p:spPr>
                <a:xfrm flipH="1">
                  <a:off x="1122840" y="3853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8" name="Google Shape;5359;p32"/>
                <p:cNvSpPr/>
                <p:nvPr/>
              </p:nvSpPr>
              <p:spPr>
                <a:xfrm flipH="1">
                  <a:off x="2900880" y="1268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49" name="Google Shape;5360;p32"/>
                <p:cNvSpPr/>
                <p:nvPr/>
              </p:nvSpPr>
              <p:spPr>
                <a:xfrm flipH="1">
                  <a:off x="3242160" y="20008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0" name="Google Shape;5361;p32"/>
                <p:cNvSpPr/>
                <p:nvPr/>
              </p:nvSpPr>
              <p:spPr>
                <a:xfrm flipH="1">
                  <a:off x="2322720" y="1197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1" name="Google Shape;5362;p32"/>
                <p:cNvSpPr/>
                <p:nvPr/>
              </p:nvSpPr>
              <p:spPr>
                <a:xfrm flipH="1">
                  <a:off x="4517280" y="4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2" name="Google Shape;5363;p32"/>
                <p:cNvSpPr/>
                <p:nvPr/>
              </p:nvSpPr>
              <p:spPr>
                <a:xfrm flipH="1">
                  <a:off x="1797120" y="326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3" name="Google Shape;5364;p32"/>
                <p:cNvSpPr/>
                <p:nvPr/>
              </p:nvSpPr>
              <p:spPr>
                <a:xfrm flipH="1">
                  <a:off x="2461320" y="676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4" name="Google Shape;5365;p32"/>
                <p:cNvSpPr/>
                <p:nvPr/>
              </p:nvSpPr>
              <p:spPr>
                <a:xfrm flipH="1">
                  <a:off x="2546640" y="1448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5" name="Google Shape;5366;p32"/>
                <p:cNvSpPr/>
                <p:nvPr/>
              </p:nvSpPr>
              <p:spPr>
                <a:xfrm flipH="1">
                  <a:off x="4046760" y="1234800"/>
                  <a:ext cx="14400" cy="13320"/>
                </a:xfrm>
                <a:custGeom>
                  <a:avLst/>
                  <a:gdLst>
                    <a:gd name="textAreaLeft" fmla="*/ 360 w 14400"/>
                    <a:gd name="textAreaRight" fmla="*/ 1512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6" name="Google Shape;5367;p32"/>
                <p:cNvSpPr/>
                <p:nvPr/>
              </p:nvSpPr>
              <p:spPr>
                <a:xfrm flipH="1">
                  <a:off x="3199680" y="1676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7" name="Google Shape;5368;p32"/>
                <p:cNvSpPr/>
                <p:nvPr/>
              </p:nvSpPr>
              <p:spPr>
                <a:xfrm flipH="1">
                  <a:off x="6838920" y="314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8" name="Google Shape;5369;p32"/>
                <p:cNvSpPr/>
                <p:nvPr/>
              </p:nvSpPr>
              <p:spPr>
                <a:xfrm flipH="1">
                  <a:off x="3396600" y="31492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59" name="Google Shape;5370;p32"/>
                <p:cNvSpPr/>
                <p:nvPr/>
              </p:nvSpPr>
              <p:spPr>
                <a:xfrm flipH="1">
                  <a:off x="5232600" y="383112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0" name="Google Shape;5371;p32"/>
                <p:cNvSpPr/>
                <p:nvPr/>
              </p:nvSpPr>
              <p:spPr>
                <a:xfrm flipH="1">
                  <a:off x="4506120" y="39506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1" name="Google Shape;5372;p32"/>
                <p:cNvSpPr/>
                <p:nvPr/>
              </p:nvSpPr>
              <p:spPr>
                <a:xfrm flipH="1">
                  <a:off x="5633280" y="301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2" name="Google Shape;5373;p32"/>
                <p:cNvSpPr/>
                <p:nvPr/>
              </p:nvSpPr>
              <p:spPr>
                <a:xfrm flipH="1">
                  <a:off x="1482840" y="19260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3" name="Google Shape;5374;p32"/>
                <p:cNvSpPr/>
                <p:nvPr/>
              </p:nvSpPr>
              <p:spPr>
                <a:xfrm flipH="1">
                  <a:off x="-51120" y="1301400"/>
                  <a:ext cx="46440" cy="45360"/>
                </a:xfrm>
                <a:custGeom>
                  <a:avLst/>
                  <a:gdLst>
                    <a:gd name="textAreaLeft" fmla="*/ 360 w 46440"/>
                    <a:gd name="textAreaRight" fmla="*/ 4716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4" name="Google Shape;5375;p32"/>
                <p:cNvSpPr/>
                <p:nvPr/>
              </p:nvSpPr>
              <p:spPr>
                <a:xfrm flipH="1">
                  <a:off x="1700640" y="1272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5" name="Google Shape;5376;p32"/>
                <p:cNvSpPr/>
                <p:nvPr/>
              </p:nvSpPr>
              <p:spPr>
                <a:xfrm flipH="1">
                  <a:off x="3619080" y="2386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6" name="Google Shape;5377;p32"/>
                <p:cNvSpPr/>
                <p:nvPr/>
              </p:nvSpPr>
              <p:spPr>
                <a:xfrm flipH="1">
                  <a:off x="1895400" y="61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7" name="Google Shape;5378;p32"/>
                <p:cNvSpPr/>
                <p:nvPr/>
              </p:nvSpPr>
              <p:spPr>
                <a:xfrm flipH="1">
                  <a:off x="2039040" y="211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8" name="Google Shape;5379;p32"/>
                <p:cNvSpPr/>
                <p:nvPr/>
              </p:nvSpPr>
              <p:spPr>
                <a:xfrm flipH="1">
                  <a:off x="972000" y="2105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69" name="Google Shape;5380;p32"/>
                <p:cNvSpPr/>
                <p:nvPr/>
              </p:nvSpPr>
              <p:spPr>
                <a:xfrm flipH="1">
                  <a:off x="2248200" y="1798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0" name="Google Shape;5381;p32"/>
                <p:cNvSpPr/>
                <p:nvPr/>
              </p:nvSpPr>
              <p:spPr>
                <a:xfrm flipH="1">
                  <a:off x="3567240" y="1388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1" name="Google Shape;5382;p32"/>
                <p:cNvSpPr/>
                <p:nvPr/>
              </p:nvSpPr>
              <p:spPr>
                <a:xfrm flipH="1">
                  <a:off x="2819880" y="3263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2" name="Google Shape;5383;p32"/>
                <p:cNvSpPr/>
                <p:nvPr/>
              </p:nvSpPr>
              <p:spPr>
                <a:xfrm flipH="1">
                  <a:off x="2297880" y="2842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3" name="Google Shape;5384;p32"/>
                <p:cNvSpPr/>
                <p:nvPr/>
              </p:nvSpPr>
              <p:spPr>
                <a:xfrm flipH="1">
                  <a:off x="1948320" y="2629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4" name="Google Shape;5385;p32"/>
                <p:cNvSpPr/>
                <p:nvPr/>
              </p:nvSpPr>
              <p:spPr>
                <a:xfrm flipH="1">
                  <a:off x="1284480" y="21362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5" name="Google Shape;5386;p32"/>
                <p:cNvSpPr/>
                <p:nvPr/>
              </p:nvSpPr>
              <p:spPr>
                <a:xfrm flipH="1">
                  <a:off x="1531800" y="18176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6" name="Google Shape;5387;p32"/>
                <p:cNvSpPr/>
                <p:nvPr/>
              </p:nvSpPr>
              <p:spPr>
                <a:xfrm flipH="1">
                  <a:off x="2635200" y="24933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7" name="Google Shape;5388;p32"/>
                <p:cNvSpPr/>
                <p:nvPr/>
              </p:nvSpPr>
              <p:spPr>
                <a:xfrm flipH="1">
                  <a:off x="3563640" y="4620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8" name="Google Shape;5389;p32"/>
                <p:cNvSpPr/>
                <p:nvPr/>
              </p:nvSpPr>
              <p:spPr>
                <a:xfrm flipH="1">
                  <a:off x="3330000" y="488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79" name="Google Shape;5390;p32"/>
                <p:cNvSpPr/>
                <p:nvPr/>
              </p:nvSpPr>
              <p:spPr>
                <a:xfrm flipH="1">
                  <a:off x="2128680" y="4518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0" name="Google Shape;5391;p32"/>
                <p:cNvSpPr/>
                <p:nvPr/>
              </p:nvSpPr>
              <p:spPr>
                <a:xfrm flipH="1">
                  <a:off x="2943720" y="4775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1" name="Google Shape;5392;p32"/>
                <p:cNvSpPr/>
                <p:nvPr/>
              </p:nvSpPr>
              <p:spPr>
                <a:xfrm flipH="1">
                  <a:off x="2604960" y="4272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2" name="Google Shape;5393;p32"/>
                <p:cNvSpPr/>
                <p:nvPr/>
              </p:nvSpPr>
              <p:spPr>
                <a:xfrm flipH="1">
                  <a:off x="2259360" y="4249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3" name="Google Shape;5394;p32"/>
                <p:cNvSpPr/>
                <p:nvPr/>
              </p:nvSpPr>
              <p:spPr>
                <a:xfrm flipH="1">
                  <a:off x="3754440" y="4353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4" name="Google Shape;5395;p32"/>
                <p:cNvSpPr/>
                <p:nvPr/>
              </p:nvSpPr>
              <p:spPr>
                <a:xfrm flipH="1">
                  <a:off x="651960" y="1624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5" name="Google Shape;5396;p32"/>
                <p:cNvSpPr/>
                <p:nvPr/>
              </p:nvSpPr>
              <p:spPr>
                <a:xfrm flipH="1">
                  <a:off x="673920" y="2731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6" name="Google Shape;5397;p32"/>
                <p:cNvSpPr/>
                <p:nvPr/>
              </p:nvSpPr>
              <p:spPr>
                <a:xfrm flipH="1">
                  <a:off x="2565360" y="476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7" name="Google Shape;5398;p32"/>
                <p:cNvSpPr/>
                <p:nvPr/>
              </p:nvSpPr>
              <p:spPr>
                <a:xfrm flipH="1">
                  <a:off x="1810800" y="430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8" name="Google Shape;5399;p32"/>
                <p:cNvSpPr/>
                <p:nvPr/>
              </p:nvSpPr>
              <p:spPr>
                <a:xfrm flipH="1">
                  <a:off x="2163600" y="270324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89" name="Google Shape;5400;p32"/>
                <p:cNvSpPr/>
                <p:nvPr/>
              </p:nvSpPr>
              <p:spPr>
                <a:xfrm flipH="1">
                  <a:off x="2292120" y="37350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0" name="Google Shape;5401;p32"/>
                <p:cNvSpPr/>
                <p:nvPr/>
              </p:nvSpPr>
              <p:spPr>
                <a:xfrm flipH="1">
                  <a:off x="2883960" y="4262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1" name="Google Shape;5402;p32"/>
                <p:cNvSpPr/>
                <p:nvPr/>
              </p:nvSpPr>
              <p:spPr>
                <a:xfrm flipH="1">
                  <a:off x="2552760" y="216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2" name="Google Shape;5403;p32"/>
                <p:cNvSpPr/>
                <p:nvPr/>
              </p:nvSpPr>
              <p:spPr>
                <a:xfrm flipH="1">
                  <a:off x="2144880" y="2312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3" name="Google Shape;5404;p32"/>
                <p:cNvSpPr/>
                <p:nvPr/>
              </p:nvSpPr>
              <p:spPr>
                <a:xfrm flipH="1">
                  <a:off x="3001680" y="2278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4" name="Google Shape;5405;p32"/>
                <p:cNvSpPr/>
                <p:nvPr/>
              </p:nvSpPr>
              <p:spPr>
                <a:xfrm flipH="1">
                  <a:off x="1924200" y="3358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5" name="Google Shape;5406;p32"/>
                <p:cNvSpPr/>
                <p:nvPr/>
              </p:nvSpPr>
              <p:spPr>
                <a:xfrm flipH="1">
                  <a:off x="1501920" y="4620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6" name="Google Shape;5407;p32"/>
                <p:cNvSpPr/>
                <p:nvPr/>
              </p:nvSpPr>
              <p:spPr>
                <a:xfrm flipH="1">
                  <a:off x="979920" y="4198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7" name="Google Shape;5408;p32"/>
                <p:cNvSpPr/>
                <p:nvPr/>
              </p:nvSpPr>
              <p:spPr>
                <a:xfrm flipH="1">
                  <a:off x="630360" y="3987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8" name="Google Shape;5409;p32"/>
                <p:cNvSpPr/>
                <p:nvPr/>
              </p:nvSpPr>
              <p:spPr>
                <a:xfrm flipH="1">
                  <a:off x="191160" y="3273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399" name="Google Shape;5410;p32"/>
                <p:cNvSpPr/>
                <p:nvPr/>
              </p:nvSpPr>
              <p:spPr>
                <a:xfrm flipH="1">
                  <a:off x="845640" y="40608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0" name="Google Shape;5411;p32"/>
                <p:cNvSpPr/>
                <p:nvPr/>
              </p:nvSpPr>
              <p:spPr>
                <a:xfrm flipH="1">
                  <a:off x="2595600" y="590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1" name="Google Shape;5412;p32"/>
                <p:cNvSpPr/>
                <p:nvPr/>
              </p:nvSpPr>
              <p:spPr>
                <a:xfrm flipH="1">
                  <a:off x="2901600" y="1104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2" name="Google Shape;5413;p32"/>
                <p:cNvSpPr/>
                <p:nvPr/>
              </p:nvSpPr>
              <p:spPr>
                <a:xfrm flipH="1">
                  <a:off x="2147040" y="6487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3" name="Google Shape;5414;p32"/>
                <p:cNvSpPr/>
                <p:nvPr/>
              </p:nvSpPr>
              <p:spPr>
                <a:xfrm flipH="1">
                  <a:off x="2310480" y="3715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4" name="Google Shape;5415;p32"/>
                <p:cNvSpPr/>
                <p:nvPr/>
              </p:nvSpPr>
              <p:spPr>
                <a:xfrm flipH="1">
                  <a:off x="2628360" y="76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5" name="Google Shape;5416;p32"/>
                <p:cNvSpPr/>
                <p:nvPr/>
              </p:nvSpPr>
              <p:spPr>
                <a:xfrm flipH="1">
                  <a:off x="3220200" y="6040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6" name="Google Shape;5417;p32"/>
                <p:cNvSpPr/>
                <p:nvPr/>
              </p:nvSpPr>
              <p:spPr>
                <a:xfrm flipH="1">
                  <a:off x="1838160" y="962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7" name="Google Shape;5418;p32"/>
                <p:cNvSpPr/>
                <p:nvPr/>
              </p:nvSpPr>
              <p:spPr>
                <a:xfrm flipH="1">
                  <a:off x="1531080" y="182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8" name="Google Shape;5419;p32"/>
                <p:cNvSpPr/>
                <p:nvPr/>
              </p:nvSpPr>
              <p:spPr>
                <a:xfrm flipH="1">
                  <a:off x="1316160" y="54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09" name="Google Shape;5420;p32"/>
                <p:cNvSpPr/>
                <p:nvPr/>
              </p:nvSpPr>
              <p:spPr>
                <a:xfrm flipH="1">
                  <a:off x="1181160" y="40212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0" name="Google Shape;5421;p32"/>
                <p:cNvSpPr/>
                <p:nvPr/>
              </p:nvSpPr>
              <p:spPr>
                <a:xfrm flipH="1">
                  <a:off x="1235160" y="351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1" name="Google Shape;5422;p32"/>
                <p:cNvSpPr/>
                <p:nvPr/>
              </p:nvSpPr>
              <p:spPr>
                <a:xfrm flipH="1">
                  <a:off x="826920" y="366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2" name="Google Shape;5423;p32"/>
                <p:cNvSpPr/>
                <p:nvPr/>
              </p:nvSpPr>
              <p:spPr>
                <a:xfrm flipH="1">
                  <a:off x="84960" y="2714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3" name="Google Shape;5424;p32"/>
                <p:cNvSpPr/>
                <p:nvPr/>
              </p:nvSpPr>
              <p:spPr>
                <a:xfrm flipH="1">
                  <a:off x="1683720" y="3636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4" name="Google Shape;5425;p32"/>
                <p:cNvSpPr/>
                <p:nvPr/>
              </p:nvSpPr>
              <p:spPr>
                <a:xfrm flipH="1">
                  <a:off x="3611520" y="3583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5" name="Google Shape;5426;p32"/>
                <p:cNvSpPr/>
                <p:nvPr/>
              </p:nvSpPr>
              <p:spPr>
                <a:xfrm flipH="1">
                  <a:off x="4170600" y="4331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6" name="Google Shape;5427;p32"/>
                <p:cNvSpPr/>
                <p:nvPr/>
              </p:nvSpPr>
              <p:spPr>
                <a:xfrm flipH="1">
                  <a:off x="3138120" y="3543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7" name="Google Shape;5428;p32"/>
                <p:cNvSpPr/>
                <p:nvPr/>
              </p:nvSpPr>
              <p:spPr>
                <a:xfrm flipH="1">
                  <a:off x="3586680" y="4405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8" name="Google Shape;5429;p32"/>
                <p:cNvSpPr/>
                <p:nvPr/>
              </p:nvSpPr>
              <p:spPr>
                <a:xfrm flipH="1">
                  <a:off x="3886920" y="3331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19" name="Google Shape;5430;p32"/>
                <p:cNvSpPr/>
                <p:nvPr/>
              </p:nvSpPr>
              <p:spPr>
                <a:xfrm flipH="1">
                  <a:off x="3996000" y="282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0" name="Google Shape;5431;p32"/>
                <p:cNvSpPr/>
                <p:nvPr/>
              </p:nvSpPr>
              <p:spPr>
                <a:xfrm flipH="1">
                  <a:off x="7805880" y="3272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1" name="Google Shape;5432;p32"/>
                <p:cNvSpPr/>
                <p:nvPr/>
              </p:nvSpPr>
              <p:spPr>
                <a:xfrm flipH="1">
                  <a:off x="8791920" y="311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2" name="Google Shape;5433;p32"/>
                <p:cNvSpPr/>
                <p:nvPr/>
              </p:nvSpPr>
              <p:spPr>
                <a:xfrm flipH="1">
                  <a:off x="7295040" y="3450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3" name="Google Shape;5434;p32"/>
                <p:cNvSpPr/>
                <p:nvPr/>
              </p:nvSpPr>
              <p:spPr>
                <a:xfrm flipH="1">
                  <a:off x="8850240" y="4047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4" name="Google Shape;5435;p32"/>
                <p:cNvSpPr/>
                <p:nvPr/>
              </p:nvSpPr>
              <p:spPr>
                <a:xfrm flipH="1">
                  <a:off x="9142560" y="4609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5" name="Google Shape;5436;p32"/>
                <p:cNvSpPr/>
                <p:nvPr/>
              </p:nvSpPr>
              <p:spPr>
                <a:xfrm flipH="1">
                  <a:off x="8620920" y="4187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6" name="Google Shape;5437;p32"/>
                <p:cNvSpPr/>
                <p:nvPr/>
              </p:nvSpPr>
              <p:spPr>
                <a:xfrm flipH="1">
                  <a:off x="8271000" y="3975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7" name="Google Shape;5438;p32"/>
                <p:cNvSpPr/>
                <p:nvPr/>
              </p:nvSpPr>
              <p:spPr>
                <a:xfrm flipH="1">
                  <a:off x="7607160" y="34812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8" name="Google Shape;5439;p32"/>
                <p:cNvSpPr/>
                <p:nvPr/>
              </p:nvSpPr>
              <p:spPr>
                <a:xfrm flipH="1">
                  <a:off x="7723440" y="3106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29" name="Google Shape;5440;p32"/>
                <p:cNvSpPr/>
                <p:nvPr/>
              </p:nvSpPr>
              <p:spPr>
                <a:xfrm flipH="1">
                  <a:off x="8307360" y="4389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0" name="Google Shape;5441;p32"/>
                <p:cNvSpPr/>
                <p:nvPr/>
              </p:nvSpPr>
              <p:spPr>
                <a:xfrm flipH="1">
                  <a:off x="8517600" y="501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1" name="Google Shape;5442;p32"/>
                <p:cNvSpPr/>
                <p:nvPr/>
              </p:nvSpPr>
              <p:spPr>
                <a:xfrm flipH="1">
                  <a:off x="7762320" y="4672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2" name="Google Shape;5443;p32"/>
                <p:cNvSpPr/>
                <p:nvPr/>
              </p:nvSpPr>
              <p:spPr>
                <a:xfrm flipH="1">
                  <a:off x="8486640" y="40492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3" name="Google Shape;5444;p32"/>
                <p:cNvSpPr/>
                <p:nvPr/>
              </p:nvSpPr>
              <p:spPr>
                <a:xfrm flipH="1">
                  <a:off x="8655120" y="4976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4" name="Google Shape;5445;p32"/>
                <p:cNvSpPr/>
                <p:nvPr/>
              </p:nvSpPr>
              <p:spPr>
                <a:xfrm flipH="1">
                  <a:off x="8875080" y="35064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5" name="Google Shape;5446;p32"/>
                <p:cNvSpPr/>
                <p:nvPr/>
              </p:nvSpPr>
              <p:spPr>
                <a:xfrm flipH="1">
                  <a:off x="8467200" y="3658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6" name="Google Shape;5447;p32"/>
                <p:cNvSpPr/>
                <p:nvPr/>
              </p:nvSpPr>
              <p:spPr>
                <a:xfrm flipH="1">
                  <a:off x="7527960" y="29869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7" name="Google Shape;5448;p32"/>
                <p:cNvSpPr/>
                <p:nvPr/>
              </p:nvSpPr>
              <p:spPr>
                <a:xfrm flipH="1">
                  <a:off x="854280" y="4457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8" name="Google Shape;5449;p32"/>
                <p:cNvSpPr/>
                <p:nvPr/>
              </p:nvSpPr>
              <p:spPr>
                <a:xfrm flipH="1">
                  <a:off x="1679760" y="4396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39" name="Google Shape;5450;p32"/>
                <p:cNvSpPr/>
                <p:nvPr/>
              </p:nvSpPr>
              <p:spPr>
                <a:xfrm flipH="1">
                  <a:off x="1534320" y="478872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0" name="Google Shape;5451;p32"/>
                <p:cNvSpPr/>
                <p:nvPr/>
              </p:nvSpPr>
              <p:spPr>
                <a:xfrm flipH="1">
                  <a:off x="1451520" y="4536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1" name="Google Shape;5452;p32"/>
                <p:cNvSpPr/>
                <p:nvPr/>
              </p:nvSpPr>
              <p:spPr>
                <a:xfrm flipH="1">
                  <a:off x="8308800" y="473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2" name="Google Shape;5453;p32"/>
                <p:cNvSpPr/>
                <p:nvPr/>
              </p:nvSpPr>
              <p:spPr>
                <a:xfrm flipH="1">
                  <a:off x="6991560" y="5060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3" name="Google Shape;5454;p32"/>
                <p:cNvSpPr/>
                <p:nvPr/>
              </p:nvSpPr>
              <p:spPr>
                <a:xfrm flipH="1">
                  <a:off x="7781040" y="520596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4" name="Google Shape;5455;p32"/>
                <p:cNvSpPr/>
                <p:nvPr/>
              </p:nvSpPr>
              <p:spPr>
                <a:xfrm flipH="1">
                  <a:off x="7710120" y="4938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5" name="Google Shape;5456;p32"/>
                <p:cNvSpPr/>
                <p:nvPr/>
              </p:nvSpPr>
              <p:spPr>
                <a:xfrm flipH="1">
                  <a:off x="7171200" y="5107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6" name="Google Shape;5457;p32"/>
                <p:cNvSpPr/>
                <p:nvPr/>
              </p:nvSpPr>
              <p:spPr>
                <a:xfrm flipH="1">
                  <a:off x="6860880" y="5149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7" name="Google Shape;5458;p32"/>
                <p:cNvSpPr/>
                <p:nvPr/>
              </p:nvSpPr>
              <p:spPr>
                <a:xfrm flipH="1">
                  <a:off x="5852160" y="5196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8" name="Google Shape;5459;p32"/>
                <p:cNvSpPr/>
                <p:nvPr/>
              </p:nvSpPr>
              <p:spPr>
                <a:xfrm flipH="1">
                  <a:off x="1101960" y="4324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49" name="Google Shape;5460;p32"/>
                <p:cNvSpPr/>
                <p:nvPr/>
              </p:nvSpPr>
              <p:spPr>
                <a:xfrm flipH="1">
                  <a:off x="1246680" y="4466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0" name="Google Shape;5461;p32"/>
                <p:cNvSpPr/>
                <p:nvPr/>
              </p:nvSpPr>
              <p:spPr>
                <a:xfrm flipH="1">
                  <a:off x="1138320" y="4737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1" name="Google Shape;5462;p32"/>
                <p:cNvSpPr/>
                <p:nvPr/>
              </p:nvSpPr>
              <p:spPr>
                <a:xfrm flipH="1">
                  <a:off x="171360" y="4321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2" name="Google Shape;5463;p32"/>
                <p:cNvSpPr/>
                <p:nvPr/>
              </p:nvSpPr>
              <p:spPr>
                <a:xfrm flipH="1">
                  <a:off x="716760" y="4736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3" name="Google Shape;5464;p32"/>
                <p:cNvSpPr/>
                <p:nvPr/>
              </p:nvSpPr>
              <p:spPr>
                <a:xfrm flipH="1">
                  <a:off x="1325520" y="4576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4" name="Google Shape;5465;p32"/>
                <p:cNvSpPr/>
                <p:nvPr/>
              </p:nvSpPr>
              <p:spPr>
                <a:xfrm flipH="1">
                  <a:off x="3107880" y="41162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5" name="Google Shape;5466;p32"/>
                <p:cNvSpPr/>
                <p:nvPr/>
              </p:nvSpPr>
              <p:spPr>
                <a:xfrm flipH="1">
                  <a:off x="1316520" y="439812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6" name="Google Shape;5467;p32"/>
                <p:cNvSpPr/>
                <p:nvPr/>
              </p:nvSpPr>
              <p:spPr>
                <a:xfrm flipH="1">
                  <a:off x="3031200" y="3937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7" name="Google Shape;5468;p32"/>
                <p:cNvSpPr/>
                <p:nvPr/>
              </p:nvSpPr>
              <p:spPr>
                <a:xfrm flipH="1">
                  <a:off x="16560" y="36259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8" name="Google Shape;5469;p32"/>
                <p:cNvSpPr/>
                <p:nvPr/>
              </p:nvSpPr>
              <p:spPr>
                <a:xfrm flipH="1">
                  <a:off x="191160" y="502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59" name="Google Shape;5470;p32"/>
                <p:cNvSpPr/>
                <p:nvPr/>
              </p:nvSpPr>
              <p:spPr>
                <a:xfrm flipH="1">
                  <a:off x="2846520" y="3978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0" name="Google Shape;5471;p32"/>
                <p:cNvSpPr/>
                <p:nvPr/>
              </p:nvSpPr>
              <p:spPr>
                <a:xfrm flipH="1">
                  <a:off x="453600" y="4807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1" name="Google Shape;5472;p32"/>
                <p:cNvSpPr/>
                <p:nvPr/>
              </p:nvSpPr>
              <p:spPr>
                <a:xfrm flipH="1">
                  <a:off x="2649600" y="4188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2" name="Google Shape;5473;p32"/>
                <p:cNvSpPr/>
                <p:nvPr/>
              </p:nvSpPr>
              <p:spPr>
                <a:xfrm flipH="1">
                  <a:off x="2764440" y="3813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3" name="Google Shape;5474;p32"/>
                <p:cNvSpPr/>
                <p:nvPr/>
              </p:nvSpPr>
              <p:spPr>
                <a:xfrm flipH="1">
                  <a:off x="1022040" y="5082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4" name="Google Shape;5475;p32"/>
                <p:cNvSpPr/>
                <p:nvPr/>
              </p:nvSpPr>
              <p:spPr>
                <a:xfrm flipH="1">
                  <a:off x="7372080" y="45316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5" name="Google Shape;5476;p32"/>
                <p:cNvSpPr/>
                <p:nvPr/>
              </p:nvSpPr>
              <p:spPr>
                <a:xfrm flipH="1">
                  <a:off x="7132680" y="4132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6" name="Google Shape;5477;p32"/>
                <p:cNvSpPr/>
                <p:nvPr/>
              </p:nvSpPr>
              <p:spPr>
                <a:xfrm flipH="1">
                  <a:off x="7399080" y="5078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7" name="Google Shape;5478;p32"/>
                <p:cNvSpPr/>
                <p:nvPr/>
              </p:nvSpPr>
              <p:spPr>
                <a:xfrm flipH="1">
                  <a:off x="4381200" y="4467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8" name="Google Shape;5479;p32"/>
                <p:cNvSpPr/>
                <p:nvPr/>
              </p:nvSpPr>
              <p:spPr>
                <a:xfrm flipH="1">
                  <a:off x="6905520" y="4597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69" name="Google Shape;5480;p32"/>
                <p:cNvSpPr/>
                <p:nvPr/>
              </p:nvSpPr>
              <p:spPr>
                <a:xfrm flipH="1">
                  <a:off x="6383880" y="4175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0" name="Google Shape;5481;p32"/>
                <p:cNvSpPr/>
                <p:nvPr/>
              </p:nvSpPr>
              <p:spPr>
                <a:xfrm flipH="1">
                  <a:off x="6070320" y="4376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1" name="Google Shape;5482;p32"/>
                <p:cNvSpPr/>
                <p:nvPr/>
              </p:nvSpPr>
              <p:spPr>
                <a:xfrm flipH="1">
                  <a:off x="6280560" y="5006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2" name="Google Shape;5483;p32"/>
                <p:cNvSpPr/>
                <p:nvPr/>
              </p:nvSpPr>
              <p:spPr>
                <a:xfrm flipH="1">
                  <a:off x="5626080" y="4716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3" name="Google Shape;5484;p32"/>
                <p:cNvSpPr/>
                <p:nvPr/>
              </p:nvSpPr>
              <p:spPr>
                <a:xfrm flipH="1">
                  <a:off x="6418080" y="4963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4" name="Google Shape;5485;p32"/>
                <p:cNvSpPr/>
                <p:nvPr/>
              </p:nvSpPr>
              <p:spPr>
                <a:xfrm flipH="1">
                  <a:off x="4672440" y="4883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5" name="Google Shape;5486;p32"/>
                <p:cNvSpPr/>
                <p:nvPr/>
              </p:nvSpPr>
              <p:spPr>
                <a:xfrm flipH="1">
                  <a:off x="5414760" y="4664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6" name="Google Shape;5487;p32"/>
                <p:cNvSpPr/>
                <p:nvPr/>
              </p:nvSpPr>
              <p:spPr>
                <a:xfrm flipH="1">
                  <a:off x="4894560" y="4120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7" name="Google Shape;5488;p32"/>
                <p:cNvSpPr/>
                <p:nvPr/>
              </p:nvSpPr>
              <p:spPr>
                <a:xfrm flipH="1">
                  <a:off x="3736800" y="471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8" name="Google Shape;5489;p32"/>
                <p:cNvSpPr/>
                <p:nvPr/>
              </p:nvSpPr>
              <p:spPr>
                <a:xfrm flipH="1">
                  <a:off x="4802760" y="46605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79" name="Google Shape;5490;p32"/>
                <p:cNvSpPr/>
                <p:nvPr/>
              </p:nvSpPr>
              <p:spPr>
                <a:xfrm flipH="1">
                  <a:off x="4371840" y="4398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0" name="Google Shape;5491;p32"/>
                <p:cNvSpPr/>
                <p:nvPr/>
              </p:nvSpPr>
              <p:spPr>
                <a:xfrm flipH="1">
                  <a:off x="5162040" y="5065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1" name="Google Shape;5492;p32"/>
                <p:cNvSpPr/>
                <p:nvPr/>
              </p:nvSpPr>
              <p:spPr>
                <a:xfrm flipH="1">
                  <a:off x="5889600" y="4694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482" name="Google Shape;5493;p32"/>
              <p:cNvGrpSpPr/>
              <p:nvPr/>
            </p:nvGrpSpPr>
            <p:grpSpPr>
              <a:xfrm>
                <a:off x="-50400" y="76320"/>
                <a:ext cx="9352800" cy="5143320"/>
                <a:chOff x="-50400" y="76320"/>
                <a:chExt cx="9352800" cy="5143320"/>
              </a:xfrm>
            </p:grpSpPr>
            <p:sp>
              <p:nvSpPr>
                <p:cNvPr id="4483" name="Google Shape;5494;p32"/>
                <p:cNvSpPr/>
                <p:nvPr/>
              </p:nvSpPr>
              <p:spPr>
                <a:xfrm>
                  <a:off x="413640" y="3855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4" name="Google Shape;5495;p32"/>
                <p:cNvSpPr/>
                <p:nvPr/>
              </p:nvSpPr>
              <p:spPr>
                <a:xfrm>
                  <a:off x="1077840" y="52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5" name="Google Shape;5496;p32"/>
                <p:cNvSpPr/>
                <p:nvPr/>
              </p:nvSpPr>
              <p:spPr>
                <a:xfrm>
                  <a:off x="-49320" y="124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6" name="Google Shape;5497;p32"/>
                <p:cNvSpPr/>
                <p:nvPr/>
              </p:nvSpPr>
              <p:spPr>
                <a:xfrm>
                  <a:off x="275076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7" name="Google Shape;5498;p32"/>
                <p:cNvSpPr/>
                <p:nvPr/>
              </p:nvSpPr>
              <p:spPr>
                <a:xfrm>
                  <a:off x="671760" y="22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8" name="Google Shape;5499;p32"/>
                <p:cNvSpPr/>
                <p:nvPr/>
              </p:nvSpPr>
              <p:spPr>
                <a:xfrm>
                  <a:off x="1144440" y="165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89" name="Google Shape;5500;p32"/>
                <p:cNvSpPr/>
                <p:nvPr/>
              </p:nvSpPr>
              <p:spPr>
                <a:xfrm>
                  <a:off x="667800" y="86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0" name="Google Shape;5501;p32"/>
                <p:cNvSpPr/>
                <p:nvPr/>
              </p:nvSpPr>
              <p:spPr>
                <a:xfrm>
                  <a:off x="370080" y="1275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1" name="Google Shape;5502;p32"/>
                <p:cNvSpPr/>
                <p:nvPr/>
              </p:nvSpPr>
              <p:spPr>
                <a:xfrm>
                  <a:off x="22093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2" name="Google Shape;5503;p32"/>
                <p:cNvSpPr/>
                <p:nvPr/>
              </p:nvSpPr>
              <p:spPr>
                <a:xfrm>
                  <a:off x="401400" y="20883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3" name="Google Shape;5504;p32"/>
                <p:cNvSpPr/>
                <p:nvPr/>
              </p:nvSpPr>
              <p:spPr>
                <a:xfrm>
                  <a:off x="227520" y="329292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4" name="Google Shape;5505;p32"/>
                <p:cNvSpPr/>
                <p:nvPr/>
              </p:nvSpPr>
              <p:spPr>
                <a:xfrm>
                  <a:off x="-50400" y="1986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5" name="Google Shape;5506;p32"/>
                <p:cNvSpPr/>
                <p:nvPr/>
              </p:nvSpPr>
              <p:spPr>
                <a:xfrm>
                  <a:off x="1440" y="989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6" name="Google Shape;5507;p32"/>
                <p:cNvSpPr/>
                <p:nvPr/>
              </p:nvSpPr>
              <p:spPr>
                <a:xfrm>
                  <a:off x="578160" y="18781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7" name="Google Shape;5508;p32"/>
                <p:cNvSpPr/>
                <p:nvPr/>
              </p:nvSpPr>
              <p:spPr>
                <a:xfrm>
                  <a:off x="-31680" y="318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8" name="Google Shape;5509;p32"/>
                <p:cNvSpPr/>
                <p:nvPr/>
              </p:nvSpPr>
              <p:spPr>
                <a:xfrm>
                  <a:off x="441720" y="314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499" name="Google Shape;5510;p32"/>
                <p:cNvSpPr/>
                <p:nvPr/>
              </p:nvSpPr>
              <p:spPr>
                <a:xfrm>
                  <a:off x="517680" y="3642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0" name="Google Shape;5511;p32"/>
                <p:cNvSpPr/>
                <p:nvPr/>
              </p:nvSpPr>
              <p:spPr>
                <a:xfrm>
                  <a:off x="3263040" y="385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1" name="Google Shape;5512;p32"/>
                <p:cNvSpPr/>
                <p:nvPr/>
              </p:nvSpPr>
              <p:spPr>
                <a:xfrm>
                  <a:off x="4511160" y="367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2" name="Google Shape;5513;p32"/>
                <p:cNvSpPr/>
                <p:nvPr/>
              </p:nvSpPr>
              <p:spPr>
                <a:xfrm>
                  <a:off x="2798640" y="1242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3" name="Google Shape;5514;p32"/>
                <p:cNvSpPr/>
                <p:nvPr/>
              </p:nvSpPr>
              <p:spPr>
                <a:xfrm>
                  <a:off x="559980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4" name="Google Shape;5515;p32"/>
                <p:cNvSpPr/>
                <p:nvPr/>
              </p:nvSpPr>
              <p:spPr>
                <a:xfrm>
                  <a:off x="3521160" y="22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5" name="Google Shape;5516;p32"/>
                <p:cNvSpPr/>
                <p:nvPr/>
              </p:nvSpPr>
              <p:spPr>
                <a:xfrm>
                  <a:off x="3993840" y="16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6" name="Google Shape;5517;p32"/>
                <p:cNvSpPr/>
                <p:nvPr/>
              </p:nvSpPr>
              <p:spPr>
                <a:xfrm>
                  <a:off x="50587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7" name="Google Shape;5518;p32"/>
                <p:cNvSpPr/>
                <p:nvPr/>
              </p:nvSpPr>
              <p:spPr>
                <a:xfrm>
                  <a:off x="1078920" y="390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8" name="Google Shape;5519;p32"/>
                <p:cNvSpPr/>
                <p:nvPr/>
              </p:nvSpPr>
              <p:spPr>
                <a:xfrm>
                  <a:off x="8059680" y="40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09" name="Google Shape;5520;p32"/>
                <p:cNvSpPr/>
                <p:nvPr/>
              </p:nvSpPr>
              <p:spPr>
                <a:xfrm>
                  <a:off x="8822880" y="17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0" name="Google Shape;5521;p32"/>
                <p:cNvSpPr/>
                <p:nvPr/>
              </p:nvSpPr>
              <p:spPr>
                <a:xfrm>
                  <a:off x="8764560" y="110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1" name="Google Shape;5522;p32"/>
                <p:cNvSpPr/>
                <p:nvPr/>
              </p:nvSpPr>
              <p:spPr>
                <a:xfrm>
                  <a:off x="8470800" y="166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2" name="Google Shape;5523;p32"/>
                <p:cNvSpPr/>
                <p:nvPr/>
              </p:nvSpPr>
              <p:spPr>
                <a:xfrm>
                  <a:off x="9003960" y="12463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3" name="Google Shape;5524;p32"/>
                <p:cNvSpPr/>
                <p:nvPr/>
              </p:nvSpPr>
              <p:spPr>
                <a:xfrm>
                  <a:off x="9137160" y="1108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4" name="Google Shape;5525;p32"/>
                <p:cNvSpPr/>
                <p:nvPr/>
              </p:nvSpPr>
              <p:spPr>
                <a:xfrm>
                  <a:off x="8748720" y="56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5" name="Google Shape;5526;p32"/>
                <p:cNvSpPr/>
                <p:nvPr/>
              </p:nvSpPr>
              <p:spPr>
                <a:xfrm>
                  <a:off x="9156960" y="717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6" name="Google Shape;5527;p32"/>
                <p:cNvSpPr/>
                <p:nvPr/>
              </p:nvSpPr>
              <p:spPr>
                <a:xfrm>
                  <a:off x="8300160" y="684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7" name="Google Shape;5528;p32"/>
                <p:cNvSpPr/>
                <p:nvPr/>
              </p:nvSpPr>
              <p:spPr>
                <a:xfrm>
                  <a:off x="9011160" y="2378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8" name="Google Shape;5529;p32"/>
                <p:cNvSpPr/>
                <p:nvPr/>
              </p:nvSpPr>
              <p:spPr>
                <a:xfrm>
                  <a:off x="8717760" y="2940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19" name="Google Shape;5530;p32"/>
                <p:cNvSpPr/>
                <p:nvPr/>
              </p:nvSpPr>
              <p:spPr>
                <a:xfrm>
                  <a:off x="8410680" y="3220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0" name="Google Shape;5531;p32"/>
                <p:cNvSpPr/>
                <p:nvPr/>
              </p:nvSpPr>
              <p:spPr>
                <a:xfrm>
                  <a:off x="4722480" y="4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1" name="Google Shape;5532;p32"/>
                <p:cNvSpPr/>
                <p:nvPr/>
              </p:nvSpPr>
              <p:spPr>
                <a:xfrm>
                  <a:off x="7442280" y="32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2" name="Google Shape;5533;p32"/>
                <p:cNvSpPr/>
                <p:nvPr/>
              </p:nvSpPr>
              <p:spPr>
                <a:xfrm>
                  <a:off x="6778440" y="676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3" name="Google Shape;5534;p32"/>
                <p:cNvSpPr/>
                <p:nvPr/>
              </p:nvSpPr>
              <p:spPr>
                <a:xfrm>
                  <a:off x="2389680" y="314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4" name="Google Shape;5535;p32"/>
                <p:cNvSpPr/>
                <p:nvPr/>
              </p:nvSpPr>
              <p:spPr>
                <a:xfrm>
                  <a:off x="9255960" y="1301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5" name="Google Shape;5536;p32"/>
                <p:cNvSpPr/>
                <p:nvPr/>
              </p:nvSpPr>
              <p:spPr>
                <a:xfrm>
                  <a:off x="7333200" y="61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6" name="Google Shape;5537;p32"/>
                <p:cNvSpPr/>
                <p:nvPr/>
              </p:nvSpPr>
              <p:spPr>
                <a:xfrm>
                  <a:off x="7189560" y="211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7" name="Google Shape;5538;p32"/>
                <p:cNvSpPr/>
                <p:nvPr/>
              </p:nvSpPr>
              <p:spPr>
                <a:xfrm>
                  <a:off x="5898600" y="488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8" name="Google Shape;5539;p32"/>
                <p:cNvSpPr/>
                <p:nvPr/>
              </p:nvSpPr>
              <p:spPr>
                <a:xfrm>
                  <a:off x="6294240" y="4775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29" name="Google Shape;5540;p32"/>
                <p:cNvSpPr/>
                <p:nvPr/>
              </p:nvSpPr>
              <p:spPr>
                <a:xfrm>
                  <a:off x="8587440" y="1624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0" name="Google Shape;5541;p32"/>
                <p:cNvSpPr/>
                <p:nvPr/>
              </p:nvSpPr>
              <p:spPr>
                <a:xfrm>
                  <a:off x="8565480" y="2731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1" name="Google Shape;5542;p32"/>
                <p:cNvSpPr/>
                <p:nvPr/>
              </p:nvSpPr>
              <p:spPr>
                <a:xfrm>
                  <a:off x="6674040" y="476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2" name="Google Shape;5543;p32"/>
                <p:cNvSpPr/>
                <p:nvPr/>
              </p:nvSpPr>
              <p:spPr>
                <a:xfrm>
                  <a:off x="8609400" y="3987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3" name="Google Shape;5544;p32"/>
                <p:cNvSpPr/>
                <p:nvPr/>
              </p:nvSpPr>
              <p:spPr>
                <a:xfrm>
                  <a:off x="9048600" y="3273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4" name="Google Shape;5545;p32"/>
                <p:cNvSpPr/>
                <p:nvPr/>
              </p:nvSpPr>
              <p:spPr>
                <a:xfrm>
                  <a:off x="8391960" y="40608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5" name="Google Shape;5546;p32"/>
                <p:cNvSpPr/>
                <p:nvPr/>
              </p:nvSpPr>
              <p:spPr>
                <a:xfrm>
                  <a:off x="6644160" y="590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6" name="Google Shape;5547;p32"/>
                <p:cNvSpPr/>
                <p:nvPr/>
              </p:nvSpPr>
              <p:spPr>
                <a:xfrm>
                  <a:off x="7092720" y="648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7" name="Google Shape;5548;p32"/>
                <p:cNvSpPr/>
                <p:nvPr/>
              </p:nvSpPr>
              <p:spPr>
                <a:xfrm>
                  <a:off x="6927120" y="3715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8" name="Google Shape;5549;p32"/>
                <p:cNvSpPr/>
                <p:nvPr/>
              </p:nvSpPr>
              <p:spPr>
                <a:xfrm>
                  <a:off x="6609600" y="76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39" name="Google Shape;5550;p32"/>
                <p:cNvSpPr/>
                <p:nvPr/>
              </p:nvSpPr>
              <p:spPr>
                <a:xfrm>
                  <a:off x="6019560" y="604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0" name="Google Shape;5551;p32"/>
                <p:cNvSpPr/>
                <p:nvPr/>
              </p:nvSpPr>
              <p:spPr>
                <a:xfrm>
                  <a:off x="7697520" y="182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1" name="Google Shape;5552;p32"/>
                <p:cNvSpPr/>
                <p:nvPr/>
              </p:nvSpPr>
              <p:spPr>
                <a:xfrm>
                  <a:off x="7923240" y="54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2" name="Google Shape;5553;p32"/>
                <p:cNvSpPr/>
                <p:nvPr/>
              </p:nvSpPr>
              <p:spPr>
                <a:xfrm>
                  <a:off x="8056440" y="4021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3" name="Google Shape;5554;p32"/>
                <p:cNvSpPr/>
                <p:nvPr/>
              </p:nvSpPr>
              <p:spPr>
                <a:xfrm>
                  <a:off x="8412480" y="366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4" name="Google Shape;5555;p32"/>
                <p:cNvSpPr/>
                <p:nvPr/>
              </p:nvSpPr>
              <p:spPr>
                <a:xfrm>
                  <a:off x="9152640" y="2714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5" name="Google Shape;5556;p32"/>
                <p:cNvSpPr/>
                <p:nvPr/>
              </p:nvSpPr>
              <p:spPr>
                <a:xfrm>
                  <a:off x="436680" y="311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6" name="Google Shape;5557;p32"/>
                <p:cNvSpPr/>
                <p:nvPr/>
              </p:nvSpPr>
              <p:spPr>
                <a:xfrm>
                  <a:off x="378360" y="404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7" name="Google Shape;5558;p32"/>
                <p:cNvSpPr/>
                <p:nvPr/>
              </p:nvSpPr>
              <p:spPr>
                <a:xfrm>
                  <a:off x="85680" y="4609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8" name="Google Shape;5559;p32"/>
                <p:cNvSpPr/>
                <p:nvPr/>
              </p:nvSpPr>
              <p:spPr>
                <a:xfrm>
                  <a:off x="618840" y="4187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49" name="Google Shape;5560;p32"/>
                <p:cNvSpPr/>
                <p:nvPr/>
              </p:nvSpPr>
              <p:spPr>
                <a:xfrm>
                  <a:off x="721800" y="501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0" name="Google Shape;5561;p32"/>
                <p:cNvSpPr/>
                <p:nvPr/>
              </p:nvSpPr>
              <p:spPr>
                <a:xfrm>
                  <a:off x="1475640" y="4672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1" name="Google Shape;5562;p32"/>
                <p:cNvSpPr/>
                <p:nvPr/>
              </p:nvSpPr>
              <p:spPr>
                <a:xfrm>
                  <a:off x="584280" y="4976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2" name="Google Shape;5563;p32"/>
                <p:cNvSpPr/>
                <p:nvPr/>
              </p:nvSpPr>
              <p:spPr>
                <a:xfrm>
                  <a:off x="362880" y="3506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3" name="Google Shape;5564;p32"/>
                <p:cNvSpPr/>
                <p:nvPr/>
              </p:nvSpPr>
              <p:spPr>
                <a:xfrm>
                  <a:off x="8373960" y="4457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4" name="Google Shape;5565;p32"/>
                <p:cNvSpPr/>
                <p:nvPr/>
              </p:nvSpPr>
              <p:spPr>
                <a:xfrm>
                  <a:off x="7694280" y="478872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5" name="Google Shape;5566;p32"/>
                <p:cNvSpPr/>
                <p:nvPr/>
              </p:nvSpPr>
              <p:spPr>
                <a:xfrm>
                  <a:off x="919800" y="473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6" name="Google Shape;5567;p32"/>
                <p:cNvSpPr/>
                <p:nvPr/>
              </p:nvSpPr>
              <p:spPr>
                <a:xfrm>
                  <a:off x="2247840" y="506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7" name="Google Shape;5568;p32"/>
                <p:cNvSpPr/>
                <p:nvPr/>
              </p:nvSpPr>
              <p:spPr>
                <a:xfrm>
                  <a:off x="1527480" y="4938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8" name="Google Shape;5569;p32"/>
                <p:cNvSpPr/>
                <p:nvPr/>
              </p:nvSpPr>
              <p:spPr>
                <a:xfrm>
                  <a:off x="2066760" y="5107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59" name="Google Shape;5570;p32"/>
                <p:cNvSpPr/>
                <p:nvPr/>
              </p:nvSpPr>
              <p:spPr>
                <a:xfrm>
                  <a:off x="2367720" y="5149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0" name="Google Shape;5571;p32"/>
                <p:cNvSpPr/>
                <p:nvPr/>
              </p:nvSpPr>
              <p:spPr>
                <a:xfrm>
                  <a:off x="3376440" y="5196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1" name="Google Shape;5572;p32"/>
                <p:cNvSpPr/>
                <p:nvPr/>
              </p:nvSpPr>
              <p:spPr>
                <a:xfrm>
                  <a:off x="8101440" y="473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2" name="Google Shape;5573;p32"/>
                <p:cNvSpPr/>
                <p:nvPr/>
              </p:nvSpPr>
              <p:spPr>
                <a:xfrm>
                  <a:off x="9068400" y="4321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3" name="Google Shape;5574;p32"/>
                <p:cNvSpPr/>
                <p:nvPr/>
              </p:nvSpPr>
              <p:spPr>
                <a:xfrm>
                  <a:off x="8523000" y="4736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4" name="Google Shape;5575;p32"/>
                <p:cNvSpPr/>
                <p:nvPr/>
              </p:nvSpPr>
              <p:spPr>
                <a:xfrm>
                  <a:off x="9188280" y="36259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5" name="Google Shape;5576;p32"/>
                <p:cNvSpPr/>
                <p:nvPr/>
              </p:nvSpPr>
              <p:spPr>
                <a:xfrm>
                  <a:off x="9037080" y="502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6" name="Google Shape;5577;p32"/>
                <p:cNvSpPr/>
                <p:nvPr/>
              </p:nvSpPr>
              <p:spPr>
                <a:xfrm>
                  <a:off x="8775000" y="480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7" name="Google Shape;5578;p32"/>
                <p:cNvSpPr/>
                <p:nvPr/>
              </p:nvSpPr>
              <p:spPr>
                <a:xfrm>
                  <a:off x="8215920" y="5082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8" name="Google Shape;5579;p32"/>
                <p:cNvSpPr/>
                <p:nvPr/>
              </p:nvSpPr>
              <p:spPr>
                <a:xfrm>
                  <a:off x="1829520" y="5078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69" name="Google Shape;5580;p32"/>
                <p:cNvSpPr/>
                <p:nvPr/>
              </p:nvSpPr>
              <p:spPr>
                <a:xfrm>
                  <a:off x="2958840" y="5006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0" name="Google Shape;5581;p32"/>
                <p:cNvSpPr/>
                <p:nvPr/>
              </p:nvSpPr>
              <p:spPr>
                <a:xfrm>
                  <a:off x="3613680" y="4716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1" name="Google Shape;5582;p32"/>
                <p:cNvSpPr/>
                <p:nvPr/>
              </p:nvSpPr>
              <p:spPr>
                <a:xfrm>
                  <a:off x="2821680" y="4963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2" name="Google Shape;5583;p32"/>
                <p:cNvSpPr/>
                <p:nvPr/>
              </p:nvSpPr>
              <p:spPr>
                <a:xfrm>
                  <a:off x="4533840" y="4883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3" name="Google Shape;5584;p32"/>
                <p:cNvSpPr/>
                <p:nvPr/>
              </p:nvSpPr>
              <p:spPr>
                <a:xfrm>
                  <a:off x="3791880" y="4664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4" name="Google Shape;5585;p32"/>
                <p:cNvSpPr/>
                <p:nvPr/>
              </p:nvSpPr>
              <p:spPr>
                <a:xfrm>
                  <a:off x="5491800" y="471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5" name="Google Shape;5586;p32"/>
                <p:cNvSpPr/>
                <p:nvPr/>
              </p:nvSpPr>
              <p:spPr>
                <a:xfrm>
                  <a:off x="4435200" y="4660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6" name="Google Shape;5587;p32"/>
                <p:cNvSpPr/>
                <p:nvPr/>
              </p:nvSpPr>
              <p:spPr>
                <a:xfrm>
                  <a:off x="4066560" y="5065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77" name="Google Shape;5588;p32"/>
                <p:cNvSpPr/>
                <p:nvPr/>
              </p:nvSpPr>
              <p:spPr>
                <a:xfrm>
                  <a:off x="3339000" y="4694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grpSp>
      <p:grpSp>
        <p:nvGrpSpPr>
          <p:cNvPr id="4578" name="Google Shape;5589;p32"/>
          <p:cNvGrpSpPr/>
          <p:nvPr/>
        </p:nvGrpSpPr>
        <p:grpSpPr>
          <a:xfrm>
            <a:off x="0" y="0"/>
            <a:ext cx="9468720" cy="5401080"/>
            <a:chOff x="0" y="0"/>
            <a:chExt cx="9468720" cy="5401080"/>
          </a:xfrm>
        </p:grpSpPr>
        <p:grpSp>
          <p:nvGrpSpPr>
            <p:cNvPr id="4579" name="Google Shape;5590;p32"/>
            <p:cNvGrpSpPr/>
            <p:nvPr/>
          </p:nvGrpSpPr>
          <p:grpSpPr>
            <a:xfrm>
              <a:off x="8025840" y="3958200"/>
              <a:ext cx="1442880" cy="1442880"/>
              <a:chOff x="8025840" y="3958200"/>
              <a:chExt cx="1442880" cy="1442880"/>
            </a:xfrm>
          </p:grpSpPr>
          <p:sp>
            <p:nvSpPr>
              <p:cNvPr id="4580" name="Google Shape;5591;p32"/>
              <p:cNvSpPr/>
              <p:nvPr/>
            </p:nvSpPr>
            <p:spPr>
              <a:xfrm flipH="1">
                <a:off x="8698320" y="3958200"/>
                <a:ext cx="36000" cy="1442880"/>
              </a:xfrm>
              <a:custGeom>
                <a:avLst/>
                <a:gdLst>
                  <a:gd name="textAreaLeft" fmla="*/ 360 w 36000"/>
                  <a:gd name="textAreaRight" fmla="*/ 36720 w 36000"/>
                  <a:gd name="textAreaTop" fmla="*/ 0 h 1442880"/>
                  <a:gd name="textAreaBottom" fmla="*/ 1443240 h 1442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1" name="Google Shape;5592;p32"/>
              <p:cNvSpPr/>
              <p:nvPr/>
            </p:nvSpPr>
            <p:spPr>
              <a:xfrm flipH="1">
                <a:off x="8025840" y="4628160"/>
                <a:ext cx="1442880" cy="38520"/>
              </a:xfrm>
              <a:custGeom>
                <a:avLst/>
                <a:gdLst>
                  <a:gd name="textAreaLeft" fmla="*/ 360 w 1442880"/>
                  <a:gd name="textAreaRight" fmla="*/ 1443600 w 1442880"/>
                  <a:gd name="textAreaTop" fmla="*/ 0 h 38520"/>
                  <a:gd name="textAreaBottom" fmla="*/ 38880 h 385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440" bIns="19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2" name="Google Shape;5593;p32"/>
              <p:cNvSpPr/>
              <p:nvPr/>
            </p:nvSpPr>
            <p:spPr>
              <a:xfrm flipH="1">
                <a:off x="8346600" y="4307400"/>
                <a:ext cx="775440" cy="718920"/>
              </a:xfrm>
              <a:custGeom>
                <a:avLst/>
                <a:gdLst>
                  <a:gd name="textAreaLeft" fmla="*/ 360 w 775440"/>
                  <a:gd name="textAreaRight" fmla="*/ 776160 w 775440"/>
                  <a:gd name="textAreaTop" fmla="*/ 0 h 718920"/>
                  <a:gd name="textAreaBottom" fmla="*/ 719280 h 7189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3" name="Google Shape;5594;p32"/>
              <p:cNvSpPr/>
              <p:nvPr/>
            </p:nvSpPr>
            <p:spPr>
              <a:xfrm flipH="1">
                <a:off x="8382960" y="4245480"/>
                <a:ext cx="718560" cy="775440"/>
              </a:xfrm>
              <a:custGeom>
                <a:avLst/>
                <a:gdLst>
                  <a:gd name="textAreaLeft" fmla="*/ 360 w 718560"/>
                  <a:gd name="textAreaRight" fmla="*/ 719280 w 718560"/>
                  <a:gd name="textAreaTop" fmla="*/ 0 h 775440"/>
                  <a:gd name="textAreaBottom" fmla="*/ 775800 h 7754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584" name="Google Shape;5595;p32"/>
            <p:cNvGrpSpPr/>
            <p:nvPr/>
          </p:nvGrpSpPr>
          <p:grpSpPr>
            <a:xfrm>
              <a:off x="8648280" y="3315960"/>
              <a:ext cx="352440" cy="352440"/>
              <a:chOff x="8648280" y="3315960"/>
              <a:chExt cx="352440" cy="352440"/>
            </a:xfrm>
          </p:grpSpPr>
          <p:sp>
            <p:nvSpPr>
              <p:cNvPr id="4585" name="Google Shape;5596;p32"/>
              <p:cNvSpPr/>
              <p:nvPr/>
            </p:nvSpPr>
            <p:spPr>
              <a:xfrm flipH="1">
                <a:off x="8813160" y="331596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6" name="Google Shape;5597;p32"/>
              <p:cNvSpPr/>
              <p:nvPr/>
            </p:nvSpPr>
            <p:spPr>
              <a:xfrm flipH="1">
                <a:off x="8647920" y="347976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7" name="Google Shape;5598;p32"/>
              <p:cNvSpPr/>
              <p:nvPr/>
            </p:nvSpPr>
            <p:spPr>
              <a:xfrm flipH="1">
                <a:off x="8727120" y="340128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88" name="Google Shape;5599;p32"/>
              <p:cNvSpPr/>
              <p:nvPr/>
            </p:nvSpPr>
            <p:spPr>
              <a:xfrm flipH="1">
                <a:off x="8735400" y="338616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589" name="Google Shape;5600;p32"/>
            <p:cNvGrpSpPr/>
            <p:nvPr/>
          </p:nvGrpSpPr>
          <p:grpSpPr>
            <a:xfrm>
              <a:off x="7245000" y="4706640"/>
              <a:ext cx="352440" cy="352440"/>
              <a:chOff x="7245000" y="4706640"/>
              <a:chExt cx="352440" cy="352440"/>
            </a:xfrm>
          </p:grpSpPr>
          <p:sp>
            <p:nvSpPr>
              <p:cNvPr id="4590" name="Google Shape;5601;p32"/>
              <p:cNvSpPr/>
              <p:nvPr/>
            </p:nvSpPr>
            <p:spPr>
              <a:xfrm flipH="1">
                <a:off x="7409880" y="470664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1" name="Google Shape;5602;p32"/>
              <p:cNvSpPr/>
              <p:nvPr/>
            </p:nvSpPr>
            <p:spPr>
              <a:xfrm flipH="1">
                <a:off x="7244640" y="487044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2" name="Google Shape;5603;p32"/>
              <p:cNvSpPr/>
              <p:nvPr/>
            </p:nvSpPr>
            <p:spPr>
              <a:xfrm flipH="1">
                <a:off x="7323840" y="479196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3" name="Google Shape;5604;p32"/>
              <p:cNvSpPr/>
              <p:nvPr/>
            </p:nvSpPr>
            <p:spPr>
              <a:xfrm flipH="1">
                <a:off x="7331760" y="477684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594" name="Google Shape;5605;p32"/>
            <p:cNvGrpSpPr/>
            <p:nvPr/>
          </p:nvGrpSpPr>
          <p:grpSpPr>
            <a:xfrm>
              <a:off x="0" y="0"/>
              <a:ext cx="1442880" cy="1442880"/>
              <a:chOff x="0" y="0"/>
              <a:chExt cx="1442880" cy="1442880"/>
            </a:xfrm>
          </p:grpSpPr>
          <p:sp>
            <p:nvSpPr>
              <p:cNvPr id="4595" name="Google Shape;5606;p32"/>
              <p:cNvSpPr/>
              <p:nvPr/>
            </p:nvSpPr>
            <p:spPr>
              <a:xfrm flipV="1">
                <a:off x="734400" y="0"/>
                <a:ext cx="36000" cy="1442880"/>
              </a:xfrm>
              <a:custGeom>
                <a:avLst/>
                <a:gdLst>
                  <a:gd name="textAreaLeft" fmla="*/ 0 w 36000"/>
                  <a:gd name="textAreaRight" fmla="*/ 36360 w 36000"/>
                  <a:gd name="textAreaTop" fmla="*/ 360 h 1442880"/>
                  <a:gd name="textAreaBottom" fmla="*/ 1443600 h 1442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6" name="Google Shape;5607;p32"/>
              <p:cNvSpPr/>
              <p:nvPr/>
            </p:nvSpPr>
            <p:spPr>
              <a:xfrm flipV="1">
                <a:off x="0" y="733320"/>
                <a:ext cx="1442880" cy="38520"/>
              </a:xfrm>
              <a:custGeom>
                <a:avLst/>
                <a:gdLst>
                  <a:gd name="textAreaLeft" fmla="*/ 0 w 1442880"/>
                  <a:gd name="textAreaRight" fmla="*/ 1443240 w 1442880"/>
                  <a:gd name="textAreaTop" fmla="*/ -360 h 38520"/>
                  <a:gd name="textAreaBottom" fmla="*/ 38520 h 385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440" bIns="19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7" name="Google Shape;5608;p32"/>
              <p:cNvSpPr/>
              <p:nvPr/>
            </p:nvSpPr>
            <p:spPr>
              <a:xfrm flipV="1">
                <a:off x="346680" y="374040"/>
                <a:ext cx="775440" cy="718920"/>
              </a:xfrm>
              <a:custGeom>
                <a:avLst/>
                <a:gdLst>
                  <a:gd name="textAreaLeft" fmla="*/ 0 w 775440"/>
                  <a:gd name="textAreaRight" fmla="*/ 775800 w 775440"/>
                  <a:gd name="textAreaTop" fmla="*/ -360 h 718920"/>
                  <a:gd name="textAreaBottom" fmla="*/ 718920 h 7189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598" name="Google Shape;5609;p32"/>
              <p:cNvSpPr/>
              <p:nvPr/>
            </p:nvSpPr>
            <p:spPr>
              <a:xfrm flipV="1">
                <a:off x="367200" y="379800"/>
                <a:ext cx="718560" cy="775440"/>
              </a:xfrm>
              <a:custGeom>
                <a:avLst/>
                <a:gdLst>
                  <a:gd name="textAreaLeft" fmla="*/ 0 w 718560"/>
                  <a:gd name="textAreaRight" fmla="*/ 718920 w 718560"/>
                  <a:gd name="textAreaTop" fmla="*/ 360 h 775440"/>
                  <a:gd name="textAreaBottom" fmla="*/ 776160 h 7754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599" name="Google Shape;5610;p32"/>
            <p:cNvGrpSpPr/>
            <p:nvPr/>
          </p:nvGrpSpPr>
          <p:grpSpPr>
            <a:xfrm>
              <a:off x="467640" y="1732320"/>
              <a:ext cx="352440" cy="352440"/>
              <a:chOff x="467640" y="1732320"/>
              <a:chExt cx="352440" cy="352440"/>
            </a:xfrm>
          </p:grpSpPr>
          <p:sp>
            <p:nvSpPr>
              <p:cNvPr id="4600" name="Google Shape;5611;p32"/>
              <p:cNvSpPr/>
              <p:nvPr/>
            </p:nvSpPr>
            <p:spPr>
              <a:xfrm flipV="1">
                <a:off x="647280" y="1731960"/>
                <a:ext cx="8640" cy="352440"/>
              </a:xfrm>
              <a:custGeom>
                <a:avLst/>
                <a:gdLst>
                  <a:gd name="textAreaLeft" fmla="*/ 0 w 8640"/>
                  <a:gd name="textAreaRight" fmla="*/ 9000 w 8640"/>
                  <a:gd name="textAreaTop" fmla="*/ -360 h 352440"/>
                  <a:gd name="textAreaBottom" fmla="*/ 35244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1" name="Google Shape;5612;p32"/>
              <p:cNvSpPr/>
              <p:nvPr/>
            </p:nvSpPr>
            <p:spPr>
              <a:xfrm flipV="1">
                <a:off x="467640" y="1911600"/>
                <a:ext cx="352440" cy="9000"/>
              </a:xfrm>
              <a:custGeom>
                <a:avLst/>
                <a:gdLst>
                  <a:gd name="textAreaLeft" fmla="*/ 0 w 352440"/>
                  <a:gd name="textAreaRight" fmla="*/ 352800 w 352440"/>
                  <a:gd name="textAreaTop" fmla="*/ -360 h 9000"/>
                  <a:gd name="textAreaBottom" fmla="*/ 900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2" name="Google Shape;5613;p32"/>
              <p:cNvSpPr/>
              <p:nvPr/>
            </p:nvSpPr>
            <p:spPr>
              <a:xfrm flipV="1">
                <a:off x="552240" y="1823400"/>
                <a:ext cx="189360" cy="175320"/>
              </a:xfrm>
              <a:custGeom>
                <a:avLst/>
                <a:gdLst>
                  <a:gd name="textAreaLeft" fmla="*/ 0 w 189360"/>
                  <a:gd name="textAreaRight" fmla="*/ 189720 w 189360"/>
                  <a:gd name="textAreaTop" fmla="*/ -360 h 175320"/>
                  <a:gd name="textAreaBottom" fmla="*/ 17532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3" name="Google Shape;5614;p32"/>
              <p:cNvSpPr/>
              <p:nvPr/>
            </p:nvSpPr>
            <p:spPr>
              <a:xfrm flipV="1">
                <a:off x="557280" y="1825560"/>
                <a:ext cx="175320" cy="189360"/>
              </a:xfrm>
              <a:custGeom>
                <a:avLst/>
                <a:gdLst>
                  <a:gd name="textAreaLeft" fmla="*/ 0 w 175320"/>
                  <a:gd name="textAreaRight" fmla="*/ 175680 w 175320"/>
                  <a:gd name="textAreaTop" fmla="*/ 360 h 189360"/>
                  <a:gd name="textAreaBottom" fmla="*/ 19008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604" name="Google Shape;5615;p32"/>
            <p:cNvGrpSpPr/>
            <p:nvPr/>
          </p:nvGrpSpPr>
          <p:grpSpPr>
            <a:xfrm>
              <a:off x="1870920" y="341640"/>
              <a:ext cx="352440" cy="352440"/>
              <a:chOff x="1870920" y="341640"/>
              <a:chExt cx="352440" cy="352440"/>
            </a:xfrm>
          </p:grpSpPr>
          <p:sp>
            <p:nvSpPr>
              <p:cNvPr id="4605" name="Google Shape;5616;p32"/>
              <p:cNvSpPr/>
              <p:nvPr/>
            </p:nvSpPr>
            <p:spPr>
              <a:xfrm flipV="1">
                <a:off x="2050560" y="341280"/>
                <a:ext cx="8640" cy="352440"/>
              </a:xfrm>
              <a:custGeom>
                <a:avLst/>
                <a:gdLst>
                  <a:gd name="textAreaLeft" fmla="*/ 0 w 8640"/>
                  <a:gd name="textAreaRight" fmla="*/ 9000 w 8640"/>
                  <a:gd name="textAreaTop" fmla="*/ -360 h 352440"/>
                  <a:gd name="textAreaBottom" fmla="*/ 35244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6" name="Google Shape;5617;p32"/>
              <p:cNvSpPr/>
              <p:nvPr/>
            </p:nvSpPr>
            <p:spPr>
              <a:xfrm flipV="1">
                <a:off x="1870920" y="520920"/>
                <a:ext cx="352440" cy="9000"/>
              </a:xfrm>
              <a:custGeom>
                <a:avLst/>
                <a:gdLst>
                  <a:gd name="textAreaLeft" fmla="*/ 0 w 352440"/>
                  <a:gd name="textAreaRight" fmla="*/ 352800 w 352440"/>
                  <a:gd name="textAreaTop" fmla="*/ -360 h 9000"/>
                  <a:gd name="textAreaBottom" fmla="*/ 900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7" name="Google Shape;5618;p32"/>
              <p:cNvSpPr/>
              <p:nvPr/>
            </p:nvSpPr>
            <p:spPr>
              <a:xfrm flipV="1">
                <a:off x="1955520" y="432720"/>
                <a:ext cx="189360" cy="175320"/>
              </a:xfrm>
              <a:custGeom>
                <a:avLst/>
                <a:gdLst>
                  <a:gd name="textAreaLeft" fmla="*/ 0 w 189360"/>
                  <a:gd name="textAreaRight" fmla="*/ 189720 w 189360"/>
                  <a:gd name="textAreaTop" fmla="*/ -360 h 175320"/>
                  <a:gd name="textAreaBottom" fmla="*/ 17532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08" name="Google Shape;5619;p32"/>
              <p:cNvSpPr/>
              <p:nvPr/>
            </p:nvSpPr>
            <p:spPr>
              <a:xfrm flipV="1">
                <a:off x="1960920" y="434880"/>
                <a:ext cx="175320" cy="189360"/>
              </a:xfrm>
              <a:custGeom>
                <a:avLst/>
                <a:gdLst>
                  <a:gd name="textAreaLeft" fmla="*/ 0 w 175320"/>
                  <a:gd name="textAreaRight" fmla="*/ 175680 w 175320"/>
                  <a:gd name="textAreaTop" fmla="*/ 360 h 189360"/>
                  <a:gd name="textAreaBottom" fmla="*/ 19008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609" name="Google Shape;5620;p32"/>
            <p:cNvGrpSpPr/>
            <p:nvPr/>
          </p:nvGrpSpPr>
          <p:grpSpPr>
            <a:xfrm>
              <a:off x="8570880" y="186480"/>
              <a:ext cx="352440" cy="352440"/>
              <a:chOff x="8570880" y="186480"/>
              <a:chExt cx="352440" cy="352440"/>
            </a:xfrm>
          </p:grpSpPr>
          <p:sp>
            <p:nvSpPr>
              <p:cNvPr id="4610" name="Google Shape;5621;p32"/>
              <p:cNvSpPr/>
              <p:nvPr/>
            </p:nvSpPr>
            <p:spPr>
              <a:xfrm flipH="1">
                <a:off x="8735400" y="18648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1" name="Google Shape;5622;p32"/>
              <p:cNvSpPr/>
              <p:nvPr/>
            </p:nvSpPr>
            <p:spPr>
              <a:xfrm flipH="1">
                <a:off x="8570520" y="35028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2" name="Google Shape;5623;p32"/>
              <p:cNvSpPr/>
              <p:nvPr/>
            </p:nvSpPr>
            <p:spPr>
              <a:xfrm flipH="1">
                <a:off x="8649720" y="27216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3" name="Google Shape;5624;p32"/>
              <p:cNvSpPr/>
              <p:nvPr/>
            </p:nvSpPr>
            <p:spPr>
              <a:xfrm flipH="1">
                <a:off x="8657640" y="25668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614" name="Google Shape;5625;p32"/>
            <p:cNvGrpSpPr/>
            <p:nvPr/>
          </p:nvGrpSpPr>
          <p:grpSpPr>
            <a:xfrm>
              <a:off x="221760" y="4706640"/>
              <a:ext cx="352440" cy="352440"/>
              <a:chOff x="221760" y="4706640"/>
              <a:chExt cx="352440" cy="352440"/>
            </a:xfrm>
          </p:grpSpPr>
          <p:sp>
            <p:nvSpPr>
              <p:cNvPr id="4615" name="Google Shape;5626;p32"/>
              <p:cNvSpPr/>
              <p:nvPr/>
            </p:nvSpPr>
            <p:spPr>
              <a:xfrm flipH="1">
                <a:off x="386640" y="470664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6" name="Google Shape;5627;p32"/>
              <p:cNvSpPr/>
              <p:nvPr/>
            </p:nvSpPr>
            <p:spPr>
              <a:xfrm flipH="1">
                <a:off x="221400" y="487044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7" name="Google Shape;5628;p32"/>
              <p:cNvSpPr/>
              <p:nvPr/>
            </p:nvSpPr>
            <p:spPr>
              <a:xfrm flipH="1">
                <a:off x="300600" y="479196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18" name="Google Shape;5629;p32"/>
              <p:cNvSpPr/>
              <p:nvPr/>
            </p:nvSpPr>
            <p:spPr>
              <a:xfrm flipH="1">
                <a:off x="308880" y="477684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CUSTOM_9_1">
    <p:bg>
      <p:bgPr>
        <a:solidFill>
          <a:schemeClr val="dk2"/>
        </a:solidFill>
        <a:effectLst/>
      </p:bgPr>
    </p:bg>
    <p:spTree>
      <p:nvGrpSpPr>
        <p:cNvPr id="1" name=""/>
        <p:cNvGrpSpPr/>
        <p:nvPr/>
      </p:nvGrpSpPr>
      <p:grpSpPr>
        <a:xfrm>
          <a:off x="0" y="0"/>
          <a:ext cx="0" cy="0"/>
          <a:chOff x="0" y="0"/>
          <a:chExt cx="0" cy="0"/>
        </a:xfrm>
      </p:grpSpPr>
      <p:pic>
        <p:nvPicPr>
          <p:cNvPr id="4619" name="Google Shape;5631;p33"/>
          <p:cNvPicPr/>
          <p:nvPr/>
        </p:nvPicPr>
        <p:blipFill>
          <a:blip r:embed="rId2"/>
          <a:stretch/>
        </p:blipFill>
        <p:spPr>
          <a:xfrm>
            <a:off x="0" y="0"/>
            <a:ext cx="9143640" cy="5143320"/>
          </a:xfrm>
          <a:prstGeom prst="rect">
            <a:avLst/>
          </a:prstGeom>
          <a:noFill/>
          <a:ln w="0">
            <a:noFill/>
          </a:ln>
        </p:spPr>
      </p:pic>
      <p:grpSp>
        <p:nvGrpSpPr>
          <p:cNvPr id="4620" name="Google Shape;5632;p33"/>
          <p:cNvGrpSpPr/>
          <p:nvPr/>
        </p:nvGrpSpPr>
        <p:grpSpPr>
          <a:xfrm>
            <a:off x="-14400" y="-31320"/>
            <a:ext cx="9234720" cy="5342040"/>
            <a:chOff x="-14400" y="-31320"/>
            <a:chExt cx="9234720" cy="5342040"/>
          </a:xfrm>
        </p:grpSpPr>
        <p:grpSp>
          <p:nvGrpSpPr>
            <p:cNvPr id="4621" name="Google Shape;5633;p33"/>
            <p:cNvGrpSpPr/>
            <p:nvPr/>
          </p:nvGrpSpPr>
          <p:grpSpPr>
            <a:xfrm>
              <a:off x="-14400" y="-31320"/>
              <a:ext cx="9234360" cy="5210640"/>
              <a:chOff x="-14400" y="-31320"/>
              <a:chExt cx="9234360" cy="5210640"/>
            </a:xfrm>
          </p:grpSpPr>
          <p:sp>
            <p:nvSpPr>
              <p:cNvPr id="4622" name="Google Shape;5634;p33"/>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3" name="Google Shape;5635;p33"/>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4" name="Google Shape;5636;p33"/>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5" name="Google Shape;5637;p33"/>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6" name="Google Shape;5638;p33"/>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7" name="Google Shape;5639;p33"/>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8" name="Google Shape;5640;p33"/>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29" name="Google Shape;5641;p33"/>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0" name="Google Shape;5642;p33"/>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1" name="Google Shape;5643;p33"/>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2" name="Google Shape;5644;p33"/>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3" name="Google Shape;5645;p33"/>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4" name="Google Shape;5646;p33"/>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5" name="Google Shape;5647;p33"/>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6" name="Google Shape;5648;p33"/>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7" name="Google Shape;5649;p33"/>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8" name="Google Shape;5650;p33"/>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39" name="Google Shape;5651;p33"/>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0" name="Google Shape;5652;p33"/>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1" name="Google Shape;5653;p33"/>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2" name="Google Shape;5654;p33"/>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3" name="Google Shape;5655;p33"/>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4" name="Google Shape;5656;p33"/>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5" name="Google Shape;5657;p33"/>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6" name="Google Shape;5658;p33"/>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7" name="Google Shape;5659;p33"/>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8" name="Google Shape;5660;p33"/>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49" name="Google Shape;5661;p33"/>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0" name="Google Shape;5662;p33"/>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1" name="Google Shape;5663;p33"/>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2" name="Google Shape;5664;p33"/>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3" name="Google Shape;5665;p33"/>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4" name="Google Shape;5666;p33"/>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5" name="Google Shape;5667;p33"/>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6" name="Google Shape;5668;p33"/>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7" name="Google Shape;5669;p33"/>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8" name="Google Shape;5670;p33"/>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59" name="Google Shape;5671;p33"/>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0" name="Google Shape;5672;p33"/>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1" name="Google Shape;5673;p33"/>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2" name="Google Shape;5674;p33"/>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3" name="Google Shape;5675;p33"/>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4" name="Google Shape;5676;p33"/>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5" name="Google Shape;5677;p33"/>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6" name="Google Shape;5678;p33"/>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7" name="Google Shape;5679;p33"/>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8" name="Google Shape;5680;p33"/>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69" name="Google Shape;5681;p33"/>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0" name="Google Shape;5682;p33"/>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1" name="Google Shape;5683;p33"/>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2" name="Google Shape;5684;p33"/>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3" name="Google Shape;5685;p33"/>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4" name="Google Shape;5686;p33"/>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5" name="Google Shape;5687;p33"/>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6" name="Google Shape;5688;p33"/>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7" name="Google Shape;5689;p33"/>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8" name="Google Shape;5690;p33"/>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79" name="Google Shape;5691;p33"/>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0" name="Google Shape;5692;p33"/>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1" name="Google Shape;5693;p33"/>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2" name="Google Shape;5694;p33"/>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3" name="Google Shape;5695;p33"/>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4" name="Google Shape;5696;p33"/>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5" name="Google Shape;5697;p33"/>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6" name="Google Shape;5698;p33"/>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7" name="Google Shape;5699;p33"/>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8" name="Google Shape;5700;p33"/>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89" name="Google Shape;5701;p33"/>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0" name="Google Shape;5702;p33"/>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1" name="Google Shape;5703;p33"/>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2" name="Google Shape;5704;p33"/>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3" name="Google Shape;5705;p33"/>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4" name="Google Shape;5706;p33"/>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5" name="Google Shape;5707;p33"/>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6" name="Google Shape;5708;p33"/>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7" name="Google Shape;5709;p33"/>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8" name="Google Shape;5710;p33"/>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699" name="Google Shape;5711;p33"/>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0" name="Google Shape;5712;p33"/>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1" name="Google Shape;5713;p33"/>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2" name="Google Shape;5714;p33"/>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3" name="Google Shape;5715;p33"/>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4" name="Google Shape;5716;p33"/>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5" name="Google Shape;5717;p33"/>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6" name="Google Shape;5718;p33"/>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7" name="Google Shape;5719;p33"/>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8" name="Google Shape;5720;p33"/>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09" name="Google Shape;5721;p33"/>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0" name="Google Shape;5722;p33"/>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1" name="Google Shape;5723;p33"/>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2" name="Google Shape;5724;p33"/>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3" name="Google Shape;5725;p33"/>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4" name="Google Shape;5726;p33"/>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5" name="Google Shape;5727;p33"/>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6" name="Google Shape;5728;p33"/>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7" name="Google Shape;5729;p33"/>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8" name="Google Shape;5730;p33"/>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19" name="Google Shape;5731;p33"/>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0" name="Google Shape;5732;p33"/>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1" name="Google Shape;5733;p33"/>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2" name="Google Shape;5734;p33"/>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3" name="Google Shape;5735;p33"/>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4" name="Google Shape;5736;p33"/>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5" name="Google Shape;5737;p33"/>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6" name="Google Shape;5738;p33"/>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7" name="Google Shape;5739;p33"/>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8" name="Google Shape;5740;p33"/>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29" name="Google Shape;5741;p33"/>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0" name="Google Shape;5742;p33"/>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1" name="Google Shape;5743;p33"/>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2" name="Google Shape;5744;p33"/>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3" name="Google Shape;5745;p33"/>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4" name="Google Shape;5746;p33"/>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5" name="Google Shape;5747;p33"/>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6" name="Google Shape;5748;p33"/>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7" name="Google Shape;5749;p33"/>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8" name="Google Shape;5750;p33"/>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39" name="Google Shape;5751;p33"/>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0" name="Google Shape;5752;p33"/>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1" name="Google Shape;5753;p33"/>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2" name="Google Shape;5754;p33"/>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3" name="Google Shape;5755;p33"/>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4" name="Google Shape;5756;p33"/>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5" name="Google Shape;5757;p33"/>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6" name="Google Shape;5758;p33"/>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7" name="Google Shape;5759;p33"/>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8" name="Google Shape;5760;p33"/>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49" name="Google Shape;5761;p33"/>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0" name="Google Shape;5762;p33"/>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1" name="Google Shape;5763;p33"/>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2" name="Google Shape;5764;p33"/>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3" name="Google Shape;5765;p33"/>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4" name="Google Shape;5766;p33"/>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5" name="Google Shape;5767;p33"/>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6" name="Google Shape;5768;p33"/>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7" name="Google Shape;5769;p33"/>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8" name="Google Shape;5770;p33"/>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59" name="Google Shape;5771;p33"/>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0" name="Google Shape;5772;p33"/>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1" name="Google Shape;5773;p33"/>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2" name="Google Shape;5774;p33"/>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3" name="Google Shape;5775;p33"/>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4" name="Google Shape;5776;p33"/>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5" name="Google Shape;5777;p33"/>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6" name="Google Shape;5778;p33"/>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7" name="Google Shape;5779;p33"/>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8" name="Google Shape;5780;p33"/>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69" name="Google Shape;5781;p33"/>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0" name="Google Shape;5782;p33"/>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1" name="Google Shape;5783;p33"/>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2" name="Google Shape;5784;p33"/>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3" name="Google Shape;5785;p33"/>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4" name="Google Shape;5786;p33"/>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5" name="Google Shape;5787;p33"/>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6" name="Google Shape;5788;p33"/>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7" name="Google Shape;5789;p33"/>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8" name="Google Shape;5790;p33"/>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79" name="Google Shape;5791;p33"/>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0" name="Google Shape;5792;p33"/>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1" name="Google Shape;5793;p33"/>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2" name="Google Shape;5794;p33"/>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3" name="Google Shape;5795;p33"/>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4" name="Google Shape;5796;p33"/>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5" name="Google Shape;5797;p33"/>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6" name="Google Shape;5798;p33"/>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7" name="Google Shape;5799;p33"/>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8" name="Google Shape;5800;p33"/>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89" name="Google Shape;5801;p33"/>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0" name="Google Shape;5802;p33"/>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1" name="Google Shape;5803;p33"/>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2" name="Google Shape;5804;p33"/>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3" name="Google Shape;5805;p33"/>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4" name="Google Shape;5806;p33"/>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5" name="Google Shape;5807;p33"/>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6" name="Google Shape;5808;p33"/>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7" name="Google Shape;5809;p33"/>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8" name="Google Shape;5810;p33"/>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799" name="Google Shape;5811;p33"/>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0" name="Google Shape;5812;p33"/>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1" name="Google Shape;5813;p33"/>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2" name="Google Shape;5814;p33"/>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3" name="Google Shape;5815;p33"/>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4" name="Google Shape;5816;p33"/>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5" name="Google Shape;5817;p33"/>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6" name="Google Shape;5818;p33"/>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7" name="Google Shape;5819;p33"/>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8" name="Google Shape;5820;p33"/>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09" name="Google Shape;5821;p33"/>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0" name="Google Shape;5822;p33"/>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1" name="Google Shape;5823;p33"/>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2" name="Google Shape;5824;p33"/>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3" name="Google Shape;5825;p33"/>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4" name="Google Shape;5826;p33"/>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5" name="Google Shape;5827;p33"/>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4816" name="Google Shape;5828;p33"/>
            <p:cNvGrpSpPr/>
            <p:nvPr/>
          </p:nvGrpSpPr>
          <p:grpSpPr>
            <a:xfrm>
              <a:off x="-14040" y="100440"/>
              <a:ext cx="9234360" cy="5210280"/>
              <a:chOff x="-14040" y="100440"/>
              <a:chExt cx="9234360" cy="5210280"/>
            </a:xfrm>
          </p:grpSpPr>
          <p:sp>
            <p:nvSpPr>
              <p:cNvPr id="4817" name="Google Shape;5829;p33"/>
              <p:cNvSpPr/>
              <p:nvPr/>
            </p:nvSpPr>
            <p:spPr>
              <a:xfrm rot="10800000">
                <a:off x="8695080" y="49248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8" name="Google Shape;5830;p33"/>
              <p:cNvSpPr/>
              <p:nvPr/>
            </p:nvSpPr>
            <p:spPr>
              <a:xfrm rot="10800000">
                <a:off x="8031960" y="47833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19" name="Google Shape;5831;p33"/>
              <p:cNvSpPr/>
              <p:nvPr/>
            </p:nvSpPr>
            <p:spPr>
              <a:xfrm rot="10800000">
                <a:off x="9159120" y="51861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0" name="Google Shape;5832;p33"/>
              <p:cNvSpPr/>
              <p:nvPr/>
            </p:nvSpPr>
            <p:spPr>
              <a:xfrm rot="10800000">
                <a:off x="6359040" y="4848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1" name="Google Shape;5833;p33"/>
              <p:cNvSpPr/>
              <p:nvPr/>
            </p:nvSpPr>
            <p:spPr>
              <a:xfrm rot="10800000">
                <a:off x="8460720" y="510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2" name="Google Shape;5834;p33"/>
              <p:cNvSpPr/>
              <p:nvPr/>
            </p:nvSpPr>
            <p:spPr>
              <a:xfrm rot="10800000">
                <a:off x="7988040" y="516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3" name="Google Shape;5835;p33"/>
              <p:cNvSpPr/>
              <p:nvPr/>
            </p:nvSpPr>
            <p:spPr>
              <a:xfrm rot="10800000">
                <a:off x="8464680" y="446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4" name="Google Shape;5836;p33"/>
              <p:cNvSpPr/>
              <p:nvPr/>
            </p:nvSpPr>
            <p:spPr>
              <a:xfrm rot="10800000">
                <a:off x="9192240" y="508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5" name="Google Shape;5837;p33"/>
              <p:cNvSpPr/>
              <p:nvPr/>
            </p:nvSpPr>
            <p:spPr>
              <a:xfrm rot="10800000">
                <a:off x="8842680" y="5298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6" name="Google Shape;5838;p33"/>
              <p:cNvSpPr/>
              <p:nvPr/>
            </p:nvSpPr>
            <p:spPr>
              <a:xfrm rot="10800000">
                <a:off x="8987400" y="5157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7" name="Google Shape;5839;p33"/>
              <p:cNvSpPr/>
              <p:nvPr/>
            </p:nvSpPr>
            <p:spPr>
              <a:xfrm rot="10800000">
                <a:off x="9066600" y="5046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8" name="Google Shape;5840;p33"/>
              <p:cNvSpPr/>
              <p:nvPr/>
            </p:nvSpPr>
            <p:spPr>
              <a:xfrm rot="10800000">
                <a:off x="9057960" y="52246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29" name="Google Shape;5841;p33"/>
              <p:cNvSpPr/>
              <p:nvPr/>
            </p:nvSpPr>
            <p:spPr>
              <a:xfrm rot="10800000">
                <a:off x="8762400" y="4057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0" name="Google Shape;5842;p33"/>
              <p:cNvSpPr/>
              <p:nvPr/>
            </p:nvSpPr>
            <p:spPr>
              <a:xfrm rot="10800000">
                <a:off x="6923160" y="5201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1" name="Google Shape;5843;p33"/>
              <p:cNvSpPr/>
              <p:nvPr/>
            </p:nvSpPr>
            <p:spPr>
              <a:xfrm rot="10800000">
                <a:off x="8708400" y="3222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2" name="Google Shape;5844;p33"/>
              <p:cNvSpPr/>
              <p:nvPr/>
            </p:nvSpPr>
            <p:spPr>
              <a:xfrm rot="10800000">
                <a:off x="8882280" y="201636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3" name="Google Shape;5845;p33"/>
              <p:cNvSpPr/>
              <p:nvPr/>
            </p:nvSpPr>
            <p:spPr>
              <a:xfrm rot="10800000">
                <a:off x="8570160" y="46818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4" name="Google Shape;5846;p33"/>
              <p:cNvSpPr/>
              <p:nvPr/>
            </p:nvSpPr>
            <p:spPr>
              <a:xfrm rot="10800000">
                <a:off x="8462520" y="5133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5" name="Google Shape;5847;p33"/>
              <p:cNvSpPr/>
              <p:nvPr/>
            </p:nvSpPr>
            <p:spPr>
              <a:xfrm rot="10800000">
                <a:off x="9182880" y="3346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6" name="Google Shape;5848;p33"/>
              <p:cNvSpPr/>
              <p:nvPr/>
            </p:nvSpPr>
            <p:spPr>
              <a:xfrm rot="10800000">
                <a:off x="9138240" y="4632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7" name="Google Shape;5849;p33"/>
              <p:cNvSpPr/>
              <p:nvPr/>
            </p:nvSpPr>
            <p:spPr>
              <a:xfrm rot="10800000">
                <a:off x="8789400" y="386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8" name="Google Shape;5850;p33"/>
              <p:cNvSpPr/>
              <p:nvPr/>
            </p:nvSpPr>
            <p:spPr>
              <a:xfrm rot="10800000">
                <a:off x="9046800" y="3783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39" name="Google Shape;5851;p33"/>
              <p:cNvSpPr/>
              <p:nvPr/>
            </p:nvSpPr>
            <p:spPr>
              <a:xfrm rot="10800000">
                <a:off x="9131040" y="4343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0" name="Google Shape;5852;p33"/>
              <p:cNvSpPr/>
              <p:nvPr/>
            </p:nvSpPr>
            <p:spPr>
              <a:xfrm rot="10800000">
                <a:off x="8901000" y="3391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1" name="Google Shape;5853;p33"/>
              <p:cNvSpPr/>
              <p:nvPr/>
            </p:nvSpPr>
            <p:spPr>
              <a:xfrm rot="10800000">
                <a:off x="8817840" y="3653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2" name="Google Shape;5854;p33"/>
              <p:cNvSpPr/>
              <p:nvPr/>
            </p:nvSpPr>
            <p:spPr>
              <a:xfrm rot="10800000">
                <a:off x="9036360" y="4011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3" name="Google Shape;5855;p33"/>
              <p:cNvSpPr/>
              <p:nvPr/>
            </p:nvSpPr>
            <p:spPr>
              <a:xfrm rot="10800000">
                <a:off x="8373240" y="4505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4" name="Google Shape;5856;p33"/>
              <p:cNvSpPr/>
              <p:nvPr/>
            </p:nvSpPr>
            <p:spPr>
              <a:xfrm rot="10800000">
                <a:off x="9181080" y="3869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5" name="Google Shape;5857;p33"/>
              <p:cNvSpPr/>
              <p:nvPr/>
            </p:nvSpPr>
            <p:spPr>
              <a:xfrm rot="10800000">
                <a:off x="9072720" y="3597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6" name="Google Shape;5858;p33"/>
              <p:cNvSpPr/>
              <p:nvPr/>
            </p:nvSpPr>
            <p:spPr>
              <a:xfrm rot="10800000">
                <a:off x="8651160" y="3600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7" name="Google Shape;5859;p33"/>
              <p:cNvSpPr/>
              <p:nvPr/>
            </p:nvSpPr>
            <p:spPr>
              <a:xfrm rot="10800000">
                <a:off x="8717760" y="46609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8" name="Google Shape;5860;p33"/>
              <p:cNvSpPr/>
              <p:nvPr/>
            </p:nvSpPr>
            <p:spPr>
              <a:xfrm rot="10800000">
                <a:off x="8691840" y="3612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49" name="Google Shape;5861;p33"/>
              <p:cNvSpPr/>
              <p:nvPr/>
            </p:nvSpPr>
            <p:spPr>
              <a:xfrm rot="10800000">
                <a:off x="8683200" y="379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0" name="Google Shape;5862;p33"/>
              <p:cNvSpPr/>
              <p:nvPr/>
            </p:nvSpPr>
            <p:spPr>
              <a:xfrm rot="10800000">
                <a:off x="9072720" y="433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1" name="Google Shape;5863;p33"/>
              <p:cNvSpPr/>
              <p:nvPr/>
            </p:nvSpPr>
            <p:spPr>
              <a:xfrm rot="10800000">
                <a:off x="8664840" y="41824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2" name="Google Shape;5864;p33"/>
              <p:cNvSpPr/>
              <p:nvPr/>
            </p:nvSpPr>
            <p:spPr>
              <a:xfrm rot="10800000">
                <a:off x="8563680" y="3464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3" name="Google Shape;5865;p33"/>
              <p:cNvSpPr/>
              <p:nvPr/>
            </p:nvSpPr>
            <p:spPr>
              <a:xfrm rot="10800000">
                <a:off x="9174600" y="216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4" name="Google Shape;5866;p33"/>
              <p:cNvSpPr/>
              <p:nvPr/>
            </p:nvSpPr>
            <p:spPr>
              <a:xfrm rot="10800000">
                <a:off x="8701200" y="2200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5" name="Google Shape;5867;p33"/>
              <p:cNvSpPr/>
              <p:nvPr/>
            </p:nvSpPr>
            <p:spPr>
              <a:xfrm rot="10800000">
                <a:off x="8997480" y="2319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6" name="Google Shape;5868;p33"/>
              <p:cNvSpPr/>
              <p:nvPr/>
            </p:nvSpPr>
            <p:spPr>
              <a:xfrm rot="10800000">
                <a:off x="8614800" y="169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7" name="Google Shape;5869;p33"/>
              <p:cNvSpPr/>
              <p:nvPr/>
            </p:nvSpPr>
            <p:spPr>
              <a:xfrm rot="10800000">
                <a:off x="5846760" y="4924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8" name="Google Shape;5870;p33"/>
              <p:cNvSpPr/>
              <p:nvPr/>
            </p:nvSpPr>
            <p:spPr>
              <a:xfrm rot="10800000">
                <a:off x="4598640" y="4942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59" name="Google Shape;5871;p33"/>
              <p:cNvSpPr/>
              <p:nvPr/>
            </p:nvSpPr>
            <p:spPr>
              <a:xfrm rot="10800000">
                <a:off x="6310080" y="5186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0" name="Google Shape;5872;p33"/>
              <p:cNvSpPr/>
              <p:nvPr/>
            </p:nvSpPr>
            <p:spPr>
              <a:xfrm rot="10800000">
                <a:off x="3510000" y="4848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1" name="Google Shape;5873;p33"/>
              <p:cNvSpPr/>
              <p:nvPr/>
            </p:nvSpPr>
            <p:spPr>
              <a:xfrm rot="10800000">
                <a:off x="5611320" y="5108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2" name="Google Shape;5874;p33"/>
              <p:cNvSpPr/>
              <p:nvPr/>
            </p:nvSpPr>
            <p:spPr>
              <a:xfrm rot="10800000">
                <a:off x="5138640" y="516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3" name="Google Shape;5875;p33"/>
              <p:cNvSpPr/>
              <p:nvPr/>
            </p:nvSpPr>
            <p:spPr>
              <a:xfrm rot="10800000">
                <a:off x="7481160" y="464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4" name="Google Shape;5876;p33"/>
              <p:cNvSpPr/>
              <p:nvPr/>
            </p:nvSpPr>
            <p:spPr>
              <a:xfrm rot="10800000">
                <a:off x="7855920" y="515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5" name="Google Shape;5877;p33"/>
              <p:cNvSpPr/>
              <p:nvPr/>
            </p:nvSpPr>
            <p:spPr>
              <a:xfrm rot="10800000">
                <a:off x="7439400" y="4955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6" name="Google Shape;5878;p33"/>
              <p:cNvSpPr/>
              <p:nvPr/>
            </p:nvSpPr>
            <p:spPr>
              <a:xfrm rot="10800000">
                <a:off x="4073760" y="5201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7" name="Google Shape;5879;p33"/>
              <p:cNvSpPr/>
              <p:nvPr/>
            </p:nvSpPr>
            <p:spPr>
              <a:xfrm rot="10800000">
                <a:off x="7306200" y="52390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8" name="Google Shape;5880;p33"/>
              <p:cNvSpPr/>
              <p:nvPr/>
            </p:nvSpPr>
            <p:spPr>
              <a:xfrm rot="10800000">
                <a:off x="7850880" y="5142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69" name="Google Shape;5881;p33"/>
              <p:cNvSpPr/>
              <p:nvPr/>
            </p:nvSpPr>
            <p:spPr>
              <a:xfrm rot="10800000">
                <a:off x="8689680" y="4211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0" name="Google Shape;5882;p33"/>
              <p:cNvSpPr/>
              <p:nvPr/>
            </p:nvSpPr>
            <p:spPr>
              <a:xfrm rot="10800000">
                <a:off x="8815680" y="4996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1" name="Google Shape;5883;p33"/>
              <p:cNvSpPr/>
              <p:nvPr/>
            </p:nvSpPr>
            <p:spPr>
              <a:xfrm rot="10800000">
                <a:off x="7806960" y="5241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2" name="Google Shape;5884;p33"/>
              <p:cNvSpPr/>
              <p:nvPr/>
            </p:nvSpPr>
            <p:spPr>
              <a:xfrm rot="10800000">
                <a:off x="688680" y="2347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3" name="Google Shape;5885;p33"/>
              <p:cNvSpPr/>
              <p:nvPr/>
            </p:nvSpPr>
            <p:spPr>
              <a:xfrm rot="10800000">
                <a:off x="725040" y="1934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4" name="Google Shape;5886;p33"/>
              <p:cNvSpPr/>
              <p:nvPr/>
            </p:nvSpPr>
            <p:spPr>
              <a:xfrm rot="10800000">
                <a:off x="686520" y="1503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5" name="Google Shape;5887;p33"/>
              <p:cNvSpPr/>
              <p:nvPr/>
            </p:nvSpPr>
            <p:spPr>
              <a:xfrm rot="10800000">
                <a:off x="8064000" y="495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6" name="Google Shape;5888;p33"/>
              <p:cNvSpPr/>
              <p:nvPr/>
            </p:nvSpPr>
            <p:spPr>
              <a:xfrm rot="10800000">
                <a:off x="280440" y="1595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7" name="Google Shape;5889;p33"/>
              <p:cNvSpPr/>
              <p:nvPr/>
            </p:nvSpPr>
            <p:spPr>
              <a:xfrm rot="10800000">
                <a:off x="88920" y="1694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8" name="Google Shape;5890;p33"/>
              <p:cNvSpPr/>
              <p:nvPr/>
            </p:nvSpPr>
            <p:spPr>
              <a:xfrm rot="10800000">
                <a:off x="125640" y="1815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79" name="Google Shape;5891;p33"/>
              <p:cNvSpPr/>
              <p:nvPr/>
            </p:nvSpPr>
            <p:spPr>
              <a:xfrm rot="10800000">
                <a:off x="983160" y="4277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0" name="Google Shape;5892;p33"/>
              <p:cNvSpPr/>
              <p:nvPr/>
            </p:nvSpPr>
            <p:spPr>
              <a:xfrm rot="10800000">
                <a:off x="1019520" y="3863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1" name="Google Shape;5893;p33"/>
              <p:cNvSpPr/>
              <p:nvPr/>
            </p:nvSpPr>
            <p:spPr>
              <a:xfrm rot="10800000">
                <a:off x="8197200" y="5113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2" name="Google Shape;5894;p33"/>
              <p:cNvSpPr/>
              <p:nvPr/>
            </p:nvSpPr>
            <p:spPr>
              <a:xfrm rot="10800000">
                <a:off x="1083240" y="4935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3" name="Google Shape;5895;p33"/>
              <p:cNvSpPr/>
              <p:nvPr/>
            </p:nvSpPr>
            <p:spPr>
              <a:xfrm rot="10800000">
                <a:off x="309600" y="5158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4" name="Google Shape;5896;p33"/>
              <p:cNvSpPr/>
              <p:nvPr/>
            </p:nvSpPr>
            <p:spPr>
              <a:xfrm rot="10800000">
                <a:off x="367920" y="422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5" name="Google Shape;5897;p33"/>
              <p:cNvSpPr/>
              <p:nvPr/>
            </p:nvSpPr>
            <p:spPr>
              <a:xfrm rot="10800000">
                <a:off x="661680" y="3664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6" name="Google Shape;5898;p33"/>
              <p:cNvSpPr/>
              <p:nvPr/>
            </p:nvSpPr>
            <p:spPr>
              <a:xfrm rot="10800000">
                <a:off x="138960" y="409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7" name="Google Shape;5899;p33"/>
              <p:cNvSpPr/>
              <p:nvPr/>
            </p:nvSpPr>
            <p:spPr>
              <a:xfrm rot="10800000">
                <a:off x="4680" y="42343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8" name="Google Shape;5900;p33"/>
              <p:cNvSpPr/>
              <p:nvPr/>
            </p:nvSpPr>
            <p:spPr>
              <a:xfrm rot="10800000">
                <a:off x="394200" y="4777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89" name="Google Shape;5901;p33"/>
              <p:cNvSpPr/>
              <p:nvPr/>
            </p:nvSpPr>
            <p:spPr>
              <a:xfrm rot="10800000">
                <a:off x="-14040" y="4626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0" name="Google Shape;5902;p33"/>
              <p:cNvSpPr/>
              <p:nvPr/>
            </p:nvSpPr>
            <p:spPr>
              <a:xfrm rot="10800000">
                <a:off x="842760" y="4659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1" name="Google Shape;5903;p33"/>
              <p:cNvSpPr/>
              <p:nvPr/>
            </p:nvSpPr>
            <p:spPr>
              <a:xfrm rot="10800000">
                <a:off x="7791120" y="4851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2" name="Google Shape;5904;p33"/>
              <p:cNvSpPr/>
              <p:nvPr/>
            </p:nvSpPr>
            <p:spPr>
              <a:xfrm rot="10800000">
                <a:off x="7317720" y="4892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3" name="Google Shape;5905;p33"/>
              <p:cNvSpPr/>
              <p:nvPr/>
            </p:nvSpPr>
            <p:spPr>
              <a:xfrm rot="10800000">
                <a:off x="8067240" y="5093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4" name="Google Shape;5906;p33"/>
              <p:cNvSpPr/>
              <p:nvPr/>
            </p:nvSpPr>
            <p:spPr>
              <a:xfrm rot="10800000">
                <a:off x="192240" y="2248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5" name="Google Shape;5907;p33"/>
              <p:cNvSpPr/>
              <p:nvPr/>
            </p:nvSpPr>
            <p:spPr>
              <a:xfrm rot="10800000">
                <a:off x="67320" y="1797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6" name="Google Shape;5908;p33"/>
              <p:cNvSpPr/>
              <p:nvPr/>
            </p:nvSpPr>
            <p:spPr>
              <a:xfrm rot="10800000">
                <a:off x="121320" y="2954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7" name="Google Shape;5909;p33"/>
              <p:cNvSpPr/>
              <p:nvPr/>
            </p:nvSpPr>
            <p:spPr>
              <a:xfrm rot="10800000">
                <a:off x="414720" y="239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8" name="Google Shape;5910;p33"/>
              <p:cNvSpPr/>
              <p:nvPr/>
            </p:nvSpPr>
            <p:spPr>
              <a:xfrm rot="10800000">
                <a:off x="280440" y="1396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899" name="Google Shape;5911;p33"/>
              <p:cNvSpPr/>
              <p:nvPr/>
            </p:nvSpPr>
            <p:spPr>
              <a:xfrm rot="10800000">
                <a:off x="732240" y="21214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0" name="Google Shape;5912;p33"/>
              <p:cNvSpPr/>
              <p:nvPr/>
            </p:nvSpPr>
            <p:spPr>
              <a:xfrm rot="10800000">
                <a:off x="102600" y="794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1" name="Google Shape;5913;p33"/>
              <p:cNvSpPr/>
              <p:nvPr/>
            </p:nvSpPr>
            <p:spPr>
              <a:xfrm rot="10800000">
                <a:off x="684000" y="173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2" name="Google Shape;5914;p33"/>
              <p:cNvSpPr/>
              <p:nvPr/>
            </p:nvSpPr>
            <p:spPr>
              <a:xfrm rot="10800000">
                <a:off x="4420440" y="4913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3" name="Google Shape;5915;p33"/>
              <p:cNvSpPr/>
              <p:nvPr/>
            </p:nvSpPr>
            <p:spPr>
              <a:xfrm rot="10800000">
                <a:off x="1700640" y="501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4" name="Google Shape;5916;p33"/>
              <p:cNvSpPr/>
              <p:nvPr/>
            </p:nvSpPr>
            <p:spPr>
              <a:xfrm rot="10800000">
                <a:off x="2364480" y="4665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5" name="Google Shape;5917;p33"/>
              <p:cNvSpPr/>
              <p:nvPr/>
            </p:nvSpPr>
            <p:spPr>
              <a:xfrm rot="10800000">
                <a:off x="6742800" y="501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6" name="Google Shape;5918;p33"/>
              <p:cNvSpPr/>
              <p:nvPr/>
            </p:nvSpPr>
            <p:spPr>
              <a:xfrm rot="10800000">
                <a:off x="839160" y="551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7" name="Google Shape;5919;p33"/>
              <p:cNvSpPr/>
              <p:nvPr/>
            </p:nvSpPr>
            <p:spPr>
              <a:xfrm rot="10800000">
                <a:off x="437040" y="5940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8" name="Google Shape;5920;p33"/>
              <p:cNvSpPr/>
              <p:nvPr/>
            </p:nvSpPr>
            <p:spPr>
              <a:xfrm rot="10800000">
                <a:off x="461880" y="26992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09" name="Google Shape;5921;p33"/>
              <p:cNvSpPr/>
              <p:nvPr/>
            </p:nvSpPr>
            <p:spPr>
              <a:xfrm rot="10800000">
                <a:off x="1799280" y="472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0" name="Google Shape;5922;p33"/>
              <p:cNvSpPr/>
              <p:nvPr/>
            </p:nvSpPr>
            <p:spPr>
              <a:xfrm rot="10800000">
                <a:off x="1942920" y="5121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1" name="Google Shape;5923;p33"/>
              <p:cNvSpPr/>
              <p:nvPr/>
            </p:nvSpPr>
            <p:spPr>
              <a:xfrm rot="10800000">
                <a:off x="875880" y="3227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2" name="Google Shape;5924;p33"/>
              <p:cNvSpPr/>
              <p:nvPr/>
            </p:nvSpPr>
            <p:spPr>
              <a:xfrm rot="10800000">
                <a:off x="262440" y="460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3" name="Google Shape;5925;p33"/>
              <p:cNvSpPr/>
              <p:nvPr/>
            </p:nvSpPr>
            <p:spPr>
              <a:xfrm rot="10800000">
                <a:off x="664200" y="157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4" name="Google Shape;5926;p33"/>
              <p:cNvSpPr/>
              <p:nvPr/>
            </p:nvSpPr>
            <p:spPr>
              <a:xfrm rot="10800000">
                <a:off x="314280" y="1789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5" name="Google Shape;5927;p33"/>
              <p:cNvSpPr/>
              <p:nvPr/>
            </p:nvSpPr>
            <p:spPr>
              <a:xfrm rot="10800000">
                <a:off x="263880" y="25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6" name="Google Shape;5928;p33"/>
              <p:cNvSpPr/>
              <p:nvPr/>
            </p:nvSpPr>
            <p:spPr>
              <a:xfrm rot="10800000">
                <a:off x="510480" y="28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7" name="Google Shape;5929;p33"/>
              <p:cNvSpPr/>
              <p:nvPr/>
            </p:nvSpPr>
            <p:spPr>
              <a:xfrm rot="10800000">
                <a:off x="77400" y="12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8" name="Google Shape;5930;p33"/>
              <p:cNvSpPr/>
              <p:nvPr/>
            </p:nvSpPr>
            <p:spPr>
              <a:xfrm rot="10800000">
                <a:off x="3467160" y="6901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19" name="Google Shape;5931;p33"/>
              <p:cNvSpPr/>
              <p:nvPr/>
            </p:nvSpPr>
            <p:spPr>
              <a:xfrm rot="10800000">
                <a:off x="3233880" y="445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0" name="Google Shape;5932;p33"/>
              <p:cNvSpPr/>
              <p:nvPr/>
            </p:nvSpPr>
            <p:spPr>
              <a:xfrm rot="10800000">
                <a:off x="1108080" y="12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1" name="Google Shape;5933;p33"/>
              <p:cNvSpPr/>
              <p:nvPr/>
            </p:nvSpPr>
            <p:spPr>
              <a:xfrm rot="10800000">
                <a:off x="2847600" y="568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2" name="Google Shape;5934;p33"/>
              <p:cNvSpPr/>
              <p:nvPr/>
            </p:nvSpPr>
            <p:spPr>
              <a:xfrm rot="10800000">
                <a:off x="971280" y="14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3" name="Google Shape;5935;p33"/>
              <p:cNvSpPr/>
              <p:nvPr/>
            </p:nvSpPr>
            <p:spPr>
              <a:xfrm rot="10800000">
                <a:off x="625680" y="169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4" name="Google Shape;5936;p33"/>
              <p:cNvSpPr/>
              <p:nvPr/>
            </p:nvSpPr>
            <p:spPr>
              <a:xfrm rot="10800000">
                <a:off x="2734200" y="304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5" name="Google Shape;5937;p33"/>
              <p:cNvSpPr/>
              <p:nvPr/>
            </p:nvSpPr>
            <p:spPr>
              <a:xfrm rot="10800000">
                <a:off x="555480" y="3719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6" name="Google Shape;5938;p33"/>
              <p:cNvSpPr/>
              <p:nvPr/>
            </p:nvSpPr>
            <p:spPr>
              <a:xfrm rot="10800000">
                <a:off x="577440" y="261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7" name="Google Shape;5939;p33"/>
              <p:cNvSpPr/>
              <p:nvPr/>
            </p:nvSpPr>
            <p:spPr>
              <a:xfrm rot="10800000">
                <a:off x="2468880" y="57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8" name="Google Shape;5940;p33"/>
              <p:cNvSpPr/>
              <p:nvPr/>
            </p:nvSpPr>
            <p:spPr>
              <a:xfrm rot="10800000">
                <a:off x="789480" y="35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29" name="Google Shape;5941;p33"/>
              <p:cNvSpPr/>
              <p:nvPr/>
            </p:nvSpPr>
            <p:spPr>
              <a:xfrm rot="10800000">
                <a:off x="529920" y="1715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0" name="Google Shape;5942;p33"/>
              <p:cNvSpPr/>
              <p:nvPr/>
            </p:nvSpPr>
            <p:spPr>
              <a:xfrm rot="10800000">
                <a:off x="658800" y="683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1" name="Google Shape;5943;p33"/>
              <p:cNvSpPr/>
              <p:nvPr/>
            </p:nvSpPr>
            <p:spPr>
              <a:xfrm rot="10800000">
                <a:off x="1250280" y="156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2" name="Google Shape;5944;p33"/>
              <p:cNvSpPr/>
              <p:nvPr/>
            </p:nvSpPr>
            <p:spPr>
              <a:xfrm rot="10800000">
                <a:off x="511200" y="210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3" name="Google Shape;5945;p33"/>
              <p:cNvSpPr/>
              <p:nvPr/>
            </p:nvSpPr>
            <p:spPr>
              <a:xfrm rot="10800000">
                <a:off x="443520" y="145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4" name="Google Shape;5946;p33"/>
              <p:cNvSpPr/>
              <p:nvPr/>
            </p:nvSpPr>
            <p:spPr>
              <a:xfrm rot="10800000">
                <a:off x="290520" y="10594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5" name="Google Shape;5947;p33"/>
              <p:cNvSpPr/>
              <p:nvPr/>
            </p:nvSpPr>
            <p:spPr>
              <a:xfrm rot="10800000">
                <a:off x="883440" y="1143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6" name="Google Shape;5948;p33"/>
              <p:cNvSpPr/>
              <p:nvPr/>
            </p:nvSpPr>
            <p:spPr>
              <a:xfrm rot="10800000">
                <a:off x="533520" y="1356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7" name="Google Shape;5949;p33"/>
              <p:cNvSpPr/>
              <p:nvPr/>
            </p:nvSpPr>
            <p:spPr>
              <a:xfrm rot="10800000">
                <a:off x="94320" y="207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8" name="Google Shape;5950;p33"/>
              <p:cNvSpPr/>
              <p:nvPr/>
            </p:nvSpPr>
            <p:spPr>
              <a:xfrm rot="10800000">
                <a:off x="748800" y="1282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39" name="Google Shape;5951;p33"/>
              <p:cNvSpPr/>
              <p:nvPr/>
            </p:nvSpPr>
            <p:spPr>
              <a:xfrm rot="10800000">
                <a:off x="2498760" y="4752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0" name="Google Shape;5952;p33"/>
              <p:cNvSpPr/>
              <p:nvPr/>
            </p:nvSpPr>
            <p:spPr>
              <a:xfrm rot="10800000">
                <a:off x="2050200" y="4693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1" name="Google Shape;5953;p33"/>
              <p:cNvSpPr/>
              <p:nvPr/>
            </p:nvSpPr>
            <p:spPr>
              <a:xfrm rot="10800000">
                <a:off x="2213640" y="49716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2" name="Google Shape;5954;p33"/>
              <p:cNvSpPr/>
              <p:nvPr/>
            </p:nvSpPr>
            <p:spPr>
              <a:xfrm rot="10800000">
                <a:off x="2532240" y="5267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3" name="Google Shape;5955;p33"/>
              <p:cNvSpPr/>
              <p:nvPr/>
            </p:nvSpPr>
            <p:spPr>
              <a:xfrm rot="10800000">
                <a:off x="3123360" y="4739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4" name="Google Shape;5956;p33"/>
              <p:cNvSpPr/>
              <p:nvPr/>
            </p:nvSpPr>
            <p:spPr>
              <a:xfrm rot="10800000">
                <a:off x="1434960" y="5150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5" name="Google Shape;5957;p33"/>
              <p:cNvSpPr/>
              <p:nvPr/>
            </p:nvSpPr>
            <p:spPr>
              <a:xfrm rot="10800000">
                <a:off x="1219680" y="4802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6" name="Google Shape;5958;p33"/>
              <p:cNvSpPr/>
              <p:nvPr/>
            </p:nvSpPr>
            <p:spPr>
              <a:xfrm rot="10800000">
                <a:off x="1085400" y="49410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7" name="Google Shape;5959;p33"/>
              <p:cNvSpPr/>
              <p:nvPr/>
            </p:nvSpPr>
            <p:spPr>
              <a:xfrm rot="10800000">
                <a:off x="213840" y="1140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8" name="Google Shape;5960;p33"/>
              <p:cNvSpPr/>
              <p:nvPr/>
            </p:nvSpPr>
            <p:spPr>
              <a:xfrm rot="10800000">
                <a:off x="730440" y="1673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49" name="Google Shape;5961;p33"/>
              <p:cNvSpPr/>
              <p:nvPr/>
            </p:nvSpPr>
            <p:spPr>
              <a:xfrm rot="10800000">
                <a:off x="-10800" y="26294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0" name="Google Shape;5962;p33"/>
              <p:cNvSpPr/>
              <p:nvPr/>
            </p:nvSpPr>
            <p:spPr>
              <a:xfrm rot="10800000">
                <a:off x="50040" y="782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1" name="Google Shape;5963;p33"/>
              <p:cNvSpPr/>
              <p:nvPr/>
            </p:nvSpPr>
            <p:spPr>
              <a:xfrm rot="10800000">
                <a:off x="1053360" y="150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2" name="Google Shape;5964;p33"/>
              <p:cNvSpPr/>
              <p:nvPr/>
            </p:nvSpPr>
            <p:spPr>
              <a:xfrm rot="10800000">
                <a:off x="100440" y="246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3" name="Google Shape;5965;p33"/>
              <p:cNvSpPr/>
              <p:nvPr/>
            </p:nvSpPr>
            <p:spPr>
              <a:xfrm rot="10800000">
                <a:off x="579960" y="19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4" name="Google Shape;5966;p33"/>
              <p:cNvSpPr/>
              <p:nvPr/>
            </p:nvSpPr>
            <p:spPr>
              <a:xfrm rot="10800000">
                <a:off x="2565360" y="252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5" name="Google Shape;5967;p33"/>
              <p:cNvSpPr/>
              <p:nvPr/>
            </p:nvSpPr>
            <p:spPr>
              <a:xfrm rot="10800000">
                <a:off x="1329480" y="392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6" name="Google Shape;5968;p33"/>
              <p:cNvSpPr/>
              <p:nvPr/>
            </p:nvSpPr>
            <p:spPr>
              <a:xfrm rot="10800000">
                <a:off x="9174960" y="4730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7" name="Google Shape;5969;p33"/>
              <p:cNvSpPr/>
              <p:nvPr/>
            </p:nvSpPr>
            <p:spPr>
              <a:xfrm rot="10800000">
                <a:off x="8695800" y="221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8" name="Google Shape;5970;p33"/>
              <p:cNvSpPr/>
              <p:nvPr/>
            </p:nvSpPr>
            <p:spPr>
              <a:xfrm rot="10800000">
                <a:off x="8664480" y="4573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59" name="Google Shape;5971;p33"/>
              <p:cNvSpPr/>
              <p:nvPr/>
            </p:nvSpPr>
            <p:spPr>
              <a:xfrm rot="10800000">
                <a:off x="8754120" y="1285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0" name="Google Shape;5972;p33"/>
              <p:cNvSpPr/>
              <p:nvPr/>
            </p:nvSpPr>
            <p:spPr>
              <a:xfrm rot="10800000">
                <a:off x="9046800" y="723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1" name="Google Shape;5973;p33"/>
              <p:cNvSpPr/>
              <p:nvPr/>
            </p:nvSpPr>
            <p:spPr>
              <a:xfrm rot="10800000">
                <a:off x="8524080" y="1155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2" name="Google Shape;5974;p33"/>
              <p:cNvSpPr/>
              <p:nvPr/>
            </p:nvSpPr>
            <p:spPr>
              <a:xfrm rot="10800000">
                <a:off x="8976960" y="45529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3" name="Google Shape;5975;p33"/>
              <p:cNvSpPr/>
              <p:nvPr/>
            </p:nvSpPr>
            <p:spPr>
              <a:xfrm rot="10800000">
                <a:off x="9092520" y="4928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4" name="Google Shape;5976;p33"/>
              <p:cNvSpPr/>
              <p:nvPr/>
            </p:nvSpPr>
            <p:spPr>
              <a:xfrm rot="10800000">
                <a:off x="8421120" y="323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5" name="Google Shape;5977;p33"/>
              <p:cNvSpPr/>
              <p:nvPr/>
            </p:nvSpPr>
            <p:spPr>
              <a:xfrm rot="10800000">
                <a:off x="7666200" y="671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6" name="Google Shape;5978;p33"/>
              <p:cNvSpPr/>
              <p:nvPr/>
            </p:nvSpPr>
            <p:spPr>
              <a:xfrm rot="10800000">
                <a:off x="8389800" y="129384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7" name="Google Shape;5979;p33"/>
              <p:cNvSpPr/>
              <p:nvPr/>
            </p:nvSpPr>
            <p:spPr>
              <a:xfrm rot="10800000">
                <a:off x="8558280" y="366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8" name="Google Shape;5980;p33"/>
              <p:cNvSpPr/>
              <p:nvPr/>
            </p:nvSpPr>
            <p:spPr>
              <a:xfrm rot="10800000">
                <a:off x="8778960" y="1837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69" name="Google Shape;5981;p33"/>
              <p:cNvSpPr/>
              <p:nvPr/>
            </p:nvSpPr>
            <p:spPr>
              <a:xfrm rot="10800000">
                <a:off x="8371080" y="1685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0" name="Google Shape;5982;p33"/>
              <p:cNvSpPr/>
              <p:nvPr/>
            </p:nvSpPr>
            <p:spPr>
              <a:xfrm rot="10800000">
                <a:off x="8998200" y="2803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1" name="Google Shape;5983;p33"/>
              <p:cNvSpPr/>
              <p:nvPr/>
            </p:nvSpPr>
            <p:spPr>
              <a:xfrm rot="10800000">
                <a:off x="758520" y="875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2" name="Google Shape;5984;p33"/>
              <p:cNvSpPr/>
              <p:nvPr/>
            </p:nvSpPr>
            <p:spPr>
              <a:xfrm rot="10800000">
                <a:off x="659520" y="251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3" name="Google Shape;5985;p33"/>
              <p:cNvSpPr/>
              <p:nvPr/>
            </p:nvSpPr>
            <p:spPr>
              <a:xfrm rot="10800000">
                <a:off x="1438200" y="545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4" name="Google Shape;5986;p33"/>
              <p:cNvSpPr/>
              <p:nvPr/>
            </p:nvSpPr>
            <p:spPr>
              <a:xfrm rot="10800000">
                <a:off x="8212680" y="59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5" name="Google Shape;5987;p33"/>
              <p:cNvSpPr/>
              <p:nvPr/>
            </p:nvSpPr>
            <p:spPr>
              <a:xfrm rot="10800000">
                <a:off x="6895080" y="282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6" name="Google Shape;5988;p33"/>
              <p:cNvSpPr/>
              <p:nvPr/>
            </p:nvSpPr>
            <p:spPr>
              <a:xfrm rot="10800000">
                <a:off x="7684920" y="137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7" name="Google Shape;5989;p33"/>
              <p:cNvSpPr/>
              <p:nvPr/>
            </p:nvSpPr>
            <p:spPr>
              <a:xfrm rot="10800000">
                <a:off x="7614360" y="4046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8" name="Google Shape;5990;p33"/>
              <p:cNvSpPr/>
              <p:nvPr/>
            </p:nvSpPr>
            <p:spPr>
              <a:xfrm rot="10800000">
                <a:off x="7075080" y="23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79" name="Google Shape;5991;p33"/>
              <p:cNvSpPr/>
              <p:nvPr/>
            </p:nvSpPr>
            <p:spPr>
              <a:xfrm rot="10800000">
                <a:off x="6764760" y="183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0" name="Google Shape;5992;p33"/>
              <p:cNvSpPr/>
              <p:nvPr/>
            </p:nvSpPr>
            <p:spPr>
              <a:xfrm rot="10800000">
                <a:off x="5756040" y="136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1" name="Google Shape;5993;p33"/>
              <p:cNvSpPr/>
              <p:nvPr/>
            </p:nvSpPr>
            <p:spPr>
              <a:xfrm rot="10800000">
                <a:off x="80640" y="334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2" name="Google Shape;5994;p33"/>
              <p:cNvSpPr/>
              <p:nvPr/>
            </p:nvSpPr>
            <p:spPr>
              <a:xfrm rot="10800000">
                <a:off x="225360" y="1915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3" name="Google Shape;5995;p33"/>
              <p:cNvSpPr/>
              <p:nvPr/>
            </p:nvSpPr>
            <p:spPr>
              <a:xfrm rot="10800000">
                <a:off x="1041480" y="60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4" name="Google Shape;5996;p33"/>
              <p:cNvSpPr/>
              <p:nvPr/>
            </p:nvSpPr>
            <p:spPr>
              <a:xfrm rot="10800000">
                <a:off x="74520" y="102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5" name="Google Shape;5997;p33"/>
              <p:cNvSpPr/>
              <p:nvPr/>
            </p:nvSpPr>
            <p:spPr>
              <a:xfrm rot="10800000">
                <a:off x="619920" y="606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6" name="Google Shape;5998;p33"/>
              <p:cNvSpPr/>
              <p:nvPr/>
            </p:nvSpPr>
            <p:spPr>
              <a:xfrm rot="10800000">
                <a:off x="1474200" y="30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7" name="Google Shape;5999;p33"/>
              <p:cNvSpPr/>
              <p:nvPr/>
            </p:nvSpPr>
            <p:spPr>
              <a:xfrm rot="10800000">
                <a:off x="296280" y="2599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8" name="Google Shape;6000;p33"/>
              <p:cNvSpPr/>
              <p:nvPr/>
            </p:nvSpPr>
            <p:spPr>
              <a:xfrm rot="10800000">
                <a:off x="1397880" y="4816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89" name="Google Shape;6001;p33"/>
              <p:cNvSpPr/>
              <p:nvPr/>
            </p:nvSpPr>
            <p:spPr>
              <a:xfrm rot="10800000">
                <a:off x="95400" y="30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0" name="Google Shape;6002;p33"/>
              <p:cNvSpPr/>
              <p:nvPr/>
            </p:nvSpPr>
            <p:spPr>
              <a:xfrm rot="10800000">
                <a:off x="1212840" y="4071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1" name="Google Shape;6003;p33"/>
              <p:cNvSpPr/>
              <p:nvPr/>
            </p:nvSpPr>
            <p:spPr>
              <a:xfrm rot="10800000">
                <a:off x="357480" y="525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2" name="Google Shape;6004;p33"/>
              <p:cNvSpPr/>
              <p:nvPr/>
            </p:nvSpPr>
            <p:spPr>
              <a:xfrm rot="10800000">
                <a:off x="1015920" y="231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3" name="Google Shape;6005;p33"/>
              <p:cNvSpPr/>
              <p:nvPr/>
            </p:nvSpPr>
            <p:spPr>
              <a:xfrm rot="10800000">
                <a:off x="1130400" y="60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4" name="Google Shape;6006;p33"/>
              <p:cNvSpPr/>
              <p:nvPr/>
            </p:nvSpPr>
            <p:spPr>
              <a:xfrm rot="10800000">
                <a:off x="925920" y="2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5" name="Google Shape;6007;p33"/>
              <p:cNvSpPr/>
              <p:nvPr/>
            </p:nvSpPr>
            <p:spPr>
              <a:xfrm rot="10800000">
                <a:off x="8741880" y="3470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6" name="Google Shape;6008;p33"/>
              <p:cNvSpPr/>
              <p:nvPr/>
            </p:nvSpPr>
            <p:spPr>
              <a:xfrm rot="10800000">
                <a:off x="8502120" y="38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7" name="Google Shape;6009;p33"/>
              <p:cNvSpPr/>
              <p:nvPr/>
            </p:nvSpPr>
            <p:spPr>
              <a:xfrm rot="10800000">
                <a:off x="7302960" y="25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8" name="Google Shape;6010;p33"/>
              <p:cNvSpPr/>
              <p:nvPr/>
            </p:nvSpPr>
            <p:spPr>
              <a:xfrm rot="10800000">
                <a:off x="311760" y="100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4999" name="Google Shape;6011;p33"/>
              <p:cNvSpPr/>
              <p:nvPr/>
            </p:nvSpPr>
            <p:spPr>
              <a:xfrm rot="10800000">
                <a:off x="8884800" y="3123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0" name="Google Shape;6012;p33"/>
              <p:cNvSpPr/>
              <p:nvPr/>
            </p:nvSpPr>
            <p:spPr>
              <a:xfrm rot="10800000">
                <a:off x="6184080" y="335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1" name="Google Shape;6013;p33"/>
              <p:cNvSpPr/>
              <p:nvPr/>
            </p:nvSpPr>
            <p:spPr>
              <a:xfrm rot="10800000">
                <a:off x="5529240" y="6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2" name="Google Shape;6014;p33"/>
              <p:cNvSpPr/>
              <p:nvPr/>
            </p:nvSpPr>
            <p:spPr>
              <a:xfrm rot="10800000">
                <a:off x="6321240" y="378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3" name="Google Shape;6015;p33"/>
              <p:cNvSpPr/>
              <p:nvPr/>
            </p:nvSpPr>
            <p:spPr>
              <a:xfrm rot="10800000">
                <a:off x="4575960" y="4269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4" name="Google Shape;6016;p33"/>
              <p:cNvSpPr/>
              <p:nvPr/>
            </p:nvSpPr>
            <p:spPr>
              <a:xfrm rot="10800000">
                <a:off x="5317920" y="64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5" name="Google Shape;6017;p33"/>
              <p:cNvSpPr/>
              <p:nvPr/>
            </p:nvSpPr>
            <p:spPr>
              <a:xfrm rot="10800000">
                <a:off x="825120" y="447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6" name="Google Shape;6018;p33"/>
              <p:cNvSpPr/>
              <p:nvPr/>
            </p:nvSpPr>
            <p:spPr>
              <a:xfrm rot="10800000">
                <a:off x="3640680" y="620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7" name="Google Shape;6019;p33"/>
              <p:cNvSpPr/>
              <p:nvPr/>
            </p:nvSpPr>
            <p:spPr>
              <a:xfrm rot="10800000">
                <a:off x="4706640" y="682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8" name="Google Shape;6020;p33"/>
              <p:cNvSpPr/>
              <p:nvPr/>
            </p:nvSpPr>
            <p:spPr>
              <a:xfrm rot="10800000">
                <a:off x="302400" y="1796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09" name="Google Shape;6021;p33"/>
              <p:cNvSpPr/>
              <p:nvPr/>
            </p:nvSpPr>
            <p:spPr>
              <a:xfrm rot="10800000">
                <a:off x="5065920" y="26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10" name="Google Shape;6022;p33"/>
              <p:cNvSpPr/>
              <p:nvPr/>
            </p:nvSpPr>
            <p:spPr>
              <a:xfrm rot="10800000">
                <a:off x="5793480" y="639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grpSp>
        <p:nvGrpSpPr>
          <p:cNvPr id="5011" name="Google Shape;6023;p33"/>
          <p:cNvGrpSpPr/>
          <p:nvPr/>
        </p:nvGrpSpPr>
        <p:grpSpPr>
          <a:xfrm>
            <a:off x="-413280" y="-539640"/>
            <a:ext cx="9749520" cy="6107760"/>
            <a:chOff x="-413280" y="-539640"/>
            <a:chExt cx="9749520" cy="6107760"/>
          </a:xfrm>
        </p:grpSpPr>
        <p:sp>
          <p:nvSpPr>
            <p:cNvPr id="5012" name="Google Shape;6024;p33"/>
            <p:cNvSpPr/>
            <p:nvPr/>
          </p:nvSpPr>
          <p:spPr>
            <a:xfrm flipH="1">
              <a:off x="296280" y="2037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13" name="Google Shape;6025;p33"/>
            <p:cNvSpPr/>
            <p:nvPr/>
          </p:nvSpPr>
          <p:spPr>
            <a:xfrm rot="6975600" flipH="1">
              <a:off x="-351720" y="4748400"/>
              <a:ext cx="803880" cy="636480"/>
            </a:xfrm>
            <a:custGeom>
              <a:avLst/>
              <a:gdLst>
                <a:gd name="textAreaLeft" fmla="*/ -360 w 803880"/>
                <a:gd name="textAreaRight" fmla="*/ 803880 w 803880"/>
                <a:gd name="textAreaTop" fmla="*/ 0 h 636480"/>
                <a:gd name="textAreaBottom" fmla="*/ 636840 h 63648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14" name="Google Shape;6026;p33"/>
            <p:cNvSpPr/>
            <p:nvPr/>
          </p:nvSpPr>
          <p:spPr>
            <a:xfrm rot="6975600" flipH="1">
              <a:off x="7356600" y="-145800"/>
              <a:ext cx="1730520" cy="1371240"/>
            </a:xfrm>
            <a:custGeom>
              <a:avLst/>
              <a:gdLst>
                <a:gd name="textAreaLeft" fmla="*/ -360 w 1730520"/>
                <a:gd name="textAreaRight" fmla="*/ 1730520 w 1730520"/>
                <a:gd name="textAreaTop" fmla="*/ 0 h 1371240"/>
                <a:gd name="textAreaBottom" fmla="*/ 1371600 h 137124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15" name="Google Shape;6027;p33"/>
            <p:cNvSpPr/>
            <p:nvPr/>
          </p:nvSpPr>
          <p:spPr>
            <a:xfrm rot="384600">
              <a:off x="7610040" y="10836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16" name="Google Shape;6028;p33"/>
            <p:cNvSpPr/>
            <p:nvPr/>
          </p:nvSpPr>
          <p:spPr>
            <a:xfrm>
              <a:off x="8547840" y="59508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17" name="Google Shape;6029;p33"/>
            <p:cNvSpPr/>
            <p:nvPr/>
          </p:nvSpPr>
          <p:spPr>
            <a:xfrm>
              <a:off x="8664120" y="4423680"/>
              <a:ext cx="672120" cy="532440"/>
            </a:xfrm>
            <a:custGeom>
              <a:avLst/>
              <a:gdLst>
                <a:gd name="textAreaLeft" fmla="*/ 0 w 672120"/>
                <a:gd name="textAreaRight" fmla="*/ 672480 w 672120"/>
                <a:gd name="textAreaTop" fmla="*/ 0 h 532440"/>
                <a:gd name="textAreaBottom" fmla="*/ 532800 h 53244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_AND_TWO_COLUMNS">
    <p:bg>
      <p:bgPr>
        <a:solidFill>
          <a:schemeClr val="dk2"/>
        </a:solidFill>
        <a:effectLst/>
      </p:bgPr>
    </p:bg>
    <p:spTree>
      <p:nvGrpSpPr>
        <p:cNvPr id="1" name=""/>
        <p:cNvGrpSpPr/>
        <p:nvPr/>
      </p:nvGrpSpPr>
      <p:grpSpPr>
        <a:xfrm>
          <a:off x="0" y="0"/>
          <a:ext cx="0" cy="0"/>
          <a:chOff x="0" y="0"/>
          <a:chExt cx="0" cy="0"/>
        </a:xfrm>
      </p:grpSpPr>
      <p:pic>
        <p:nvPicPr>
          <p:cNvPr id="5018" name="Google Shape;616;p5"/>
          <p:cNvPicPr/>
          <p:nvPr/>
        </p:nvPicPr>
        <p:blipFill>
          <a:blip r:embed="rId2"/>
          <a:stretch/>
        </p:blipFill>
        <p:spPr>
          <a:xfrm>
            <a:off x="0" y="0"/>
            <a:ext cx="9143640" cy="5143320"/>
          </a:xfrm>
          <a:prstGeom prst="rect">
            <a:avLst/>
          </a:prstGeom>
          <a:noFill/>
          <a:ln w="0">
            <a:noFill/>
          </a:ln>
        </p:spPr>
      </p:pic>
      <p:sp>
        <p:nvSpPr>
          <p:cNvPr id="501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5020" name="Google Shape;622;p5"/>
          <p:cNvGrpSpPr/>
          <p:nvPr/>
        </p:nvGrpSpPr>
        <p:grpSpPr>
          <a:xfrm>
            <a:off x="-14400" y="-31320"/>
            <a:ext cx="9234360" cy="5210640"/>
            <a:chOff x="-14400" y="-31320"/>
            <a:chExt cx="9234360" cy="5210640"/>
          </a:xfrm>
        </p:grpSpPr>
        <p:sp>
          <p:nvSpPr>
            <p:cNvPr id="5021" name="Google Shape;623;p5"/>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2" name="Google Shape;624;p5"/>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3" name="Google Shape;625;p5"/>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4" name="Google Shape;626;p5"/>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5" name="Google Shape;627;p5"/>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6" name="Google Shape;628;p5"/>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7" name="Google Shape;629;p5"/>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8" name="Google Shape;630;p5"/>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29" name="Google Shape;631;p5"/>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0" name="Google Shape;632;p5"/>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1" name="Google Shape;633;p5"/>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2" name="Google Shape;634;p5"/>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3" name="Google Shape;635;p5"/>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4" name="Google Shape;636;p5"/>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5" name="Google Shape;637;p5"/>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6" name="Google Shape;638;p5"/>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7" name="Google Shape;639;p5"/>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8" name="Google Shape;640;p5"/>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39" name="Google Shape;641;p5"/>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0" name="Google Shape;642;p5"/>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1" name="Google Shape;643;p5"/>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2" name="Google Shape;644;p5"/>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3" name="Google Shape;645;p5"/>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4" name="Google Shape;646;p5"/>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5" name="Google Shape;647;p5"/>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6" name="Google Shape;648;p5"/>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7" name="Google Shape;649;p5"/>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8" name="Google Shape;650;p5"/>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49" name="Google Shape;651;p5"/>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0" name="Google Shape;652;p5"/>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1" name="Google Shape;653;p5"/>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2" name="Google Shape;654;p5"/>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3" name="Google Shape;655;p5"/>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4" name="Google Shape;656;p5"/>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5" name="Google Shape;657;p5"/>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6" name="Google Shape;658;p5"/>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7" name="Google Shape;659;p5"/>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8" name="Google Shape;660;p5"/>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59" name="Google Shape;661;p5"/>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0" name="Google Shape;662;p5"/>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1" name="Google Shape;663;p5"/>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2" name="Google Shape;664;p5"/>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3" name="Google Shape;665;p5"/>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4" name="Google Shape;666;p5"/>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5" name="Google Shape;667;p5"/>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6" name="Google Shape;668;p5"/>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7" name="Google Shape;669;p5"/>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8" name="Google Shape;670;p5"/>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69" name="Google Shape;671;p5"/>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0" name="Google Shape;672;p5"/>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1" name="Google Shape;673;p5"/>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2" name="Google Shape;674;p5"/>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3" name="Google Shape;675;p5"/>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4" name="Google Shape;676;p5"/>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5" name="Google Shape;677;p5"/>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6" name="Google Shape;678;p5"/>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7" name="Google Shape;679;p5"/>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8" name="Google Shape;680;p5"/>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79" name="Google Shape;681;p5"/>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0" name="Google Shape;682;p5"/>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1" name="Google Shape;683;p5"/>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2" name="Google Shape;684;p5"/>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3" name="Google Shape;685;p5"/>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4" name="Google Shape;686;p5"/>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5" name="Google Shape;687;p5"/>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6" name="Google Shape;688;p5"/>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7" name="Google Shape;689;p5"/>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8" name="Google Shape;690;p5"/>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89" name="Google Shape;691;p5"/>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0" name="Google Shape;692;p5"/>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1" name="Google Shape;693;p5"/>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2" name="Google Shape;694;p5"/>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3" name="Google Shape;695;p5"/>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4" name="Google Shape;696;p5"/>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5" name="Google Shape;697;p5"/>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6" name="Google Shape;698;p5"/>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7" name="Google Shape;699;p5"/>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8" name="Google Shape;700;p5"/>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099" name="Google Shape;701;p5"/>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0" name="Google Shape;702;p5"/>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1" name="Google Shape;703;p5"/>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2" name="Google Shape;704;p5"/>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3" name="Google Shape;705;p5"/>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4" name="Google Shape;706;p5"/>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5" name="Google Shape;707;p5"/>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6" name="Google Shape;708;p5"/>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7" name="Google Shape;709;p5"/>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8" name="Google Shape;710;p5"/>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09" name="Google Shape;711;p5"/>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0" name="Google Shape;712;p5"/>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1" name="Google Shape;713;p5"/>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2" name="Google Shape;714;p5"/>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3" name="Google Shape;715;p5"/>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4" name="Google Shape;716;p5"/>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5" name="Google Shape;717;p5"/>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6" name="Google Shape;718;p5"/>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7" name="Google Shape;719;p5"/>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8" name="Google Shape;720;p5"/>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19" name="Google Shape;721;p5"/>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0" name="Google Shape;722;p5"/>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1" name="Google Shape;723;p5"/>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2" name="Google Shape;724;p5"/>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3" name="Google Shape;725;p5"/>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4" name="Google Shape;726;p5"/>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5" name="Google Shape;727;p5"/>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6" name="Google Shape;728;p5"/>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7" name="Google Shape;729;p5"/>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8" name="Google Shape;730;p5"/>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29" name="Google Shape;731;p5"/>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0" name="Google Shape;732;p5"/>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1" name="Google Shape;733;p5"/>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2" name="Google Shape;734;p5"/>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3" name="Google Shape;735;p5"/>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4" name="Google Shape;736;p5"/>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5" name="Google Shape;737;p5"/>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6" name="Google Shape;738;p5"/>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7" name="Google Shape;739;p5"/>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8" name="Google Shape;740;p5"/>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39" name="Google Shape;741;p5"/>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0" name="Google Shape;742;p5"/>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1" name="Google Shape;743;p5"/>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2" name="Google Shape;744;p5"/>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3" name="Google Shape;745;p5"/>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4" name="Google Shape;746;p5"/>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5" name="Google Shape;747;p5"/>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6" name="Google Shape;748;p5"/>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7" name="Google Shape;749;p5"/>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8" name="Google Shape;750;p5"/>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49" name="Google Shape;751;p5"/>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0" name="Google Shape;752;p5"/>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1" name="Google Shape;753;p5"/>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2" name="Google Shape;754;p5"/>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3" name="Google Shape;755;p5"/>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4" name="Google Shape;756;p5"/>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5" name="Google Shape;757;p5"/>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6" name="Google Shape;758;p5"/>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7" name="Google Shape;759;p5"/>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8" name="Google Shape;760;p5"/>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59" name="Google Shape;761;p5"/>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0" name="Google Shape;762;p5"/>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1" name="Google Shape;763;p5"/>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2" name="Google Shape;764;p5"/>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3" name="Google Shape;765;p5"/>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4" name="Google Shape;766;p5"/>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5" name="Google Shape;767;p5"/>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6" name="Google Shape;768;p5"/>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7" name="Google Shape;769;p5"/>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8" name="Google Shape;770;p5"/>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69" name="Google Shape;771;p5"/>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0" name="Google Shape;772;p5"/>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1" name="Google Shape;773;p5"/>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2" name="Google Shape;774;p5"/>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3" name="Google Shape;775;p5"/>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4" name="Google Shape;776;p5"/>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5" name="Google Shape;777;p5"/>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6" name="Google Shape;778;p5"/>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7" name="Google Shape;779;p5"/>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8" name="Google Shape;780;p5"/>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79" name="Google Shape;781;p5"/>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0" name="Google Shape;782;p5"/>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1" name="Google Shape;783;p5"/>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2" name="Google Shape;784;p5"/>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3" name="Google Shape;785;p5"/>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4" name="Google Shape;786;p5"/>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5" name="Google Shape;787;p5"/>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6" name="Google Shape;788;p5"/>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7" name="Google Shape;789;p5"/>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8" name="Google Shape;790;p5"/>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89" name="Google Shape;791;p5"/>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0" name="Google Shape;792;p5"/>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1" name="Google Shape;793;p5"/>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2" name="Google Shape;794;p5"/>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3" name="Google Shape;795;p5"/>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4" name="Google Shape;796;p5"/>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5" name="Google Shape;797;p5"/>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6" name="Google Shape;798;p5"/>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7" name="Google Shape;799;p5"/>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8" name="Google Shape;800;p5"/>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199" name="Google Shape;801;p5"/>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0" name="Google Shape;802;p5"/>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1" name="Google Shape;803;p5"/>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2" name="Google Shape;804;p5"/>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3" name="Google Shape;805;p5"/>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4" name="Google Shape;806;p5"/>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5" name="Google Shape;807;p5"/>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6" name="Google Shape;808;p5"/>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7" name="Google Shape;809;p5"/>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8" name="Google Shape;810;p5"/>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09" name="Google Shape;811;p5"/>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0" name="Google Shape;812;p5"/>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1" name="Google Shape;813;p5"/>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2" name="Google Shape;814;p5"/>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3" name="Google Shape;815;p5"/>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4" name="Google Shape;816;p5"/>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chemeClr val="dk2"/>
        </a:solidFill>
        <a:effectLst/>
      </p:bgPr>
    </p:bg>
    <p:spTree>
      <p:nvGrpSpPr>
        <p:cNvPr id="1" name=""/>
        <p:cNvGrpSpPr/>
        <p:nvPr/>
      </p:nvGrpSpPr>
      <p:grpSpPr>
        <a:xfrm>
          <a:off x="0" y="0"/>
          <a:ext cx="0" cy="0"/>
          <a:chOff x="0" y="0"/>
          <a:chExt cx="0" cy="0"/>
        </a:xfrm>
      </p:grpSpPr>
      <p:pic>
        <p:nvPicPr>
          <p:cNvPr id="5215" name="Google Shape;818;p6"/>
          <p:cNvPicPr/>
          <p:nvPr/>
        </p:nvPicPr>
        <p:blipFill>
          <a:blip r:embed="rId2"/>
          <a:stretch/>
        </p:blipFill>
        <p:spPr>
          <a:xfrm>
            <a:off x="0" y="0"/>
            <a:ext cx="9143640" cy="5143320"/>
          </a:xfrm>
          <a:prstGeom prst="rect">
            <a:avLst/>
          </a:prstGeom>
          <a:noFill/>
          <a:ln w="0">
            <a:noFill/>
          </a:ln>
        </p:spPr>
      </p:pic>
      <p:sp>
        <p:nvSpPr>
          <p:cNvPr id="5216"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5217" name="Google Shape;820;p6"/>
          <p:cNvGrpSpPr/>
          <p:nvPr/>
        </p:nvGrpSpPr>
        <p:grpSpPr>
          <a:xfrm>
            <a:off x="360" y="0"/>
            <a:ext cx="9352800" cy="5143320"/>
            <a:chOff x="360" y="0"/>
            <a:chExt cx="9352800" cy="5143320"/>
          </a:xfrm>
        </p:grpSpPr>
        <p:sp>
          <p:nvSpPr>
            <p:cNvPr id="5218" name="Google Shape;821;p6"/>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19" name="Google Shape;822;p6"/>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0" name="Google Shape;823;p6"/>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1" name="Google Shape;824;p6"/>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2" name="Google Shape;825;p6"/>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3" name="Google Shape;826;p6"/>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4" name="Google Shape;827;p6"/>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5" name="Google Shape;828;p6"/>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6" name="Google Shape;829;p6"/>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7" name="Google Shape;830;p6"/>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8" name="Google Shape;831;p6"/>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29" name="Google Shape;832;p6"/>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0" name="Google Shape;833;p6"/>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1" name="Google Shape;834;p6"/>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2" name="Google Shape;835;p6"/>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3" name="Google Shape;836;p6"/>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4" name="Google Shape;837;p6"/>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5" name="Google Shape;838;p6"/>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6" name="Google Shape;839;p6"/>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7" name="Google Shape;840;p6"/>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8" name="Google Shape;841;p6"/>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39" name="Google Shape;842;p6"/>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0" name="Google Shape;843;p6"/>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1" name="Google Shape;844;p6"/>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2" name="Google Shape;845;p6"/>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3" name="Google Shape;846;p6"/>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4" name="Google Shape;847;p6"/>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5" name="Google Shape;848;p6"/>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6" name="Google Shape;849;p6"/>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7" name="Google Shape;850;p6"/>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8" name="Google Shape;851;p6"/>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49" name="Google Shape;852;p6"/>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0" name="Google Shape;853;p6"/>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1" name="Google Shape;854;p6"/>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2" name="Google Shape;855;p6"/>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3" name="Google Shape;856;p6"/>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4" name="Google Shape;857;p6"/>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5" name="Google Shape;858;p6"/>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6" name="Google Shape;859;p6"/>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7" name="Google Shape;860;p6"/>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8" name="Google Shape;861;p6"/>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59" name="Google Shape;862;p6"/>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0" name="Google Shape;863;p6"/>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1" name="Google Shape;864;p6"/>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2" name="Google Shape;865;p6"/>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3" name="Google Shape;866;p6"/>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4" name="Google Shape;867;p6"/>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5" name="Google Shape;868;p6"/>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6" name="Google Shape;869;p6"/>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7" name="Google Shape;870;p6"/>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8" name="Google Shape;871;p6"/>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69" name="Google Shape;872;p6"/>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0" name="Google Shape;873;p6"/>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1" name="Google Shape;874;p6"/>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2" name="Google Shape;875;p6"/>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3" name="Google Shape;876;p6"/>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4" name="Google Shape;877;p6"/>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5" name="Google Shape;878;p6"/>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6" name="Google Shape;879;p6"/>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7" name="Google Shape;880;p6"/>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8" name="Google Shape;881;p6"/>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79" name="Google Shape;882;p6"/>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0" name="Google Shape;883;p6"/>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1" name="Google Shape;884;p6"/>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2" name="Google Shape;885;p6"/>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3" name="Google Shape;886;p6"/>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4" name="Google Shape;887;p6"/>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5" name="Google Shape;888;p6"/>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6" name="Google Shape;889;p6"/>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7" name="Google Shape;890;p6"/>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8" name="Google Shape;891;p6"/>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89" name="Google Shape;892;p6"/>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0" name="Google Shape;893;p6"/>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1" name="Google Shape;894;p6"/>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2" name="Google Shape;895;p6"/>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3" name="Google Shape;896;p6"/>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4" name="Google Shape;897;p6"/>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5" name="Google Shape;898;p6"/>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6" name="Google Shape;899;p6"/>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7" name="Google Shape;900;p6"/>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8" name="Google Shape;901;p6"/>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299" name="Google Shape;902;p6"/>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0" name="Google Shape;903;p6"/>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1" name="Google Shape;904;p6"/>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2" name="Google Shape;905;p6"/>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3" name="Google Shape;906;p6"/>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4" name="Google Shape;907;p6"/>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5" name="Google Shape;908;p6"/>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6" name="Google Shape;909;p6"/>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7" name="Google Shape;910;p6"/>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8" name="Google Shape;911;p6"/>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09" name="Google Shape;912;p6"/>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0" name="Google Shape;913;p6"/>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1" name="Google Shape;914;p6"/>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2" name="Google Shape;915;p6"/>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5313" name="Google Shape;916;p6"/>
          <p:cNvSpPr/>
          <p:nvPr/>
        </p:nvSpPr>
        <p:spPr>
          <a:xfrm>
            <a:off x="8430840" y="4604040"/>
            <a:ext cx="545760" cy="432360"/>
          </a:xfrm>
          <a:custGeom>
            <a:avLst/>
            <a:gdLst>
              <a:gd name="textAreaLeft" fmla="*/ 0 w 545760"/>
              <a:gd name="textAreaRight" fmla="*/ 54612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nvGrpSpPr>
          <p:cNvPr id="5314" name="Google Shape;917;p6"/>
          <p:cNvGrpSpPr/>
          <p:nvPr/>
        </p:nvGrpSpPr>
        <p:grpSpPr>
          <a:xfrm>
            <a:off x="112320" y="127800"/>
            <a:ext cx="506520" cy="506520"/>
            <a:chOff x="112320" y="127800"/>
            <a:chExt cx="506520" cy="506520"/>
          </a:xfrm>
        </p:grpSpPr>
        <p:sp>
          <p:nvSpPr>
            <p:cNvPr id="5315" name="Google Shape;918;p6"/>
            <p:cNvSpPr/>
            <p:nvPr/>
          </p:nvSpPr>
          <p:spPr>
            <a:xfrm>
              <a:off x="370080" y="12780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6" name="Google Shape;919;p6"/>
            <p:cNvSpPr/>
            <p:nvPr/>
          </p:nvSpPr>
          <p:spPr>
            <a:xfrm>
              <a:off x="112320" y="36288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7" name="Google Shape;920;p6"/>
            <p:cNvSpPr/>
            <p:nvPr/>
          </p:nvSpPr>
          <p:spPr>
            <a:xfrm>
              <a:off x="234000" y="25056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18" name="Google Shape;921;p6"/>
            <p:cNvSpPr/>
            <p:nvPr/>
          </p:nvSpPr>
          <p:spPr>
            <a:xfrm>
              <a:off x="241200" y="22860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ONE_COLUMN_TEXT">
    <p:bg>
      <p:bgPr>
        <a:solidFill>
          <a:schemeClr val="dk2"/>
        </a:solidFill>
        <a:effectLst/>
      </p:bgPr>
    </p:bg>
    <p:spTree>
      <p:nvGrpSpPr>
        <p:cNvPr id="1" name=""/>
        <p:cNvGrpSpPr/>
        <p:nvPr/>
      </p:nvGrpSpPr>
      <p:grpSpPr>
        <a:xfrm>
          <a:off x="0" y="0"/>
          <a:ext cx="0" cy="0"/>
          <a:chOff x="0" y="0"/>
          <a:chExt cx="0" cy="0"/>
        </a:xfrm>
      </p:grpSpPr>
      <p:pic>
        <p:nvPicPr>
          <p:cNvPr id="5319" name="Google Shape;923;p7"/>
          <p:cNvPicPr/>
          <p:nvPr/>
        </p:nvPicPr>
        <p:blipFill>
          <a:blip r:embed="rId2"/>
          <a:stretch/>
        </p:blipFill>
        <p:spPr>
          <a:xfrm>
            <a:off x="0" y="0"/>
            <a:ext cx="9143640" cy="5143320"/>
          </a:xfrm>
          <a:prstGeom prst="rect">
            <a:avLst/>
          </a:prstGeom>
          <a:noFill/>
          <a:ln w="0">
            <a:noFill/>
          </a:ln>
        </p:spPr>
      </p:pic>
      <p:sp>
        <p:nvSpPr>
          <p:cNvPr id="5320" name="PlaceHolder 1"/>
          <p:cNvSpPr>
            <a:spLocks noGrp="1"/>
          </p:cNvSpPr>
          <p:nvPr>
            <p:ph type="title"/>
          </p:nvPr>
        </p:nvSpPr>
        <p:spPr>
          <a:xfrm>
            <a:off x="720000" y="444960"/>
            <a:ext cx="771048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5321" name="PlaceHolder 2"/>
          <p:cNvSpPr>
            <a:spLocks noGrp="1"/>
          </p:cNvSpPr>
          <p:nvPr>
            <p:ph type="body"/>
          </p:nvPr>
        </p:nvSpPr>
        <p:spPr>
          <a:xfrm>
            <a:off x="5343840" y="1407240"/>
            <a:ext cx="2883960" cy="2883960"/>
          </a:xfrm>
          <a:prstGeom prst="rect">
            <a:avLst/>
          </a:prstGeom>
          <a:noFill/>
          <a:ln w="28440">
            <a:solidFill>
              <a:schemeClr val="lt2"/>
            </a:solidFill>
            <a:round/>
          </a:ln>
          <a:effectLst>
            <a:outerShdw blurRad="200160" dist="19080" rotWithShape="0">
              <a:srgbClr val="303CB8"/>
            </a:outerShdw>
          </a:effectLst>
        </p:spPr>
        <p:txBody>
          <a:bodyPr lIns="90000" tIns="45000" rIns="90000" bIns="45000" anchor="t">
            <a:normAutofit fontScale="40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grpSp>
        <p:nvGrpSpPr>
          <p:cNvPr id="5322" name="Google Shape;927;p7"/>
          <p:cNvGrpSpPr/>
          <p:nvPr/>
        </p:nvGrpSpPr>
        <p:grpSpPr>
          <a:xfrm>
            <a:off x="0" y="0"/>
            <a:ext cx="9352800" cy="5143320"/>
            <a:chOff x="0" y="0"/>
            <a:chExt cx="9352800" cy="5143320"/>
          </a:xfrm>
        </p:grpSpPr>
        <p:sp>
          <p:nvSpPr>
            <p:cNvPr id="5323" name="Google Shape;928;p7"/>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4" name="Google Shape;929;p7"/>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5" name="Google Shape;930;p7"/>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6" name="Google Shape;931;p7"/>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7" name="Google Shape;932;p7"/>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8" name="Google Shape;933;p7"/>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29" name="Google Shape;934;p7"/>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0" name="Google Shape;935;p7"/>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1" name="Google Shape;936;p7"/>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2" name="Google Shape;937;p7"/>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3" name="Google Shape;938;p7"/>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4" name="Google Shape;939;p7"/>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5" name="Google Shape;940;p7"/>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6" name="Google Shape;941;p7"/>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7" name="Google Shape;942;p7"/>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8" name="Google Shape;943;p7"/>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39" name="Google Shape;944;p7"/>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0" name="Google Shape;945;p7"/>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1" name="Google Shape;946;p7"/>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2" name="Google Shape;947;p7"/>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3" name="Google Shape;948;p7"/>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4" name="Google Shape;949;p7"/>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5" name="Google Shape;950;p7"/>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6" name="Google Shape;951;p7"/>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7" name="Google Shape;952;p7"/>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8" name="Google Shape;953;p7"/>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49" name="Google Shape;954;p7"/>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0" name="Google Shape;955;p7"/>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1" name="Google Shape;956;p7"/>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2" name="Google Shape;957;p7"/>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3" name="Google Shape;958;p7"/>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4" name="Google Shape;959;p7"/>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5" name="Google Shape;960;p7"/>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6" name="Google Shape;961;p7"/>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7" name="Google Shape;962;p7"/>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8" name="Google Shape;963;p7"/>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59" name="Google Shape;964;p7"/>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0" name="Google Shape;965;p7"/>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1" name="Google Shape;966;p7"/>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2" name="Google Shape;967;p7"/>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3" name="Google Shape;968;p7"/>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4" name="Google Shape;969;p7"/>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5" name="Google Shape;970;p7"/>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6" name="Google Shape;971;p7"/>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7" name="Google Shape;972;p7"/>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8" name="Google Shape;973;p7"/>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69" name="Google Shape;974;p7"/>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0" name="Google Shape;975;p7"/>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1" name="Google Shape;976;p7"/>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2" name="Google Shape;977;p7"/>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3" name="Google Shape;978;p7"/>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4" name="Google Shape;979;p7"/>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5" name="Google Shape;980;p7"/>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6" name="Google Shape;981;p7"/>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7" name="Google Shape;982;p7"/>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8" name="Google Shape;983;p7"/>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79" name="Google Shape;984;p7"/>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0" name="Google Shape;985;p7"/>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1" name="Google Shape;986;p7"/>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2" name="Google Shape;987;p7"/>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3" name="Google Shape;988;p7"/>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4" name="Google Shape;989;p7"/>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5" name="Google Shape;990;p7"/>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6" name="Google Shape;991;p7"/>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7" name="Google Shape;992;p7"/>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8" name="Google Shape;993;p7"/>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89" name="Google Shape;994;p7"/>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0" name="Google Shape;995;p7"/>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1" name="Google Shape;996;p7"/>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2" name="Google Shape;997;p7"/>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3" name="Google Shape;998;p7"/>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4" name="Google Shape;999;p7"/>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5" name="Google Shape;1000;p7"/>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6" name="Google Shape;1001;p7"/>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7" name="Google Shape;1002;p7"/>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8" name="Google Shape;1003;p7"/>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399" name="Google Shape;1004;p7"/>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0" name="Google Shape;1005;p7"/>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1" name="Google Shape;1006;p7"/>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2" name="Google Shape;1007;p7"/>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3" name="Google Shape;1008;p7"/>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4" name="Google Shape;1009;p7"/>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5" name="Google Shape;1010;p7"/>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6" name="Google Shape;1011;p7"/>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7" name="Google Shape;1012;p7"/>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8" name="Google Shape;1013;p7"/>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09" name="Google Shape;1014;p7"/>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0" name="Google Shape;1015;p7"/>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1" name="Google Shape;1016;p7"/>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2" name="Google Shape;1017;p7"/>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3" name="Google Shape;1018;p7"/>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4" name="Google Shape;1019;p7"/>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5" name="Google Shape;1020;p7"/>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6" name="Google Shape;1021;p7"/>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17" name="Google Shape;1022;p7"/>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grpSp>
        <p:nvGrpSpPr>
          <p:cNvPr id="5418" name="Google Shape;1023;p7"/>
          <p:cNvGrpSpPr/>
          <p:nvPr/>
        </p:nvGrpSpPr>
        <p:grpSpPr>
          <a:xfrm>
            <a:off x="255240" y="250200"/>
            <a:ext cx="8664480" cy="4597200"/>
            <a:chOff x="255240" y="250200"/>
            <a:chExt cx="8664480" cy="4597200"/>
          </a:xfrm>
        </p:grpSpPr>
        <p:sp>
          <p:nvSpPr>
            <p:cNvPr id="5419" name="Google Shape;1024;p7"/>
            <p:cNvSpPr/>
            <p:nvPr/>
          </p:nvSpPr>
          <p:spPr>
            <a:xfrm flipH="1">
              <a:off x="254880" y="250200"/>
              <a:ext cx="729720" cy="578160"/>
            </a:xfrm>
            <a:custGeom>
              <a:avLst/>
              <a:gdLst>
                <a:gd name="textAreaLeft" fmla="*/ -360 w 729720"/>
                <a:gd name="textAreaRight" fmla="*/ 72972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420" name="Google Shape;1025;p7"/>
            <p:cNvSpPr/>
            <p:nvPr/>
          </p:nvSpPr>
          <p:spPr>
            <a:xfrm>
              <a:off x="8496360" y="451224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CAPTION_ONLY">
    <p:bg>
      <p:bgPr>
        <a:solidFill>
          <a:schemeClr val="dk2"/>
        </a:solidFill>
        <a:effectLst/>
      </p:bgPr>
    </p:bg>
    <p:spTree>
      <p:nvGrpSpPr>
        <p:cNvPr id="1" name=""/>
        <p:cNvGrpSpPr/>
        <p:nvPr/>
      </p:nvGrpSpPr>
      <p:grpSpPr>
        <a:xfrm>
          <a:off x="0" y="0"/>
          <a:ext cx="0" cy="0"/>
          <a:chOff x="0" y="0"/>
          <a:chExt cx="0" cy="0"/>
        </a:xfrm>
      </p:grpSpPr>
      <p:sp>
        <p:nvSpPr>
          <p:cNvPr id="5922"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5923" name="PlaceHolder 2"/>
          <p:cNvSpPr>
            <a:spLocks noGrp="1"/>
          </p:cNvSpPr>
          <p:nvPr>
            <p:ph type="title"/>
          </p:nvPr>
        </p:nvSpPr>
        <p:spPr>
          <a:xfrm>
            <a:off x="2203920" y="1203120"/>
            <a:ext cx="4735800" cy="1009080"/>
          </a:xfrm>
          <a:prstGeom prst="rect">
            <a:avLst/>
          </a:prstGeom>
          <a:solidFill>
            <a:srgbClr val="000000">
              <a:alpha val="34000"/>
            </a:srgbClr>
          </a:solid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simple-light-2">
    <p:bg>
      <p:bgPr>
        <a:solidFill>
          <a:srgbClr val="0E2A47"/>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0E2A47"/>
        </a:solidFill>
        <a:effectLst/>
      </p:bgPr>
    </p:bg>
    <p:spTree>
      <p:nvGrpSpPr>
        <p:cNvPr id="1" name=""/>
        <p:cNvGrpSpPr/>
        <p:nvPr/>
      </p:nvGrpSpPr>
      <p:grpSpPr>
        <a:xfrm>
          <a:off x="0" y="0"/>
          <a:ext cx="0" cy="0"/>
          <a:chOff x="0" y="0"/>
          <a:chExt cx="0" cy="0"/>
        </a:xfrm>
      </p:grpSpPr>
      <p:sp>
        <p:nvSpPr>
          <p:cNvPr id="5924" name="PlaceHolder 1"/>
          <p:cNvSpPr>
            <a:spLocks noGrp="1"/>
          </p:cNvSpPr>
          <p:nvPr>
            <p:ph type="title"/>
          </p:nvPr>
        </p:nvSpPr>
        <p:spPr>
          <a:xfrm>
            <a:off x="723600" y="511200"/>
            <a:ext cx="7696800" cy="482040"/>
          </a:xfrm>
          <a:prstGeom prst="rect">
            <a:avLst/>
          </a:prstGeom>
          <a:noFill/>
          <a:ln w="0">
            <a:noFill/>
          </a:ln>
        </p:spPr>
        <p:txBody>
          <a:bodyPr lIns="91440" tIns="91440" rIns="91440" bIns="91440" anchor="t">
            <a:noAutofit/>
          </a:bodyPr>
          <a:lstStyle/>
          <a:p>
            <a:pPr indent="0">
              <a:buNone/>
            </a:pPr>
            <a:r>
              <a:rPr lang="fr-FR" sz="2400" b="0" u="none" strike="noStrike">
                <a:solidFill>
                  <a:schemeClr val="dk1"/>
                </a:solidFill>
                <a:effectLst/>
                <a:uFillTx/>
                <a:latin typeface="Arial"/>
              </a:rPr>
              <a:t>Click to edit the title text format</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 id="2147483675" r:id="rId22"/>
    <p:sldLayoutId id="2147483676" r:id="rId23"/>
    <p:sldLayoutId id="2147483677" r:id="rId24"/>
    <p:sldLayoutId id="2147483678" r:id="rId25"/>
    <p:sldLayoutId id="2147483679" r:id="rId26"/>
    <p:sldLayoutId id="2147483680" r:id="rId27"/>
    <p:sldLayoutId id="2147483681"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5" name="PlaceHolder 1"/>
          <p:cNvSpPr>
            <a:spLocks noGrp="1"/>
          </p:cNvSpPr>
          <p:nvPr>
            <p:ph type="title"/>
          </p:nvPr>
        </p:nvSpPr>
        <p:spPr>
          <a:xfrm>
            <a:off x="1400040" y="1133640"/>
            <a:ext cx="6352920" cy="1866600"/>
          </a:xfrm>
          <a:prstGeom prst="rect">
            <a:avLst/>
          </a:prstGeom>
          <a:noFill/>
          <a:ln w="0">
            <a:noFill/>
          </a:ln>
        </p:spPr>
        <p:txBody>
          <a:bodyPr lIns="91440" tIns="91440" rIns="91440" bIns="91440" anchor="b">
            <a:noAutofit/>
          </a:bodyPr>
          <a:lstStyle/>
          <a:p>
            <a:pPr algn="ctr">
              <a:lnSpc>
                <a:spcPct val="80000"/>
              </a:lnSpc>
              <a:tabLst>
                <a:tab pos="0" algn="l"/>
              </a:tabLst>
            </a:pPr>
            <a:r>
              <a:rPr lang="ru-RU" sz="4000" dirty="0" err="1">
                <a:solidFill>
                  <a:schemeClr val="dk1"/>
                </a:solidFill>
              </a:rPr>
              <a:t>Дослідження</a:t>
            </a:r>
            <a:r>
              <a:rPr lang="ru-RU" sz="4000" dirty="0">
                <a:solidFill>
                  <a:schemeClr val="dk1"/>
                </a:solidFill>
              </a:rPr>
              <a:t> </a:t>
            </a:r>
            <a:r>
              <a:rPr lang="ru-RU" sz="4000" dirty="0" err="1">
                <a:solidFill>
                  <a:schemeClr val="dk1"/>
                </a:solidFill>
              </a:rPr>
              <a:t>міжзоряного</a:t>
            </a:r>
            <a:r>
              <a:rPr lang="ru-RU" sz="4000" dirty="0">
                <a:solidFill>
                  <a:schemeClr val="dk1"/>
                </a:solidFill>
              </a:rPr>
              <a:t> </a:t>
            </a:r>
            <a:r>
              <a:rPr lang="ru-RU" sz="4000" dirty="0" err="1">
                <a:solidFill>
                  <a:schemeClr val="dk1"/>
                </a:solidFill>
              </a:rPr>
              <a:t>об’єкта</a:t>
            </a:r>
            <a:r>
              <a:rPr lang="ru-RU" sz="4000" dirty="0">
                <a:solidFill>
                  <a:schemeClr val="dk1"/>
                </a:solidFill>
              </a:rPr>
              <a:t> 3I/ATLAS та </a:t>
            </a:r>
            <a:r>
              <a:rPr lang="ru-RU" sz="4000" dirty="0" err="1">
                <a:solidFill>
                  <a:schemeClr val="dk1"/>
                </a:solidFill>
              </a:rPr>
              <a:t>його</a:t>
            </a:r>
            <a:r>
              <a:rPr lang="ru-RU" sz="4000" dirty="0">
                <a:solidFill>
                  <a:schemeClr val="dk1"/>
                </a:solidFill>
              </a:rPr>
              <a:t> </a:t>
            </a:r>
            <a:r>
              <a:rPr lang="ru-RU" sz="4000" dirty="0" err="1">
                <a:solidFill>
                  <a:schemeClr val="dk1"/>
                </a:solidFill>
              </a:rPr>
              <a:t>значення</a:t>
            </a:r>
            <a:r>
              <a:rPr lang="ru-RU" sz="4000" dirty="0">
                <a:solidFill>
                  <a:schemeClr val="dk1"/>
                </a:solidFill>
              </a:rPr>
              <a:t> для </a:t>
            </a:r>
            <a:r>
              <a:rPr lang="ru-RU" sz="4000" dirty="0" err="1">
                <a:solidFill>
                  <a:schemeClr val="dk1"/>
                </a:solidFill>
              </a:rPr>
              <a:t>астрономії</a:t>
            </a:r>
            <a:endParaRPr lang="fr-FR" sz="4000" b="0" u="none" strike="noStrike" dirty="0">
              <a:solidFill>
                <a:schemeClr val="dk1"/>
              </a:solidFill>
              <a:effectLst/>
              <a:uFillTx/>
              <a:latin typeface="Arial"/>
            </a:endParaRPr>
          </a:p>
        </p:txBody>
      </p:sp>
      <p:sp>
        <p:nvSpPr>
          <p:cNvPr id="5927" name="Google Shape;6042;p37"/>
          <p:cNvSpPr/>
          <p:nvPr/>
        </p:nvSpPr>
        <p:spPr>
          <a:xfrm>
            <a:off x="7293600" y="392400"/>
            <a:ext cx="937440" cy="772920"/>
          </a:xfrm>
          <a:custGeom>
            <a:avLst/>
            <a:gdLst>
              <a:gd name="textAreaLeft" fmla="*/ 0 w 937440"/>
              <a:gd name="textAreaRight" fmla="*/ 937800 w 937440"/>
              <a:gd name="textAreaTop" fmla="*/ 0 h 772920"/>
              <a:gd name="textAreaBottom" fmla="*/ 773280 h 7729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14480" algn="bl" rotWithShape="0">
              <a:schemeClr val="dk1">
                <a:alpha val="96000"/>
              </a:schemeClr>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nvGrpSpPr>
          <p:cNvPr id="5928" name="Google Shape;6043;p37"/>
          <p:cNvGrpSpPr/>
          <p:nvPr/>
        </p:nvGrpSpPr>
        <p:grpSpPr>
          <a:xfrm>
            <a:off x="7559280" y="2368440"/>
            <a:ext cx="406080" cy="406080"/>
            <a:chOff x="7559280" y="2368440"/>
            <a:chExt cx="406080" cy="406080"/>
          </a:xfrm>
        </p:grpSpPr>
        <p:sp>
          <p:nvSpPr>
            <p:cNvPr id="5929" name="Google Shape;6044;p37"/>
            <p:cNvSpPr/>
            <p:nvPr/>
          </p:nvSpPr>
          <p:spPr>
            <a:xfrm>
              <a:off x="7766280" y="2368440"/>
              <a:ext cx="9720" cy="406080"/>
            </a:xfrm>
            <a:custGeom>
              <a:avLst/>
              <a:gdLst>
                <a:gd name="textAreaLeft" fmla="*/ 0 w 9720"/>
                <a:gd name="textAreaRight" fmla="*/ 10080 w 9720"/>
                <a:gd name="textAreaTop" fmla="*/ 0 h 406080"/>
                <a:gd name="textAreaBottom" fmla="*/ 406440 h 4060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0" name="Google Shape;6045;p37"/>
            <p:cNvSpPr/>
            <p:nvPr/>
          </p:nvSpPr>
          <p:spPr>
            <a:xfrm>
              <a:off x="7559280" y="2557080"/>
              <a:ext cx="406080" cy="10440"/>
            </a:xfrm>
            <a:custGeom>
              <a:avLst/>
              <a:gdLst>
                <a:gd name="textAreaLeft" fmla="*/ 0 w 406080"/>
                <a:gd name="textAreaRight" fmla="*/ 406440 w 406080"/>
                <a:gd name="textAreaTop" fmla="*/ 0 h 10440"/>
                <a:gd name="textAreaBottom" fmla="*/ 10800 h 104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400" bIns="540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1" name="Google Shape;6046;p37"/>
            <p:cNvSpPr/>
            <p:nvPr/>
          </p:nvSpPr>
          <p:spPr>
            <a:xfrm>
              <a:off x="7656840" y="2466720"/>
              <a:ext cx="218160" cy="202320"/>
            </a:xfrm>
            <a:custGeom>
              <a:avLst/>
              <a:gdLst>
                <a:gd name="textAreaLeft" fmla="*/ 0 w 218160"/>
                <a:gd name="textAreaRight" fmla="*/ 218520 w 218160"/>
                <a:gd name="textAreaTop" fmla="*/ 0 h 202320"/>
                <a:gd name="textAreaBottom" fmla="*/ 202680 h 202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2" name="Google Shape;6047;p37"/>
            <p:cNvSpPr/>
            <p:nvPr/>
          </p:nvSpPr>
          <p:spPr>
            <a:xfrm>
              <a:off x="7662600" y="2449440"/>
              <a:ext cx="202320" cy="218160"/>
            </a:xfrm>
            <a:custGeom>
              <a:avLst/>
              <a:gdLst>
                <a:gd name="textAreaLeft" fmla="*/ 0 w 202320"/>
                <a:gd name="textAreaRight" fmla="*/ 202680 w 202320"/>
                <a:gd name="textAreaTop" fmla="*/ 0 h 218160"/>
                <a:gd name="textAreaBottom" fmla="*/ 218520 h 218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5933" name="Google Shape;6048;p37"/>
          <p:cNvSpPr/>
          <p:nvPr/>
        </p:nvSpPr>
        <p:spPr>
          <a:xfrm flipH="1">
            <a:off x="1062720" y="264456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57320" algn="bl" rotWithShape="0">
              <a:schemeClr val="dk1">
                <a:alpha val="50000"/>
              </a:schemeClr>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nvGrpSpPr>
          <p:cNvPr id="5934" name="Google Shape;6049;p37"/>
          <p:cNvGrpSpPr/>
          <p:nvPr/>
        </p:nvGrpSpPr>
        <p:grpSpPr>
          <a:xfrm>
            <a:off x="1037520" y="585000"/>
            <a:ext cx="580680" cy="580680"/>
            <a:chOff x="1037520" y="585000"/>
            <a:chExt cx="580680" cy="580680"/>
          </a:xfrm>
        </p:grpSpPr>
        <p:sp>
          <p:nvSpPr>
            <p:cNvPr id="5935" name="Google Shape;6050;p37"/>
            <p:cNvSpPr/>
            <p:nvPr/>
          </p:nvSpPr>
          <p:spPr>
            <a:xfrm>
              <a:off x="1333080" y="585000"/>
              <a:ext cx="14400" cy="580680"/>
            </a:xfrm>
            <a:custGeom>
              <a:avLst/>
              <a:gdLst>
                <a:gd name="textAreaLeft" fmla="*/ 0 w 14400"/>
                <a:gd name="textAreaRight" fmla="*/ 14760 w 14400"/>
                <a:gd name="textAreaTop" fmla="*/ 0 h 580680"/>
                <a:gd name="textAreaBottom" fmla="*/ 581040 h 580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6" name="Google Shape;6051;p37"/>
            <p:cNvSpPr/>
            <p:nvPr/>
          </p:nvSpPr>
          <p:spPr>
            <a:xfrm>
              <a:off x="1037520" y="854640"/>
              <a:ext cx="580680" cy="15120"/>
            </a:xfrm>
            <a:custGeom>
              <a:avLst/>
              <a:gdLst>
                <a:gd name="textAreaLeft" fmla="*/ 0 w 580680"/>
                <a:gd name="textAreaRight" fmla="*/ 581040 w 580680"/>
                <a:gd name="textAreaTop" fmla="*/ 0 h 15120"/>
                <a:gd name="textAreaBottom" fmla="*/ 15480 h 151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560" bIns="756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7" name="Google Shape;6052;p37"/>
            <p:cNvSpPr/>
            <p:nvPr/>
          </p:nvSpPr>
          <p:spPr>
            <a:xfrm>
              <a:off x="1177200" y="725400"/>
              <a:ext cx="312120" cy="289080"/>
            </a:xfrm>
            <a:custGeom>
              <a:avLst/>
              <a:gdLst>
                <a:gd name="textAreaLeft" fmla="*/ 0 w 312120"/>
                <a:gd name="textAreaRight" fmla="*/ 312480 w 312120"/>
                <a:gd name="textAreaTop" fmla="*/ 0 h 289080"/>
                <a:gd name="textAreaBottom" fmla="*/ 289440 h 289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38" name="Google Shape;6053;p37"/>
            <p:cNvSpPr/>
            <p:nvPr/>
          </p:nvSpPr>
          <p:spPr>
            <a:xfrm>
              <a:off x="1185480" y="700560"/>
              <a:ext cx="289080" cy="312120"/>
            </a:xfrm>
            <a:custGeom>
              <a:avLst/>
              <a:gdLst>
                <a:gd name="textAreaLeft" fmla="*/ 0 w 289080"/>
                <a:gd name="textAreaRight" fmla="*/ 289440 w 289080"/>
                <a:gd name="textAreaTop" fmla="*/ 0 h 312120"/>
                <a:gd name="textAreaBottom" fmla="*/ 312480 h 3121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2" name="Прямоугольник 1"/>
          <p:cNvSpPr/>
          <p:nvPr/>
        </p:nvSpPr>
        <p:spPr>
          <a:xfrm>
            <a:off x="4500" y="3351555"/>
            <a:ext cx="4572000" cy="1077218"/>
          </a:xfrm>
          <a:prstGeom prst="rect">
            <a:avLst/>
          </a:prstGeom>
        </p:spPr>
        <p:txBody>
          <a:bodyPr>
            <a:spAutoFit/>
          </a:bodyPr>
          <a:lstStyle/>
          <a:p>
            <a:r>
              <a:rPr lang="ru-RU" sz="1600" dirty="0" smtClean="0">
                <a:latin typeface="Times New Roman" panose="02020603050405020304" pitchFamily="18" charset="0"/>
                <a:cs typeface="Times New Roman" panose="02020603050405020304" pitchFamily="18" charset="0"/>
              </a:rPr>
              <a:t>Роботу виконав:</a:t>
            </a:r>
          </a:p>
          <a:p>
            <a:r>
              <a:rPr lang="ru-RU" sz="1600" dirty="0" smtClean="0">
                <a:latin typeface="Times New Roman" panose="02020603050405020304" pitchFamily="18" charset="0"/>
                <a:cs typeface="Times New Roman" panose="02020603050405020304" pitchFamily="18" charset="0"/>
              </a:rPr>
              <a:t>Олексієнко Марк Олегович</a:t>
            </a:r>
          </a:p>
          <a:p>
            <a:r>
              <a:rPr lang="ru-RU" sz="1600" dirty="0" smtClean="0">
                <a:latin typeface="Times New Roman" panose="02020603050405020304" pitchFamily="18" charset="0"/>
                <a:cs typeface="Times New Roman" panose="02020603050405020304" pitchFamily="18" charset="0"/>
              </a:rPr>
              <a:t> учень 10 класу Кременецького</a:t>
            </a:r>
          </a:p>
          <a:p>
            <a:r>
              <a:rPr lang="ru-RU" sz="1600" dirty="0" smtClean="0">
                <a:latin typeface="Times New Roman" panose="02020603050405020304" pitchFamily="18" charset="0"/>
                <a:cs typeface="Times New Roman" panose="02020603050405020304" pitchFamily="18" charset="0"/>
              </a:rPr>
              <a:t>академічного ліцею імені У. Самчука</a:t>
            </a:r>
            <a:endParaRPr lang="ru-RU" sz="16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879584" y="3368835"/>
            <a:ext cx="4264416" cy="1077218"/>
          </a:xfrm>
          <a:prstGeom prst="rect">
            <a:avLst/>
          </a:prstGeom>
        </p:spPr>
        <p:txBody>
          <a:bodyPr wrap="square">
            <a:spAutoFit/>
          </a:bodyPr>
          <a:lstStyle/>
          <a:p>
            <a:r>
              <a:rPr lang="ru-RU" sz="1600" dirty="0" smtClean="0">
                <a:latin typeface="Times New Roman" panose="02020603050405020304" pitchFamily="18" charset="0"/>
                <a:cs typeface="Times New Roman" panose="02020603050405020304" pitchFamily="18" charset="0"/>
              </a:rPr>
              <a:t>Науковой керівник:</a:t>
            </a:r>
          </a:p>
          <a:p>
            <a:r>
              <a:rPr lang="ru-RU" sz="1600" dirty="0" smtClean="0">
                <a:latin typeface="Times New Roman" panose="02020603050405020304" pitchFamily="18" charset="0"/>
                <a:cs typeface="Times New Roman" panose="02020603050405020304" pitchFamily="18" charset="0"/>
              </a:rPr>
              <a:t>Кулик Марія Володимирівна</a:t>
            </a:r>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у</a:t>
            </a:r>
            <a:r>
              <a:rPr lang="ru-RU" sz="1600" dirty="0" smtClean="0">
                <a:latin typeface="Times New Roman" panose="02020603050405020304" pitchFamily="18" charset="0"/>
                <a:cs typeface="Times New Roman" panose="02020603050405020304" pitchFamily="18" charset="0"/>
              </a:rPr>
              <a:t>читель фізики </a:t>
            </a:r>
            <a:r>
              <a:rPr lang="ru-RU" sz="1600" dirty="0">
                <a:latin typeface="Times New Roman" panose="02020603050405020304" pitchFamily="18" charset="0"/>
                <a:cs typeface="Times New Roman" panose="02020603050405020304" pitchFamily="18" charset="0"/>
              </a:rPr>
              <a:t>К</a:t>
            </a:r>
            <a:r>
              <a:rPr lang="ru-RU" sz="1600" dirty="0" smtClean="0">
                <a:latin typeface="Times New Roman" panose="02020603050405020304" pitchFamily="18" charset="0"/>
                <a:cs typeface="Times New Roman" panose="02020603050405020304" pitchFamily="18" charset="0"/>
              </a:rPr>
              <a:t>ременецького академічного ліцею імені У. Самчука</a:t>
            </a:r>
            <a:endParaRPr lang="ru-RU" sz="16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6607" y="627517"/>
            <a:ext cx="8747393" cy="3539430"/>
          </a:xfrm>
          <a:prstGeom prst="rect">
            <a:avLst/>
          </a:prstGeom>
        </p:spPr>
        <p:txBody>
          <a:bodyPr wrap="square">
            <a:spAutoFit/>
          </a:bodyPr>
          <a:lstStyle/>
          <a:p>
            <a:r>
              <a:rPr lang="uk-UA" sz="2800" dirty="0">
                <a:solidFill>
                  <a:srgbClr val="FFFF00"/>
                </a:solidFill>
                <a:latin typeface="Times New Roman" panose="02020603050405020304" pitchFamily="18" charset="0"/>
                <a:cs typeface="Times New Roman" panose="02020603050405020304" pitchFamily="18" charset="0"/>
              </a:rPr>
              <a:t>Метою </a:t>
            </a:r>
            <a:r>
              <a:rPr lang="uk-UA" sz="2800" dirty="0" smtClean="0">
                <a:solidFill>
                  <a:srgbClr val="FFFF00"/>
                </a:solidFill>
                <a:latin typeface="Times New Roman" panose="02020603050405020304" pitchFamily="18" charset="0"/>
                <a:cs typeface="Times New Roman" panose="02020603050405020304" pitchFamily="18" charset="0"/>
              </a:rPr>
              <a:t>роботи є </a:t>
            </a:r>
            <a:r>
              <a:rPr lang="ru-RU" sz="2800" dirty="0" err="1">
                <a:latin typeface="Times New Roman" panose="02020603050405020304" pitchFamily="18" charset="0"/>
                <a:cs typeface="Times New Roman" panose="02020603050405020304" pitchFamily="18" charset="0"/>
              </a:rPr>
              <a:t>дослідити</a:t>
            </a:r>
            <a:r>
              <a:rPr lang="ru-RU" sz="2800" dirty="0">
                <a:latin typeface="Times New Roman" panose="02020603050405020304" pitchFamily="18" charset="0"/>
                <a:cs typeface="Times New Roman" panose="02020603050405020304" pitchFamily="18" charset="0"/>
              </a:rPr>
              <a:t> комету 3I/ATLAS через </a:t>
            </a:r>
            <a:r>
              <a:rPr lang="ru-RU" sz="2800" dirty="0" err="1">
                <a:latin typeface="Times New Roman" panose="02020603050405020304" pitchFamily="18" charset="0"/>
                <a:cs typeface="Times New Roman" panose="02020603050405020304" pitchFamily="18" charset="0"/>
              </a:rPr>
              <a:t>аналіз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орбітальних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параметрів</a:t>
            </a:r>
            <a:r>
              <a:rPr lang="ru-RU" sz="2800" dirty="0">
                <a:latin typeface="Times New Roman" panose="02020603050405020304" pitchFamily="18" charset="0"/>
                <a:cs typeface="Times New Roman" panose="02020603050405020304" pitchFamily="18" charset="0"/>
              </a:rPr>
              <a:t> та </a:t>
            </a:r>
            <a:r>
              <a:rPr lang="ru-RU" sz="2800" dirty="0" err="1">
                <a:latin typeface="Times New Roman" panose="02020603050405020304" pitchFamily="18" charset="0"/>
                <a:cs typeface="Times New Roman" panose="02020603050405020304" pitchFamily="18" charset="0"/>
              </a:rPr>
              <a:t>комп'ютерного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моделювання</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траєкторії</a:t>
            </a:r>
            <a:r>
              <a:rPr lang="ru-RU" sz="2800" dirty="0">
                <a:latin typeface="Times New Roman" panose="02020603050405020304" pitchFamily="18" charset="0"/>
                <a:cs typeface="Times New Roman" panose="02020603050405020304" pitchFamily="18" charset="0"/>
              </a:rPr>
              <a:t>․ </a:t>
            </a:r>
            <a:r>
              <a:rPr lang="uk-UA" sz="2800" dirty="0" smtClean="0">
                <a:latin typeface="Times New Roman" panose="02020603050405020304" pitchFamily="18" charset="0"/>
                <a:cs typeface="Times New Roman" panose="02020603050405020304" pitchFamily="18" charset="0"/>
              </a:rPr>
              <a:t> </a:t>
            </a:r>
            <a:endParaRPr lang="uk-UA" sz="2800" dirty="0">
              <a:latin typeface="Times New Roman" panose="02020603050405020304" pitchFamily="18" charset="0"/>
              <a:cs typeface="Times New Roman" panose="02020603050405020304" pitchFamily="18" charset="0"/>
            </a:endParaRPr>
          </a:p>
          <a:p>
            <a:r>
              <a:rPr lang="uk-UA" sz="2800" dirty="0">
                <a:solidFill>
                  <a:srgbClr val="FFFF00"/>
                </a:solidFill>
                <a:latin typeface="Times New Roman" panose="02020603050405020304" pitchFamily="18" charset="0"/>
                <a:cs typeface="Times New Roman" panose="02020603050405020304" pitchFamily="18" charset="0"/>
              </a:rPr>
              <a:t>Актуальність  роботи </a:t>
            </a:r>
            <a:r>
              <a:rPr lang="uk-UA" sz="2800" dirty="0">
                <a:latin typeface="Times New Roman" panose="02020603050405020304" pitchFamily="18" charset="0"/>
                <a:cs typeface="Times New Roman" panose="02020603050405020304" pitchFamily="18" charset="0"/>
              </a:rPr>
              <a:t>зумовлена тим, що міжзоряні об’єкти залишаються вкрай рідкісними та малодослідженими, а кожне нове відкриття суттєво розширює уявлення про будову та еволюцію планетних систем.</a:t>
            </a:r>
          </a:p>
        </p:txBody>
      </p:sp>
    </p:spTree>
    <p:extLst>
      <p:ext uri="{BB962C8B-B14F-4D97-AF65-F5344CB8AC3E}">
        <p14:creationId xmlns:p14="http://schemas.microsoft.com/office/powerpoint/2010/main" val="650221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829" y="566089"/>
            <a:ext cx="4572000" cy="646331"/>
          </a:xfrm>
          <a:prstGeom prst="rect">
            <a:avLst/>
          </a:prstGeom>
        </p:spPr>
        <p:txBody>
          <a:bodyPr>
            <a:spAutoFit/>
          </a:bodyPr>
          <a:lstStyle/>
          <a:p>
            <a:r>
              <a:rPr lang="ru-RU" dirty="0" smtClean="0">
                <a:solidFill>
                  <a:srgbClr val="FFFF00"/>
                </a:solidFill>
                <a:latin typeface="Times New Roman" panose="02020603050405020304" pitchFamily="18" charset="0"/>
                <a:cs typeface="Times New Roman" panose="02020603050405020304" pitchFamily="18" charset="0"/>
              </a:rPr>
              <a:t>До Землі наближається "зонд невідомої цивілізації" 18.07.25</a:t>
            </a:r>
            <a:endParaRPr lang="uk-UA" dirty="0">
              <a:solidFill>
                <a:srgbClr val="FFFF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4687677" y="100250"/>
            <a:ext cx="2829144" cy="1850834"/>
          </a:xfrm>
          <a:prstGeom prst="rect">
            <a:avLst/>
          </a:prstGeom>
        </p:spPr>
      </p:pic>
      <p:sp>
        <p:nvSpPr>
          <p:cNvPr id="4" name="Прямоугольник 3"/>
          <p:cNvSpPr/>
          <p:nvPr/>
        </p:nvSpPr>
        <p:spPr>
          <a:xfrm>
            <a:off x="214829" y="1212420"/>
            <a:ext cx="4572000" cy="1200329"/>
          </a:xfrm>
          <a:prstGeom prst="rect">
            <a:avLst/>
          </a:prstGeom>
        </p:spPr>
        <p:txBody>
          <a:bodyPr>
            <a:spAutoFit/>
          </a:bodyPr>
          <a:lstStyle/>
          <a:p>
            <a:r>
              <a:rPr lang="uk-UA" dirty="0">
                <a:latin typeface="Times New Roman" panose="02020603050405020304" pitchFamily="18" charset="0"/>
                <a:cs typeface="Times New Roman" panose="02020603050405020304" pitchFamily="18" charset="0"/>
              </a:rPr>
              <a:t>Г</a:t>
            </a:r>
            <a:r>
              <a:rPr lang="uk-UA" dirty="0" smtClean="0">
                <a:latin typeface="Times New Roman" panose="02020603050405020304" pitchFamily="18" charset="0"/>
                <a:cs typeface="Times New Roman" panose="02020603050405020304" pitchFamily="18" charset="0"/>
              </a:rPr>
              <a:t>рупа вчених на чолі з відомим “мисливцем за інопланетянами” з Гарварду Аві Льобом, просуває теорію, що комета насправді є замаскованим інопланетним кораблем.</a:t>
            </a:r>
            <a:endParaRPr lang="uk-UA"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14829" y="2814761"/>
            <a:ext cx="4572000" cy="646331"/>
          </a:xfrm>
          <a:prstGeom prst="rect">
            <a:avLst/>
          </a:prstGeom>
        </p:spPr>
        <p:txBody>
          <a:bodyPr>
            <a:spAutoFit/>
          </a:bodyPr>
          <a:lstStyle/>
          <a:p>
            <a:r>
              <a:rPr lang="uk-UA" dirty="0" smtClean="0">
                <a:solidFill>
                  <a:srgbClr val="FFFF00"/>
                </a:solidFill>
                <a:latin typeface="Times New Roman" panose="02020603050405020304" pitchFamily="18" charset="0"/>
                <a:cs typeface="Times New Roman" panose="02020603050405020304" pitchFamily="18" charset="0"/>
              </a:rPr>
              <a:t>Міжзоряна комета 3</a:t>
            </a:r>
            <a:r>
              <a:rPr lang="en-US" dirty="0" smtClean="0">
                <a:solidFill>
                  <a:srgbClr val="FFFF00"/>
                </a:solidFill>
                <a:latin typeface="Times New Roman" panose="02020603050405020304" pitchFamily="18" charset="0"/>
                <a:cs typeface="Times New Roman" panose="02020603050405020304" pitchFamily="18" charset="0"/>
              </a:rPr>
              <a:t>I/ATLAS </a:t>
            </a:r>
            <a:r>
              <a:rPr lang="uk-UA" dirty="0" smtClean="0">
                <a:solidFill>
                  <a:srgbClr val="FFFF00"/>
                </a:solidFill>
                <a:latin typeface="Times New Roman" panose="02020603050405020304" pitchFamily="18" charset="0"/>
                <a:cs typeface="Times New Roman" panose="02020603050405020304" pitchFamily="18" charset="0"/>
              </a:rPr>
              <a:t>надіслала радіосигнал </a:t>
            </a:r>
            <a:r>
              <a:rPr lang="ru-RU" dirty="0" smtClean="0">
                <a:solidFill>
                  <a:srgbClr val="FFFF00"/>
                </a:solidFill>
                <a:latin typeface="Times New Roman" panose="02020603050405020304" pitchFamily="18" charset="0"/>
                <a:cs typeface="Times New Roman" panose="02020603050405020304" pitchFamily="18" charset="0"/>
              </a:rPr>
              <a:t>12 .11.2025</a:t>
            </a:r>
            <a:endParaRPr lang="uk-UA" dirty="0">
              <a:solidFill>
                <a:srgbClr val="FFFF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14829" y="3696274"/>
            <a:ext cx="8830019" cy="1200329"/>
          </a:xfrm>
          <a:prstGeom prst="rect">
            <a:avLst/>
          </a:prstGeom>
        </p:spPr>
        <p:txBody>
          <a:bodyPr wrap="square">
            <a:spAutoFit/>
          </a:bodyPr>
          <a:lstStyle/>
          <a:p>
            <a:r>
              <a:rPr lang="ru-RU" dirty="0" smtClean="0">
                <a:latin typeface="Times New Roman" panose="02020603050405020304" pitchFamily="18" charset="0"/>
                <a:cs typeface="Times New Roman" panose="02020603050405020304" pitchFamily="18" charset="0"/>
              </a:rPr>
              <a:t>Ілон Маск робить припущення що це розвідувальний корабель інопланетян,  і що він складається із чистого нікелю та може «знищити цілий континент, а може і більше»</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a:t>
            </a:r>
          </a:p>
          <a:p>
            <a:r>
              <a:rPr lang="ru-RU" dirty="0" smtClean="0">
                <a:latin typeface="Times New Roman" panose="02020603050405020304" pitchFamily="18" charset="0"/>
                <a:cs typeface="Times New Roman" panose="02020603050405020304" pitchFamily="18" charset="0"/>
              </a:rPr>
              <a:t>«Якщо він впаде,  то це буде справжня проблема, - підтримав його Джо Роган. – Ймовірно загине більша частина людства». </a:t>
            </a:r>
            <a:endParaRPr lang="uk-UA"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a:stretch>
            <a:fillRect/>
          </a:stretch>
        </p:blipFill>
        <p:spPr>
          <a:xfrm>
            <a:off x="6369723" y="1547984"/>
            <a:ext cx="2774277" cy="20381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2" name="Прямоугольник 5961"/>
          <p:cNvSpPr/>
          <p:nvPr/>
        </p:nvSpPr>
        <p:spPr>
          <a:xfrm>
            <a:off x="476280" y="476280"/>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endParaRPr lang="en-US" sz="3000" b="0" u="none" strike="noStrike" dirty="0">
              <a:solidFill>
                <a:srgbClr val="FFFFFF"/>
              </a:solidFill>
              <a:effectLst/>
              <a:uFillTx/>
              <a:latin typeface="OpenSymbol"/>
            </a:endParaRPr>
          </a:p>
        </p:txBody>
      </p:sp>
      <p:sp>
        <p:nvSpPr>
          <p:cNvPr id="5963" name="Прямоугольник 5962"/>
          <p:cNvSpPr/>
          <p:nvPr/>
        </p:nvSpPr>
        <p:spPr>
          <a:xfrm>
            <a:off x="476280" y="1905120"/>
            <a:ext cx="8191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endParaRPr lang="en-US" sz="1200" b="0" u="none" strike="noStrike" dirty="0">
              <a:solidFill>
                <a:srgbClr val="FFFFFF"/>
              </a:solidFill>
              <a:effectLst/>
              <a:uFillTx/>
              <a:latin typeface="OpenSymbol"/>
            </a:endParaRPr>
          </a:p>
        </p:txBody>
      </p:sp>
      <p:sp>
        <p:nvSpPr>
          <p:cNvPr id="2" name="Прямоугольник 1"/>
          <p:cNvSpPr/>
          <p:nvPr/>
        </p:nvSpPr>
        <p:spPr>
          <a:xfrm>
            <a:off x="1883326" y="605385"/>
            <a:ext cx="5376985" cy="584775"/>
          </a:xfrm>
          <a:prstGeom prst="rect">
            <a:avLst/>
          </a:prstGeom>
        </p:spPr>
        <p:txBody>
          <a:bodyPr wrap="square">
            <a:spAutoFit/>
          </a:bodyPr>
          <a:lstStyle/>
          <a:p>
            <a:r>
              <a:rPr lang="uk-UA" sz="3200" dirty="0" smtClean="0">
                <a:solidFill>
                  <a:srgbClr val="FFFF00"/>
                </a:solidFill>
                <a:latin typeface="Times New Roman" panose="02020603050405020304" pitchFamily="18" charset="0"/>
                <a:cs typeface="Times New Roman" panose="02020603050405020304" pitchFamily="18" charset="0"/>
              </a:rPr>
              <a:t>Що таке міжзоряні об'єкти ?</a:t>
            </a:r>
            <a:endParaRPr lang="uk-UA" sz="3200" dirty="0">
              <a:solidFill>
                <a:srgbClr val="FFFF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46123" y="1428480"/>
            <a:ext cx="8851392" cy="2862322"/>
          </a:xfrm>
          <a:prstGeom prst="rect">
            <a:avLst/>
          </a:prstGeom>
        </p:spPr>
        <p:txBody>
          <a:bodyPr wrap="square">
            <a:spAutoFit/>
          </a:bodyPr>
          <a:lstStyle/>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Міжзоряними об’єктами називають тіла, які потрапляють до Сонячної системи з міжзоряного простору. Такі тіла рухаються сильно витягнутими гіперболічними орбітам зі швидкостями, що перевищують третю космічну.</a:t>
            </a:r>
          </a:p>
          <a:p>
            <a:pPr marL="285750" indent="-285750">
              <a:buFont typeface="Arial" panose="020B0604020202020204" pitchFamily="34" charset="0"/>
              <a:buChar char="•"/>
            </a:pPr>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Теоретичні уявлення про наявність міжзоряних об'єктів з'явилися ще в ХХ столітті.</a:t>
            </a:r>
          </a:p>
          <a:p>
            <a:pPr marL="285750" indent="-285750">
              <a:buFont typeface="Arial" panose="020B0604020202020204" pitchFamily="34" charset="0"/>
              <a:buChar char="•"/>
            </a:pPr>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Науковці припускали, що під час формування планетних систем чимало дрібних тіл викидається до міжзоряного простору через гравітаційні впливи масивних планет. Однак довгий час безпосередньо спостерігати подібні об'єкти було неможливо через їх невеликі розміри, високу швидкість руху та слабку яскравість.</a:t>
            </a:r>
            <a:endParaRPr lang="uk-UA"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0" name="Прямоугольник 5959"/>
          <p:cNvSpPr/>
          <p:nvPr/>
        </p:nvSpPr>
        <p:spPr>
          <a:xfrm>
            <a:off x="476280" y="476280"/>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Autofit/>
          </a:bodyPr>
          <a:lstStyle/>
          <a:p>
            <a:pPr algn="ctr">
              <a:tabLst>
                <a:tab pos="0" algn="l"/>
              </a:tabLst>
            </a:pPr>
            <a:r>
              <a:rPr lang="ru-RU" sz="3200" b="1" u="none" strike="noStrike" dirty="0" smtClean="0">
                <a:solidFill>
                  <a:srgbClr val="FFFF00"/>
                </a:solidFill>
                <a:effectLst/>
                <a:uFillTx/>
                <a:latin typeface="Times New Roman" panose="02020603050405020304" pitchFamily="18" charset="0"/>
                <a:cs typeface="Times New Roman" panose="02020603050405020304" pitchFamily="18" charset="0"/>
              </a:rPr>
              <a:t>Значення дослідження міжзоряних комет для сучасної астрономії</a:t>
            </a:r>
            <a:endParaRPr lang="en-US" sz="3200" b="0" u="none" strike="noStrike" dirty="0">
              <a:solidFill>
                <a:srgbClr val="FFFF00"/>
              </a:solidFill>
              <a:effectLst/>
              <a:uFillTx/>
              <a:latin typeface="Times New Roman" panose="02020603050405020304" pitchFamily="18" charset="0"/>
              <a:cs typeface="Times New Roman" panose="02020603050405020304" pitchFamily="18" charset="0"/>
            </a:endParaRPr>
          </a:p>
        </p:txBody>
      </p:sp>
      <p:sp>
        <p:nvSpPr>
          <p:cNvPr id="5961" name="Прямоугольник 5960"/>
          <p:cNvSpPr/>
          <p:nvPr/>
        </p:nvSpPr>
        <p:spPr>
          <a:xfrm>
            <a:off x="476280" y="1905120"/>
            <a:ext cx="8191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endParaRPr lang="en-US" sz="1200" b="0" u="none" strike="noStrike" dirty="0">
              <a:solidFill>
                <a:srgbClr val="FFFFFF"/>
              </a:solidFill>
              <a:effectLst/>
              <a:uFillTx/>
              <a:latin typeface="OpenSymbol"/>
            </a:endParaRPr>
          </a:p>
        </p:txBody>
      </p:sp>
      <p:sp>
        <p:nvSpPr>
          <p:cNvPr id="2" name="Прямоугольник 1"/>
          <p:cNvSpPr/>
          <p:nvPr/>
        </p:nvSpPr>
        <p:spPr>
          <a:xfrm>
            <a:off x="311292" y="1628284"/>
            <a:ext cx="8521056" cy="3139321"/>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Дослідження міжзоряних комет відіграє важливу роль у сучасній астрономії, оскільки ці об'єкти є унікальними «вісниками» з-за меж нашої Сонячної</a:t>
            </a:r>
          </a:p>
          <a:p>
            <a:r>
              <a:rPr lang="uk-UA" dirty="0" smtClean="0">
                <a:latin typeface="Times New Roman" panose="02020603050405020304" pitchFamily="18" charset="0"/>
                <a:cs typeface="Times New Roman" panose="02020603050405020304" pitchFamily="18" charset="0"/>
              </a:rPr>
              <a:t>системи. Їх вивчення відкриває нові перспективи для розкриття процесів формування планетних систем та Галактик , і розуміння  поширення органічних речовин.</a:t>
            </a:r>
          </a:p>
          <a:p>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Міжзоряні комети мають величезну цінність для астрономії, оскільки дозволяють досліджувати речовину з інших зоряних систем без необхідності здійснювати міжзоряні подорожі. Їх аналіз сприяє глибшому розумінню процесів утворення планет, хімічної еволюції Всесвіту та ймовірності існування умов для життя за межами нашої Сонячної системи.</a:t>
            </a:r>
            <a:endParaRPr lang="uk-UA"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4" name="Прямоугольник 5963"/>
          <p:cNvSpPr/>
          <p:nvPr/>
        </p:nvSpPr>
        <p:spPr>
          <a:xfrm>
            <a:off x="476280" y="476280"/>
            <a:ext cx="3619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lnSpcReduction="9999"/>
          </a:bodyPr>
          <a:lstStyle/>
          <a:p>
            <a:pPr defTabSz="914400">
              <a:lnSpc>
                <a:spcPct val="100000"/>
              </a:lnSpc>
              <a:tabLst>
                <a:tab pos="0" algn="l"/>
              </a:tabLst>
            </a:pPr>
            <a:endParaRPr lang="en-US" sz="3000" b="0" u="none" strike="noStrike" dirty="0">
              <a:solidFill>
                <a:srgbClr val="FFFFFF"/>
              </a:solidFill>
              <a:effectLst/>
              <a:uFillTx/>
              <a:latin typeface="OpenSymbol"/>
            </a:endParaRPr>
          </a:p>
        </p:txBody>
      </p:sp>
      <p:sp>
        <p:nvSpPr>
          <p:cNvPr id="5965" name="Прямоугольник 5964"/>
          <p:cNvSpPr/>
          <p:nvPr/>
        </p:nvSpPr>
        <p:spPr>
          <a:xfrm>
            <a:off x="476280" y="1905120"/>
            <a:ext cx="3619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endParaRPr lang="en-US" sz="1200" b="0" u="none" strike="noStrike" dirty="0">
              <a:solidFill>
                <a:srgbClr val="FFFFFF"/>
              </a:solidFill>
              <a:effectLst/>
              <a:uFillTx/>
              <a:latin typeface="OpenSymbol"/>
            </a:endParaRPr>
          </a:p>
        </p:txBody>
      </p:sp>
      <p:pic>
        <p:nvPicPr>
          <p:cNvPr id="5966" name="image698f6163734d2" descr="image698f6163734d7"/>
          <p:cNvPicPr/>
          <p:nvPr/>
        </p:nvPicPr>
        <p:blipFill>
          <a:blip r:embed="rId2"/>
          <a:stretch/>
        </p:blipFill>
        <p:spPr>
          <a:xfrm>
            <a:off x="4572000" y="0"/>
            <a:ext cx="4571640" cy="5143320"/>
          </a:xfrm>
          <a:prstGeom prst="rect">
            <a:avLst/>
          </a:prstGeom>
          <a:noFill/>
          <a:ln w="0">
            <a:noFill/>
          </a:ln>
        </p:spPr>
      </p:pic>
      <p:sp>
        <p:nvSpPr>
          <p:cNvPr id="2" name="Прямоугольник 1"/>
          <p:cNvSpPr/>
          <p:nvPr/>
        </p:nvSpPr>
        <p:spPr>
          <a:xfrm>
            <a:off x="78186" y="50973"/>
            <a:ext cx="4519756" cy="1077218"/>
          </a:xfrm>
          <a:prstGeom prst="rect">
            <a:avLst/>
          </a:prstGeom>
        </p:spPr>
        <p:txBody>
          <a:bodyPr wrap="square">
            <a:spAutoFit/>
          </a:bodyPr>
          <a:lstStyle/>
          <a:p>
            <a:r>
              <a:rPr lang="en-US" sz="3200" dirty="0" smtClean="0">
                <a:solidFill>
                  <a:srgbClr val="FFFF00"/>
                </a:solidFill>
                <a:latin typeface="Times New Roman" panose="02020603050405020304" pitchFamily="18" charset="0"/>
                <a:cs typeface="Times New Roman" panose="02020603050405020304" pitchFamily="18" charset="0"/>
              </a:rPr>
              <a:t>1I/‘Oumuamua </a:t>
            </a:r>
            <a:r>
              <a:rPr lang="uk-UA" sz="3200" dirty="0" smtClean="0">
                <a:solidFill>
                  <a:srgbClr val="FFFF00"/>
                </a:solidFill>
                <a:latin typeface="Times New Roman" panose="02020603050405020304" pitchFamily="18" charset="0"/>
                <a:cs typeface="Times New Roman" panose="02020603050405020304" pitchFamily="18" charset="0"/>
              </a:rPr>
              <a:t> перший міжзоряний об'єк</a:t>
            </a:r>
            <a:endParaRPr lang="uk-UA" sz="3200" dirty="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8186" y="1179164"/>
            <a:ext cx="4519756" cy="3693319"/>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Першим офіційно підтвердженим міжзоряним об’єктом став астероїд 1</a:t>
            </a:r>
            <a:r>
              <a:rPr lang="en-US" dirty="0" smtClean="0">
                <a:latin typeface="Times New Roman" panose="02020603050405020304" pitchFamily="18" charset="0"/>
                <a:cs typeface="Times New Roman" panose="02020603050405020304" pitchFamily="18" charset="0"/>
              </a:rPr>
              <a:t>I/Oumuamua, </a:t>
            </a:r>
            <a:r>
              <a:rPr lang="uk-UA" dirty="0" smtClean="0">
                <a:latin typeface="Times New Roman" panose="02020603050405020304" pitchFamily="18" charset="0"/>
                <a:cs typeface="Times New Roman" panose="02020603050405020304" pitchFamily="18" charset="0"/>
              </a:rPr>
              <a:t>виявлений у 2017 році за допомогою телескопа </a:t>
            </a:r>
            <a:r>
              <a:rPr lang="en-US" dirty="0" smtClean="0">
                <a:latin typeface="Times New Roman" panose="02020603050405020304" pitchFamily="18" charset="0"/>
                <a:cs typeface="Times New Roman" panose="02020603050405020304" pitchFamily="18" charset="0"/>
              </a:rPr>
              <a:t>Pan-STARRS, </a:t>
            </a:r>
            <a:r>
              <a:rPr lang="uk-UA" dirty="0" smtClean="0">
                <a:latin typeface="Times New Roman" panose="02020603050405020304" pitchFamily="18" charset="0"/>
                <a:cs typeface="Times New Roman" panose="02020603050405020304" pitchFamily="18" charset="0"/>
              </a:rPr>
              <a:t>розташованого на Гаваях. Його орбіта мала чітко виражену гіперболічну траєкторію. Вражали розміри довжина у 10 разів більша за його ширину. </a:t>
            </a:r>
            <a:r>
              <a:rPr lang="en-US" dirty="0" smtClean="0">
                <a:latin typeface="Times New Roman" panose="02020603050405020304" pitchFamily="18" charset="0"/>
                <a:cs typeface="Times New Roman" panose="02020603050405020304" pitchFamily="18" charset="0"/>
              </a:rPr>
              <a:t>Oumuamua </a:t>
            </a:r>
            <a:r>
              <a:rPr lang="uk-UA" dirty="0" smtClean="0">
                <a:latin typeface="Times New Roman" panose="02020603050405020304" pitchFamily="18" charset="0"/>
                <a:cs typeface="Times New Roman" panose="02020603050405020304" pitchFamily="18" charset="0"/>
              </a:rPr>
              <a:t>не демонстрував характерної кометної активності.</a:t>
            </a:r>
            <a:r>
              <a:rPr lang="ru-RU" dirty="0" smtClean="0">
                <a:latin typeface="Times New Roman" panose="02020603050405020304" pitchFamily="18" charset="0"/>
                <a:cs typeface="Times New Roman" panose="02020603050405020304" pitchFamily="18" charset="0"/>
              </a:rPr>
              <a:t> . Астрономи змогли спостерігати за  ним упродовж лише 11 днів. З січня 2018 року об'єкт вийшов з поля спостереження телескопів.</a:t>
            </a:r>
            <a:endParaRPr lang="uk-UA"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4733180" y="657394"/>
            <a:ext cx="4249280" cy="38285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8" name="Прямоугольник 5967"/>
          <p:cNvSpPr/>
          <p:nvPr/>
        </p:nvSpPr>
        <p:spPr>
          <a:xfrm>
            <a:off x="4943829" y="1242418"/>
            <a:ext cx="4278932" cy="5888525"/>
          </a:xfrm>
          <a:prstGeom prst="rect">
            <a:avLst/>
          </a:prstGeom>
          <a:noFill/>
          <a:ln w="0">
            <a:noFill/>
          </a:ln>
        </p:spPr>
        <p:style>
          <a:lnRef idx="0">
            <a:scrgbClr r="0" g="0" b="0"/>
          </a:lnRef>
          <a:fillRef idx="0">
            <a:scrgbClr r="0" g="0" b="0"/>
          </a:fillRef>
          <a:effectRef idx="0">
            <a:scrgbClr r="0" g="0" b="0"/>
          </a:effectRef>
          <a:fontRef idx="minor"/>
        </p:style>
        <p:txBody>
          <a:bodyPr anchor="t">
            <a:noAutofit/>
          </a:bodyPr>
          <a:lstStyle/>
          <a:p>
            <a:pPr>
              <a:tabLst>
                <a:tab pos="0" algn="l"/>
              </a:tabLst>
            </a:pPr>
            <a:r>
              <a:rPr lang="uk-UA" b="1" u="none" strike="noStrike" dirty="0" smtClean="0">
                <a:solidFill>
                  <a:schemeClr val="dk1"/>
                </a:solidFill>
                <a:effectLst/>
                <a:uFillTx/>
                <a:latin typeface="Times New Roman" panose="02020603050405020304" pitchFamily="18" charset="0"/>
                <a:cs typeface="Times New Roman" panose="02020603050405020304" pitchFamily="18" charset="0"/>
              </a:rPr>
              <a:t>У 2019 році було виявлено другий міжзоряний об’єкт — комету 2</a:t>
            </a:r>
            <a:r>
              <a:rPr lang="en-US" b="1" u="none" strike="noStrike" dirty="0" smtClean="0">
                <a:solidFill>
                  <a:schemeClr val="dk1"/>
                </a:solidFill>
                <a:effectLst/>
                <a:uFillTx/>
                <a:latin typeface="Times New Roman" panose="02020603050405020304" pitchFamily="18" charset="0"/>
                <a:cs typeface="Times New Roman" panose="02020603050405020304" pitchFamily="18" charset="0"/>
              </a:rPr>
              <a:t>I/Borisov, </a:t>
            </a:r>
            <a:r>
              <a:rPr lang="uk-UA" b="1" u="none" strike="noStrike" dirty="0" smtClean="0">
                <a:solidFill>
                  <a:schemeClr val="dk1"/>
                </a:solidFill>
                <a:effectLst/>
                <a:uFillTx/>
                <a:latin typeface="Times New Roman" panose="02020603050405020304" pitchFamily="18" charset="0"/>
                <a:cs typeface="Times New Roman" panose="02020603050405020304" pitchFamily="18" charset="0"/>
              </a:rPr>
              <a:t>відкриту астрономом-аматором Геннадієм Борисовим.</a:t>
            </a:r>
          </a:p>
          <a:p>
            <a:pPr>
              <a:tabLst>
                <a:tab pos="0" algn="l"/>
              </a:tabLst>
            </a:pPr>
            <a:r>
              <a:rPr lang="uk-UA" b="1" dirty="0" smtClean="0">
                <a:solidFill>
                  <a:schemeClr val="dk1"/>
                </a:solidFill>
                <a:latin typeface="Times New Roman" panose="02020603050405020304" pitchFamily="18" charset="0"/>
                <a:cs typeface="Times New Roman" panose="02020603050405020304" pitchFamily="18" charset="0"/>
              </a:rPr>
              <a:t>К</a:t>
            </a:r>
            <a:r>
              <a:rPr lang="uk-UA" b="1" u="none" strike="noStrike" dirty="0" smtClean="0">
                <a:solidFill>
                  <a:schemeClr val="dk1"/>
                </a:solidFill>
                <a:effectLst/>
                <a:uFillTx/>
                <a:latin typeface="Times New Roman" panose="02020603050405020304" pitchFamily="18" charset="0"/>
                <a:cs typeface="Times New Roman" panose="02020603050405020304" pitchFamily="18" charset="0"/>
              </a:rPr>
              <a:t>омета виявляла класичну кометну активність, що дозволило детально проаналізувати її хімічний склад. Це відкриття стало підтвердженням того, що міжзоряні комети можуть мати подібні властивості до комет Сонячної системи, але водночас проявляти значні відмінності.</a:t>
            </a:r>
            <a:endParaRPr lang="uk-UA" b="1" u="none" strike="noStrike" dirty="0">
              <a:solidFill>
                <a:schemeClr val="dk1"/>
              </a:solidFill>
              <a:effectLst/>
              <a:uFillTx/>
              <a:latin typeface="Times New Roman" panose="02020603050405020304" pitchFamily="18" charset="0"/>
              <a:cs typeface="Times New Roman" panose="02020603050405020304" pitchFamily="18" charset="0"/>
            </a:endParaRPr>
          </a:p>
        </p:txBody>
      </p:sp>
      <p:pic>
        <p:nvPicPr>
          <p:cNvPr id="5969" name="image698f616383db3" descr="image698f616383db9"/>
          <p:cNvPicPr/>
          <p:nvPr/>
        </p:nvPicPr>
        <p:blipFill>
          <a:blip r:embed="rId2"/>
          <a:stretch/>
        </p:blipFill>
        <p:spPr>
          <a:xfrm>
            <a:off x="-1" y="180"/>
            <a:ext cx="4571640" cy="5143320"/>
          </a:xfrm>
          <a:prstGeom prst="rect">
            <a:avLst/>
          </a:prstGeom>
          <a:noFill/>
          <a:ln w="0">
            <a:noFill/>
          </a:ln>
        </p:spPr>
      </p:pic>
      <p:sp>
        <p:nvSpPr>
          <p:cNvPr id="2" name="Прямоугольник 1"/>
          <p:cNvSpPr/>
          <p:nvPr/>
        </p:nvSpPr>
        <p:spPr>
          <a:xfrm>
            <a:off x="5121743" y="180"/>
            <a:ext cx="3923105" cy="1077218"/>
          </a:xfrm>
          <a:prstGeom prst="rect">
            <a:avLst/>
          </a:prstGeom>
        </p:spPr>
        <p:txBody>
          <a:bodyPr wrap="square">
            <a:spAutoFit/>
          </a:bodyPr>
          <a:lstStyle/>
          <a:p>
            <a:r>
              <a:rPr lang="en-US" sz="3200" dirty="0" smtClean="0">
                <a:solidFill>
                  <a:srgbClr val="FFFF00"/>
                </a:solidFill>
                <a:latin typeface="Times New Roman" panose="02020603050405020304" pitchFamily="18" charset="0"/>
                <a:cs typeface="Times New Roman" panose="02020603050405020304" pitchFamily="18" charset="0"/>
              </a:rPr>
              <a:t>2I/Borisov </a:t>
            </a:r>
            <a:r>
              <a:rPr lang="uk-UA" sz="3200" dirty="0" smtClean="0">
                <a:solidFill>
                  <a:srgbClr val="FFFF00"/>
                </a:solidFill>
                <a:latin typeface="Times New Roman" panose="02020603050405020304" pitchFamily="18" charset="0"/>
                <a:cs typeface="Times New Roman" panose="02020603050405020304" pitchFamily="18" charset="0"/>
              </a:rPr>
              <a:t> другий міжзоряний об'єкт</a:t>
            </a:r>
            <a:endParaRPr lang="uk-UA" sz="3200" dirty="0">
              <a:solidFill>
                <a:srgbClr val="FFFF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1" y="1045133"/>
            <a:ext cx="4645612" cy="30534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0" name="Прямоугольник 5969"/>
          <p:cNvSpPr/>
          <p:nvPr/>
        </p:nvSpPr>
        <p:spPr>
          <a:xfrm>
            <a:off x="476280" y="476280"/>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endParaRPr lang="en-US" sz="3000" b="0" u="none" strike="noStrike" dirty="0">
              <a:solidFill>
                <a:srgbClr val="FFFFFF"/>
              </a:solidFill>
              <a:effectLst/>
              <a:uFillTx/>
              <a:latin typeface="OpenSymbol"/>
            </a:endParaRPr>
          </a:p>
        </p:txBody>
      </p:sp>
      <p:sp>
        <p:nvSpPr>
          <p:cNvPr id="5971" name="Прямоугольник 5970"/>
          <p:cNvSpPr/>
          <p:nvPr/>
        </p:nvSpPr>
        <p:spPr>
          <a:xfrm>
            <a:off x="232306" y="1061055"/>
            <a:ext cx="5111406" cy="3715020"/>
          </a:xfrm>
          <a:prstGeom prst="rect">
            <a:avLst/>
          </a:prstGeom>
          <a:noFill/>
          <a:ln w="0">
            <a:noFill/>
          </a:ln>
        </p:spPr>
        <p:style>
          <a:lnRef idx="0">
            <a:scrgbClr r="0" g="0" b="0"/>
          </a:lnRef>
          <a:fillRef idx="0">
            <a:scrgbClr r="0" g="0" b="0"/>
          </a:fillRef>
          <a:effectRef idx="0">
            <a:scrgbClr r="0" g="0" b="0"/>
          </a:effectRef>
          <a:fontRef idx="minor"/>
        </p:style>
        <p:txBody>
          <a:bodyPr anchor="t">
            <a:noAutofit/>
          </a:bodyPr>
          <a:lstStyle/>
          <a:p>
            <a:pPr>
              <a:tabLst>
                <a:tab pos="0" algn="l"/>
              </a:tabLst>
            </a:pPr>
            <a:r>
              <a:rPr lang="uk-UA" sz="1600" dirty="0" smtClean="0">
                <a:solidFill>
                  <a:srgbClr val="FFFFFF"/>
                </a:solidFill>
                <a:latin typeface="Times New Roman" panose="02020603050405020304" pitchFamily="18" charset="0"/>
                <a:cs typeface="Times New Roman" panose="02020603050405020304" pitchFamily="18" charset="0"/>
              </a:rPr>
              <a:t>Сучасна автоматизована оглядова система  </a:t>
            </a:r>
            <a:r>
              <a:rPr lang="en-US" sz="1600" dirty="0">
                <a:solidFill>
                  <a:srgbClr val="FFFF00"/>
                </a:solidFill>
                <a:latin typeface="Times New Roman" panose="02020603050405020304" pitchFamily="18" charset="0"/>
                <a:cs typeface="Times New Roman" panose="02020603050405020304" pitchFamily="18" charset="0"/>
              </a:rPr>
              <a:t>ATLAS </a:t>
            </a:r>
            <a:r>
              <a:rPr lang="en-US" sz="1600" dirty="0">
                <a:solidFill>
                  <a:srgbClr val="FFFFFF"/>
                </a:solidFill>
                <a:latin typeface="Times New Roman" panose="02020603050405020304" pitchFamily="18" charset="0"/>
                <a:cs typeface="Times New Roman" panose="02020603050405020304" pitchFamily="18" charset="0"/>
              </a:rPr>
              <a:t>(Asteroid Terrestrial-impact Last Alert System) — </a:t>
            </a:r>
            <a:r>
              <a:rPr lang="uk-UA" sz="1600" dirty="0">
                <a:solidFill>
                  <a:srgbClr val="FFFFFF"/>
                </a:solidFill>
                <a:latin typeface="Times New Roman" panose="02020603050405020304" pitchFamily="18" charset="0"/>
                <a:cs typeface="Times New Roman" panose="02020603050405020304" pitchFamily="18" charset="0"/>
              </a:rPr>
              <a:t>мережа телескопів, створена для пошуку астероїдів і комет, зокрема об’єктів із незвичайними орбітальними параметрами. Саме завдяки роботі цієї системи було виявлено об’єкт, який пізніше отримав позначення 3</a:t>
            </a:r>
            <a:r>
              <a:rPr lang="en-US" sz="1600" dirty="0" smtClean="0">
                <a:solidFill>
                  <a:srgbClr val="FFFFFF"/>
                </a:solidFill>
                <a:latin typeface="Times New Roman" panose="02020603050405020304" pitchFamily="18" charset="0"/>
                <a:cs typeface="Times New Roman" panose="02020603050405020304" pitchFamily="18" charset="0"/>
              </a:rPr>
              <a:t>I/ATLAS</a:t>
            </a:r>
            <a:r>
              <a:rPr lang="uk-UA" sz="1600" dirty="0">
                <a:solidFill>
                  <a:srgbClr val="FFFFFF"/>
                </a:solidFill>
                <a:latin typeface="Times New Roman" panose="02020603050405020304" pitchFamily="18" charset="0"/>
                <a:cs typeface="Times New Roman" panose="02020603050405020304" pitchFamily="18" charset="0"/>
              </a:rPr>
              <a:t> </a:t>
            </a:r>
            <a:r>
              <a:rPr lang="uk-UA" sz="1600" dirty="0" smtClean="0">
                <a:solidFill>
                  <a:srgbClr val="FFFFFF"/>
                </a:solidFill>
                <a:latin typeface="Times New Roman" panose="02020603050405020304" pitchFamily="18" charset="0"/>
                <a:cs typeface="Times New Roman" panose="02020603050405020304" pitchFamily="18" charset="0"/>
              </a:rPr>
              <a:t> </a:t>
            </a:r>
            <a:r>
              <a:rPr lang="uk-UA" sz="1600" dirty="0">
                <a:solidFill>
                  <a:srgbClr val="FFFFFF"/>
                </a:solidFill>
                <a:latin typeface="Times New Roman" panose="02020603050405020304" pitchFamily="18" charset="0"/>
                <a:cs typeface="Times New Roman" panose="02020603050405020304" pitchFamily="18" charset="0"/>
              </a:rPr>
              <a:t>1 липня 2025 </a:t>
            </a:r>
            <a:r>
              <a:rPr lang="uk-UA" sz="1600" dirty="0" smtClean="0">
                <a:solidFill>
                  <a:srgbClr val="FFFFFF"/>
                </a:solidFill>
                <a:latin typeface="Times New Roman" panose="02020603050405020304" pitchFamily="18" charset="0"/>
                <a:cs typeface="Times New Roman" panose="02020603050405020304" pitchFamily="18" charset="0"/>
              </a:rPr>
              <a:t>року.</a:t>
            </a:r>
            <a:endParaRPr lang="en-US" sz="1600" dirty="0">
              <a:solidFill>
                <a:srgbClr val="FFFFFF"/>
              </a:solidFill>
              <a:latin typeface="Times New Roman" panose="02020603050405020304" pitchFamily="18" charset="0"/>
              <a:cs typeface="Times New Roman" panose="02020603050405020304" pitchFamily="18" charset="0"/>
            </a:endParaRPr>
          </a:p>
          <a:p>
            <a:pPr>
              <a:tabLst>
                <a:tab pos="0" algn="l"/>
              </a:tabLst>
            </a:pPr>
            <a:r>
              <a:rPr lang="uk-UA" sz="1600" dirty="0">
                <a:solidFill>
                  <a:srgbClr val="FFFFFF"/>
                </a:solidFill>
                <a:latin typeface="Times New Roman" panose="02020603050405020304" pitchFamily="18" charset="0"/>
                <a:cs typeface="Times New Roman" panose="02020603050405020304" pitchFamily="18" charset="0"/>
              </a:rPr>
              <a:t>У комети є присутні кріовулканізм та подвійний </a:t>
            </a:r>
            <a:r>
              <a:rPr lang="uk-UA" sz="1600" dirty="0" smtClean="0">
                <a:solidFill>
                  <a:srgbClr val="FFFFFF"/>
                </a:solidFill>
                <a:latin typeface="Times New Roman" panose="02020603050405020304" pitchFamily="18" charset="0"/>
                <a:cs typeface="Times New Roman" panose="02020603050405020304" pitchFamily="18" charset="0"/>
              </a:rPr>
              <a:t>хвіст.</a:t>
            </a:r>
            <a:endParaRPr lang="uk-UA" sz="1600" dirty="0">
              <a:solidFill>
                <a:srgbClr val="FFFFFF"/>
              </a:solidFill>
              <a:latin typeface="Times New Roman" panose="02020603050405020304" pitchFamily="18" charset="0"/>
              <a:cs typeface="Times New Roman" panose="02020603050405020304" pitchFamily="18" charset="0"/>
            </a:endParaRPr>
          </a:p>
          <a:p>
            <a:pPr>
              <a:tabLst>
                <a:tab pos="0" algn="l"/>
              </a:tabLst>
            </a:pPr>
            <a:r>
              <a:rPr lang="uk-UA" sz="1600" dirty="0">
                <a:solidFill>
                  <a:srgbClr val="FFFFFF"/>
                </a:solidFill>
                <a:latin typeface="Times New Roman" panose="02020603050405020304" pitchFamily="18" charset="0"/>
                <a:cs typeface="Times New Roman" panose="02020603050405020304" pitchFamily="18" charset="0"/>
              </a:rPr>
              <a:t>Після виявлення об’єкта астрономічна спільнота розпочала інтенсивні спостереження з використанням наземних і космічних телескопів. Метою цих спостережень було уточнення орбіти </a:t>
            </a:r>
            <a:r>
              <a:rPr lang="uk-UA" sz="1600" dirty="0" smtClean="0">
                <a:solidFill>
                  <a:srgbClr val="FFFFFF"/>
                </a:solidFill>
                <a:latin typeface="Times New Roman" panose="02020603050405020304" pitchFamily="18" charset="0"/>
                <a:cs typeface="Times New Roman" panose="02020603050405020304" pitchFamily="18" charset="0"/>
              </a:rPr>
              <a:t>комети</a:t>
            </a:r>
            <a:r>
              <a:rPr lang="en-US" sz="1600" dirty="0" smtClean="0">
                <a:solidFill>
                  <a:srgbClr val="FFFFFF"/>
                </a:solidFill>
                <a:latin typeface="Times New Roman" panose="02020603050405020304" pitchFamily="18" charset="0"/>
                <a:cs typeface="Times New Roman" panose="02020603050405020304" pitchFamily="18" charset="0"/>
              </a:rPr>
              <a:t>.</a:t>
            </a:r>
            <a:endParaRPr lang="uk-UA" sz="1600" dirty="0">
              <a:solidFill>
                <a:srgbClr val="FFFFFF"/>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317152" y="238692"/>
            <a:ext cx="6527749" cy="584775"/>
          </a:xfrm>
          <a:prstGeom prst="rect">
            <a:avLst/>
          </a:prstGeom>
        </p:spPr>
        <p:txBody>
          <a:bodyPr wrap="none">
            <a:spAutoFit/>
          </a:bodyPr>
          <a:lstStyle/>
          <a:p>
            <a:r>
              <a:rPr lang="en-US" sz="3200" dirty="0" smtClean="0">
                <a:solidFill>
                  <a:srgbClr val="FFFF00"/>
                </a:solidFill>
                <a:latin typeface="Times New Roman" panose="02020603050405020304" pitchFamily="18" charset="0"/>
                <a:cs typeface="Times New Roman" panose="02020603050405020304" pitchFamily="18" charset="0"/>
              </a:rPr>
              <a:t>3I/ATLAS </a:t>
            </a:r>
            <a:r>
              <a:rPr lang="uk-UA" sz="3200" dirty="0" smtClean="0">
                <a:solidFill>
                  <a:srgbClr val="FFFF00"/>
                </a:solidFill>
                <a:latin typeface="Times New Roman" panose="02020603050405020304" pitchFamily="18" charset="0"/>
                <a:cs typeface="Times New Roman" panose="02020603050405020304" pitchFamily="18" charset="0"/>
              </a:rPr>
              <a:t> третій міжзоряний об'єкт</a:t>
            </a:r>
            <a:endParaRPr lang="uk-UA" sz="3200" dirty="0">
              <a:solidFill>
                <a:srgbClr val="FFFF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5343712" y="1548089"/>
            <a:ext cx="3668908" cy="2503087"/>
          </a:xfrm>
          <a:prstGeom prst="rect">
            <a:avLst/>
          </a:prstGeom>
        </p:spPr>
      </p:pic>
      <p:sp>
        <p:nvSpPr>
          <p:cNvPr id="5" name="Прямоугольник 4"/>
          <p:cNvSpPr/>
          <p:nvPr/>
        </p:nvSpPr>
        <p:spPr>
          <a:xfrm>
            <a:off x="5835896" y="4169155"/>
            <a:ext cx="2199192" cy="369332"/>
          </a:xfrm>
          <a:prstGeom prst="rect">
            <a:avLst/>
          </a:prstGeom>
        </p:spPr>
        <p:txBody>
          <a:bodyPr wrap="none">
            <a:spAutoFit/>
          </a:bodyPr>
          <a:lstStyle/>
          <a:p>
            <a:r>
              <a:rPr lang="en-US" dirty="0"/>
              <a:t>3I/ATLAS </a:t>
            </a:r>
            <a:r>
              <a:rPr lang="uk-UA" dirty="0"/>
              <a:t>у вересні</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2" name="Google Shape;6389;p51"/>
          <p:cNvSpPr/>
          <p:nvPr/>
        </p:nvSpPr>
        <p:spPr>
          <a:xfrm>
            <a:off x="4816440" y="943560"/>
            <a:ext cx="3397320" cy="3362040"/>
          </a:xfrm>
          <a:prstGeom prst="ellipse">
            <a:avLst/>
          </a:prstGeom>
          <a:blipFill rotWithShape="0">
            <a:blip r:embed="rId2"/>
            <a:srcRect/>
            <a:stretch/>
          </a:blipFill>
          <a:ln w="28575">
            <a:solidFill>
              <a:srgbClr val="303CB8"/>
            </a:solidFill>
            <a:round/>
          </a:ln>
          <a:effectLst>
            <a:outerShdw blurRad="214200" dist="19080" algn="bl" rotWithShape="0">
              <a:schemeClr val="lt2"/>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dirty="0">
              <a:solidFill>
                <a:srgbClr val="000000"/>
              </a:solidFill>
              <a:effectLst/>
              <a:uFillTx/>
              <a:latin typeface="OpenSymbol"/>
            </a:endParaRPr>
          </a:p>
        </p:txBody>
      </p:sp>
      <p:grpSp>
        <p:nvGrpSpPr>
          <p:cNvPr id="5975" name="Google Shape;6392;p51"/>
          <p:cNvGrpSpPr/>
          <p:nvPr/>
        </p:nvGrpSpPr>
        <p:grpSpPr>
          <a:xfrm>
            <a:off x="4491360" y="782280"/>
            <a:ext cx="1422720" cy="1422720"/>
            <a:chOff x="4491360" y="782280"/>
            <a:chExt cx="1422720" cy="1422720"/>
          </a:xfrm>
        </p:grpSpPr>
        <p:sp>
          <p:nvSpPr>
            <p:cNvPr id="5976" name="Google Shape;6393;p51"/>
            <p:cNvSpPr/>
            <p:nvPr/>
          </p:nvSpPr>
          <p:spPr>
            <a:xfrm>
              <a:off x="5215680" y="782280"/>
              <a:ext cx="35280" cy="1422720"/>
            </a:xfrm>
            <a:custGeom>
              <a:avLst/>
              <a:gdLst>
                <a:gd name="textAreaLeft" fmla="*/ 0 w 35280"/>
                <a:gd name="textAreaRight" fmla="*/ 35640 w 35280"/>
                <a:gd name="textAreaTop" fmla="*/ 0 h 1422720"/>
                <a:gd name="textAreaBottom" fmla="*/ 1423080 h 14227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77" name="Google Shape;6394;p51"/>
            <p:cNvSpPr/>
            <p:nvPr/>
          </p:nvSpPr>
          <p:spPr>
            <a:xfrm>
              <a:off x="4491360" y="1442880"/>
              <a:ext cx="1422720" cy="38160"/>
            </a:xfrm>
            <a:custGeom>
              <a:avLst/>
              <a:gdLst>
                <a:gd name="textAreaLeft" fmla="*/ 0 w 1422720"/>
                <a:gd name="textAreaRight" fmla="*/ 1423080 w 1422720"/>
                <a:gd name="textAreaTop" fmla="*/ 0 h 38160"/>
                <a:gd name="textAreaBottom" fmla="*/ 38520 h 381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080" bIns="1908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78" name="Google Shape;6395;p51"/>
            <p:cNvSpPr/>
            <p:nvPr/>
          </p:nvSpPr>
          <p:spPr>
            <a:xfrm>
              <a:off x="4833000" y="1126800"/>
              <a:ext cx="764640" cy="708480"/>
            </a:xfrm>
            <a:custGeom>
              <a:avLst/>
              <a:gdLst>
                <a:gd name="textAreaLeft" fmla="*/ 0 w 764640"/>
                <a:gd name="textAreaRight" fmla="*/ 765000 w 764640"/>
                <a:gd name="textAreaTop" fmla="*/ 0 h 708480"/>
                <a:gd name="textAreaBottom" fmla="*/ 708840 h 7084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sp>
          <p:nvSpPr>
            <p:cNvPr id="5979" name="Google Shape;6396;p51"/>
            <p:cNvSpPr/>
            <p:nvPr/>
          </p:nvSpPr>
          <p:spPr>
            <a:xfrm>
              <a:off x="4853520" y="1065600"/>
              <a:ext cx="708480" cy="764640"/>
            </a:xfrm>
            <a:custGeom>
              <a:avLst/>
              <a:gdLst>
                <a:gd name="textAreaLeft" fmla="*/ 0 w 708480"/>
                <a:gd name="textAreaRight" fmla="*/ 708840 w 708480"/>
                <a:gd name="textAreaTop" fmla="*/ 0 h 764640"/>
                <a:gd name="textAreaBottom" fmla="*/ 765000 h 7646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grpSp>
      <p:sp>
        <p:nvSpPr>
          <p:cNvPr id="5980" name="Google Shape;6397;p51"/>
          <p:cNvSpPr/>
          <p:nvPr/>
        </p:nvSpPr>
        <p:spPr>
          <a:xfrm flipH="1">
            <a:off x="372240" y="280800"/>
            <a:ext cx="545760" cy="432360"/>
          </a:xfrm>
          <a:custGeom>
            <a:avLst/>
            <a:gdLst>
              <a:gd name="textAreaLeft" fmla="*/ 360 w 545760"/>
              <a:gd name="textAreaRight" fmla="*/ 54648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dirty="0">
              <a:solidFill>
                <a:srgbClr val="000000"/>
              </a:solidFill>
              <a:effectLst/>
              <a:uFillTx/>
              <a:latin typeface="OpenSymbol"/>
            </a:endParaRPr>
          </a:p>
        </p:txBody>
      </p:sp>
      <p:pic>
        <p:nvPicPr>
          <p:cNvPr id="3" name="Рисунок 2"/>
          <p:cNvPicPr>
            <a:picLocks noChangeAspect="1"/>
          </p:cNvPicPr>
          <p:nvPr/>
        </p:nvPicPr>
        <p:blipFill>
          <a:blip r:embed="rId3"/>
          <a:stretch>
            <a:fillRect/>
          </a:stretch>
        </p:blipFill>
        <p:spPr>
          <a:xfrm>
            <a:off x="4491360" y="988794"/>
            <a:ext cx="4517496" cy="3316806"/>
          </a:xfrm>
          <a:prstGeom prst="rect">
            <a:avLst/>
          </a:prstGeom>
        </p:spPr>
      </p:pic>
      <p:sp>
        <p:nvSpPr>
          <p:cNvPr id="7" name="Прямоугольник 6"/>
          <p:cNvSpPr/>
          <p:nvPr/>
        </p:nvSpPr>
        <p:spPr>
          <a:xfrm>
            <a:off x="244440" y="3177751"/>
            <a:ext cx="4246920" cy="1107996"/>
          </a:xfrm>
          <a:prstGeom prst="rect">
            <a:avLst/>
          </a:prstGeom>
        </p:spPr>
        <p:txBody>
          <a:bodyPr wrap="square">
            <a:spAutoFit/>
          </a:bodyPr>
          <a:lstStyle/>
          <a:p>
            <a:r>
              <a:rPr lang="ru-RU" sz="1600" dirty="0" smtClean="0">
                <a:latin typeface="Times New Roman" panose="02020603050405020304" pitchFamily="18" charset="0"/>
                <a:cs typeface="Times New Roman" panose="02020603050405020304" pitchFamily="18" charset="0"/>
              </a:rPr>
              <a:t>Поводить себе як комета: має coma — розтягнуту хмару газів і пилу — та  хвіст, що утворюється від нагріванні льоду при наближенні до Сонця</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44440" y="461926"/>
            <a:ext cx="4211280" cy="2308324"/>
          </a:xfrm>
          <a:prstGeom prst="rect">
            <a:avLst/>
          </a:prstGeom>
        </p:spPr>
        <p:txBody>
          <a:bodyPr wrap="square">
            <a:spAutoFit/>
          </a:bodyPr>
          <a:lstStyle/>
          <a:p>
            <a:r>
              <a:rPr lang="uk-UA" sz="1600" dirty="0" smtClean="0">
                <a:latin typeface="Times New Roman" panose="02020603050405020304" pitchFamily="18" charset="0"/>
                <a:cs typeface="Times New Roman" panose="02020603050405020304" pitchFamily="18" charset="0"/>
              </a:rPr>
              <a:t>Ядро (центральна тверда частина) оцінюється від приблизно 10 до 20 км у діаметрі, за спостереженнями космічного телескопа </a:t>
            </a:r>
            <a:r>
              <a:rPr lang="en-US" sz="1600" dirty="0" smtClean="0">
                <a:latin typeface="Times New Roman" panose="02020603050405020304" pitchFamily="18" charset="0"/>
                <a:cs typeface="Times New Roman" panose="02020603050405020304" pitchFamily="18" charset="0"/>
              </a:rPr>
              <a:t>Hubble.</a:t>
            </a:r>
            <a:r>
              <a:rPr lang="uk-UA" sz="1600" dirty="0" smtClean="0">
                <a:latin typeface="Times New Roman" panose="02020603050405020304" pitchFamily="18" charset="0"/>
                <a:cs typeface="Times New Roman" panose="02020603050405020304" pitchFamily="18" charset="0"/>
              </a:rPr>
              <a:t> Під час підходу до Сонця швидкість досягала понад 58 км/с, що є типовим для об’єктів, які пролітають з міжзоряного простору.Найближче до Сонця (перигелій) він підійшов 29 жовтня 2025 року, пройшовши десь між орбітами Землі та Марса.</a:t>
            </a:r>
            <a:endParaRPr lang="uk-UA" sz="16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1" name="Прямоугольник 5980"/>
          <p:cNvSpPr/>
          <p:nvPr/>
        </p:nvSpPr>
        <p:spPr>
          <a:xfrm>
            <a:off x="476280" y="270125"/>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a:tabLst>
                <a:tab pos="0" algn="l"/>
              </a:tabLst>
            </a:pPr>
            <a:r>
              <a:rPr lang="uk-UA" sz="3200" b="1" u="none" strike="noStrike" dirty="0" smtClean="0">
                <a:solidFill>
                  <a:srgbClr val="FFFF00"/>
                </a:solidFill>
                <a:effectLst/>
                <a:uFillTx/>
                <a:latin typeface="Times New Roman" panose="02020603050405020304" pitchFamily="18" charset="0"/>
                <a:cs typeface="Times New Roman" panose="02020603050405020304" pitchFamily="18" charset="0"/>
              </a:rPr>
              <a:t>Походження комети 3</a:t>
            </a:r>
            <a:r>
              <a:rPr lang="en-US" sz="3200" b="1" u="none" strike="noStrike" dirty="0" smtClean="0">
                <a:solidFill>
                  <a:srgbClr val="FFFF00"/>
                </a:solidFill>
                <a:effectLst/>
                <a:uFillTx/>
                <a:latin typeface="Times New Roman" panose="02020603050405020304" pitchFamily="18" charset="0"/>
                <a:cs typeface="Times New Roman" panose="02020603050405020304" pitchFamily="18" charset="0"/>
              </a:rPr>
              <a:t>I/ATLAS</a:t>
            </a:r>
            <a:endParaRPr lang="en-US" sz="3200" b="0" u="none" strike="noStrike" dirty="0">
              <a:solidFill>
                <a:srgbClr val="FFFF00"/>
              </a:solidFill>
              <a:effectLst/>
              <a:uFillTx/>
              <a:latin typeface="Times New Roman" panose="02020603050405020304" pitchFamily="18" charset="0"/>
              <a:cs typeface="Times New Roman" panose="02020603050405020304" pitchFamily="18" charset="0"/>
            </a:endParaRPr>
          </a:p>
        </p:txBody>
      </p:sp>
      <p:sp>
        <p:nvSpPr>
          <p:cNvPr id="5982" name="Прямоугольник 5981"/>
          <p:cNvSpPr/>
          <p:nvPr/>
        </p:nvSpPr>
        <p:spPr>
          <a:xfrm>
            <a:off x="476280" y="1905120"/>
            <a:ext cx="8191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r>
              <a:rPr lang="en-US" sz="1200" b="0" u="none" strike="noStrike" dirty="0" smtClean="0">
                <a:solidFill>
                  <a:schemeClr val="dk1"/>
                </a:solidFill>
                <a:effectLst/>
                <a:uFillTx/>
                <a:latin typeface="Cabin"/>
              </a:rPr>
              <a:t>.</a:t>
            </a:r>
            <a:endParaRPr lang="en-US" sz="1200" b="0" u="none" strike="noStrike" dirty="0">
              <a:solidFill>
                <a:srgbClr val="FFFFFF"/>
              </a:solidFill>
              <a:effectLst/>
              <a:uFillTx/>
              <a:latin typeface="OpenSymbol"/>
            </a:endParaRPr>
          </a:p>
        </p:txBody>
      </p:sp>
      <p:sp>
        <p:nvSpPr>
          <p:cNvPr id="2" name="Прямоугольник 1"/>
          <p:cNvSpPr/>
          <p:nvPr/>
        </p:nvSpPr>
        <p:spPr>
          <a:xfrm>
            <a:off x="199542" y="1051856"/>
            <a:ext cx="4962122" cy="3785652"/>
          </a:xfrm>
          <a:prstGeom prst="rect">
            <a:avLst/>
          </a:prstGeom>
        </p:spPr>
        <p:txBody>
          <a:bodyPr wrap="square">
            <a:spAutoFit/>
          </a:bodyPr>
          <a:lstStyle/>
          <a:p>
            <a:r>
              <a:rPr lang="uk-UA" sz="1600" dirty="0" smtClean="0">
                <a:latin typeface="Times New Roman" panose="02020603050405020304" pitchFamily="18" charset="0"/>
                <a:cs typeface="Times New Roman" panose="02020603050405020304" pitchFamily="18" charset="0"/>
              </a:rPr>
              <a:t>Походження комети 3</a:t>
            </a:r>
            <a:r>
              <a:rPr lang="en-US" sz="1600" dirty="0" smtClean="0">
                <a:latin typeface="Times New Roman" panose="02020603050405020304" pitchFamily="18" charset="0"/>
                <a:cs typeface="Times New Roman" panose="02020603050405020304" pitchFamily="18" charset="0"/>
              </a:rPr>
              <a:t>I/ATLAS </a:t>
            </a:r>
            <a:r>
              <a:rPr lang="uk-UA" sz="1600" dirty="0" smtClean="0">
                <a:latin typeface="Times New Roman" panose="02020603050405020304" pitchFamily="18" charset="0"/>
                <a:cs typeface="Times New Roman" panose="02020603050405020304" pitchFamily="18" charset="0"/>
              </a:rPr>
              <a:t>є однією з найцікавіших таємниць. Отже, нам точно відомо, що комета – це міжзоряний об’єкт з дуже витягнутою орбітою та великою швидкістю руху, гравітаційно не зв’язана з Сонцем.  Прибула з сузір'я Стрільця. Її вік може перевищувати 7 мільярдів років</a:t>
            </a:r>
            <a:r>
              <a:rPr lang="en-US" sz="16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Хімічний аналіз показує, що комета містить воду, але має незвичайне співвідношення вуглекислого газу до води порівняно з кометами Сонячної системи.</a:t>
            </a:r>
            <a:r>
              <a:rPr lang="en-US" sz="16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Можемо припускати, що комета утворилася в протопланетному диску навколо іншої зорі внаслідок гравітаційної взаємодії з іншим  тілом</a:t>
            </a:r>
            <a:r>
              <a:rPr lang="en-US"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О</a:t>
            </a:r>
            <a:r>
              <a:rPr lang="uk-UA" sz="1600" dirty="0" smtClean="0">
                <a:latin typeface="Times New Roman" panose="02020603050405020304" pitchFamily="18" charset="0"/>
                <a:cs typeface="Times New Roman" panose="02020603050405020304" pitchFamily="18" charset="0"/>
              </a:rPr>
              <a:t>б’єкт був викинутий зі своєї системи десятки або сотні мільйонів років тому</a:t>
            </a:r>
            <a:r>
              <a:rPr lang="en-US"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За цей період він  мандрував Галактикою і випадково пролетів поблизу Сонця.</a:t>
            </a:r>
            <a:endParaRPr lang="uk-UA" sz="16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5161664" y="1605973"/>
            <a:ext cx="3982336" cy="26774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168" y="227167"/>
            <a:ext cx="8942832" cy="2871216"/>
          </a:xfrm>
        </p:spPr>
        <p:txBody>
          <a:bodyPr/>
          <a:lstStyle/>
          <a:p>
            <a:pPr algn="ctr"/>
            <a:r>
              <a:rPr lang="en-US" dirty="0" smtClean="0"/>
              <a:t> </a:t>
            </a:r>
            <a:r>
              <a:rPr lang="uk-UA" dirty="0" smtClean="0"/>
              <a:t/>
            </a:r>
            <a:br>
              <a:rPr lang="uk-UA" dirty="0" smtClean="0"/>
            </a:br>
            <a:r>
              <a:rPr lang="uk-UA" dirty="0" smtClean="0"/>
              <a:t> </a:t>
            </a:r>
            <a:r>
              <a:rPr lang="uk-UA" sz="2800" dirty="0" smtClean="0">
                <a:latin typeface="Times New Roman" panose="02020603050405020304" pitchFamily="18" charset="0"/>
                <a:cs typeface="Times New Roman" panose="02020603050405020304" pitchFamily="18" charset="0"/>
              </a:rPr>
              <a:t>Спостереження  за орбітою </a:t>
            </a:r>
            <a:br>
              <a:rPr lang="uk-UA" sz="2800" dirty="0" smtClean="0">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3</a:t>
            </a:r>
            <a:r>
              <a:rPr lang="en-US" sz="2800" dirty="0" smtClean="0">
                <a:latin typeface="Times New Roman" panose="02020603050405020304" pitchFamily="18" charset="0"/>
                <a:cs typeface="Times New Roman" panose="02020603050405020304" pitchFamily="18" charset="0"/>
              </a:rPr>
              <a:t>I/ATLAS</a:t>
            </a:r>
            <a:r>
              <a:rPr lang="uk-UA" sz="2800" dirty="0">
                <a:latin typeface="Times New Roman" panose="02020603050405020304" pitchFamily="18" charset="0"/>
                <a:cs typeface="Times New Roman" panose="02020603050405020304" pitchFamily="18" charset="0"/>
              </a:rPr>
              <a:t> </a:t>
            </a:r>
            <a:r>
              <a:rPr lang="uk-UA" sz="2800" dirty="0" smtClean="0">
                <a:latin typeface="Times New Roman" panose="02020603050405020304" pitchFamily="18" charset="0"/>
                <a:cs typeface="Times New Roman" panose="02020603050405020304" pitchFamily="18" charset="0"/>
              </a:rPr>
              <a:t>з допомогою інтерактивного додатку </a:t>
            </a:r>
            <a:r>
              <a:rPr lang="en-US" sz="2800" dirty="0" smtClean="0">
                <a:latin typeface="Times New Roman" panose="02020603050405020304" pitchFamily="18" charset="0"/>
                <a:cs typeface="Times New Roman" panose="02020603050405020304" pitchFamily="18" charset="0"/>
              </a:rPr>
              <a:t>NASA </a:t>
            </a:r>
            <a:r>
              <a:rPr lang="uk-UA" sz="2800" dirty="0" smtClean="0">
                <a:latin typeface="Times New Roman" panose="02020603050405020304" pitchFamily="18" charset="0"/>
                <a:cs typeface="Times New Roman" panose="02020603050405020304" pitchFamily="18" charset="0"/>
              </a:rPr>
              <a:t/>
            </a:r>
            <a:br>
              <a:rPr lang="uk-UA"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a:t>
            </a:r>
            <a:r>
              <a:rPr lang="en-US" sz="2800" dirty="0" smtClean="0">
                <a:solidFill>
                  <a:srgbClr val="FFFF00"/>
                </a:solidFill>
                <a:latin typeface="Times New Roman" panose="02020603050405020304" pitchFamily="18" charset="0"/>
                <a:cs typeface="Times New Roman" panose="02020603050405020304" pitchFamily="18" charset="0"/>
              </a:rPr>
              <a:t>Eyes on the solar system</a:t>
            </a:r>
            <a:r>
              <a:rPr lang="en-US" sz="28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r>
              <a:rPr lang="uk-UA" sz="2400" dirty="0" smtClean="0"/>
              <a:t/>
            </a:r>
            <a:br>
              <a:rPr lang="uk-UA" sz="2400" dirty="0" smtClean="0"/>
            </a:br>
            <a:r>
              <a:rPr lang="uk-UA" dirty="0" smtClean="0"/>
              <a:t/>
            </a:r>
            <a:br>
              <a:rPr lang="uk-UA" dirty="0" smtClean="0"/>
            </a:br>
            <a:endParaRPr lang="uk-UA" dirty="0"/>
          </a:p>
        </p:txBody>
      </p:sp>
      <p:pic>
        <p:nvPicPr>
          <p:cNvPr id="4" name="object 3"/>
          <p:cNvPicPr/>
          <p:nvPr/>
        </p:nvPicPr>
        <p:blipFill>
          <a:blip r:embed="rId2" cstate="print"/>
          <a:stretch>
            <a:fillRect/>
          </a:stretch>
        </p:blipFill>
        <p:spPr>
          <a:xfrm>
            <a:off x="342900" y="1563625"/>
            <a:ext cx="4229100" cy="2221992"/>
          </a:xfrm>
          <a:prstGeom prst="rect">
            <a:avLst/>
          </a:prstGeom>
        </p:spPr>
      </p:pic>
      <p:sp>
        <p:nvSpPr>
          <p:cNvPr id="5" name="Прямоугольник 4"/>
          <p:cNvSpPr/>
          <p:nvPr/>
        </p:nvSpPr>
        <p:spPr>
          <a:xfrm>
            <a:off x="171450" y="4111673"/>
            <a:ext cx="4572000" cy="646331"/>
          </a:xfrm>
          <a:prstGeom prst="rect">
            <a:avLst/>
          </a:prstGeom>
        </p:spPr>
        <p:txBody>
          <a:bodyPr>
            <a:spAutoFit/>
          </a:bodyPr>
          <a:lstStyle/>
          <a:p>
            <a:pPr algn="ctr"/>
            <a:r>
              <a:rPr lang="ru-RU" dirty="0" smtClean="0">
                <a:latin typeface="Times New Roman" panose="02020603050405020304" pitchFamily="18" charset="0"/>
                <a:cs typeface="Times New Roman" panose="02020603050405020304" pitchFamily="18" charset="0"/>
              </a:rPr>
              <a:t>3I/ATLAS перетнув орбіту Нептуна</a:t>
            </a:r>
          </a:p>
          <a:p>
            <a:pPr algn="ctr"/>
            <a:r>
              <a:rPr lang="ru-RU" dirty="0" smtClean="0">
                <a:latin typeface="Times New Roman" panose="02020603050405020304" pitchFamily="18" charset="0"/>
                <a:cs typeface="Times New Roman" panose="02020603050405020304" pitchFamily="18" charset="0"/>
              </a:rPr>
              <a:t>11.06.2023</a:t>
            </a:r>
            <a:endParaRPr lang="ru-RU" dirty="0">
              <a:latin typeface="Times New Roman" panose="02020603050405020304" pitchFamily="18" charset="0"/>
              <a:cs typeface="Times New Roman" panose="02020603050405020304" pitchFamily="18" charset="0"/>
            </a:endParaRPr>
          </a:p>
        </p:txBody>
      </p:sp>
      <p:pic>
        <p:nvPicPr>
          <p:cNvPr id="6" name="object 2"/>
          <p:cNvPicPr/>
          <p:nvPr/>
        </p:nvPicPr>
        <p:blipFill>
          <a:blip r:embed="rId3" cstate="print"/>
          <a:stretch>
            <a:fillRect/>
          </a:stretch>
        </p:blipFill>
        <p:spPr>
          <a:xfrm>
            <a:off x="4878228" y="1563625"/>
            <a:ext cx="4009740" cy="2221992"/>
          </a:xfrm>
          <a:prstGeom prst="rect">
            <a:avLst/>
          </a:prstGeom>
        </p:spPr>
      </p:pic>
      <p:sp>
        <p:nvSpPr>
          <p:cNvPr id="7" name="Прямоугольник 6"/>
          <p:cNvSpPr/>
          <p:nvPr/>
        </p:nvSpPr>
        <p:spPr>
          <a:xfrm>
            <a:off x="4597098" y="4111673"/>
            <a:ext cx="4572000" cy="646331"/>
          </a:xfrm>
          <a:prstGeom prst="rect">
            <a:avLst/>
          </a:prstGeom>
        </p:spPr>
        <p:txBody>
          <a:bodyPr>
            <a:spAutoFit/>
          </a:bodyPr>
          <a:lstStyle/>
          <a:p>
            <a:pPr marL="12700" algn="ctr">
              <a:lnSpc>
                <a:spcPct val="100000"/>
              </a:lnSpc>
              <a:spcBef>
                <a:spcPts val="125"/>
              </a:spcBef>
            </a:pPr>
            <a:r>
              <a:rPr lang="ru-RU" spc="-55" dirty="0">
                <a:latin typeface="Times New Roman" panose="02020603050405020304" pitchFamily="18" charset="0"/>
                <a:cs typeface="Times New Roman" panose="02020603050405020304" pitchFamily="18" charset="0"/>
              </a:rPr>
              <a:t>3I/ATLAS</a:t>
            </a:r>
            <a:r>
              <a:rPr lang="ru-RU" spc="-50"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найближче</a:t>
            </a:r>
            <a:r>
              <a:rPr lang="ru-RU" spc="-25"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до</a:t>
            </a:r>
            <a:r>
              <a:rPr lang="ru-RU" spc="-40" dirty="0">
                <a:latin typeface="Times New Roman" panose="02020603050405020304" pitchFamily="18" charset="0"/>
                <a:cs typeface="Times New Roman" panose="02020603050405020304" pitchFamily="18" charset="0"/>
              </a:rPr>
              <a:t> </a:t>
            </a:r>
            <a:r>
              <a:rPr lang="ru-RU" spc="40" dirty="0">
                <a:latin typeface="Times New Roman" panose="02020603050405020304" pitchFamily="18" charset="0"/>
                <a:cs typeface="Times New Roman" panose="02020603050405020304" pitchFamily="18" charset="0"/>
              </a:rPr>
              <a:t>Сонця</a:t>
            </a:r>
            <a:endParaRPr lang="ru-RU" dirty="0">
              <a:latin typeface="Times New Roman" panose="02020603050405020304" pitchFamily="18" charset="0"/>
              <a:cs typeface="Times New Roman" panose="02020603050405020304" pitchFamily="18" charset="0"/>
            </a:endParaRPr>
          </a:p>
          <a:p>
            <a:pPr marL="12700" algn="ctr">
              <a:lnSpc>
                <a:spcPct val="100000"/>
              </a:lnSpc>
              <a:spcBef>
                <a:spcPts val="20"/>
              </a:spcBef>
            </a:pPr>
            <a:r>
              <a:rPr lang="ru-RU" spc="-10" dirty="0">
                <a:latin typeface="Times New Roman" panose="02020603050405020304" pitchFamily="18" charset="0"/>
                <a:cs typeface="Times New Roman" panose="02020603050405020304" pitchFamily="18" charset="0"/>
              </a:rPr>
              <a:t>29.10.2025</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1519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p:nvPr/>
        </p:nvPicPr>
        <p:blipFill>
          <a:blip r:embed="rId2" cstate="print"/>
          <a:stretch>
            <a:fillRect/>
          </a:stretch>
        </p:blipFill>
        <p:spPr>
          <a:xfrm>
            <a:off x="237742" y="1261872"/>
            <a:ext cx="4535425" cy="2286000"/>
          </a:xfrm>
          <a:prstGeom prst="rect">
            <a:avLst/>
          </a:prstGeom>
        </p:spPr>
      </p:pic>
      <p:sp>
        <p:nvSpPr>
          <p:cNvPr id="5" name="Прямоугольник 4"/>
          <p:cNvSpPr/>
          <p:nvPr/>
        </p:nvSpPr>
        <p:spPr>
          <a:xfrm>
            <a:off x="219455" y="3898072"/>
            <a:ext cx="4572000" cy="646331"/>
          </a:xfrm>
          <a:prstGeom prst="rect">
            <a:avLst/>
          </a:prstGeom>
        </p:spPr>
        <p:txBody>
          <a:bodyPr>
            <a:spAutoFit/>
          </a:bodyPr>
          <a:lstStyle/>
          <a:p>
            <a:pPr marL="12700" algn="ctr">
              <a:lnSpc>
                <a:spcPct val="100000"/>
              </a:lnSpc>
              <a:spcBef>
                <a:spcPts val="100"/>
              </a:spcBef>
            </a:pPr>
            <a:r>
              <a:rPr lang="ru-RU" spc="-85" dirty="0">
                <a:latin typeface="Times New Roman" panose="02020603050405020304" pitchFamily="18" charset="0"/>
                <a:cs typeface="Times New Roman" panose="02020603050405020304" pitchFamily="18" charset="0"/>
              </a:rPr>
              <a:t>3I/ATLAS</a:t>
            </a:r>
            <a:r>
              <a:rPr lang="ru-RU" spc="-120" dirty="0">
                <a:latin typeface="Times New Roman" panose="02020603050405020304" pitchFamily="18" charset="0"/>
                <a:cs typeface="Times New Roman" panose="02020603050405020304" pitchFamily="18" charset="0"/>
              </a:rPr>
              <a:t> </a:t>
            </a:r>
            <a:r>
              <a:rPr lang="ru-RU" spc="-10" dirty="0">
                <a:latin typeface="Times New Roman" panose="02020603050405020304" pitchFamily="18" charset="0"/>
                <a:cs typeface="Times New Roman" panose="02020603050405020304" pitchFamily="18" charset="0"/>
              </a:rPr>
              <a:t>найближче</a:t>
            </a:r>
            <a:r>
              <a:rPr lang="ru-RU" spc="-140"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до</a:t>
            </a:r>
            <a:r>
              <a:rPr lang="ru-RU" spc="-160" dirty="0">
                <a:latin typeface="Times New Roman" panose="02020603050405020304" pitchFamily="18" charset="0"/>
                <a:cs typeface="Times New Roman" panose="02020603050405020304" pitchFamily="18" charset="0"/>
              </a:rPr>
              <a:t> </a:t>
            </a:r>
            <a:r>
              <a:rPr lang="ru-RU" spc="-20" dirty="0">
                <a:latin typeface="Times New Roman" panose="02020603050405020304" pitchFamily="18" charset="0"/>
                <a:cs typeface="Times New Roman" panose="02020603050405020304" pitchFamily="18" charset="0"/>
              </a:rPr>
              <a:t>Землі</a:t>
            </a:r>
            <a:endParaRPr lang="ru-RU" dirty="0">
              <a:latin typeface="Times New Roman" panose="02020603050405020304" pitchFamily="18" charset="0"/>
              <a:cs typeface="Times New Roman" panose="02020603050405020304" pitchFamily="18" charset="0"/>
            </a:endParaRPr>
          </a:p>
          <a:p>
            <a:pPr marL="12700" algn="ctr">
              <a:lnSpc>
                <a:spcPct val="100000"/>
              </a:lnSpc>
              <a:spcBef>
                <a:spcPts val="20"/>
              </a:spcBef>
            </a:pPr>
            <a:r>
              <a:rPr lang="ru-RU" spc="-10" dirty="0">
                <a:latin typeface="Times New Roman" panose="02020603050405020304" pitchFamily="18" charset="0"/>
                <a:cs typeface="Times New Roman" panose="02020603050405020304" pitchFamily="18" charset="0"/>
              </a:rPr>
              <a:t>19.12.2025</a:t>
            </a:r>
            <a:endParaRPr lang="ru-RU" dirty="0">
              <a:latin typeface="Times New Roman" panose="02020603050405020304" pitchFamily="18" charset="0"/>
              <a:cs typeface="Times New Roman" panose="02020603050405020304" pitchFamily="18" charset="0"/>
            </a:endParaRPr>
          </a:p>
        </p:txBody>
      </p:sp>
      <p:pic>
        <p:nvPicPr>
          <p:cNvPr id="6" name="object 3"/>
          <p:cNvPicPr/>
          <p:nvPr/>
        </p:nvPicPr>
        <p:blipFill>
          <a:blip r:embed="rId3" cstate="print"/>
          <a:stretch>
            <a:fillRect/>
          </a:stretch>
        </p:blipFill>
        <p:spPr>
          <a:xfrm>
            <a:off x="5010910" y="1261872"/>
            <a:ext cx="4005073" cy="2286000"/>
          </a:xfrm>
          <a:prstGeom prst="rect">
            <a:avLst/>
          </a:prstGeom>
        </p:spPr>
      </p:pic>
      <p:sp>
        <p:nvSpPr>
          <p:cNvPr id="7" name="Прямоугольник 6"/>
          <p:cNvSpPr/>
          <p:nvPr/>
        </p:nvSpPr>
        <p:spPr>
          <a:xfrm>
            <a:off x="4727447" y="3898072"/>
            <a:ext cx="4572000" cy="748923"/>
          </a:xfrm>
          <a:prstGeom prst="rect">
            <a:avLst/>
          </a:prstGeom>
        </p:spPr>
        <p:txBody>
          <a:bodyPr>
            <a:spAutoFit/>
          </a:bodyPr>
          <a:lstStyle/>
          <a:p>
            <a:pPr marL="12700" algn="ctr">
              <a:lnSpc>
                <a:spcPct val="100000"/>
              </a:lnSpc>
              <a:spcBef>
                <a:spcPts val="945"/>
              </a:spcBef>
            </a:pPr>
            <a:r>
              <a:rPr lang="ru-RU" spc="-85" dirty="0">
                <a:latin typeface="Times New Roman" panose="02020603050405020304" pitchFamily="18" charset="0"/>
                <a:cs typeface="Times New Roman" panose="02020603050405020304" pitchFamily="18" charset="0"/>
              </a:rPr>
              <a:t>3I/ATLAS</a:t>
            </a:r>
            <a:r>
              <a:rPr lang="ru-RU" spc="-130" dirty="0">
                <a:latin typeface="Times New Roman" panose="02020603050405020304" pitchFamily="18" charset="0"/>
                <a:cs typeface="Times New Roman" panose="02020603050405020304" pitchFamily="18" charset="0"/>
              </a:rPr>
              <a:t> </a:t>
            </a:r>
            <a:r>
              <a:rPr lang="ru-RU" spc="-40" dirty="0">
                <a:latin typeface="Times New Roman" panose="02020603050405020304" pitchFamily="18" charset="0"/>
                <a:cs typeface="Times New Roman" panose="02020603050405020304" pitchFamily="18" charset="0"/>
              </a:rPr>
              <a:t>перетне</a:t>
            </a:r>
            <a:r>
              <a:rPr lang="ru-RU" spc="-95" dirty="0">
                <a:latin typeface="Times New Roman" panose="02020603050405020304" pitchFamily="18" charset="0"/>
                <a:cs typeface="Times New Roman" panose="02020603050405020304" pitchFamily="18" charset="0"/>
              </a:rPr>
              <a:t> </a:t>
            </a:r>
            <a:r>
              <a:rPr lang="ru-RU" spc="-55" dirty="0">
                <a:latin typeface="Times New Roman" panose="02020603050405020304" pitchFamily="18" charset="0"/>
                <a:cs typeface="Times New Roman" panose="02020603050405020304" pitchFamily="18" charset="0"/>
              </a:rPr>
              <a:t>орбіту</a:t>
            </a:r>
            <a:r>
              <a:rPr lang="ru-RU" spc="-100" dirty="0">
                <a:latin typeface="Times New Roman" panose="02020603050405020304" pitchFamily="18" charset="0"/>
                <a:cs typeface="Times New Roman" panose="02020603050405020304" pitchFamily="18" charset="0"/>
              </a:rPr>
              <a:t> </a:t>
            </a:r>
            <a:r>
              <a:rPr lang="ru-RU" spc="-10" dirty="0">
                <a:latin typeface="Times New Roman" panose="02020603050405020304" pitchFamily="18" charset="0"/>
                <a:cs typeface="Times New Roman" panose="02020603050405020304" pitchFamily="18" charset="0"/>
              </a:rPr>
              <a:t>Нептуна</a:t>
            </a:r>
            <a:endParaRPr lang="ru-RU" dirty="0">
              <a:latin typeface="Times New Roman" panose="02020603050405020304" pitchFamily="18" charset="0"/>
              <a:cs typeface="Times New Roman" panose="02020603050405020304" pitchFamily="18" charset="0"/>
            </a:endParaRPr>
          </a:p>
          <a:p>
            <a:pPr marL="12700" algn="ctr">
              <a:lnSpc>
                <a:spcPct val="100000"/>
              </a:lnSpc>
              <a:spcBef>
                <a:spcPts val="845"/>
              </a:spcBef>
            </a:pPr>
            <a:r>
              <a:rPr lang="ru-RU" spc="-10" dirty="0">
                <a:latin typeface="Times New Roman" panose="02020603050405020304" pitchFamily="18" charset="0"/>
                <a:cs typeface="Times New Roman" panose="02020603050405020304" pitchFamily="18" charset="0"/>
              </a:rPr>
              <a:t>09.04.2028</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874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p:nvPr>
        </p:nvSpPr>
        <p:spPr>
          <a:xfrm>
            <a:off x="154237" y="121185"/>
            <a:ext cx="8758410" cy="869266"/>
          </a:xfrm>
        </p:spPr>
        <p:txBody>
          <a:bodyPr>
            <a:noAutofit/>
          </a:bodyPr>
          <a:lstStyle/>
          <a:p>
            <a:pPr algn="ctr"/>
            <a:r>
              <a:rPr lang="en-US" sz="2400" dirty="0">
                <a:solidFill>
                  <a:srgbClr val="FFFF00"/>
                </a:solidFill>
                <a:latin typeface="Times New Roman" panose="02020603050405020304" pitchFamily="18" charset="0"/>
                <a:cs typeface="Times New Roman" panose="02020603050405020304" pitchFamily="18" charset="0"/>
              </a:rPr>
              <a:t>Universe Sandbox </a:t>
            </a:r>
            <a:r>
              <a:rPr lang="en-US"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це інтерактивна фізична симуляція космосу, орієнтована на наочне моделювання, експерименти й навчання</a:t>
            </a:r>
            <a:r>
              <a:rPr lang="uk-UA" sz="2400" dirty="0"/>
              <a:t>. </a:t>
            </a:r>
          </a:p>
        </p:txBody>
      </p:sp>
      <p:pic>
        <p:nvPicPr>
          <p:cNvPr id="5" name="Рисунок 4"/>
          <p:cNvPicPr>
            <a:picLocks noChangeAspect="1"/>
          </p:cNvPicPr>
          <p:nvPr/>
        </p:nvPicPr>
        <p:blipFill>
          <a:blip r:embed="rId2"/>
          <a:stretch>
            <a:fillRect/>
          </a:stretch>
        </p:blipFill>
        <p:spPr>
          <a:xfrm>
            <a:off x="793214" y="1179769"/>
            <a:ext cx="7788926" cy="3916109"/>
          </a:xfrm>
          <a:prstGeom prst="rect">
            <a:avLst/>
          </a:prstGeom>
        </p:spPr>
      </p:pic>
    </p:spTree>
    <p:extLst>
      <p:ext uri="{BB962C8B-B14F-4D97-AF65-F5344CB8AC3E}">
        <p14:creationId xmlns:p14="http://schemas.microsoft.com/office/powerpoint/2010/main" val="4224517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527932" y="1935560"/>
            <a:ext cx="4528697" cy="3143698"/>
          </a:xfrm>
          <a:prstGeom prst="rect">
            <a:avLst/>
          </a:prstGeom>
        </p:spPr>
      </p:pic>
      <p:pic>
        <p:nvPicPr>
          <p:cNvPr id="5" name="Рисунок 4"/>
          <p:cNvPicPr>
            <a:picLocks noChangeAspect="1"/>
          </p:cNvPicPr>
          <p:nvPr/>
        </p:nvPicPr>
        <p:blipFill>
          <a:blip r:embed="rId3"/>
          <a:stretch>
            <a:fillRect/>
          </a:stretch>
        </p:blipFill>
        <p:spPr>
          <a:xfrm>
            <a:off x="0" y="132202"/>
            <a:ext cx="5162564" cy="2583697"/>
          </a:xfrm>
          <a:prstGeom prst="rect">
            <a:avLst/>
          </a:prstGeom>
        </p:spPr>
      </p:pic>
    </p:spTree>
    <p:extLst>
      <p:ext uri="{BB962C8B-B14F-4D97-AF65-F5344CB8AC3E}">
        <p14:creationId xmlns:p14="http://schemas.microsoft.com/office/powerpoint/2010/main" val="17985851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85443" y="154236"/>
            <a:ext cx="3397320" cy="539827"/>
          </a:xfrm>
        </p:spPr>
        <p:txBody>
          <a:bodyPr/>
          <a:lstStyle/>
          <a:p>
            <a:r>
              <a:rPr lang="uk-UA" sz="3200" dirty="0" smtClean="0">
                <a:latin typeface="Times New Roman" panose="02020603050405020304" pitchFamily="18" charset="0"/>
                <a:cs typeface="Times New Roman" panose="02020603050405020304" pitchFamily="18" charset="0"/>
              </a:rPr>
              <a:t>Висновки</a:t>
            </a:r>
            <a:endParaRPr lang="uk-UA" sz="32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2317" y="760164"/>
            <a:ext cx="8830021" cy="4247317"/>
          </a:xfrm>
          <a:prstGeom prst="rect">
            <a:avLst/>
          </a:prstGeom>
        </p:spPr>
        <p:txBody>
          <a:bodyPr wrap="square">
            <a:spAutoFit/>
          </a:bodyPr>
          <a:lstStyle/>
          <a:p>
            <a:pPr marL="285750" indent="-285750">
              <a:buFont typeface="Courier New" panose="02070309020205020404" pitchFamily="49" charset="0"/>
              <a:buChar char="o"/>
            </a:pPr>
            <a:r>
              <a:rPr lang="uk-UA" dirty="0">
                <a:latin typeface="Times New Roman" panose="02020603050405020304" pitchFamily="18" charset="0"/>
                <a:cs typeface="Times New Roman" panose="02020603050405020304" pitchFamily="18" charset="0"/>
              </a:rPr>
              <a:t>У ході виконання науково-дослідницької роботи було досліджено міжзоряну комету 3</a:t>
            </a:r>
            <a:r>
              <a:rPr lang="en-US" dirty="0">
                <a:latin typeface="Times New Roman" panose="02020603050405020304" pitchFamily="18" charset="0"/>
                <a:cs typeface="Times New Roman" panose="02020603050405020304" pitchFamily="18" charset="0"/>
              </a:rPr>
              <a:t>I/ATLAS </a:t>
            </a:r>
            <a:r>
              <a:rPr lang="uk-UA" dirty="0">
                <a:latin typeface="Times New Roman" panose="02020603050405020304" pitchFamily="18" charset="0"/>
                <a:cs typeface="Times New Roman" panose="02020603050405020304" pitchFamily="18" charset="0"/>
              </a:rPr>
              <a:t>на основі аналізу наукових джерел та результатів комп’ютерного моделювання її руху.</a:t>
            </a:r>
          </a:p>
          <a:p>
            <a:pPr marL="285750" indent="-285750">
              <a:buFont typeface="Courier New" panose="02070309020205020404" pitchFamily="49" charset="0"/>
              <a:buChar char="o"/>
            </a:pPr>
            <a:r>
              <a:rPr lang="uk-UA" dirty="0">
                <a:latin typeface="Times New Roman" panose="02020603050405020304" pitchFamily="18" charset="0"/>
                <a:cs typeface="Times New Roman" panose="02020603050405020304" pitchFamily="18" charset="0"/>
              </a:rPr>
              <a:t>Встановлено, що міжзоряні комети є носіями інформації про фізичні та хімічні умови протопланетних дисків інших зір, а їх дослідження значно розширює уявлення про різноманіття малих тіл у Галактиці.</a:t>
            </a:r>
          </a:p>
          <a:p>
            <a:pPr marL="285750" indent="-285750">
              <a:buFont typeface="Courier New" panose="02070309020205020404" pitchFamily="49" charset="0"/>
              <a:buChar char="o"/>
            </a:pPr>
            <a:r>
              <a:rPr lang="uk-UA" dirty="0">
                <a:latin typeface="Times New Roman" panose="02020603050405020304" pitchFamily="18" charset="0"/>
                <a:cs typeface="Times New Roman" panose="02020603050405020304" pitchFamily="18" charset="0"/>
              </a:rPr>
              <a:t> З’ясовано, що гіперболічна форма орбіти комети є переконливим підтвердженням її міжзоряного походження. </a:t>
            </a:r>
          </a:p>
          <a:p>
            <a:pPr marL="285750" indent="-285750">
              <a:buFont typeface="Courier New" panose="02070309020205020404" pitchFamily="49" charset="0"/>
              <a:buChar char="o"/>
            </a:pPr>
            <a:r>
              <a:rPr lang="uk-UA" dirty="0">
                <a:latin typeface="Times New Roman" panose="02020603050405020304" pitchFamily="18" charset="0"/>
                <a:cs typeface="Times New Roman" panose="02020603050405020304" pitchFamily="18" charset="0"/>
              </a:rPr>
              <a:t>Виконано комп’ютерне моделювання траєкторії руху комети 3</a:t>
            </a:r>
            <a:r>
              <a:rPr lang="en-US" dirty="0">
                <a:latin typeface="Times New Roman" panose="02020603050405020304" pitchFamily="18" charset="0"/>
                <a:cs typeface="Times New Roman" panose="02020603050405020304" pitchFamily="18" charset="0"/>
              </a:rPr>
              <a:t>I/ATLAS, </a:t>
            </a:r>
            <a:r>
              <a:rPr lang="uk-UA" dirty="0">
                <a:latin typeface="Times New Roman" panose="02020603050405020304" pitchFamily="18" charset="0"/>
                <a:cs typeface="Times New Roman" panose="02020603050405020304" pitchFamily="18" charset="0"/>
              </a:rPr>
              <a:t>що дало змогу наочно простежити її рух у Сонячній системі та оцінити вплив гравітаційних чинників на її орбіту.</a:t>
            </a:r>
          </a:p>
          <a:p>
            <a:pPr marL="285750" indent="-285750">
              <a:buFont typeface="Courier New" panose="02070309020205020404" pitchFamily="49" charset="0"/>
              <a:buChar char="o"/>
            </a:pPr>
            <a:r>
              <a:rPr lang="uk-UA" dirty="0">
                <a:latin typeface="Times New Roman" panose="02020603050405020304" pitchFamily="18" charset="0"/>
                <a:cs typeface="Times New Roman" panose="02020603050405020304" pitchFamily="18" charset="0"/>
              </a:rPr>
              <a:t> Порівняльний аналіз міжзоряної комети 3</a:t>
            </a:r>
            <a:r>
              <a:rPr lang="en-US" dirty="0">
                <a:latin typeface="Times New Roman" panose="02020603050405020304" pitchFamily="18" charset="0"/>
                <a:cs typeface="Times New Roman" panose="02020603050405020304" pitchFamily="18" charset="0"/>
              </a:rPr>
              <a:t>I/ATLAS </a:t>
            </a:r>
            <a:r>
              <a:rPr lang="uk-UA" dirty="0">
                <a:latin typeface="Times New Roman" panose="02020603050405020304" pitchFamily="18" charset="0"/>
                <a:cs typeface="Times New Roman" panose="02020603050405020304" pitchFamily="18" charset="0"/>
              </a:rPr>
              <a:t>з раніше відкритими міжзоряними об’єктами 1</a:t>
            </a:r>
            <a:r>
              <a:rPr lang="en-US" dirty="0" smtClean="0">
                <a:latin typeface="Times New Roman" panose="02020603050405020304" pitchFamily="18" charset="0"/>
                <a:cs typeface="Times New Roman" panose="02020603050405020304" pitchFamily="18" charset="0"/>
              </a:rPr>
              <a:t>I/</a:t>
            </a:r>
            <a:r>
              <a:rPr lang="en-US" dirty="0" err="1" smtClean="0">
                <a:latin typeface="Times New Roman" panose="02020603050405020304" pitchFamily="18" charset="0"/>
                <a:cs typeface="Times New Roman" panose="02020603050405020304" pitchFamily="18" charset="0"/>
              </a:rPr>
              <a:t>Oumuamua</a:t>
            </a:r>
            <a:r>
              <a:rPr lang="en-US"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та 2</a:t>
            </a:r>
            <a:r>
              <a:rPr lang="en-US" dirty="0">
                <a:latin typeface="Times New Roman" panose="02020603050405020304" pitchFamily="18" charset="0"/>
                <a:cs typeface="Times New Roman" panose="02020603050405020304" pitchFamily="18" charset="0"/>
              </a:rPr>
              <a:t>I/Borisov, </a:t>
            </a:r>
            <a:r>
              <a:rPr lang="uk-UA" dirty="0">
                <a:latin typeface="Times New Roman" panose="02020603050405020304" pitchFamily="18" charset="0"/>
                <a:cs typeface="Times New Roman" panose="02020603050405020304" pitchFamily="18" charset="0"/>
              </a:rPr>
              <a:t>показав як спільні риси, так і відмінності в їхніх орбітальних і фізичних характеристиках. Це свідчить про різноманіття міжзоряних тіл та складність процесів їх формування.</a:t>
            </a:r>
          </a:p>
        </p:txBody>
      </p:sp>
    </p:spTree>
    <p:extLst>
      <p:ext uri="{BB962C8B-B14F-4D97-AF65-F5344CB8AC3E}">
        <p14:creationId xmlns:p14="http://schemas.microsoft.com/office/powerpoint/2010/main" val="1898196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59776608"/>
      </p:ext>
    </p:extLst>
  </p:cSld>
  <p:clrMapOvr>
    <a:masterClrMapping/>
  </p:clrMapOvr>
</p:sld>
</file>

<file path=ppt/theme/theme1.xml><?xml version="1.0" encoding="utf-8"?>
<a:theme xmlns:a="http://schemas.openxmlformats.org/drawingml/2006/main" name="Shooting Stars Theme by Slidesgo">
  <a:themeElements>
    <a:clrScheme name="Simple Light">
      <a:dk1>
        <a:srgbClr val="FFFFFF"/>
      </a:dk1>
      <a:lt1>
        <a:srgbClr val="01111C"/>
      </a:lt1>
      <a:dk2>
        <a:srgbClr val="17235C"/>
      </a:dk2>
      <a:lt2>
        <a:srgbClr val="303CB8"/>
      </a:lt2>
      <a:accent1>
        <a:srgbClr val="541346"/>
      </a:accent1>
      <a:accent2>
        <a:srgbClr val="E7475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Shooting Stars Theme by Slidesgo">
  <a:themeElements>
    <a:clrScheme name="Simple Light">
      <a:dk1>
        <a:srgbClr val="FFFFFF"/>
      </a:dk1>
      <a:lt1>
        <a:srgbClr val="01111C"/>
      </a:lt1>
      <a:dk2>
        <a:srgbClr val="17235C"/>
      </a:dk2>
      <a:lt2>
        <a:srgbClr val="303CB8"/>
      </a:lt2>
      <a:accent1>
        <a:srgbClr val="541346"/>
      </a:accent1>
      <a:accent2>
        <a:srgbClr val="E7475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TotalTime>
  <Words>990</Words>
  <Application>Microsoft Office PowerPoint</Application>
  <PresentationFormat>Экран (16:9)</PresentationFormat>
  <Paragraphs>57</Paragraphs>
  <Slides>16</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3</vt:i4>
      </vt:variant>
      <vt:variant>
        <vt:lpstr>Заголовки слайдов</vt:lpstr>
      </vt:variant>
      <vt:variant>
        <vt:i4>16</vt:i4>
      </vt:variant>
    </vt:vector>
  </HeadingPairs>
  <TitlesOfParts>
    <vt:vector size="27" baseType="lpstr">
      <vt:lpstr>Arial</vt:lpstr>
      <vt:lpstr>Cabin</vt:lpstr>
      <vt:lpstr>Courier New</vt:lpstr>
      <vt:lpstr>OpenSymbol</vt:lpstr>
      <vt:lpstr>Symbol</vt:lpstr>
      <vt:lpstr>Syne</vt:lpstr>
      <vt:lpstr>Times New Roman</vt:lpstr>
      <vt:lpstr>Wingdings</vt:lpstr>
      <vt:lpstr>Shooting Stars Theme by Slidesgo</vt:lpstr>
      <vt:lpstr>Shooting Stars Theme by Slidesgo</vt:lpstr>
      <vt:lpstr>Slidesgo Final Pages</vt:lpstr>
      <vt:lpstr>Дослідження міжзоряного об’єкта 3I/ATLAS та його значення для астрономії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Спостереження  за орбітою  3I/ATLAS з допомогою інтерактивного додатку NASA  «Eyes on the solar system»    </vt:lpstr>
      <vt:lpstr>Презентация PowerPoint</vt:lpstr>
      <vt:lpstr>Презентация PowerPoint</vt:lpstr>
      <vt:lpstr>Презентация PowerPoint</vt:lpstr>
      <vt:lpstr>Висновки</vt:lpstr>
      <vt:lpstr>Презентация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Міжзоряна комета 3I/ATLAS як об’єкт сучасних астрономічних досліджень</dc:title>
  <dc:creator>mama</dc:creator>
  <cp:lastModifiedBy>Мама</cp:lastModifiedBy>
  <cp:revision>29</cp:revision>
  <dcterms:modified xsi:type="dcterms:W3CDTF">2026-04-19T18:09:31Z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2026-02-13T17:37:31Z</dcterms:created>
  <dc:creator>Unknown Creator</dc:creator>
  <dc:description/>
  <dc:language>en-US</dc:language>
  <cp:lastModifiedBy>Unknown Creator</cp:lastModifiedBy>
  <dcterms:modified xsi:type="dcterms:W3CDTF">2026-02-13T17:37:31Z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vt:r8>
  </property>
</Properties>
</file>