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_rels/notesSlide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0.xml" ContentType="application/vnd.openxmlformats-officedocument.presentationml.slideLayout+xml"/>
  <Override PartName="/ppt/slideLayouts/slideLayout3.xml" ContentType="application/vnd.openxmlformats-officedocument.presentationml.slideLayout+xml"/>
  <Override PartName="/ppt/slideLayouts/slideLayout3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2.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33.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34.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35.xml" ContentType="application/vnd.openxmlformats-officedocument.presentationml.slideLayout+xml"/>
  <Override PartName="/ppt/slideLayouts/slideLayout9.xml" ContentType="application/vnd.openxmlformats-officedocument.presentationml.slideLayout+xml"/>
  <Override PartName="/ppt/slideLayouts/slideLayout14.xml" ContentType="application/vnd.openxmlformats-officedocument.presentationml.slideLayout+xml"/>
  <Override PartName="/ppt/slideLayouts/slideLayout36.xml" ContentType="application/vnd.openxmlformats-officedocument.presentationml.slideLayout+xml"/>
  <Override PartName="/ppt/slideLayouts/slideLayout15.xml" ContentType="application/vnd.openxmlformats-officedocument.presentationml.slideLayout+xml"/>
  <Override PartName="/ppt/slideLayouts/slideLayout37.xml" ContentType="application/vnd.openxmlformats-officedocument.presentationml.slideLayout+xml"/>
  <Override PartName="/ppt/slideLayouts/slideLayout16.xml" ContentType="application/vnd.openxmlformats-officedocument.presentationml.slideLayout+xml"/>
  <Override PartName="/ppt/slideLayouts/slideLayout38.xml" ContentType="application/vnd.openxmlformats-officedocument.presentationml.slideLayout+xml"/>
  <Override PartName="/ppt/slideLayouts/slideLayout17.xml" ContentType="application/vnd.openxmlformats-officedocument.presentationml.slideLayout+xml"/>
  <Override PartName="/ppt/slideLayouts/slideLayout3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42.xml" ContentType="application/vnd.openxmlformats-officedocument.presentationml.slideLayout+xml"/>
  <Override PartName="/ppt/slideLayouts/slideLayout21.xml" ContentType="application/vnd.openxmlformats-officedocument.presentationml.slideLayout+xml"/>
  <Override PartName="/ppt/slideLayouts/slideLayout43.xml" ContentType="application/vnd.openxmlformats-officedocument.presentationml.slideLayout+xml"/>
  <Override PartName="/ppt/slideLayouts/slideLayout22.xml" ContentType="application/vnd.openxmlformats-officedocument.presentationml.slideLayout+xml"/>
  <Override PartName="/ppt/slideLayouts/slideLayout44.xml" ContentType="application/vnd.openxmlformats-officedocument.presentationml.slideLayout+xml"/>
  <Override PartName="/ppt/slideLayouts/slideLayout23.xml" ContentType="application/vnd.openxmlformats-officedocument.presentationml.slideLayout+xml"/>
  <Override PartName="/ppt/slideLayouts/slideLayout45.xml" ContentType="application/vnd.openxmlformats-officedocument.presentationml.slideLayout+xml"/>
  <Override PartName="/ppt/slideLayouts/slideLayout24.xml" ContentType="application/vnd.openxmlformats-officedocument.presentationml.slideLayout+xml"/>
  <Override PartName="/ppt/slideLayouts/slideLayout46.xml" ContentType="application/vnd.openxmlformats-officedocument.presentationml.slideLayout+xml"/>
  <Override PartName="/ppt/slideLayouts/slideLayout25.xml" ContentType="application/vnd.openxmlformats-officedocument.presentationml.slideLayout+xml"/>
  <Override PartName="/ppt/slideLayouts/slideLayout47.xml" ContentType="application/vnd.openxmlformats-officedocument.presentationml.slideLayout+xml"/>
  <Override PartName="/ppt/slideLayouts/slideLayout26.xml" ContentType="application/vnd.openxmlformats-officedocument.presentationml.slideLayout+xml"/>
  <Override PartName="/ppt/slideLayouts/slideLayout48.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0.xml.rels" ContentType="application/vnd.openxmlformats-package.relationships+xml"/>
  <Override PartName="/ppt/slideLayouts/_rels/slideLayout3.xml.rels" ContentType="application/vnd.openxmlformats-package.relationships+xml"/>
  <Override PartName="/ppt/slideLayouts/_rels/slideLayout31.xml.rels" ContentType="application/vnd.openxmlformats-package.relationships+xml"/>
  <Override PartName="/ppt/slideLayouts/_rels/slideLayout4.xml.rels" ContentType="application/vnd.openxmlformats-package.relationships+xml"/>
  <Override PartName="/ppt/slideLayouts/_rels/slideLayout10.xml.rels" ContentType="application/vnd.openxmlformats-package.relationships+xml"/>
  <Override PartName="/ppt/slideLayouts/_rels/slideLayout5.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34.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35.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36.xml.rels" ContentType="application/vnd.openxmlformats-package.relationships+xml"/>
  <Override PartName="/ppt/slideLayouts/_rels/slideLayout14.xml.rels" ContentType="application/vnd.openxmlformats-package.relationships+xml"/>
  <Override PartName="/ppt/slideLayouts/_rels/slideLayout9.xml.rels" ContentType="application/vnd.openxmlformats-package.relationships+xml"/>
  <Override PartName="/ppt/slideLayouts/_rels/slideLayout37.xml.rels" ContentType="application/vnd.openxmlformats-package.relationships+xml"/>
  <Override PartName="/ppt/slideLayouts/_rels/slideLayout15.xml.rels" ContentType="application/vnd.openxmlformats-package.relationships+xml"/>
  <Override PartName="/ppt/slideLayouts/_rels/slideLayout38.xml.rels" ContentType="application/vnd.openxmlformats-package.relationships+xml"/>
  <Override PartName="/ppt/slideLayouts/_rels/slideLayout16.xml.rels" ContentType="application/vnd.openxmlformats-package.relationships+xml"/>
  <Override PartName="/ppt/slideLayouts/_rels/slideLayout39.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42.xml.rels" ContentType="application/vnd.openxmlformats-package.relationships+xml"/>
  <Override PartName="/ppt/slideLayouts/_rels/slideLayout20.xml.rels" ContentType="application/vnd.openxmlformats-package.relationships+xml"/>
  <Override PartName="/ppt/slideLayouts/_rels/slideLayout43.xml.rels" ContentType="application/vnd.openxmlformats-package.relationships+xml"/>
  <Override PartName="/ppt/slideLayouts/_rels/slideLayout21.xml.rels" ContentType="application/vnd.openxmlformats-package.relationships+xml"/>
  <Override PartName="/ppt/slideLayouts/_rels/slideLayout44.xml.rels" ContentType="application/vnd.openxmlformats-package.relationships+xml"/>
  <Override PartName="/ppt/slideLayouts/_rels/slideLayout22.xml.rels" ContentType="application/vnd.openxmlformats-package.relationships+xml"/>
  <Override PartName="/ppt/slideLayouts/_rels/slideLayout45.xml.rels" ContentType="application/vnd.openxmlformats-package.relationships+xml"/>
  <Override PartName="/ppt/slideLayouts/_rels/slideLayout23.xml.rels" ContentType="application/vnd.openxmlformats-package.relationships+xml"/>
  <Override PartName="/ppt/slideLayouts/_rels/slideLayout46.xml.rels" ContentType="application/vnd.openxmlformats-package.relationships+xml"/>
  <Override PartName="/ppt/slideLayouts/_rels/slideLayout24.xml.rels" ContentType="application/vnd.openxmlformats-package.relationships+xml"/>
  <Override PartName="/ppt/slideLayouts/_rels/slideLayout47.xml.rels" ContentType="application/vnd.openxmlformats-package.relationships+xml"/>
  <Override PartName="/ppt/slideLayouts/_rels/slideLayout25.xml.rels" ContentType="application/vnd.openxmlformats-package.relationships+xml"/>
  <Override PartName="/ppt/slideLayouts/_rels/slideLayout48.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media/image1.png" ContentType="image/png"/>
  <Override PartName="/ppt/media/image14.png" ContentType="image/png"/>
  <Override PartName="/ppt/media/image8.jpeg" ContentType="image/jpeg"/>
  <Override PartName="/ppt/media/image2.png" ContentType="image/png"/>
  <Override PartName="/ppt/media/image3.jpeg" ContentType="image/jpeg"/>
  <Override PartName="/ppt/media/image11.png" ContentType="image/png"/>
  <Override PartName="/ppt/media/image6.png" ContentType="image/png"/>
  <Override PartName="/ppt/media/image5.png" ContentType="image/png"/>
  <Override PartName="/ppt/media/image4.jpeg" ContentType="image/jpeg"/>
  <Override PartName="/ppt/media/image7.png" ContentType="image/png"/>
  <Override PartName="/ppt/media/image12.png" ContentType="image/png"/>
  <Override PartName="/ppt/media/image9.jpeg" ContentType="image/jpeg"/>
  <Override PartName="/ppt/media/image10.jpeg" ContentType="image/jpeg"/>
  <Override PartName="/ppt/media/image13.png" ContentType="image/png"/>
  <Override PartName="/ppt/media/image15.png" ContentType="image/png"/>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8288000" cy="10287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pPr algn="ctr"/>
            <a:r>
              <a:rPr b="0" lang="uk-UA" sz="4400" spc="-1" strike="noStrike">
                <a:solidFill>
                  <a:srgbClr val="000000"/>
                </a:solidFill>
                <a:latin typeface="Arial"/>
              </a:rPr>
              <a:t>Для переміщення сторінки клацніть мишею</a:t>
            </a:r>
            <a:endParaRPr b="0" lang="uk-UA" sz="4400" spc="-1" strike="noStrike">
              <a:solidFill>
                <a:srgbClr val="000000"/>
              </a:solidFill>
              <a:latin typeface="Arial"/>
            </a:endParaRPr>
          </a:p>
        </p:txBody>
      </p:sp>
      <p:sp>
        <p:nvSpPr>
          <p:cNvPr id="170"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0">
              <a:buNone/>
            </a:pPr>
            <a:r>
              <a:rPr b="0" lang="uk-UA" sz="2000" spc="-1" strike="noStrike">
                <a:solidFill>
                  <a:srgbClr val="000000"/>
                </a:solidFill>
                <a:latin typeface="Arial"/>
              </a:rPr>
              <a:t>Для редагування формату приміток клацніть мишею</a:t>
            </a:r>
            <a:endParaRPr b="0" lang="uk-UA" sz="2000" spc="-1" strike="noStrike">
              <a:solidFill>
                <a:srgbClr val="000000"/>
              </a:solidFill>
              <a:latin typeface="Arial"/>
            </a:endParaRPr>
          </a:p>
        </p:txBody>
      </p:sp>
      <p:sp>
        <p:nvSpPr>
          <p:cNvPr id="171"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uk-UA" sz="1400" spc="-1" strike="noStrike">
                <a:solidFill>
                  <a:srgbClr val="000000"/>
                </a:solidFill>
                <a:latin typeface="Times New Roman"/>
              </a:rPr>
              <a:t>&lt;верхній колонтитул&gt;</a:t>
            </a:r>
            <a:endParaRPr b="0" lang="uk-UA" sz="1400" spc="-1" strike="noStrike">
              <a:solidFill>
                <a:srgbClr val="000000"/>
              </a:solidFill>
              <a:latin typeface="Times New Roman"/>
            </a:endParaRPr>
          </a:p>
        </p:txBody>
      </p:sp>
      <p:sp>
        <p:nvSpPr>
          <p:cNvPr id="172" name="PlaceHolder 4"/>
          <p:cNvSpPr>
            <a:spLocks noGrp="1"/>
          </p:cNvSpPr>
          <p:nvPr>
            <p:ph type="dt" idx="13"/>
          </p:nvPr>
        </p:nvSpPr>
        <p:spPr>
          <a:xfrm>
            <a:off x="4278960" y="0"/>
            <a:ext cx="3280680" cy="534240"/>
          </a:xfrm>
          <a:prstGeom prst="rect">
            <a:avLst/>
          </a:prstGeom>
          <a:noFill/>
          <a:ln w="0">
            <a:noFill/>
          </a:ln>
        </p:spPr>
        <p:txBody>
          <a:bodyPr lIns="0" rIns="0" tIns="0" bIns="0" anchor="t">
            <a:noAutofit/>
          </a:bodyPr>
          <a:lstStyle>
            <a:lvl1pPr indent="0" algn="r">
              <a:buNone/>
              <a:defRPr b="0" lang="uk-UA" sz="1400" spc="-1" strike="noStrike">
                <a:solidFill>
                  <a:srgbClr val="000000"/>
                </a:solidFill>
                <a:latin typeface="Times New Roman"/>
              </a:defRPr>
            </a:lvl1pPr>
          </a:lstStyle>
          <a:p>
            <a:pPr indent="0" algn="r">
              <a:buNone/>
            </a:pPr>
            <a:r>
              <a:rPr b="0" lang="uk-UA" sz="1400" spc="-1" strike="noStrike">
                <a:solidFill>
                  <a:srgbClr val="000000"/>
                </a:solidFill>
                <a:latin typeface="Times New Roman"/>
              </a:rPr>
              <a:t>&lt;дата/час&gt;</a:t>
            </a:r>
            <a:endParaRPr b="0" lang="uk-UA" sz="1400" spc="-1" strike="noStrike">
              <a:solidFill>
                <a:srgbClr val="000000"/>
              </a:solidFill>
              <a:latin typeface="Times New Roman"/>
            </a:endParaRPr>
          </a:p>
        </p:txBody>
      </p:sp>
      <p:sp>
        <p:nvSpPr>
          <p:cNvPr id="173" name="PlaceHolder 5"/>
          <p:cNvSpPr>
            <a:spLocks noGrp="1"/>
          </p:cNvSpPr>
          <p:nvPr>
            <p:ph type="ftr" idx="14"/>
          </p:nvPr>
        </p:nvSpPr>
        <p:spPr>
          <a:xfrm>
            <a:off x="0" y="10157400"/>
            <a:ext cx="3280680" cy="534240"/>
          </a:xfrm>
          <a:prstGeom prst="rect">
            <a:avLst/>
          </a:prstGeom>
          <a:noFill/>
          <a:ln w="0">
            <a:noFill/>
          </a:ln>
        </p:spPr>
        <p:txBody>
          <a:bodyPr lIns="0" rIns="0" tIns="0" bIns="0" anchor="b">
            <a:noAutofit/>
          </a:bodyPr>
          <a:lstStyle>
            <a:lvl1pPr indent="0">
              <a:buNone/>
              <a:defRPr b="0" lang="uk-UA" sz="1400" spc="-1" strike="noStrike">
                <a:solidFill>
                  <a:srgbClr val="000000"/>
                </a:solidFill>
                <a:latin typeface="Times New Roman"/>
              </a:defRPr>
            </a:lvl1pPr>
          </a:lstStyle>
          <a:p>
            <a:pPr indent="0">
              <a:buNone/>
            </a:pPr>
            <a:r>
              <a:rPr b="0" lang="uk-UA" sz="1400" spc="-1" strike="noStrike">
                <a:solidFill>
                  <a:srgbClr val="000000"/>
                </a:solidFill>
                <a:latin typeface="Times New Roman"/>
              </a:rPr>
              <a:t>&lt;нижній колонтитул&gt;</a:t>
            </a:r>
            <a:endParaRPr b="0" lang="uk-UA" sz="1400" spc="-1" strike="noStrike">
              <a:solidFill>
                <a:srgbClr val="000000"/>
              </a:solidFill>
              <a:latin typeface="Times New Roman"/>
            </a:endParaRPr>
          </a:p>
        </p:txBody>
      </p:sp>
      <p:sp>
        <p:nvSpPr>
          <p:cNvPr id="174" name="PlaceHolder 6"/>
          <p:cNvSpPr>
            <a:spLocks noGrp="1"/>
          </p:cNvSpPr>
          <p:nvPr>
            <p:ph type="sldNum" idx="15"/>
          </p:nvPr>
        </p:nvSpPr>
        <p:spPr>
          <a:xfrm>
            <a:off x="4278960" y="10157400"/>
            <a:ext cx="3280680" cy="534240"/>
          </a:xfrm>
          <a:prstGeom prst="rect">
            <a:avLst/>
          </a:prstGeom>
          <a:noFill/>
          <a:ln w="0">
            <a:noFill/>
          </a:ln>
        </p:spPr>
        <p:txBody>
          <a:bodyPr lIns="0" rIns="0" tIns="0" bIns="0" anchor="b">
            <a:noAutofit/>
          </a:bodyPr>
          <a:lstStyle>
            <a:lvl1pPr indent="0" algn="r">
              <a:buNone/>
              <a:defRPr b="0" lang="uk-UA" sz="1400" spc="-1" strike="noStrike">
                <a:solidFill>
                  <a:srgbClr val="000000"/>
                </a:solidFill>
                <a:latin typeface="Times New Roman"/>
              </a:defRPr>
            </a:lvl1pPr>
          </a:lstStyle>
          <a:p>
            <a:pPr indent="0" algn="r">
              <a:buNone/>
            </a:pPr>
            <a:fld id="{D3717CC9-A3AD-4D1D-B624-57CB66FB87AF}" type="slidenum">
              <a:rPr b="0" lang="uk-UA" sz="1400" spc="-1" strike="noStrike">
                <a:solidFill>
                  <a:srgbClr val="000000"/>
                </a:solidFill>
                <a:latin typeface="Times New Roman"/>
              </a:rPr>
              <a:t>&lt;номер&gt;</a:t>
            </a:fld>
            <a:endParaRPr b="0" lang="uk-UA"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PlaceHolder 1"/>
          <p:cNvSpPr>
            <a:spLocks noGrp="1"/>
          </p:cNvSpPr>
          <p:nvPr>
            <p:ph type="sldImg"/>
          </p:nvPr>
        </p:nvSpPr>
        <p:spPr>
          <a:xfrm>
            <a:off x="380880" y="685800"/>
            <a:ext cx="6095160" cy="3428280"/>
          </a:xfrm>
          <a:prstGeom prst="rect">
            <a:avLst/>
          </a:prstGeom>
          <a:ln w="0">
            <a:noFill/>
          </a:ln>
        </p:spPr>
      </p:sp>
      <p:sp>
        <p:nvSpPr>
          <p:cNvPr id="226" name="PlaceHolder 2"/>
          <p:cNvSpPr>
            <a:spLocks noGrp="1"/>
          </p:cNvSpPr>
          <p:nvPr>
            <p:ph type="body"/>
          </p:nvPr>
        </p:nvSpPr>
        <p:spPr>
          <a:xfrm>
            <a:off x="685800" y="4343400"/>
            <a:ext cx="5485680" cy="4114080"/>
          </a:xfrm>
          <a:prstGeom prst="rect">
            <a:avLst/>
          </a:prstGeom>
          <a:noFill/>
          <a:ln w="0">
            <a:noFill/>
          </a:ln>
        </p:spPr>
        <p:txBody>
          <a:bodyPr lIns="91440" rIns="91440" tIns="45720" bIns="45720" anchor="t">
            <a:normAutofit/>
          </a:bodyPr>
          <a:p>
            <a:pPr marL="216000" indent="0">
              <a:buNone/>
            </a:pPr>
            <a:endParaRPr b="0" lang="uk-UA" sz="1800" spc="-1" strike="noStrike">
              <a:solidFill>
                <a:srgbClr val="000000"/>
              </a:solidFill>
              <a:latin typeface="Arial"/>
            </a:endParaRPr>
          </a:p>
        </p:txBody>
      </p:sp>
      <p:sp>
        <p:nvSpPr>
          <p:cNvPr id="227" name="PlaceHolder 3"/>
          <p:cNvSpPr>
            <a:spLocks noGrp="1"/>
          </p:cNvSpPr>
          <p:nvPr>
            <p:ph type="sldNum" idx="16"/>
          </p:nvPr>
        </p:nvSpPr>
        <p:spPr>
          <a:xfrm>
            <a:off x="3884760" y="8685360"/>
            <a:ext cx="2971080" cy="456480"/>
          </a:xfrm>
          <a:prstGeom prst="rect">
            <a:avLst/>
          </a:prstGeom>
          <a:noFill/>
          <a:ln w="0">
            <a:noFill/>
          </a:ln>
        </p:spPr>
        <p:txBody>
          <a:bodyPr lIns="91440" rIns="91440" tIns="45720" bIns="45720" anchor="b">
            <a:noAutofit/>
          </a:bodyPr>
          <a:lstStyle>
            <a:lvl1pPr indent="0" algn="r" defTabSz="457200">
              <a:lnSpc>
                <a:spcPct val="100000"/>
              </a:lnSpc>
              <a:buNone/>
              <a:tabLst>
                <a:tab algn="l" pos="0"/>
              </a:tabLst>
              <a:defRPr b="0" lang="uk-UA" sz="1200" spc="-1" strike="noStrike">
                <a:solidFill>
                  <a:schemeClr val="dk1"/>
                </a:solidFill>
                <a:latin typeface="+mn-lt"/>
                <a:ea typeface="+mn-ea"/>
              </a:defRPr>
            </a:lvl1pPr>
          </a:lstStyle>
          <a:p>
            <a:pPr indent="0" algn="r" defTabSz="457200">
              <a:lnSpc>
                <a:spcPct val="100000"/>
              </a:lnSpc>
              <a:buNone/>
              <a:tabLst>
                <a:tab algn="l" pos="0"/>
              </a:tabLst>
            </a:pPr>
            <a:fld id="{362D36D3-B17A-4A1C-B01C-458B3F4628F3}" type="slidenum">
              <a:rPr b="0" lang="uk-UA" sz="1200" spc="-1" strike="noStrike">
                <a:solidFill>
                  <a:schemeClr val="dk1"/>
                </a:solidFill>
                <a:latin typeface="+mn-lt"/>
                <a:ea typeface="+mn-ea"/>
              </a:rPr>
              <a:t>&lt;номер&gt;</a:t>
            </a:fld>
            <a:endParaRPr b="0" lang="uk-UA" sz="12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C74CBDBA-4F66-4C31-BD7A-DD8310A1CA65}" type="slidenum">
              <a:t>&lt;#&gt;</a:t>
            </a:fld>
          </a:p>
        </p:txBody>
      </p:sp>
      <p:sp>
        <p:nvSpPr>
          <p:cNvPr id="4" name="PlaceHolder 3"/>
          <p:cNvSpPr>
            <a:spLocks noGrp="1"/>
          </p:cNvSpPr>
          <p:nvPr>
            <p:ph type="dt" idx="3"/>
          </p:nvPr>
        </p:nvSpPr>
        <p:spPr/>
        <p:txBody>
          <a:bodyPr/>
          <a:p>
            <a:r>
              <a:rPr lang="uk-UA"/>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7" name="PlaceHolder 2"/>
          <p:cNvSpPr>
            <a:spLocks noGrp="1"/>
          </p:cNvSpPr>
          <p:nvPr>
            <p:ph type="subTitle"/>
          </p:nvPr>
        </p:nvSpPr>
        <p:spPr>
          <a:xfrm>
            <a:off x="914400" y="2406960"/>
            <a:ext cx="16458840" cy="5965920"/>
          </a:xfrm>
          <a:prstGeom prst="rect">
            <a:avLst/>
          </a:prstGeom>
          <a:noFill/>
          <a:ln w="0">
            <a:noFill/>
          </a:ln>
        </p:spPr>
        <p:txBody>
          <a:bodyPr lIns="0" rIns="0" tIns="0" bIns="0" anchor="ctr">
            <a:noAutofit/>
          </a:bodyPr>
          <a:p>
            <a:pPr indent="0" algn="ctr">
              <a:buNone/>
            </a:pPr>
            <a:endParaRPr b="0" lang="uk-UA"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D5666CF2-F938-4F81-A025-54D9890BB849}" type="slidenum">
              <a:t>&lt;#&gt;</a:t>
            </a:fld>
          </a:p>
        </p:txBody>
      </p:sp>
      <p:sp>
        <p:nvSpPr>
          <p:cNvPr id="6" name="PlaceHolder 5"/>
          <p:cNvSpPr>
            <a:spLocks noGrp="1"/>
          </p:cNvSpPr>
          <p:nvPr>
            <p:ph type="dt" idx="3"/>
          </p:nvPr>
        </p:nvSpPr>
        <p:spPr/>
        <p:txBody>
          <a:bodyPr/>
          <a:p>
            <a:r>
              <a:rPr lang="uk-UA"/>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9" name="PlaceHolder 2"/>
          <p:cNvSpPr>
            <a:spLocks noGrp="1"/>
          </p:cNvSpPr>
          <p:nvPr>
            <p:ph/>
          </p:nvPr>
        </p:nvSpPr>
        <p:spPr>
          <a:xfrm>
            <a:off x="914400" y="2406960"/>
            <a:ext cx="1645884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01421F8E-9014-4F8F-A053-27751DEDDFB5}" type="slidenum">
              <a:t>&lt;#&gt;</a:t>
            </a:fld>
          </a:p>
        </p:txBody>
      </p:sp>
      <p:sp>
        <p:nvSpPr>
          <p:cNvPr id="6" name="PlaceHolder 5"/>
          <p:cNvSpPr>
            <a:spLocks noGrp="1"/>
          </p:cNvSpPr>
          <p:nvPr>
            <p:ph type="dt" idx="3"/>
          </p:nvPr>
        </p:nvSpPr>
        <p:spPr/>
        <p:txBody>
          <a:bodyPr/>
          <a:p>
            <a:r>
              <a:rPr lang="uk-UA"/>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1"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2"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19FCDD0E-CC65-4186-A928-A9695ACF2C41}" type="slidenum">
              <a:t>&lt;#&gt;</a:t>
            </a:fld>
          </a:p>
        </p:txBody>
      </p:sp>
      <p:sp>
        <p:nvSpPr>
          <p:cNvPr id="7" name="PlaceHolder 6"/>
          <p:cNvSpPr>
            <a:spLocks noGrp="1"/>
          </p:cNvSpPr>
          <p:nvPr>
            <p:ph type="dt" idx="3"/>
          </p:nvPr>
        </p:nvSpPr>
        <p:spPr/>
        <p:txBody>
          <a:bodyPr/>
          <a:p>
            <a:r>
              <a:rPr lang="uk-UA"/>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5503FA56-C917-4121-A881-2F3DA352FF43}" type="slidenum">
              <a:t>&lt;#&gt;</a:t>
            </a:fld>
          </a:p>
        </p:txBody>
      </p:sp>
      <p:sp>
        <p:nvSpPr>
          <p:cNvPr id="5" name="PlaceHolder 4"/>
          <p:cNvSpPr>
            <a:spLocks noGrp="1"/>
          </p:cNvSpPr>
          <p:nvPr>
            <p:ph type="dt" idx="3"/>
          </p:nvPr>
        </p:nvSpPr>
        <p:spPr/>
        <p:txBody>
          <a:bodyPr/>
          <a:p>
            <a:r>
              <a:rPr lang="uk-UA"/>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914400" y="410400"/>
            <a:ext cx="16458840" cy="7962840"/>
          </a:xfrm>
          <a:prstGeom prst="rect">
            <a:avLst/>
          </a:prstGeom>
          <a:noFill/>
          <a:ln w="0">
            <a:noFill/>
          </a:ln>
        </p:spPr>
        <p:txBody>
          <a:bodyPr lIns="0" rIns="0" tIns="0" bIns="0" anchor="ctr">
            <a:noAutofit/>
          </a:bodyPr>
          <a:p>
            <a:pPr algn="ctr"/>
            <a:endParaRPr b="0" lang="uk-UA" sz="32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4E760510-4319-4E21-BD51-7CA9B9CDDBB9}" type="slidenum">
              <a:t>&lt;#&gt;</a:t>
            </a:fld>
          </a:p>
        </p:txBody>
      </p:sp>
      <p:sp>
        <p:nvSpPr>
          <p:cNvPr id="5" name="PlaceHolder 4"/>
          <p:cNvSpPr>
            <a:spLocks noGrp="1"/>
          </p:cNvSpPr>
          <p:nvPr>
            <p:ph type="dt" idx="3"/>
          </p:nvPr>
        </p:nvSpPr>
        <p:spPr/>
        <p:txBody>
          <a:bodyPr/>
          <a:p>
            <a:r>
              <a:rPr lang="uk-UA"/>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6"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7"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8"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290995F4-F001-4A8E-99BC-875A9B5AF14E}" type="slidenum">
              <a:t>&lt;#&gt;</a:t>
            </a:fld>
          </a:p>
        </p:txBody>
      </p:sp>
      <p:sp>
        <p:nvSpPr>
          <p:cNvPr id="8" name="PlaceHolder 7"/>
          <p:cNvSpPr>
            <a:spLocks noGrp="1"/>
          </p:cNvSpPr>
          <p:nvPr>
            <p:ph type="dt" idx="3"/>
          </p:nvPr>
        </p:nvSpPr>
        <p:spPr/>
        <p:txBody>
          <a:bodyPr/>
          <a:p>
            <a:r>
              <a:rPr lang="uk-UA"/>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20"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21"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22" name="PlaceHolder 4"/>
          <p:cNvSpPr>
            <a:spLocks noGrp="1"/>
          </p:cNvSpPr>
          <p:nvPr>
            <p:ph/>
          </p:nvPr>
        </p:nvSpPr>
        <p:spPr>
          <a:xfrm>
            <a:off x="934812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7E78AE04-DE53-43EF-8655-4A821BDB01E6}" type="slidenum">
              <a:t>&lt;#&gt;</a:t>
            </a:fld>
          </a:p>
        </p:txBody>
      </p:sp>
      <p:sp>
        <p:nvSpPr>
          <p:cNvPr id="8" name="PlaceHolder 7"/>
          <p:cNvSpPr>
            <a:spLocks noGrp="1"/>
          </p:cNvSpPr>
          <p:nvPr>
            <p:ph type="dt" idx="3"/>
          </p:nvPr>
        </p:nvSpPr>
        <p:spPr/>
        <p:txBody>
          <a:bodyPr/>
          <a:p>
            <a:r>
              <a:rPr lang="uk-UA"/>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24"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25"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26" name="PlaceHolder 4"/>
          <p:cNvSpPr>
            <a:spLocks noGrp="1"/>
          </p:cNvSpPr>
          <p:nvPr>
            <p:ph/>
          </p:nvPr>
        </p:nvSpPr>
        <p:spPr>
          <a:xfrm>
            <a:off x="914400" y="5523120"/>
            <a:ext cx="1645884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EB2298E4-E7EB-435C-8A27-92DBF811F137}" type="slidenum">
              <a:t>&lt;#&gt;</a:t>
            </a:fld>
          </a:p>
        </p:txBody>
      </p:sp>
      <p:sp>
        <p:nvSpPr>
          <p:cNvPr id="8" name="PlaceHolder 7"/>
          <p:cNvSpPr>
            <a:spLocks noGrp="1"/>
          </p:cNvSpPr>
          <p:nvPr>
            <p:ph type="dt" idx="3"/>
          </p:nvPr>
        </p:nvSpPr>
        <p:spPr/>
        <p:txBody>
          <a:bodyPr/>
          <a:p>
            <a:r>
              <a:rPr lang="uk-UA"/>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28" name="PlaceHolder 2"/>
          <p:cNvSpPr>
            <a:spLocks noGrp="1"/>
          </p:cNvSpPr>
          <p:nvPr>
            <p:ph/>
          </p:nvPr>
        </p:nvSpPr>
        <p:spPr>
          <a:xfrm>
            <a:off x="914400" y="2406960"/>
            <a:ext cx="1645884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29" name="PlaceHolder 3"/>
          <p:cNvSpPr>
            <a:spLocks noGrp="1"/>
          </p:cNvSpPr>
          <p:nvPr>
            <p:ph/>
          </p:nvPr>
        </p:nvSpPr>
        <p:spPr>
          <a:xfrm>
            <a:off x="914400" y="5523120"/>
            <a:ext cx="1645884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5E47C4F0-181A-43FA-B188-39449A841FBB}" type="slidenum">
              <a:t>&lt;#&gt;</a:t>
            </a:fld>
          </a:p>
        </p:txBody>
      </p:sp>
      <p:sp>
        <p:nvSpPr>
          <p:cNvPr id="7" name="PlaceHolder 6"/>
          <p:cNvSpPr>
            <a:spLocks noGrp="1"/>
          </p:cNvSpPr>
          <p:nvPr>
            <p:ph type="dt" idx="3"/>
          </p:nvPr>
        </p:nvSpPr>
        <p:spPr/>
        <p:txBody>
          <a:bodyPr/>
          <a:p>
            <a:r>
              <a:rPr lang="uk-UA"/>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31"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32"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33"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34" name="PlaceHolder 5"/>
          <p:cNvSpPr>
            <a:spLocks noGrp="1"/>
          </p:cNvSpPr>
          <p:nvPr>
            <p:ph/>
          </p:nvPr>
        </p:nvSpPr>
        <p:spPr>
          <a:xfrm>
            <a:off x="934812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154E42B8-D6AD-4056-8791-F8693D6E1CFA}" type="slidenum">
              <a:t>&lt;#&gt;</a:t>
            </a:fld>
          </a:p>
        </p:txBody>
      </p:sp>
      <p:sp>
        <p:nvSpPr>
          <p:cNvPr id="9" name="PlaceHolder 8"/>
          <p:cNvSpPr>
            <a:spLocks noGrp="1"/>
          </p:cNvSpPr>
          <p:nvPr>
            <p:ph type="dt" idx="3"/>
          </p:nvPr>
        </p:nvSpPr>
        <p:spPr/>
        <p:txBody>
          <a:bodyPr/>
          <a:p>
            <a:r>
              <a:rPr lang="uk-UA"/>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36" name="PlaceHolder 2"/>
          <p:cNvSpPr>
            <a:spLocks noGrp="1"/>
          </p:cNvSpPr>
          <p:nvPr>
            <p:ph/>
          </p:nvPr>
        </p:nvSpPr>
        <p:spPr>
          <a:xfrm>
            <a:off x="914400" y="240696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37" name="PlaceHolder 3"/>
          <p:cNvSpPr>
            <a:spLocks noGrp="1"/>
          </p:cNvSpPr>
          <p:nvPr>
            <p:ph/>
          </p:nvPr>
        </p:nvSpPr>
        <p:spPr>
          <a:xfrm>
            <a:off x="6479280" y="240696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38" name="PlaceHolder 4"/>
          <p:cNvSpPr>
            <a:spLocks noGrp="1"/>
          </p:cNvSpPr>
          <p:nvPr>
            <p:ph/>
          </p:nvPr>
        </p:nvSpPr>
        <p:spPr>
          <a:xfrm>
            <a:off x="12044160" y="240696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39" name="PlaceHolder 5"/>
          <p:cNvSpPr>
            <a:spLocks noGrp="1"/>
          </p:cNvSpPr>
          <p:nvPr>
            <p:ph/>
          </p:nvPr>
        </p:nvSpPr>
        <p:spPr>
          <a:xfrm>
            <a:off x="914400" y="552312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40" name="PlaceHolder 6"/>
          <p:cNvSpPr>
            <a:spLocks noGrp="1"/>
          </p:cNvSpPr>
          <p:nvPr>
            <p:ph/>
          </p:nvPr>
        </p:nvSpPr>
        <p:spPr>
          <a:xfrm>
            <a:off x="6479280" y="552312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41" name="PlaceHolder 7"/>
          <p:cNvSpPr>
            <a:spLocks noGrp="1"/>
          </p:cNvSpPr>
          <p:nvPr>
            <p:ph/>
          </p:nvPr>
        </p:nvSpPr>
        <p:spPr>
          <a:xfrm>
            <a:off x="12044160" y="552312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64A5FD7B-BDC5-4035-AA00-9A4F5484D978}" type="slidenum">
              <a:t>&lt;#&gt;</a:t>
            </a:fld>
          </a:p>
        </p:txBody>
      </p:sp>
      <p:sp>
        <p:nvSpPr>
          <p:cNvPr id="11" name="PlaceHolder 10"/>
          <p:cNvSpPr>
            <a:spLocks noGrp="1"/>
          </p:cNvSpPr>
          <p:nvPr>
            <p:ph type="dt" idx="3"/>
          </p:nvPr>
        </p:nvSpPr>
        <p:spPr/>
        <p:txBody>
          <a:bodyPr/>
          <a:p>
            <a:r>
              <a:rPr lang="uk-UA"/>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76292778-0DE4-4EFE-986D-110DD195D4F7}" type="slidenum">
              <a:t>&lt;#&gt;</a:t>
            </a:fld>
          </a:p>
        </p:txBody>
      </p:sp>
      <p:sp>
        <p:nvSpPr>
          <p:cNvPr id="4" name="PlaceHolder 3"/>
          <p:cNvSpPr>
            <a:spLocks noGrp="1"/>
          </p:cNvSpPr>
          <p:nvPr>
            <p:ph type="dt" idx="6"/>
          </p:nvPr>
        </p:nvSpPr>
        <p:spPr/>
        <p:txBody>
          <a:bodyPr/>
          <a:p>
            <a:r>
              <a:rPr lang="uk-UA"/>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49" name="PlaceHolder 2"/>
          <p:cNvSpPr>
            <a:spLocks noGrp="1"/>
          </p:cNvSpPr>
          <p:nvPr>
            <p:ph type="subTitle"/>
          </p:nvPr>
        </p:nvSpPr>
        <p:spPr>
          <a:xfrm>
            <a:off x="914400" y="2406960"/>
            <a:ext cx="16458840" cy="5965920"/>
          </a:xfrm>
          <a:prstGeom prst="rect">
            <a:avLst/>
          </a:prstGeom>
          <a:noFill/>
          <a:ln w="0">
            <a:noFill/>
          </a:ln>
        </p:spPr>
        <p:txBody>
          <a:bodyPr lIns="0" rIns="0" tIns="0" bIns="0" anchor="ctr">
            <a:noAutofit/>
          </a:bodyPr>
          <a:p>
            <a:pPr indent="0" algn="ctr">
              <a:buNone/>
            </a:pPr>
            <a:endParaRPr b="0" lang="uk-UA"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F3E538B4-E6C1-466F-93C8-A853CB354F6F}" type="slidenum">
              <a:t>&lt;#&gt;</a:t>
            </a:fld>
          </a:p>
        </p:txBody>
      </p:sp>
      <p:sp>
        <p:nvSpPr>
          <p:cNvPr id="6" name="PlaceHolder 5"/>
          <p:cNvSpPr>
            <a:spLocks noGrp="1"/>
          </p:cNvSpPr>
          <p:nvPr>
            <p:ph type="dt" idx="6"/>
          </p:nvPr>
        </p:nvSpPr>
        <p:spPr/>
        <p:txBody>
          <a:bodyPr/>
          <a:p>
            <a:r>
              <a:rPr lang="uk-UA"/>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51" name="PlaceHolder 2"/>
          <p:cNvSpPr>
            <a:spLocks noGrp="1"/>
          </p:cNvSpPr>
          <p:nvPr>
            <p:ph/>
          </p:nvPr>
        </p:nvSpPr>
        <p:spPr>
          <a:xfrm>
            <a:off x="914400" y="2406960"/>
            <a:ext cx="1645884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D67F1A98-88F1-4893-B86E-6B5327008E11}" type="slidenum">
              <a:t>&lt;#&gt;</a:t>
            </a:fld>
          </a:p>
        </p:txBody>
      </p:sp>
      <p:sp>
        <p:nvSpPr>
          <p:cNvPr id="6" name="PlaceHolder 5"/>
          <p:cNvSpPr>
            <a:spLocks noGrp="1"/>
          </p:cNvSpPr>
          <p:nvPr>
            <p:ph type="dt" idx="6"/>
          </p:nvPr>
        </p:nvSpPr>
        <p:spPr/>
        <p:txBody>
          <a:bodyPr/>
          <a:p>
            <a:r>
              <a:rPr lang="uk-UA"/>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53"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54"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73A8AD61-CA99-487D-AFC8-E654F427C3C1}" type="slidenum">
              <a:t>&lt;#&gt;</a:t>
            </a:fld>
          </a:p>
        </p:txBody>
      </p:sp>
      <p:sp>
        <p:nvSpPr>
          <p:cNvPr id="7" name="PlaceHolder 6"/>
          <p:cNvSpPr>
            <a:spLocks noGrp="1"/>
          </p:cNvSpPr>
          <p:nvPr>
            <p:ph type="dt" idx="6"/>
          </p:nvPr>
        </p:nvSpPr>
        <p:spPr/>
        <p:txBody>
          <a:bodyPr/>
          <a:p>
            <a:r>
              <a:rPr lang="uk-UA"/>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B94FC256-F519-413E-A8E9-C1FD5799D253}" type="slidenum">
              <a:t>&lt;#&gt;</a:t>
            </a:fld>
          </a:p>
        </p:txBody>
      </p:sp>
      <p:sp>
        <p:nvSpPr>
          <p:cNvPr id="5" name="PlaceHolder 4"/>
          <p:cNvSpPr>
            <a:spLocks noGrp="1"/>
          </p:cNvSpPr>
          <p:nvPr>
            <p:ph type="dt" idx="6"/>
          </p:nvPr>
        </p:nvSpPr>
        <p:spPr/>
        <p:txBody>
          <a:bodyPr/>
          <a:p>
            <a:r>
              <a:rPr lang="uk-UA"/>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914400" y="410400"/>
            <a:ext cx="16458840" cy="7962840"/>
          </a:xfrm>
          <a:prstGeom prst="rect">
            <a:avLst/>
          </a:prstGeom>
          <a:noFill/>
          <a:ln w="0">
            <a:noFill/>
          </a:ln>
        </p:spPr>
        <p:txBody>
          <a:bodyPr lIns="0" rIns="0" tIns="0" bIns="0" anchor="ctr">
            <a:noAutofit/>
          </a:bodyPr>
          <a:p>
            <a:pPr algn="ctr"/>
            <a:endParaRPr b="0" lang="uk-UA" sz="3200" spc="-1" strike="noStrike">
              <a:solidFill>
                <a:srgbClr val="000000"/>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95D47FDD-1A6D-4243-8BD2-1E7249E76D32}" type="slidenum">
              <a:t>&lt;#&gt;</a:t>
            </a:fld>
          </a:p>
        </p:txBody>
      </p:sp>
      <p:sp>
        <p:nvSpPr>
          <p:cNvPr id="5" name="PlaceHolder 4"/>
          <p:cNvSpPr>
            <a:spLocks noGrp="1"/>
          </p:cNvSpPr>
          <p:nvPr>
            <p:ph type="dt" idx="6"/>
          </p:nvPr>
        </p:nvSpPr>
        <p:spPr/>
        <p:txBody>
          <a:bodyPr/>
          <a:p>
            <a:r>
              <a:rPr lang="uk-UA"/>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58"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59"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0"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2D647086-330F-4CB9-A89A-9CDA55AE8998}" type="slidenum">
              <a:t>&lt;#&gt;</a:t>
            </a:fld>
          </a:p>
        </p:txBody>
      </p:sp>
      <p:sp>
        <p:nvSpPr>
          <p:cNvPr id="8" name="PlaceHolder 7"/>
          <p:cNvSpPr>
            <a:spLocks noGrp="1"/>
          </p:cNvSpPr>
          <p:nvPr>
            <p:ph type="dt" idx="6"/>
          </p:nvPr>
        </p:nvSpPr>
        <p:spPr/>
        <p:txBody>
          <a:bodyPr/>
          <a:p>
            <a:r>
              <a:rPr lang="uk-UA"/>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62"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3"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4" name="PlaceHolder 4"/>
          <p:cNvSpPr>
            <a:spLocks noGrp="1"/>
          </p:cNvSpPr>
          <p:nvPr>
            <p:ph/>
          </p:nvPr>
        </p:nvSpPr>
        <p:spPr>
          <a:xfrm>
            <a:off x="934812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1B2F9757-DFBC-464D-B6D9-9235598B1CAC}" type="slidenum">
              <a:t>&lt;#&gt;</a:t>
            </a:fld>
          </a:p>
        </p:txBody>
      </p:sp>
      <p:sp>
        <p:nvSpPr>
          <p:cNvPr id="8" name="PlaceHolder 7"/>
          <p:cNvSpPr>
            <a:spLocks noGrp="1"/>
          </p:cNvSpPr>
          <p:nvPr>
            <p:ph type="dt" idx="6"/>
          </p:nvPr>
        </p:nvSpPr>
        <p:spPr/>
        <p:txBody>
          <a:bodyPr/>
          <a:p>
            <a:r>
              <a:rPr lang="uk-UA"/>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66"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7"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8" name="PlaceHolder 4"/>
          <p:cNvSpPr>
            <a:spLocks noGrp="1"/>
          </p:cNvSpPr>
          <p:nvPr>
            <p:ph/>
          </p:nvPr>
        </p:nvSpPr>
        <p:spPr>
          <a:xfrm>
            <a:off x="914400" y="5523120"/>
            <a:ext cx="1645884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5B762F22-CE80-4F73-8A36-685854902D1C}" type="slidenum">
              <a:t>&lt;#&gt;</a:t>
            </a:fld>
          </a:p>
        </p:txBody>
      </p:sp>
      <p:sp>
        <p:nvSpPr>
          <p:cNvPr id="8" name="PlaceHolder 7"/>
          <p:cNvSpPr>
            <a:spLocks noGrp="1"/>
          </p:cNvSpPr>
          <p:nvPr>
            <p:ph type="dt" idx="6"/>
          </p:nvPr>
        </p:nvSpPr>
        <p:spPr/>
        <p:txBody>
          <a:bodyPr/>
          <a:p>
            <a:r>
              <a:rPr lang="uk-UA"/>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70" name="PlaceHolder 2"/>
          <p:cNvSpPr>
            <a:spLocks noGrp="1"/>
          </p:cNvSpPr>
          <p:nvPr>
            <p:ph/>
          </p:nvPr>
        </p:nvSpPr>
        <p:spPr>
          <a:xfrm>
            <a:off x="914400" y="2406960"/>
            <a:ext cx="1645884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71" name="PlaceHolder 3"/>
          <p:cNvSpPr>
            <a:spLocks noGrp="1"/>
          </p:cNvSpPr>
          <p:nvPr>
            <p:ph/>
          </p:nvPr>
        </p:nvSpPr>
        <p:spPr>
          <a:xfrm>
            <a:off x="914400" y="5523120"/>
            <a:ext cx="1645884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36DFC999-D18F-4F65-BD1F-302C3787407A}" type="slidenum">
              <a:t>&lt;#&gt;</a:t>
            </a:fld>
          </a:p>
        </p:txBody>
      </p:sp>
      <p:sp>
        <p:nvSpPr>
          <p:cNvPr id="7" name="PlaceHolder 6"/>
          <p:cNvSpPr>
            <a:spLocks noGrp="1"/>
          </p:cNvSpPr>
          <p:nvPr>
            <p:ph type="dt" idx="6"/>
          </p:nvPr>
        </p:nvSpPr>
        <p:spPr/>
        <p:txBody>
          <a:bodyPr/>
          <a:p>
            <a:r>
              <a:rPr lang="uk-UA"/>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73"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74"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75"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76" name="PlaceHolder 5"/>
          <p:cNvSpPr>
            <a:spLocks noGrp="1"/>
          </p:cNvSpPr>
          <p:nvPr>
            <p:ph/>
          </p:nvPr>
        </p:nvSpPr>
        <p:spPr>
          <a:xfrm>
            <a:off x="934812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7" name="PlaceHolder 6"/>
          <p:cNvSpPr>
            <a:spLocks noGrp="1"/>
          </p:cNvSpPr>
          <p:nvPr>
            <p:ph type="ftr" idx="4"/>
          </p:nvPr>
        </p:nvSpPr>
        <p:spPr/>
        <p:txBody>
          <a:bodyPr/>
          <a:p>
            <a:r>
              <a:t>Footer</a:t>
            </a:r>
          </a:p>
        </p:txBody>
      </p:sp>
      <p:sp>
        <p:nvSpPr>
          <p:cNvPr id="8" name="PlaceHolder 7"/>
          <p:cNvSpPr>
            <a:spLocks noGrp="1"/>
          </p:cNvSpPr>
          <p:nvPr>
            <p:ph type="sldNum" idx="5"/>
          </p:nvPr>
        </p:nvSpPr>
        <p:spPr/>
        <p:txBody>
          <a:bodyPr/>
          <a:p>
            <a:fld id="{A9EBB8D2-30CD-460C-93A5-E5F4F71ED3BD}" type="slidenum">
              <a:t>&lt;#&gt;</a:t>
            </a:fld>
          </a:p>
        </p:txBody>
      </p:sp>
      <p:sp>
        <p:nvSpPr>
          <p:cNvPr id="9" name="PlaceHolder 8"/>
          <p:cNvSpPr>
            <a:spLocks noGrp="1"/>
          </p:cNvSpPr>
          <p:nvPr>
            <p:ph type="dt" idx="6"/>
          </p:nvPr>
        </p:nvSpPr>
        <p:spPr/>
        <p:txBody>
          <a:bodyPr/>
          <a:p>
            <a:r>
              <a:rPr lang="uk-UA"/>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78" name="PlaceHolder 2"/>
          <p:cNvSpPr>
            <a:spLocks noGrp="1"/>
          </p:cNvSpPr>
          <p:nvPr>
            <p:ph/>
          </p:nvPr>
        </p:nvSpPr>
        <p:spPr>
          <a:xfrm>
            <a:off x="914400" y="240696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79" name="PlaceHolder 3"/>
          <p:cNvSpPr>
            <a:spLocks noGrp="1"/>
          </p:cNvSpPr>
          <p:nvPr>
            <p:ph/>
          </p:nvPr>
        </p:nvSpPr>
        <p:spPr>
          <a:xfrm>
            <a:off x="6479280" y="240696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80" name="PlaceHolder 4"/>
          <p:cNvSpPr>
            <a:spLocks noGrp="1"/>
          </p:cNvSpPr>
          <p:nvPr>
            <p:ph/>
          </p:nvPr>
        </p:nvSpPr>
        <p:spPr>
          <a:xfrm>
            <a:off x="12044160" y="240696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81" name="PlaceHolder 5"/>
          <p:cNvSpPr>
            <a:spLocks noGrp="1"/>
          </p:cNvSpPr>
          <p:nvPr>
            <p:ph/>
          </p:nvPr>
        </p:nvSpPr>
        <p:spPr>
          <a:xfrm>
            <a:off x="914400" y="552312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82" name="PlaceHolder 6"/>
          <p:cNvSpPr>
            <a:spLocks noGrp="1"/>
          </p:cNvSpPr>
          <p:nvPr>
            <p:ph/>
          </p:nvPr>
        </p:nvSpPr>
        <p:spPr>
          <a:xfrm>
            <a:off x="6479280" y="552312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83" name="PlaceHolder 7"/>
          <p:cNvSpPr>
            <a:spLocks noGrp="1"/>
          </p:cNvSpPr>
          <p:nvPr>
            <p:ph/>
          </p:nvPr>
        </p:nvSpPr>
        <p:spPr>
          <a:xfrm>
            <a:off x="12044160" y="552312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9" name="PlaceHolder 8"/>
          <p:cNvSpPr>
            <a:spLocks noGrp="1"/>
          </p:cNvSpPr>
          <p:nvPr>
            <p:ph type="ftr" idx="4"/>
          </p:nvPr>
        </p:nvSpPr>
        <p:spPr/>
        <p:txBody>
          <a:bodyPr/>
          <a:p>
            <a:r>
              <a:t>Footer</a:t>
            </a:r>
          </a:p>
        </p:txBody>
      </p:sp>
      <p:sp>
        <p:nvSpPr>
          <p:cNvPr id="10" name="PlaceHolder 9"/>
          <p:cNvSpPr>
            <a:spLocks noGrp="1"/>
          </p:cNvSpPr>
          <p:nvPr>
            <p:ph type="sldNum" idx="5"/>
          </p:nvPr>
        </p:nvSpPr>
        <p:spPr/>
        <p:txBody>
          <a:bodyPr/>
          <a:p>
            <a:fld id="{1461ABE0-AB18-431B-B41B-D7CB10D8CA8D}" type="slidenum">
              <a:t>&lt;#&gt;</a:t>
            </a:fld>
          </a:p>
        </p:txBody>
      </p:sp>
      <p:sp>
        <p:nvSpPr>
          <p:cNvPr id="11" name="PlaceHolder 10"/>
          <p:cNvSpPr>
            <a:spLocks noGrp="1"/>
          </p:cNvSpPr>
          <p:nvPr>
            <p:ph type="dt" idx="6"/>
          </p:nvPr>
        </p:nvSpPr>
        <p:spPr/>
        <p:txBody>
          <a:bodyPr/>
          <a:p>
            <a:r>
              <a:rPr lang="uk-UA"/>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p>
            <a:r>
              <a:t>Footer</a:t>
            </a:r>
          </a:p>
        </p:txBody>
      </p:sp>
      <p:sp>
        <p:nvSpPr>
          <p:cNvPr id="3" name="PlaceHolder 2"/>
          <p:cNvSpPr>
            <a:spLocks noGrp="1"/>
          </p:cNvSpPr>
          <p:nvPr>
            <p:ph type="sldNum" idx="8"/>
          </p:nvPr>
        </p:nvSpPr>
        <p:spPr/>
        <p:txBody>
          <a:bodyPr/>
          <a:p>
            <a:fld id="{5E0A2E3F-1758-4A33-99E6-A1BCDBFD2448}" type="slidenum">
              <a:t>&lt;#&gt;</a:t>
            </a:fld>
          </a:p>
        </p:txBody>
      </p:sp>
      <p:sp>
        <p:nvSpPr>
          <p:cNvPr id="4" name="PlaceHolder 3"/>
          <p:cNvSpPr>
            <a:spLocks noGrp="1"/>
          </p:cNvSpPr>
          <p:nvPr>
            <p:ph type="dt" idx="9"/>
          </p:nvPr>
        </p:nvSpPr>
        <p:spPr/>
        <p:txBody>
          <a:bodyPr/>
          <a:p>
            <a:r>
              <a:rPr lang="uk-UA"/>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0"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91" name="PlaceHolder 2"/>
          <p:cNvSpPr>
            <a:spLocks noGrp="1"/>
          </p:cNvSpPr>
          <p:nvPr>
            <p:ph type="subTitle"/>
          </p:nvPr>
        </p:nvSpPr>
        <p:spPr>
          <a:xfrm>
            <a:off x="914400" y="2406960"/>
            <a:ext cx="16458840" cy="5965920"/>
          </a:xfrm>
          <a:prstGeom prst="rect">
            <a:avLst/>
          </a:prstGeom>
          <a:noFill/>
          <a:ln w="0">
            <a:noFill/>
          </a:ln>
        </p:spPr>
        <p:txBody>
          <a:bodyPr lIns="0" rIns="0" tIns="0" bIns="0" anchor="ctr">
            <a:noAutofit/>
          </a:bodyPr>
          <a:p>
            <a:pPr indent="0" algn="ctr">
              <a:buNone/>
            </a:pPr>
            <a:endParaRPr b="0" lang="uk-UA"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8C4D06FB-1FAE-4B99-941D-D1DC6DCC9FA2}" type="slidenum">
              <a:t>&lt;#&gt;</a:t>
            </a:fld>
          </a:p>
        </p:txBody>
      </p:sp>
      <p:sp>
        <p:nvSpPr>
          <p:cNvPr id="6" name="PlaceHolder 5"/>
          <p:cNvSpPr>
            <a:spLocks noGrp="1"/>
          </p:cNvSpPr>
          <p:nvPr>
            <p:ph type="dt" idx="9"/>
          </p:nvPr>
        </p:nvSpPr>
        <p:spPr/>
        <p:txBody>
          <a:bodyPr/>
          <a:p>
            <a:r>
              <a:rPr lang="uk-UA"/>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93" name="PlaceHolder 2"/>
          <p:cNvSpPr>
            <a:spLocks noGrp="1"/>
          </p:cNvSpPr>
          <p:nvPr>
            <p:ph/>
          </p:nvPr>
        </p:nvSpPr>
        <p:spPr>
          <a:xfrm>
            <a:off x="914400" y="2406960"/>
            <a:ext cx="1645884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41C49385-1CE4-41B1-9A25-1C7F4F5E47A4}" type="slidenum">
              <a:t>&lt;#&gt;</a:t>
            </a:fld>
          </a:p>
        </p:txBody>
      </p:sp>
      <p:sp>
        <p:nvSpPr>
          <p:cNvPr id="6" name="PlaceHolder 5"/>
          <p:cNvSpPr>
            <a:spLocks noGrp="1"/>
          </p:cNvSpPr>
          <p:nvPr>
            <p:ph type="dt" idx="9"/>
          </p:nvPr>
        </p:nvSpPr>
        <p:spPr/>
        <p:txBody>
          <a:bodyPr/>
          <a:p>
            <a:r>
              <a:rPr lang="uk-UA"/>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95"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96"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ECF8F3BF-6D55-4FBC-937E-C0BE677FC10F}" type="slidenum">
              <a:t>&lt;#&gt;</a:t>
            </a:fld>
          </a:p>
        </p:txBody>
      </p:sp>
      <p:sp>
        <p:nvSpPr>
          <p:cNvPr id="7" name="PlaceHolder 6"/>
          <p:cNvSpPr>
            <a:spLocks noGrp="1"/>
          </p:cNvSpPr>
          <p:nvPr>
            <p:ph type="dt" idx="9"/>
          </p:nvPr>
        </p:nvSpPr>
        <p:spPr/>
        <p:txBody>
          <a:bodyPr/>
          <a:p>
            <a:r>
              <a:rPr lang="uk-UA"/>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7"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C53382F0-7DF1-4857-B3A1-039720A4893C}" type="slidenum">
              <a:t>&lt;#&gt;</a:t>
            </a:fld>
          </a:p>
        </p:txBody>
      </p:sp>
      <p:sp>
        <p:nvSpPr>
          <p:cNvPr id="5" name="PlaceHolder 4"/>
          <p:cNvSpPr>
            <a:spLocks noGrp="1"/>
          </p:cNvSpPr>
          <p:nvPr>
            <p:ph type="dt" idx="9"/>
          </p:nvPr>
        </p:nvSpPr>
        <p:spPr/>
        <p:txBody>
          <a:bodyPr/>
          <a:p>
            <a:r>
              <a:rPr lang="uk-UA"/>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8" name="PlaceHolder 1"/>
          <p:cNvSpPr>
            <a:spLocks noGrp="1"/>
          </p:cNvSpPr>
          <p:nvPr>
            <p:ph type="subTitle"/>
          </p:nvPr>
        </p:nvSpPr>
        <p:spPr>
          <a:xfrm>
            <a:off x="914400" y="410400"/>
            <a:ext cx="16458840" cy="7962840"/>
          </a:xfrm>
          <a:prstGeom prst="rect">
            <a:avLst/>
          </a:prstGeom>
          <a:noFill/>
          <a:ln w="0">
            <a:noFill/>
          </a:ln>
        </p:spPr>
        <p:txBody>
          <a:bodyPr lIns="0" rIns="0" tIns="0" bIns="0" anchor="ctr">
            <a:noAutofit/>
          </a:bodyPr>
          <a:p>
            <a:pPr algn="ctr"/>
            <a:endParaRPr b="0" lang="uk-UA" sz="3200" spc="-1" strike="noStrike">
              <a:solidFill>
                <a:srgbClr val="000000"/>
              </a:solidFill>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E12A2375-EB53-454C-8987-0F9DEF8F1A8C}" type="slidenum">
              <a:t>&lt;#&gt;</a:t>
            </a:fld>
          </a:p>
        </p:txBody>
      </p:sp>
      <p:sp>
        <p:nvSpPr>
          <p:cNvPr id="5" name="PlaceHolder 4"/>
          <p:cNvSpPr>
            <a:spLocks noGrp="1"/>
          </p:cNvSpPr>
          <p:nvPr>
            <p:ph type="dt" idx="9"/>
          </p:nvPr>
        </p:nvSpPr>
        <p:spPr/>
        <p:txBody>
          <a:bodyPr/>
          <a:p>
            <a:r>
              <a:rPr lang="uk-UA"/>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00"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01"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02"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69C39B5A-CC86-4423-AE4E-83B21A271158}" type="slidenum">
              <a:t>&lt;#&gt;</a:t>
            </a:fld>
          </a:p>
        </p:txBody>
      </p:sp>
      <p:sp>
        <p:nvSpPr>
          <p:cNvPr id="8" name="PlaceHolder 7"/>
          <p:cNvSpPr>
            <a:spLocks noGrp="1"/>
          </p:cNvSpPr>
          <p:nvPr>
            <p:ph type="dt" idx="9"/>
          </p:nvPr>
        </p:nvSpPr>
        <p:spPr/>
        <p:txBody>
          <a:bodyPr/>
          <a:p>
            <a:r>
              <a:rPr lang="uk-UA"/>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04"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05"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06" name="PlaceHolder 4"/>
          <p:cNvSpPr>
            <a:spLocks noGrp="1"/>
          </p:cNvSpPr>
          <p:nvPr>
            <p:ph/>
          </p:nvPr>
        </p:nvSpPr>
        <p:spPr>
          <a:xfrm>
            <a:off x="934812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D912020C-B7C7-4298-9098-C5BA77C5A2AD}" type="slidenum">
              <a:t>&lt;#&gt;</a:t>
            </a:fld>
          </a:p>
        </p:txBody>
      </p:sp>
      <p:sp>
        <p:nvSpPr>
          <p:cNvPr id="8" name="PlaceHolder 7"/>
          <p:cNvSpPr>
            <a:spLocks noGrp="1"/>
          </p:cNvSpPr>
          <p:nvPr>
            <p:ph type="dt" idx="9"/>
          </p:nvPr>
        </p:nvSpPr>
        <p:spPr/>
        <p:txBody>
          <a:bodyPr/>
          <a:p>
            <a:r>
              <a:rPr lang="uk-UA"/>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08"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09"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10" name="PlaceHolder 4"/>
          <p:cNvSpPr>
            <a:spLocks noGrp="1"/>
          </p:cNvSpPr>
          <p:nvPr>
            <p:ph/>
          </p:nvPr>
        </p:nvSpPr>
        <p:spPr>
          <a:xfrm>
            <a:off x="914400" y="5523120"/>
            <a:ext cx="1645884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49BF1FC3-8A68-48CE-8895-CBB6DF92115C}" type="slidenum">
              <a:t>&lt;#&gt;</a:t>
            </a:fld>
          </a:p>
        </p:txBody>
      </p:sp>
      <p:sp>
        <p:nvSpPr>
          <p:cNvPr id="8" name="PlaceHolder 7"/>
          <p:cNvSpPr>
            <a:spLocks noGrp="1"/>
          </p:cNvSpPr>
          <p:nvPr>
            <p:ph type="dt" idx="9"/>
          </p:nvPr>
        </p:nvSpPr>
        <p:spPr/>
        <p:txBody>
          <a:bodyPr/>
          <a:p>
            <a:r>
              <a:rPr lang="uk-UA"/>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12" name="PlaceHolder 2"/>
          <p:cNvSpPr>
            <a:spLocks noGrp="1"/>
          </p:cNvSpPr>
          <p:nvPr>
            <p:ph/>
          </p:nvPr>
        </p:nvSpPr>
        <p:spPr>
          <a:xfrm>
            <a:off x="914400" y="2406960"/>
            <a:ext cx="1645884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13" name="PlaceHolder 3"/>
          <p:cNvSpPr>
            <a:spLocks noGrp="1"/>
          </p:cNvSpPr>
          <p:nvPr>
            <p:ph/>
          </p:nvPr>
        </p:nvSpPr>
        <p:spPr>
          <a:xfrm>
            <a:off x="914400" y="5523120"/>
            <a:ext cx="1645884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DEDFEFCB-D796-44FF-B0CA-8778D9452DE8}" type="slidenum">
              <a:t>&lt;#&gt;</a:t>
            </a:fld>
          </a:p>
        </p:txBody>
      </p:sp>
      <p:sp>
        <p:nvSpPr>
          <p:cNvPr id="7" name="PlaceHolder 6"/>
          <p:cNvSpPr>
            <a:spLocks noGrp="1"/>
          </p:cNvSpPr>
          <p:nvPr>
            <p:ph type="dt" idx="9"/>
          </p:nvPr>
        </p:nvSpPr>
        <p:spPr/>
        <p:txBody>
          <a:bodyPr/>
          <a:p>
            <a:r>
              <a:rPr lang="uk-UA"/>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15"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16"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17"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18" name="PlaceHolder 5"/>
          <p:cNvSpPr>
            <a:spLocks noGrp="1"/>
          </p:cNvSpPr>
          <p:nvPr>
            <p:ph/>
          </p:nvPr>
        </p:nvSpPr>
        <p:spPr>
          <a:xfrm>
            <a:off x="934812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6F00E327-0311-47AF-9AB8-FE20E8E3F9EC}" type="slidenum">
              <a:t>&lt;#&gt;</a:t>
            </a:fld>
          </a:p>
        </p:txBody>
      </p:sp>
      <p:sp>
        <p:nvSpPr>
          <p:cNvPr id="9" name="PlaceHolder 8"/>
          <p:cNvSpPr>
            <a:spLocks noGrp="1"/>
          </p:cNvSpPr>
          <p:nvPr>
            <p:ph type="dt" idx="9"/>
          </p:nvPr>
        </p:nvSpPr>
        <p:spPr/>
        <p:txBody>
          <a:bodyPr/>
          <a:p>
            <a:r>
              <a:rPr lang="uk-UA"/>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20" name="PlaceHolder 2"/>
          <p:cNvSpPr>
            <a:spLocks noGrp="1"/>
          </p:cNvSpPr>
          <p:nvPr>
            <p:ph/>
          </p:nvPr>
        </p:nvSpPr>
        <p:spPr>
          <a:xfrm>
            <a:off x="914400" y="240696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21" name="PlaceHolder 3"/>
          <p:cNvSpPr>
            <a:spLocks noGrp="1"/>
          </p:cNvSpPr>
          <p:nvPr>
            <p:ph/>
          </p:nvPr>
        </p:nvSpPr>
        <p:spPr>
          <a:xfrm>
            <a:off x="6479280" y="240696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22" name="PlaceHolder 4"/>
          <p:cNvSpPr>
            <a:spLocks noGrp="1"/>
          </p:cNvSpPr>
          <p:nvPr>
            <p:ph/>
          </p:nvPr>
        </p:nvSpPr>
        <p:spPr>
          <a:xfrm>
            <a:off x="12044160" y="240696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23" name="PlaceHolder 5"/>
          <p:cNvSpPr>
            <a:spLocks noGrp="1"/>
          </p:cNvSpPr>
          <p:nvPr>
            <p:ph/>
          </p:nvPr>
        </p:nvSpPr>
        <p:spPr>
          <a:xfrm>
            <a:off x="914400" y="552312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24" name="PlaceHolder 6"/>
          <p:cNvSpPr>
            <a:spLocks noGrp="1"/>
          </p:cNvSpPr>
          <p:nvPr>
            <p:ph/>
          </p:nvPr>
        </p:nvSpPr>
        <p:spPr>
          <a:xfrm>
            <a:off x="6479280" y="552312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25" name="PlaceHolder 7"/>
          <p:cNvSpPr>
            <a:spLocks noGrp="1"/>
          </p:cNvSpPr>
          <p:nvPr>
            <p:ph/>
          </p:nvPr>
        </p:nvSpPr>
        <p:spPr>
          <a:xfrm>
            <a:off x="12044160" y="552312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9" name="PlaceHolder 8"/>
          <p:cNvSpPr>
            <a:spLocks noGrp="1"/>
          </p:cNvSpPr>
          <p:nvPr>
            <p:ph type="ftr" idx="7"/>
          </p:nvPr>
        </p:nvSpPr>
        <p:spPr/>
        <p:txBody>
          <a:bodyPr/>
          <a:p>
            <a:r>
              <a:t>Footer</a:t>
            </a:r>
          </a:p>
        </p:txBody>
      </p:sp>
      <p:sp>
        <p:nvSpPr>
          <p:cNvPr id="10" name="PlaceHolder 9"/>
          <p:cNvSpPr>
            <a:spLocks noGrp="1"/>
          </p:cNvSpPr>
          <p:nvPr>
            <p:ph type="sldNum" idx="8"/>
          </p:nvPr>
        </p:nvSpPr>
        <p:spPr/>
        <p:txBody>
          <a:bodyPr/>
          <a:p>
            <a:fld id="{5C1B5271-688D-46E0-965E-F4C6EBF34F67}" type="slidenum">
              <a:t>&lt;#&gt;</a:t>
            </a:fld>
          </a:p>
        </p:txBody>
      </p:sp>
      <p:sp>
        <p:nvSpPr>
          <p:cNvPr id="11" name="PlaceHolder 10"/>
          <p:cNvSpPr>
            <a:spLocks noGrp="1"/>
          </p:cNvSpPr>
          <p:nvPr>
            <p:ph type="dt" idx="9"/>
          </p:nvPr>
        </p:nvSpPr>
        <p:spPr/>
        <p:txBody>
          <a:bodyPr/>
          <a:p>
            <a:r>
              <a:rPr lang="uk-UA"/>
              <a:t/>
            </a: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A0DBFFC4-BFBE-4C93-8C4E-37BD5AC84598}" type="slidenum">
              <a:t>&lt;#&gt;</a:t>
            </a:fld>
          </a:p>
        </p:txBody>
      </p:sp>
      <p:sp>
        <p:nvSpPr>
          <p:cNvPr id="4" name="PlaceHolder 3"/>
          <p:cNvSpPr>
            <a:spLocks noGrp="1"/>
          </p:cNvSpPr>
          <p:nvPr>
            <p:ph type="dt" idx="12"/>
          </p:nvPr>
        </p:nvSpPr>
        <p:spPr/>
        <p:txBody>
          <a:bodyPr/>
          <a:p>
            <a:r>
              <a:rPr lang="uk-UA"/>
              <a:t/>
            </a:r>
          </a:p>
        </p:txBody>
      </p:sp>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3"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34" name="PlaceHolder 2"/>
          <p:cNvSpPr>
            <a:spLocks noGrp="1"/>
          </p:cNvSpPr>
          <p:nvPr>
            <p:ph type="subTitle"/>
          </p:nvPr>
        </p:nvSpPr>
        <p:spPr>
          <a:xfrm>
            <a:off x="914400" y="2406960"/>
            <a:ext cx="16458840" cy="5965920"/>
          </a:xfrm>
          <a:prstGeom prst="rect">
            <a:avLst/>
          </a:prstGeom>
          <a:noFill/>
          <a:ln w="0">
            <a:noFill/>
          </a:ln>
        </p:spPr>
        <p:txBody>
          <a:bodyPr lIns="0" rIns="0" tIns="0" bIns="0" anchor="ctr">
            <a:noAutofit/>
          </a:bodyPr>
          <a:p>
            <a:pPr indent="0" algn="ctr">
              <a:buNone/>
            </a:pPr>
            <a:endParaRPr b="0" lang="uk-UA"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5D2C5B39-5131-461E-9808-665119C2A5F1}" type="slidenum">
              <a:t>&lt;#&gt;</a:t>
            </a:fld>
          </a:p>
        </p:txBody>
      </p:sp>
      <p:sp>
        <p:nvSpPr>
          <p:cNvPr id="6" name="PlaceHolder 5"/>
          <p:cNvSpPr>
            <a:spLocks noGrp="1"/>
          </p:cNvSpPr>
          <p:nvPr>
            <p:ph type="dt" idx="12"/>
          </p:nvPr>
        </p:nvSpPr>
        <p:spPr/>
        <p:txBody>
          <a:bodyPr/>
          <a:p>
            <a:r>
              <a:rPr lang="uk-UA"/>
              <a:t/>
            </a: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36" name="PlaceHolder 2"/>
          <p:cNvSpPr>
            <a:spLocks noGrp="1"/>
          </p:cNvSpPr>
          <p:nvPr>
            <p:ph/>
          </p:nvPr>
        </p:nvSpPr>
        <p:spPr>
          <a:xfrm>
            <a:off x="914400" y="2406960"/>
            <a:ext cx="1645884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349ECFE4-604A-49A2-9DCE-AAC0AC2F87C5}" type="slidenum">
              <a:t>&lt;#&gt;</a:t>
            </a:fld>
          </a:p>
        </p:txBody>
      </p:sp>
      <p:sp>
        <p:nvSpPr>
          <p:cNvPr id="6" name="PlaceHolder 5"/>
          <p:cNvSpPr>
            <a:spLocks noGrp="1"/>
          </p:cNvSpPr>
          <p:nvPr>
            <p:ph type="dt" idx="12"/>
          </p:nvPr>
        </p:nvSpPr>
        <p:spPr/>
        <p:txBody>
          <a:bodyPr/>
          <a:p>
            <a:r>
              <a:rPr lang="uk-UA"/>
              <a:t/>
            </a: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38"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39"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5" name="PlaceHolder 4"/>
          <p:cNvSpPr>
            <a:spLocks noGrp="1"/>
          </p:cNvSpPr>
          <p:nvPr>
            <p:ph type="ftr" idx="10"/>
          </p:nvPr>
        </p:nvSpPr>
        <p:spPr/>
        <p:txBody>
          <a:bodyPr/>
          <a:p>
            <a:r>
              <a:t>Footer</a:t>
            </a:r>
          </a:p>
        </p:txBody>
      </p:sp>
      <p:sp>
        <p:nvSpPr>
          <p:cNvPr id="6" name="PlaceHolder 5"/>
          <p:cNvSpPr>
            <a:spLocks noGrp="1"/>
          </p:cNvSpPr>
          <p:nvPr>
            <p:ph type="sldNum" idx="11"/>
          </p:nvPr>
        </p:nvSpPr>
        <p:spPr/>
        <p:txBody>
          <a:bodyPr/>
          <a:p>
            <a:fld id="{562A967C-07B9-4E2F-B238-CCFC97922D18}" type="slidenum">
              <a:t>&lt;#&gt;</a:t>
            </a:fld>
          </a:p>
        </p:txBody>
      </p:sp>
      <p:sp>
        <p:nvSpPr>
          <p:cNvPr id="7" name="PlaceHolder 6"/>
          <p:cNvSpPr>
            <a:spLocks noGrp="1"/>
          </p:cNvSpPr>
          <p:nvPr>
            <p:ph type="dt" idx="12"/>
          </p:nvPr>
        </p:nvSpPr>
        <p:spPr/>
        <p:txBody>
          <a:bodyPr/>
          <a:p>
            <a:r>
              <a:rPr lang="uk-UA"/>
              <a:t/>
            </a: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40"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3" name="PlaceHolder 2"/>
          <p:cNvSpPr>
            <a:spLocks noGrp="1"/>
          </p:cNvSpPr>
          <p:nvPr>
            <p:ph type="ftr" idx="10"/>
          </p:nvPr>
        </p:nvSpPr>
        <p:spPr/>
        <p:txBody>
          <a:bodyPr/>
          <a:p>
            <a:r>
              <a:t>Footer</a:t>
            </a:r>
          </a:p>
        </p:txBody>
      </p:sp>
      <p:sp>
        <p:nvSpPr>
          <p:cNvPr id="4" name="PlaceHolder 3"/>
          <p:cNvSpPr>
            <a:spLocks noGrp="1"/>
          </p:cNvSpPr>
          <p:nvPr>
            <p:ph type="sldNum" idx="11"/>
          </p:nvPr>
        </p:nvSpPr>
        <p:spPr/>
        <p:txBody>
          <a:bodyPr/>
          <a:p>
            <a:fld id="{1F48899C-9863-4C0F-B5EB-175F8D1C14F3}" type="slidenum">
              <a:t>&lt;#&gt;</a:t>
            </a:fld>
          </a:p>
        </p:txBody>
      </p:sp>
      <p:sp>
        <p:nvSpPr>
          <p:cNvPr id="5" name="PlaceHolder 4"/>
          <p:cNvSpPr>
            <a:spLocks noGrp="1"/>
          </p:cNvSpPr>
          <p:nvPr>
            <p:ph type="dt" idx="12"/>
          </p:nvPr>
        </p:nvSpPr>
        <p:spPr/>
        <p:txBody>
          <a:bodyPr/>
          <a:p>
            <a:r>
              <a:rPr lang="uk-UA"/>
              <a:t/>
            </a: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1" name="PlaceHolder 1"/>
          <p:cNvSpPr>
            <a:spLocks noGrp="1"/>
          </p:cNvSpPr>
          <p:nvPr>
            <p:ph type="subTitle"/>
          </p:nvPr>
        </p:nvSpPr>
        <p:spPr>
          <a:xfrm>
            <a:off x="914400" y="410400"/>
            <a:ext cx="16458840" cy="7962840"/>
          </a:xfrm>
          <a:prstGeom prst="rect">
            <a:avLst/>
          </a:prstGeom>
          <a:noFill/>
          <a:ln w="0">
            <a:noFill/>
          </a:ln>
        </p:spPr>
        <p:txBody>
          <a:bodyPr lIns="0" rIns="0" tIns="0" bIns="0" anchor="ctr">
            <a:noAutofit/>
          </a:bodyPr>
          <a:p>
            <a:pPr algn="ctr"/>
            <a:endParaRPr b="0" lang="uk-UA" sz="3200" spc="-1" strike="noStrike">
              <a:solidFill>
                <a:srgbClr val="000000"/>
              </a:solidFill>
              <a:latin typeface="Arial"/>
            </a:endParaRPr>
          </a:p>
        </p:txBody>
      </p:sp>
      <p:sp>
        <p:nvSpPr>
          <p:cNvPr id="3" name="PlaceHolder 2"/>
          <p:cNvSpPr>
            <a:spLocks noGrp="1"/>
          </p:cNvSpPr>
          <p:nvPr>
            <p:ph type="ftr" idx="10"/>
          </p:nvPr>
        </p:nvSpPr>
        <p:spPr/>
        <p:txBody>
          <a:bodyPr/>
          <a:p>
            <a:r>
              <a:t>Footer</a:t>
            </a:r>
          </a:p>
        </p:txBody>
      </p:sp>
      <p:sp>
        <p:nvSpPr>
          <p:cNvPr id="4" name="PlaceHolder 3"/>
          <p:cNvSpPr>
            <a:spLocks noGrp="1"/>
          </p:cNvSpPr>
          <p:nvPr>
            <p:ph type="sldNum" idx="11"/>
          </p:nvPr>
        </p:nvSpPr>
        <p:spPr/>
        <p:txBody>
          <a:bodyPr/>
          <a:p>
            <a:fld id="{DF5D7C5C-87B6-4CCF-A1E0-4D38F4394346}" type="slidenum">
              <a:t>&lt;#&gt;</a:t>
            </a:fld>
          </a:p>
        </p:txBody>
      </p:sp>
      <p:sp>
        <p:nvSpPr>
          <p:cNvPr id="5" name="PlaceHolder 4"/>
          <p:cNvSpPr>
            <a:spLocks noGrp="1"/>
          </p:cNvSpPr>
          <p:nvPr>
            <p:ph type="dt" idx="12"/>
          </p:nvPr>
        </p:nvSpPr>
        <p:spPr/>
        <p:txBody>
          <a:bodyPr/>
          <a:p>
            <a:r>
              <a:rPr lang="uk-UA"/>
              <a:t/>
            </a: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43"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44"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45"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F994B7CC-AA7D-430A-9AA5-B8F3DAA6C0BA}" type="slidenum">
              <a:t>&lt;#&gt;</a:t>
            </a:fld>
          </a:p>
        </p:txBody>
      </p:sp>
      <p:sp>
        <p:nvSpPr>
          <p:cNvPr id="8" name="PlaceHolder 7"/>
          <p:cNvSpPr>
            <a:spLocks noGrp="1"/>
          </p:cNvSpPr>
          <p:nvPr>
            <p:ph type="dt" idx="12"/>
          </p:nvPr>
        </p:nvSpPr>
        <p:spPr/>
        <p:txBody>
          <a:bodyPr/>
          <a:p>
            <a:r>
              <a:rPr lang="uk-UA"/>
              <a:t/>
            </a: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47"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48"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49" name="PlaceHolder 4"/>
          <p:cNvSpPr>
            <a:spLocks noGrp="1"/>
          </p:cNvSpPr>
          <p:nvPr>
            <p:ph/>
          </p:nvPr>
        </p:nvSpPr>
        <p:spPr>
          <a:xfrm>
            <a:off x="934812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C576C008-2BD8-486F-A1CD-00F7637DC668}" type="slidenum">
              <a:t>&lt;#&gt;</a:t>
            </a:fld>
          </a:p>
        </p:txBody>
      </p:sp>
      <p:sp>
        <p:nvSpPr>
          <p:cNvPr id="8" name="PlaceHolder 7"/>
          <p:cNvSpPr>
            <a:spLocks noGrp="1"/>
          </p:cNvSpPr>
          <p:nvPr>
            <p:ph type="dt" idx="12"/>
          </p:nvPr>
        </p:nvSpPr>
        <p:spPr/>
        <p:txBody>
          <a:bodyPr/>
          <a:p>
            <a:r>
              <a:rPr lang="uk-UA"/>
              <a:t/>
            </a: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51"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52"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53" name="PlaceHolder 4"/>
          <p:cNvSpPr>
            <a:spLocks noGrp="1"/>
          </p:cNvSpPr>
          <p:nvPr>
            <p:ph/>
          </p:nvPr>
        </p:nvSpPr>
        <p:spPr>
          <a:xfrm>
            <a:off x="914400" y="5523120"/>
            <a:ext cx="1645884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CAA32552-E4F4-46E3-98A7-824E055A10CF}" type="slidenum">
              <a:t>&lt;#&gt;</a:t>
            </a:fld>
          </a:p>
        </p:txBody>
      </p:sp>
      <p:sp>
        <p:nvSpPr>
          <p:cNvPr id="8" name="PlaceHolder 7"/>
          <p:cNvSpPr>
            <a:spLocks noGrp="1"/>
          </p:cNvSpPr>
          <p:nvPr>
            <p:ph type="dt" idx="12"/>
          </p:nvPr>
        </p:nvSpPr>
        <p:spPr/>
        <p:txBody>
          <a:bodyPr/>
          <a:p>
            <a:r>
              <a:rPr lang="uk-UA"/>
              <a:t/>
            </a: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55" name="PlaceHolder 2"/>
          <p:cNvSpPr>
            <a:spLocks noGrp="1"/>
          </p:cNvSpPr>
          <p:nvPr>
            <p:ph/>
          </p:nvPr>
        </p:nvSpPr>
        <p:spPr>
          <a:xfrm>
            <a:off x="914400" y="2406960"/>
            <a:ext cx="1645884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56" name="PlaceHolder 3"/>
          <p:cNvSpPr>
            <a:spLocks noGrp="1"/>
          </p:cNvSpPr>
          <p:nvPr>
            <p:ph/>
          </p:nvPr>
        </p:nvSpPr>
        <p:spPr>
          <a:xfrm>
            <a:off x="914400" y="5523120"/>
            <a:ext cx="1645884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5" name="PlaceHolder 4"/>
          <p:cNvSpPr>
            <a:spLocks noGrp="1"/>
          </p:cNvSpPr>
          <p:nvPr>
            <p:ph type="ftr" idx="10"/>
          </p:nvPr>
        </p:nvSpPr>
        <p:spPr/>
        <p:txBody>
          <a:bodyPr/>
          <a:p>
            <a:r>
              <a:t>Footer</a:t>
            </a:r>
          </a:p>
        </p:txBody>
      </p:sp>
      <p:sp>
        <p:nvSpPr>
          <p:cNvPr id="6" name="PlaceHolder 5"/>
          <p:cNvSpPr>
            <a:spLocks noGrp="1"/>
          </p:cNvSpPr>
          <p:nvPr>
            <p:ph type="sldNum" idx="11"/>
          </p:nvPr>
        </p:nvSpPr>
        <p:spPr/>
        <p:txBody>
          <a:bodyPr/>
          <a:p>
            <a:fld id="{F1818E35-58FC-4323-890C-FB359822A04D}" type="slidenum">
              <a:t>&lt;#&gt;</a:t>
            </a:fld>
          </a:p>
        </p:txBody>
      </p:sp>
      <p:sp>
        <p:nvSpPr>
          <p:cNvPr id="7" name="PlaceHolder 6"/>
          <p:cNvSpPr>
            <a:spLocks noGrp="1"/>
          </p:cNvSpPr>
          <p:nvPr>
            <p:ph type="dt" idx="12"/>
          </p:nvPr>
        </p:nvSpPr>
        <p:spPr/>
        <p:txBody>
          <a:bodyPr/>
          <a:p>
            <a:r>
              <a:rPr lang="uk-UA"/>
              <a:t/>
            </a: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58"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59"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60"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61" name="PlaceHolder 5"/>
          <p:cNvSpPr>
            <a:spLocks noGrp="1"/>
          </p:cNvSpPr>
          <p:nvPr>
            <p:ph/>
          </p:nvPr>
        </p:nvSpPr>
        <p:spPr>
          <a:xfrm>
            <a:off x="9348120" y="5523120"/>
            <a:ext cx="803160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7" name="PlaceHolder 6"/>
          <p:cNvSpPr>
            <a:spLocks noGrp="1"/>
          </p:cNvSpPr>
          <p:nvPr>
            <p:ph type="ftr" idx="10"/>
          </p:nvPr>
        </p:nvSpPr>
        <p:spPr/>
        <p:txBody>
          <a:bodyPr/>
          <a:p>
            <a:r>
              <a:t>Footer</a:t>
            </a:r>
          </a:p>
        </p:txBody>
      </p:sp>
      <p:sp>
        <p:nvSpPr>
          <p:cNvPr id="8" name="PlaceHolder 7"/>
          <p:cNvSpPr>
            <a:spLocks noGrp="1"/>
          </p:cNvSpPr>
          <p:nvPr>
            <p:ph type="sldNum" idx="11"/>
          </p:nvPr>
        </p:nvSpPr>
        <p:spPr/>
        <p:txBody>
          <a:bodyPr/>
          <a:p>
            <a:fld id="{47F8012A-F414-4B89-B959-991904EECB82}" type="slidenum">
              <a:t>&lt;#&gt;</a:t>
            </a:fld>
          </a:p>
        </p:txBody>
      </p:sp>
      <p:sp>
        <p:nvSpPr>
          <p:cNvPr id="9" name="PlaceHolder 8"/>
          <p:cNvSpPr>
            <a:spLocks noGrp="1"/>
          </p:cNvSpPr>
          <p:nvPr>
            <p:ph type="dt" idx="12"/>
          </p:nvPr>
        </p:nvSpPr>
        <p:spPr/>
        <p:txBody>
          <a:bodyPr/>
          <a:p>
            <a:r>
              <a:rPr lang="uk-UA"/>
              <a:t/>
            </a: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endParaRPr b="0" lang="uk-UA" sz="4400" spc="-1" strike="noStrike">
              <a:solidFill>
                <a:srgbClr val="000000"/>
              </a:solidFill>
              <a:latin typeface="Arial"/>
            </a:endParaRPr>
          </a:p>
        </p:txBody>
      </p:sp>
      <p:sp>
        <p:nvSpPr>
          <p:cNvPr id="163" name="PlaceHolder 2"/>
          <p:cNvSpPr>
            <a:spLocks noGrp="1"/>
          </p:cNvSpPr>
          <p:nvPr>
            <p:ph/>
          </p:nvPr>
        </p:nvSpPr>
        <p:spPr>
          <a:xfrm>
            <a:off x="914400" y="240696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64" name="PlaceHolder 3"/>
          <p:cNvSpPr>
            <a:spLocks noGrp="1"/>
          </p:cNvSpPr>
          <p:nvPr>
            <p:ph/>
          </p:nvPr>
        </p:nvSpPr>
        <p:spPr>
          <a:xfrm>
            <a:off x="6479280" y="240696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65" name="PlaceHolder 4"/>
          <p:cNvSpPr>
            <a:spLocks noGrp="1"/>
          </p:cNvSpPr>
          <p:nvPr>
            <p:ph/>
          </p:nvPr>
        </p:nvSpPr>
        <p:spPr>
          <a:xfrm>
            <a:off x="12044160" y="240696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66" name="PlaceHolder 5"/>
          <p:cNvSpPr>
            <a:spLocks noGrp="1"/>
          </p:cNvSpPr>
          <p:nvPr>
            <p:ph/>
          </p:nvPr>
        </p:nvSpPr>
        <p:spPr>
          <a:xfrm>
            <a:off x="914400" y="552312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67" name="PlaceHolder 6"/>
          <p:cNvSpPr>
            <a:spLocks noGrp="1"/>
          </p:cNvSpPr>
          <p:nvPr>
            <p:ph/>
          </p:nvPr>
        </p:nvSpPr>
        <p:spPr>
          <a:xfrm>
            <a:off x="6479280" y="552312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168" name="PlaceHolder 7"/>
          <p:cNvSpPr>
            <a:spLocks noGrp="1"/>
          </p:cNvSpPr>
          <p:nvPr>
            <p:ph/>
          </p:nvPr>
        </p:nvSpPr>
        <p:spPr>
          <a:xfrm>
            <a:off x="12044160" y="5523120"/>
            <a:ext cx="5299560" cy="2845440"/>
          </a:xfrm>
          <a:prstGeom prst="rect">
            <a:avLst/>
          </a:prstGeom>
          <a:noFill/>
          <a:ln w="0">
            <a:noFill/>
          </a:ln>
        </p:spPr>
        <p:txBody>
          <a:bodyPr lIns="0" rIns="0" tIns="0" bIns="0" anchor="t">
            <a:normAutofit/>
          </a:bodyPr>
          <a:p>
            <a:pPr indent="0">
              <a:spcBef>
                <a:spcPts val="1417"/>
              </a:spcBef>
              <a:buNone/>
            </a:pPr>
            <a:endParaRPr b="0" lang="uk-UA" sz="3200" spc="-1" strike="noStrike">
              <a:solidFill>
                <a:srgbClr val="000000"/>
              </a:solidFill>
              <a:latin typeface="Arial"/>
            </a:endParaRPr>
          </a:p>
        </p:txBody>
      </p:sp>
      <p:sp>
        <p:nvSpPr>
          <p:cNvPr id="9" name="PlaceHolder 8"/>
          <p:cNvSpPr>
            <a:spLocks noGrp="1"/>
          </p:cNvSpPr>
          <p:nvPr>
            <p:ph type="ftr" idx="10"/>
          </p:nvPr>
        </p:nvSpPr>
        <p:spPr/>
        <p:txBody>
          <a:bodyPr/>
          <a:p>
            <a:r>
              <a:t>Footer</a:t>
            </a:r>
          </a:p>
        </p:txBody>
      </p:sp>
      <p:sp>
        <p:nvSpPr>
          <p:cNvPr id="10" name="PlaceHolder 9"/>
          <p:cNvSpPr>
            <a:spLocks noGrp="1"/>
          </p:cNvSpPr>
          <p:nvPr>
            <p:ph type="sldNum" idx="11"/>
          </p:nvPr>
        </p:nvSpPr>
        <p:spPr/>
        <p:txBody>
          <a:bodyPr/>
          <a:p>
            <a:fld id="{FC6FF22C-2270-4CBE-A515-58774C5294F9}" type="slidenum">
              <a:t>&lt;#&gt;</a:t>
            </a:fld>
          </a:p>
        </p:txBody>
      </p:sp>
      <p:sp>
        <p:nvSpPr>
          <p:cNvPr id="11" name="PlaceHolder 10"/>
          <p:cNvSpPr>
            <a:spLocks noGrp="1"/>
          </p:cNvSpPr>
          <p:nvPr>
            <p:ph type="dt" idx="12"/>
          </p:nvPr>
        </p:nvSpPr>
        <p:spPr/>
        <p:txBody>
          <a:bodyPr/>
          <a:p>
            <a:r>
              <a:rPr lang="uk-UA"/>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Rectangle 6"/>
          <p:cNvSpPr/>
          <p:nvPr/>
        </p:nvSpPr>
        <p:spPr>
          <a:xfrm>
            <a:off x="16939440" y="0"/>
            <a:ext cx="1370880" cy="1028628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b="0" lang="uk-UA" sz="1800" spc="-1" strike="noStrike">
              <a:solidFill>
                <a:srgbClr val="ffffff"/>
              </a:solidFill>
              <a:latin typeface="Arial"/>
            </a:endParaRPr>
          </a:p>
        </p:txBody>
      </p:sp>
      <p:sp>
        <p:nvSpPr>
          <p:cNvPr id="1" name="PlaceHolder 1"/>
          <p:cNvSpPr>
            <a:spLocks noGrp="1"/>
          </p:cNvSpPr>
          <p:nvPr>
            <p:ph type="ftr" idx="1"/>
          </p:nvPr>
        </p:nvSpPr>
        <p:spPr>
          <a:xfrm rot="16200000">
            <a:off x="14938920" y="6070680"/>
            <a:ext cx="5371560" cy="54684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uk-UA" sz="1400" spc="-1" strike="noStrike">
                <a:solidFill>
                  <a:srgbClr val="000000"/>
                </a:solidFill>
                <a:latin typeface="Times New Roman"/>
              </a:defRPr>
            </a:lvl1pPr>
          </a:lstStyle>
          <a:p>
            <a:pPr indent="0" algn="ctr">
              <a:lnSpc>
                <a:spcPct val="100000"/>
              </a:lnSpc>
              <a:buNone/>
              <a:tabLst>
                <a:tab algn="l" pos="0"/>
              </a:tabLst>
            </a:pPr>
            <a:r>
              <a:rPr b="0" lang="uk-UA" sz="1400" spc="-1" strike="noStrike">
                <a:solidFill>
                  <a:srgbClr val="000000"/>
                </a:solidFill>
                <a:latin typeface="Times New Roman"/>
              </a:rPr>
              <a:t>&lt;нижній колонтитул&gt;</a:t>
            </a:r>
            <a:endParaRPr b="0" lang="uk-UA" sz="1400" spc="-1" strike="noStrike">
              <a:solidFill>
                <a:srgbClr val="000000"/>
              </a:solidFill>
              <a:latin typeface="Times New Roman"/>
            </a:endParaRPr>
          </a:p>
        </p:txBody>
      </p:sp>
      <p:sp>
        <p:nvSpPr>
          <p:cNvPr id="2" name="PlaceHolder 2"/>
          <p:cNvSpPr>
            <a:spLocks noGrp="1"/>
          </p:cNvSpPr>
          <p:nvPr>
            <p:ph type="sldNum" idx="2"/>
          </p:nvPr>
        </p:nvSpPr>
        <p:spPr>
          <a:xfrm>
            <a:off x="16939440" y="9258480"/>
            <a:ext cx="1370880" cy="889920"/>
          </a:xfrm>
          <a:prstGeom prst="rect">
            <a:avLst/>
          </a:prstGeom>
          <a:noFill/>
          <a:ln w="0">
            <a:noFill/>
          </a:ln>
        </p:spPr>
        <p:txBody>
          <a:bodyPr lIns="45720" rIns="45720" tIns="45720" bIns="45720" anchor="ctr">
            <a:noAutofit/>
          </a:bodyPr>
          <a:lstStyle>
            <a:lvl1pPr indent="0" algn="ctr" defTabSz="457200">
              <a:lnSpc>
                <a:spcPct val="100000"/>
              </a:lnSpc>
              <a:buNone/>
              <a:tabLst>
                <a:tab algn="l" pos="0"/>
              </a:tabLst>
              <a:defRPr b="0" lang="en-US" sz="5400" spc="-1" strike="noStrike">
                <a:solidFill>
                  <a:schemeClr val="dk2">
                    <a:lumMod val="60000"/>
                    <a:lumOff val="40000"/>
                  </a:schemeClr>
                </a:solidFill>
                <a:latin typeface="Century Schoolbook"/>
              </a:defRPr>
            </a:lvl1pPr>
          </a:lstStyle>
          <a:p>
            <a:pPr indent="0" algn="ctr" defTabSz="457200">
              <a:lnSpc>
                <a:spcPct val="100000"/>
              </a:lnSpc>
              <a:buNone/>
              <a:tabLst>
                <a:tab algn="l" pos="0"/>
              </a:tabLst>
            </a:pPr>
            <a:fld id="{539C2D5B-1D8E-4608-975A-99D237429DF7}" type="slidenum">
              <a:rPr b="0" lang="en-US" sz="5400" spc="-1" strike="noStrike">
                <a:solidFill>
                  <a:schemeClr val="dk2">
                    <a:lumMod val="60000"/>
                    <a:lumOff val="40000"/>
                  </a:schemeClr>
                </a:solidFill>
                <a:latin typeface="Century Schoolbook"/>
              </a:rPr>
              <a:t>&lt;номер&gt;</a:t>
            </a:fld>
            <a:endParaRPr b="0" lang="uk-UA" sz="5400" spc="-1" strike="noStrike">
              <a:solidFill>
                <a:srgbClr val="000000"/>
              </a:solidFill>
              <a:latin typeface="Times New Roman"/>
            </a:endParaRPr>
          </a:p>
        </p:txBody>
      </p:sp>
      <p:sp>
        <p:nvSpPr>
          <p:cNvPr id="3" name="PlaceHolder 3"/>
          <p:cNvSpPr>
            <a:spLocks noGrp="1"/>
          </p:cNvSpPr>
          <p:nvPr>
            <p:ph type="dt" idx="3"/>
          </p:nvPr>
        </p:nvSpPr>
        <p:spPr>
          <a:xfrm rot="16200000">
            <a:off x="16196400" y="1498680"/>
            <a:ext cx="2856600" cy="546840"/>
          </a:xfrm>
          <a:prstGeom prst="rect">
            <a:avLst/>
          </a:prstGeom>
          <a:noFill/>
          <a:ln w="0">
            <a:noFill/>
          </a:ln>
        </p:spPr>
        <p:txBody>
          <a:bodyPr lIns="91440" rIns="91440" tIns="45720" bIns="45720" anchor="ctr">
            <a:noAutofit/>
          </a:bodyPr>
          <a:lstStyle>
            <a:lvl1pPr indent="0">
              <a:buNone/>
              <a:defRPr b="0" lang="uk-UA" sz="1400" spc="-1" strike="noStrike">
                <a:solidFill>
                  <a:srgbClr val="000000"/>
                </a:solidFill>
                <a:latin typeface="Times New Roman"/>
              </a:defRPr>
            </a:lvl1pPr>
          </a:lstStyle>
          <a:p>
            <a:pPr indent="0">
              <a:buNone/>
            </a:pPr>
            <a:r>
              <a:rPr b="0" lang="uk-UA" sz="1400" spc="-1" strike="noStrike">
                <a:solidFill>
                  <a:srgbClr val="000000"/>
                </a:solidFill>
                <a:latin typeface="Times New Roman"/>
              </a:rPr>
              <a:t>&lt;дата/час&gt;</a:t>
            </a:r>
            <a:endParaRPr b="0" lang="uk-UA" sz="1400" spc="-1" strike="noStrike">
              <a:solidFill>
                <a:srgbClr val="000000"/>
              </a:solidFill>
              <a:latin typeface="Times New Roman"/>
            </a:endParaRPr>
          </a:p>
        </p:txBody>
      </p:sp>
      <p:sp>
        <p:nvSpPr>
          <p:cNvPr id="4" name="PlaceHolder 4"/>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r>
              <a:rPr b="0" lang="uk-UA" sz="4400" spc="-1" strike="noStrike">
                <a:solidFill>
                  <a:srgbClr val="000000"/>
                </a:solidFill>
                <a:latin typeface="Arial"/>
              </a:rPr>
              <a:t>Для правки тексту заголовка клацніть мишею</a:t>
            </a:r>
            <a:endParaRPr b="0" lang="uk-UA" sz="4400" spc="-1" strike="noStrike">
              <a:solidFill>
                <a:srgbClr val="000000"/>
              </a:solidFill>
              <a:latin typeface="Arial"/>
            </a:endParaRPr>
          </a:p>
        </p:txBody>
      </p:sp>
      <p:sp>
        <p:nvSpPr>
          <p:cNvPr id="5" name="PlaceHolder 5"/>
          <p:cNvSpPr>
            <a:spLocks noGrp="1"/>
          </p:cNvSpPr>
          <p:nvPr>
            <p:ph type="body"/>
          </p:nvPr>
        </p:nvSpPr>
        <p:spPr>
          <a:xfrm>
            <a:off x="914400" y="2406960"/>
            <a:ext cx="16458840" cy="5965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3200" spc="-1" strike="noStrike">
                <a:solidFill>
                  <a:srgbClr val="000000"/>
                </a:solidFill>
                <a:latin typeface="Arial"/>
              </a:rPr>
              <a:t>Для редагування структури клацніть мишею</a:t>
            </a:r>
            <a:endParaRPr b="0" lang="uk-UA"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uk-UA" sz="2800" spc="-1" strike="noStrike">
                <a:solidFill>
                  <a:srgbClr val="000000"/>
                </a:solidFill>
                <a:latin typeface="Arial"/>
              </a:rPr>
              <a:t>Другий рівень структури</a:t>
            </a:r>
            <a:endParaRPr b="0" lang="uk-UA"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uk-UA" sz="2400" spc="-1" strike="noStrike">
                <a:solidFill>
                  <a:srgbClr val="000000"/>
                </a:solidFill>
                <a:latin typeface="Arial"/>
              </a:rPr>
              <a:t>Третій рівень структури</a:t>
            </a:r>
            <a:endParaRPr b="0" lang="uk-UA"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uk-UA" sz="2000" spc="-1" strike="noStrike">
                <a:solidFill>
                  <a:srgbClr val="000000"/>
                </a:solidFill>
                <a:latin typeface="Arial"/>
              </a:rPr>
              <a:t>Четвертий рівень структури</a:t>
            </a:r>
            <a:endParaRPr b="0" lang="uk-UA"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uk-UA" sz="2000" spc="-1" strike="noStrike">
                <a:solidFill>
                  <a:srgbClr val="000000"/>
                </a:solidFill>
                <a:latin typeface="Arial"/>
              </a:rPr>
              <a:t>П'ятий рівень структури</a:t>
            </a:r>
            <a:endParaRPr b="0" lang="uk-UA"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uk-UA" sz="2000" spc="-1" strike="noStrike">
                <a:solidFill>
                  <a:srgbClr val="000000"/>
                </a:solidFill>
                <a:latin typeface="Arial"/>
              </a:rPr>
              <a:t>Шостий рівень структури</a:t>
            </a:r>
            <a:endParaRPr b="0" lang="uk-UA"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uk-UA" sz="2000" spc="-1" strike="noStrike">
                <a:solidFill>
                  <a:srgbClr val="000000"/>
                </a:solidFill>
                <a:latin typeface="Arial"/>
              </a:rPr>
              <a:t>Сьомий рівень структури</a:t>
            </a:r>
            <a:endParaRPr b="0" lang="uk-UA"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 name="Rectangle 6"/>
          <p:cNvSpPr/>
          <p:nvPr/>
        </p:nvSpPr>
        <p:spPr>
          <a:xfrm>
            <a:off x="16939440" y="0"/>
            <a:ext cx="1370880" cy="1028628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b="0" lang="uk-UA" sz="1800" spc="-1" strike="noStrike">
              <a:solidFill>
                <a:srgbClr val="ffffff"/>
              </a:solidFill>
              <a:latin typeface="Arial"/>
            </a:endParaRPr>
          </a:p>
        </p:txBody>
      </p:sp>
      <p:sp>
        <p:nvSpPr>
          <p:cNvPr id="43" name="PlaceHolder 1"/>
          <p:cNvSpPr>
            <a:spLocks noGrp="1"/>
          </p:cNvSpPr>
          <p:nvPr>
            <p:ph type="ftr" idx="4"/>
          </p:nvPr>
        </p:nvSpPr>
        <p:spPr>
          <a:xfrm rot="16200000">
            <a:off x="14938920" y="6070680"/>
            <a:ext cx="5371560" cy="54684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uk-UA" sz="1400" spc="-1" strike="noStrike">
                <a:solidFill>
                  <a:srgbClr val="000000"/>
                </a:solidFill>
                <a:latin typeface="Times New Roman"/>
              </a:defRPr>
            </a:lvl1pPr>
          </a:lstStyle>
          <a:p>
            <a:pPr indent="0" algn="ctr">
              <a:lnSpc>
                <a:spcPct val="100000"/>
              </a:lnSpc>
              <a:buNone/>
              <a:tabLst>
                <a:tab algn="l" pos="0"/>
              </a:tabLst>
            </a:pPr>
            <a:r>
              <a:rPr b="0" lang="uk-UA" sz="1400" spc="-1" strike="noStrike">
                <a:solidFill>
                  <a:srgbClr val="000000"/>
                </a:solidFill>
                <a:latin typeface="Times New Roman"/>
              </a:rPr>
              <a:t>&lt;нижній колонтитул&gt;</a:t>
            </a:r>
            <a:endParaRPr b="0" lang="uk-UA" sz="1400" spc="-1" strike="noStrike">
              <a:solidFill>
                <a:srgbClr val="000000"/>
              </a:solidFill>
              <a:latin typeface="Times New Roman"/>
            </a:endParaRPr>
          </a:p>
        </p:txBody>
      </p:sp>
      <p:sp>
        <p:nvSpPr>
          <p:cNvPr id="44" name="PlaceHolder 2"/>
          <p:cNvSpPr>
            <a:spLocks noGrp="1"/>
          </p:cNvSpPr>
          <p:nvPr>
            <p:ph type="sldNum" idx="5"/>
          </p:nvPr>
        </p:nvSpPr>
        <p:spPr>
          <a:xfrm>
            <a:off x="16939440" y="9258480"/>
            <a:ext cx="1370880" cy="889920"/>
          </a:xfrm>
          <a:prstGeom prst="rect">
            <a:avLst/>
          </a:prstGeom>
          <a:noFill/>
          <a:ln w="0">
            <a:noFill/>
          </a:ln>
        </p:spPr>
        <p:txBody>
          <a:bodyPr lIns="45720" rIns="45720" tIns="45720" bIns="45720" anchor="ctr">
            <a:noAutofit/>
          </a:bodyPr>
          <a:lstStyle>
            <a:lvl1pPr indent="0" algn="ctr" defTabSz="457200">
              <a:lnSpc>
                <a:spcPct val="100000"/>
              </a:lnSpc>
              <a:buNone/>
              <a:tabLst>
                <a:tab algn="l" pos="0"/>
              </a:tabLst>
              <a:defRPr b="0" lang="en-US" sz="5400" spc="-1" strike="noStrike">
                <a:solidFill>
                  <a:schemeClr val="dk2">
                    <a:lumMod val="60000"/>
                    <a:lumOff val="40000"/>
                  </a:schemeClr>
                </a:solidFill>
                <a:latin typeface="Century Schoolbook"/>
              </a:defRPr>
            </a:lvl1pPr>
          </a:lstStyle>
          <a:p>
            <a:pPr indent="0" algn="ctr" defTabSz="457200">
              <a:lnSpc>
                <a:spcPct val="100000"/>
              </a:lnSpc>
              <a:buNone/>
              <a:tabLst>
                <a:tab algn="l" pos="0"/>
              </a:tabLst>
            </a:pPr>
            <a:fld id="{3A955ADF-079D-4AB1-8D68-A92A506A3D8B}" type="slidenum">
              <a:rPr b="0" lang="en-US" sz="5400" spc="-1" strike="noStrike">
                <a:solidFill>
                  <a:schemeClr val="dk2">
                    <a:lumMod val="60000"/>
                    <a:lumOff val="40000"/>
                  </a:schemeClr>
                </a:solidFill>
                <a:latin typeface="Century Schoolbook"/>
              </a:rPr>
              <a:t>&lt;номер&gt;</a:t>
            </a:fld>
            <a:endParaRPr b="0" lang="uk-UA" sz="5400" spc="-1" strike="noStrike">
              <a:solidFill>
                <a:srgbClr val="000000"/>
              </a:solidFill>
              <a:latin typeface="Times New Roman"/>
            </a:endParaRPr>
          </a:p>
        </p:txBody>
      </p:sp>
      <p:sp>
        <p:nvSpPr>
          <p:cNvPr id="45" name="PlaceHolder 3"/>
          <p:cNvSpPr>
            <a:spLocks noGrp="1"/>
          </p:cNvSpPr>
          <p:nvPr>
            <p:ph type="dt" idx="6"/>
          </p:nvPr>
        </p:nvSpPr>
        <p:spPr>
          <a:xfrm rot="16200000">
            <a:off x="16196400" y="1498680"/>
            <a:ext cx="2856600" cy="546840"/>
          </a:xfrm>
          <a:prstGeom prst="rect">
            <a:avLst/>
          </a:prstGeom>
          <a:noFill/>
          <a:ln w="0">
            <a:noFill/>
          </a:ln>
        </p:spPr>
        <p:txBody>
          <a:bodyPr lIns="91440" rIns="91440" tIns="45720" bIns="45720" anchor="ctr">
            <a:noAutofit/>
          </a:bodyPr>
          <a:lstStyle>
            <a:lvl1pPr indent="0">
              <a:buNone/>
              <a:defRPr b="0" lang="uk-UA" sz="1400" spc="-1" strike="noStrike">
                <a:solidFill>
                  <a:srgbClr val="000000"/>
                </a:solidFill>
                <a:latin typeface="Times New Roman"/>
              </a:defRPr>
            </a:lvl1pPr>
          </a:lstStyle>
          <a:p>
            <a:pPr indent="0">
              <a:buNone/>
            </a:pPr>
            <a:r>
              <a:rPr b="0" lang="uk-UA" sz="1400" spc="-1" strike="noStrike">
                <a:solidFill>
                  <a:srgbClr val="000000"/>
                </a:solidFill>
                <a:latin typeface="Times New Roman"/>
              </a:rPr>
              <a:t>&lt;дата/час&gt;</a:t>
            </a:r>
            <a:endParaRPr b="0" lang="uk-UA" sz="1400" spc="-1" strike="noStrike">
              <a:solidFill>
                <a:srgbClr val="000000"/>
              </a:solidFill>
              <a:latin typeface="Times New Roman"/>
            </a:endParaRPr>
          </a:p>
        </p:txBody>
      </p:sp>
      <p:sp>
        <p:nvSpPr>
          <p:cNvPr id="46" name="PlaceHolder 4"/>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r>
              <a:rPr b="0" lang="uk-UA" sz="4400" spc="-1" strike="noStrike">
                <a:solidFill>
                  <a:srgbClr val="000000"/>
                </a:solidFill>
                <a:latin typeface="Arial"/>
              </a:rPr>
              <a:t>Для правки тексту заголовка клацніть мишею</a:t>
            </a:r>
            <a:endParaRPr b="0" lang="uk-UA" sz="4400" spc="-1" strike="noStrike">
              <a:solidFill>
                <a:srgbClr val="000000"/>
              </a:solidFill>
              <a:latin typeface="Arial"/>
            </a:endParaRPr>
          </a:p>
        </p:txBody>
      </p:sp>
      <p:sp>
        <p:nvSpPr>
          <p:cNvPr id="47" name="PlaceHolder 5"/>
          <p:cNvSpPr>
            <a:spLocks noGrp="1"/>
          </p:cNvSpPr>
          <p:nvPr>
            <p:ph type="body"/>
          </p:nvPr>
        </p:nvSpPr>
        <p:spPr>
          <a:xfrm>
            <a:off x="914400" y="2406960"/>
            <a:ext cx="16458840" cy="5965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3200" spc="-1" strike="noStrike">
                <a:solidFill>
                  <a:srgbClr val="000000"/>
                </a:solidFill>
                <a:latin typeface="Arial"/>
              </a:rPr>
              <a:t>Для редагування структури клацніть мишею</a:t>
            </a:r>
            <a:endParaRPr b="0" lang="uk-UA"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uk-UA" sz="2800" spc="-1" strike="noStrike">
                <a:solidFill>
                  <a:srgbClr val="000000"/>
                </a:solidFill>
                <a:latin typeface="Arial"/>
              </a:rPr>
              <a:t>Другий рівень структури</a:t>
            </a:r>
            <a:endParaRPr b="0" lang="uk-UA"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uk-UA" sz="2400" spc="-1" strike="noStrike">
                <a:solidFill>
                  <a:srgbClr val="000000"/>
                </a:solidFill>
                <a:latin typeface="Arial"/>
              </a:rPr>
              <a:t>Третій рівень структури</a:t>
            </a:r>
            <a:endParaRPr b="0" lang="uk-UA"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uk-UA" sz="2000" spc="-1" strike="noStrike">
                <a:solidFill>
                  <a:srgbClr val="000000"/>
                </a:solidFill>
                <a:latin typeface="Arial"/>
              </a:rPr>
              <a:t>Четвертий рівень структури</a:t>
            </a:r>
            <a:endParaRPr b="0" lang="uk-UA"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uk-UA" sz="2000" spc="-1" strike="noStrike">
                <a:solidFill>
                  <a:srgbClr val="000000"/>
                </a:solidFill>
                <a:latin typeface="Arial"/>
              </a:rPr>
              <a:t>П'ятий рівень структури</a:t>
            </a:r>
            <a:endParaRPr b="0" lang="uk-UA"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uk-UA" sz="2000" spc="-1" strike="noStrike">
                <a:solidFill>
                  <a:srgbClr val="000000"/>
                </a:solidFill>
                <a:latin typeface="Arial"/>
              </a:rPr>
              <a:t>Шостий рівень структури</a:t>
            </a:r>
            <a:endParaRPr b="0" lang="uk-UA"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uk-UA" sz="2000" spc="-1" strike="noStrike">
                <a:solidFill>
                  <a:srgbClr val="000000"/>
                </a:solidFill>
                <a:latin typeface="Arial"/>
              </a:rPr>
              <a:t>Сьомий рівень структури</a:t>
            </a:r>
            <a:endParaRPr b="0" lang="uk-UA"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4" name="Rectangle 6"/>
          <p:cNvSpPr/>
          <p:nvPr/>
        </p:nvSpPr>
        <p:spPr>
          <a:xfrm>
            <a:off x="16939440" y="0"/>
            <a:ext cx="1370880" cy="1028628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b="0" lang="uk-UA" sz="1800" spc="-1" strike="noStrike">
              <a:solidFill>
                <a:srgbClr val="ffffff"/>
              </a:solidFill>
              <a:latin typeface="Arial"/>
            </a:endParaRPr>
          </a:p>
        </p:txBody>
      </p:sp>
      <p:sp>
        <p:nvSpPr>
          <p:cNvPr id="85" name="PlaceHolder 1"/>
          <p:cNvSpPr>
            <a:spLocks noGrp="1"/>
          </p:cNvSpPr>
          <p:nvPr>
            <p:ph type="ftr" idx="7"/>
          </p:nvPr>
        </p:nvSpPr>
        <p:spPr>
          <a:xfrm rot="16200000">
            <a:off x="14938920" y="6070680"/>
            <a:ext cx="5371560" cy="54684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uk-UA" sz="1400" spc="-1" strike="noStrike">
                <a:solidFill>
                  <a:srgbClr val="000000"/>
                </a:solidFill>
                <a:latin typeface="Times New Roman"/>
              </a:defRPr>
            </a:lvl1pPr>
          </a:lstStyle>
          <a:p>
            <a:pPr indent="0" algn="ctr">
              <a:lnSpc>
                <a:spcPct val="100000"/>
              </a:lnSpc>
              <a:buNone/>
              <a:tabLst>
                <a:tab algn="l" pos="0"/>
              </a:tabLst>
            </a:pPr>
            <a:r>
              <a:rPr b="0" lang="uk-UA" sz="1400" spc="-1" strike="noStrike">
                <a:solidFill>
                  <a:srgbClr val="000000"/>
                </a:solidFill>
                <a:latin typeface="Times New Roman"/>
              </a:rPr>
              <a:t>&lt;нижній колонтитул&gt;</a:t>
            </a:r>
            <a:endParaRPr b="0" lang="uk-UA" sz="1400" spc="-1" strike="noStrike">
              <a:solidFill>
                <a:srgbClr val="000000"/>
              </a:solidFill>
              <a:latin typeface="Times New Roman"/>
            </a:endParaRPr>
          </a:p>
        </p:txBody>
      </p:sp>
      <p:sp>
        <p:nvSpPr>
          <p:cNvPr id="86" name="PlaceHolder 2"/>
          <p:cNvSpPr>
            <a:spLocks noGrp="1"/>
          </p:cNvSpPr>
          <p:nvPr>
            <p:ph type="sldNum" idx="8"/>
          </p:nvPr>
        </p:nvSpPr>
        <p:spPr>
          <a:xfrm>
            <a:off x="16939440" y="9258480"/>
            <a:ext cx="1370880" cy="889920"/>
          </a:xfrm>
          <a:prstGeom prst="rect">
            <a:avLst/>
          </a:prstGeom>
          <a:noFill/>
          <a:ln w="0">
            <a:noFill/>
          </a:ln>
        </p:spPr>
        <p:txBody>
          <a:bodyPr lIns="45720" rIns="45720" tIns="45720" bIns="45720" anchor="ctr">
            <a:noAutofit/>
          </a:bodyPr>
          <a:lstStyle>
            <a:lvl1pPr indent="0" algn="ctr" defTabSz="457200">
              <a:lnSpc>
                <a:spcPct val="100000"/>
              </a:lnSpc>
              <a:buNone/>
              <a:tabLst>
                <a:tab algn="l" pos="0"/>
              </a:tabLst>
              <a:defRPr b="0" lang="en-US" sz="5400" spc="-1" strike="noStrike">
                <a:solidFill>
                  <a:schemeClr val="dk2">
                    <a:lumMod val="60000"/>
                    <a:lumOff val="40000"/>
                  </a:schemeClr>
                </a:solidFill>
                <a:latin typeface="Century Schoolbook"/>
              </a:defRPr>
            </a:lvl1pPr>
          </a:lstStyle>
          <a:p>
            <a:pPr indent="0" algn="ctr" defTabSz="457200">
              <a:lnSpc>
                <a:spcPct val="100000"/>
              </a:lnSpc>
              <a:buNone/>
              <a:tabLst>
                <a:tab algn="l" pos="0"/>
              </a:tabLst>
            </a:pPr>
            <a:fld id="{50A78EE6-D71D-44D4-A1C0-9E1D2E0FF695}" type="slidenum">
              <a:rPr b="0" lang="en-US" sz="5400" spc="-1" strike="noStrike">
                <a:solidFill>
                  <a:schemeClr val="dk2">
                    <a:lumMod val="60000"/>
                    <a:lumOff val="40000"/>
                  </a:schemeClr>
                </a:solidFill>
                <a:latin typeface="Century Schoolbook"/>
              </a:rPr>
              <a:t>&lt;номер&gt;</a:t>
            </a:fld>
            <a:endParaRPr b="0" lang="uk-UA" sz="5400" spc="-1" strike="noStrike">
              <a:solidFill>
                <a:srgbClr val="000000"/>
              </a:solidFill>
              <a:latin typeface="Times New Roman"/>
            </a:endParaRPr>
          </a:p>
        </p:txBody>
      </p:sp>
      <p:sp>
        <p:nvSpPr>
          <p:cNvPr id="87" name="PlaceHolder 3"/>
          <p:cNvSpPr>
            <a:spLocks noGrp="1"/>
          </p:cNvSpPr>
          <p:nvPr>
            <p:ph type="dt" idx="9"/>
          </p:nvPr>
        </p:nvSpPr>
        <p:spPr>
          <a:xfrm rot="16200000">
            <a:off x="16196400" y="1498680"/>
            <a:ext cx="2856600" cy="546840"/>
          </a:xfrm>
          <a:prstGeom prst="rect">
            <a:avLst/>
          </a:prstGeom>
          <a:noFill/>
          <a:ln w="0">
            <a:noFill/>
          </a:ln>
        </p:spPr>
        <p:txBody>
          <a:bodyPr lIns="91440" rIns="91440" tIns="45720" bIns="45720" anchor="ctr">
            <a:noAutofit/>
          </a:bodyPr>
          <a:lstStyle>
            <a:lvl1pPr indent="0">
              <a:buNone/>
              <a:defRPr b="0" lang="uk-UA" sz="1400" spc="-1" strike="noStrike">
                <a:solidFill>
                  <a:srgbClr val="000000"/>
                </a:solidFill>
                <a:latin typeface="Times New Roman"/>
              </a:defRPr>
            </a:lvl1pPr>
          </a:lstStyle>
          <a:p>
            <a:pPr indent="0">
              <a:buNone/>
            </a:pPr>
            <a:r>
              <a:rPr b="0" lang="uk-UA" sz="1400" spc="-1" strike="noStrike">
                <a:solidFill>
                  <a:srgbClr val="000000"/>
                </a:solidFill>
                <a:latin typeface="Times New Roman"/>
              </a:rPr>
              <a:t>&lt;дата/час&gt;</a:t>
            </a:r>
            <a:endParaRPr b="0" lang="uk-UA" sz="1400" spc="-1" strike="noStrike">
              <a:solidFill>
                <a:srgbClr val="000000"/>
              </a:solidFill>
              <a:latin typeface="Times New Roman"/>
            </a:endParaRPr>
          </a:p>
        </p:txBody>
      </p:sp>
      <p:sp>
        <p:nvSpPr>
          <p:cNvPr id="88" name="PlaceHolder 4"/>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r>
              <a:rPr b="0" lang="uk-UA" sz="4400" spc="-1" strike="noStrike">
                <a:solidFill>
                  <a:srgbClr val="000000"/>
                </a:solidFill>
                <a:latin typeface="Arial"/>
              </a:rPr>
              <a:t>Для правки тексту заголовка клацніть мишею</a:t>
            </a:r>
            <a:endParaRPr b="0" lang="uk-UA" sz="4400" spc="-1" strike="noStrike">
              <a:solidFill>
                <a:srgbClr val="000000"/>
              </a:solidFill>
              <a:latin typeface="Arial"/>
            </a:endParaRPr>
          </a:p>
        </p:txBody>
      </p:sp>
      <p:sp>
        <p:nvSpPr>
          <p:cNvPr id="89" name="PlaceHolder 5"/>
          <p:cNvSpPr>
            <a:spLocks noGrp="1"/>
          </p:cNvSpPr>
          <p:nvPr>
            <p:ph type="body"/>
          </p:nvPr>
        </p:nvSpPr>
        <p:spPr>
          <a:xfrm>
            <a:off x="914400" y="2406960"/>
            <a:ext cx="16458840" cy="5965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3200" spc="-1" strike="noStrike">
                <a:solidFill>
                  <a:srgbClr val="000000"/>
                </a:solidFill>
                <a:latin typeface="Arial"/>
              </a:rPr>
              <a:t>Для редагування структури клацніть мишею</a:t>
            </a:r>
            <a:endParaRPr b="0" lang="uk-UA"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uk-UA" sz="2800" spc="-1" strike="noStrike">
                <a:solidFill>
                  <a:srgbClr val="000000"/>
                </a:solidFill>
                <a:latin typeface="Arial"/>
              </a:rPr>
              <a:t>Другий рівень структури</a:t>
            </a:r>
            <a:endParaRPr b="0" lang="uk-UA"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uk-UA" sz="2400" spc="-1" strike="noStrike">
                <a:solidFill>
                  <a:srgbClr val="000000"/>
                </a:solidFill>
                <a:latin typeface="Arial"/>
              </a:rPr>
              <a:t>Третій рівень структури</a:t>
            </a:r>
            <a:endParaRPr b="0" lang="uk-UA"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uk-UA" sz="2000" spc="-1" strike="noStrike">
                <a:solidFill>
                  <a:srgbClr val="000000"/>
                </a:solidFill>
                <a:latin typeface="Arial"/>
              </a:rPr>
              <a:t>Четвертий рівень структури</a:t>
            </a:r>
            <a:endParaRPr b="0" lang="uk-UA"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uk-UA" sz="2000" spc="-1" strike="noStrike">
                <a:solidFill>
                  <a:srgbClr val="000000"/>
                </a:solidFill>
                <a:latin typeface="Arial"/>
              </a:rPr>
              <a:t>П'ятий рівень структури</a:t>
            </a:r>
            <a:endParaRPr b="0" lang="uk-UA"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uk-UA" sz="2000" spc="-1" strike="noStrike">
                <a:solidFill>
                  <a:srgbClr val="000000"/>
                </a:solidFill>
                <a:latin typeface="Arial"/>
              </a:rPr>
              <a:t>Шостий рівень структури</a:t>
            </a:r>
            <a:endParaRPr b="0" lang="uk-UA"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uk-UA" sz="2000" spc="-1" strike="noStrike">
                <a:solidFill>
                  <a:srgbClr val="000000"/>
                </a:solidFill>
                <a:latin typeface="Arial"/>
              </a:rPr>
              <a:t>Сьомий рівень структури</a:t>
            </a:r>
            <a:endParaRPr b="0" lang="uk-UA"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6" name="Rectangle 6"/>
          <p:cNvSpPr/>
          <p:nvPr/>
        </p:nvSpPr>
        <p:spPr>
          <a:xfrm>
            <a:off x="16939440" y="0"/>
            <a:ext cx="1370880" cy="1028628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b="0" lang="uk-UA" sz="1800" spc="-1" strike="noStrike">
              <a:solidFill>
                <a:srgbClr val="ffffff"/>
              </a:solidFill>
              <a:latin typeface="Arial"/>
            </a:endParaRPr>
          </a:p>
        </p:txBody>
      </p:sp>
      <p:sp>
        <p:nvSpPr>
          <p:cNvPr id="127" name="Rectangle 7"/>
          <p:cNvSpPr/>
          <p:nvPr/>
        </p:nvSpPr>
        <p:spPr>
          <a:xfrm>
            <a:off x="0" y="7658280"/>
            <a:ext cx="16938720" cy="262836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nSpc>
                <a:spcPct val="100000"/>
              </a:lnSpc>
            </a:pPr>
            <a:endParaRPr b="0" lang="uk-UA" sz="1800" spc="-1" strike="noStrike">
              <a:solidFill>
                <a:srgbClr val="ffffff"/>
              </a:solidFill>
              <a:latin typeface="Arial"/>
            </a:endParaRPr>
          </a:p>
        </p:txBody>
      </p:sp>
      <p:sp>
        <p:nvSpPr>
          <p:cNvPr id="128" name="PlaceHolder 1"/>
          <p:cNvSpPr>
            <a:spLocks noGrp="1"/>
          </p:cNvSpPr>
          <p:nvPr>
            <p:ph type="ftr" idx="10"/>
          </p:nvPr>
        </p:nvSpPr>
        <p:spPr>
          <a:xfrm rot="16200000">
            <a:off x="14938920" y="6070680"/>
            <a:ext cx="5371560" cy="54684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uk-UA" sz="1400" spc="-1" strike="noStrike">
                <a:solidFill>
                  <a:srgbClr val="000000"/>
                </a:solidFill>
                <a:latin typeface="Times New Roman"/>
              </a:defRPr>
            </a:lvl1pPr>
          </a:lstStyle>
          <a:p>
            <a:pPr indent="0" algn="ctr">
              <a:lnSpc>
                <a:spcPct val="100000"/>
              </a:lnSpc>
              <a:buNone/>
              <a:tabLst>
                <a:tab algn="l" pos="0"/>
              </a:tabLst>
            </a:pPr>
            <a:r>
              <a:rPr b="0" lang="uk-UA" sz="1400" spc="-1" strike="noStrike">
                <a:solidFill>
                  <a:srgbClr val="000000"/>
                </a:solidFill>
                <a:latin typeface="Times New Roman"/>
              </a:rPr>
              <a:t>&lt;нижній колонтитул&gt;</a:t>
            </a:r>
            <a:endParaRPr b="0" lang="uk-UA" sz="1400" spc="-1" strike="noStrike">
              <a:solidFill>
                <a:srgbClr val="000000"/>
              </a:solidFill>
              <a:latin typeface="Times New Roman"/>
            </a:endParaRPr>
          </a:p>
        </p:txBody>
      </p:sp>
      <p:sp>
        <p:nvSpPr>
          <p:cNvPr id="129" name="PlaceHolder 2"/>
          <p:cNvSpPr>
            <a:spLocks noGrp="1"/>
          </p:cNvSpPr>
          <p:nvPr>
            <p:ph type="sldNum" idx="11"/>
          </p:nvPr>
        </p:nvSpPr>
        <p:spPr>
          <a:xfrm>
            <a:off x="16939440" y="9258480"/>
            <a:ext cx="1370880" cy="889920"/>
          </a:xfrm>
          <a:prstGeom prst="rect">
            <a:avLst/>
          </a:prstGeom>
          <a:noFill/>
          <a:ln w="0">
            <a:noFill/>
          </a:ln>
        </p:spPr>
        <p:txBody>
          <a:bodyPr lIns="45720" rIns="45720" tIns="45720" bIns="45720" anchor="ctr">
            <a:noAutofit/>
          </a:bodyPr>
          <a:lstStyle>
            <a:lvl1pPr indent="0" algn="ctr" defTabSz="457200">
              <a:lnSpc>
                <a:spcPct val="100000"/>
              </a:lnSpc>
              <a:buNone/>
              <a:tabLst>
                <a:tab algn="l" pos="0"/>
              </a:tabLst>
              <a:defRPr b="0" lang="en-US" sz="5400" spc="-1" strike="noStrike">
                <a:solidFill>
                  <a:schemeClr val="dk2">
                    <a:lumMod val="60000"/>
                    <a:lumOff val="40000"/>
                  </a:schemeClr>
                </a:solidFill>
                <a:latin typeface="Century Schoolbook"/>
              </a:defRPr>
            </a:lvl1pPr>
          </a:lstStyle>
          <a:p>
            <a:pPr indent="0" algn="ctr" defTabSz="457200">
              <a:lnSpc>
                <a:spcPct val="100000"/>
              </a:lnSpc>
              <a:buNone/>
              <a:tabLst>
                <a:tab algn="l" pos="0"/>
              </a:tabLst>
            </a:pPr>
            <a:fld id="{635434BB-5FAA-4204-81A6-AC9AC3BB9F5F}" type="slidenum">
              <a:rPr b="0" lang="en-US" sz="5400" spc="-1" strike="noStrike">
                <a:solidFill>
                  <a:schemeClr val="dk2">
                    <a:lumMod val="60000"/>
                    <a:lumOff val="40000"/>
                  </a:schemeClr>
                </a:solidFill>
                <a:latin typeface="Century Schoolbook"/>
              </a:rPr>
              <a:t>&lt;номер&gt;</a:t>
            </a:fld>
            <a:endParaRPr b="0" lang="uk-UA" sz="5400" spc="-1" strike="noStrike">
              <a:solidFill>
                <a:srgbClr val="000000"/>
              </a:solidFill>
              <a:latin typeface="Times New Roman"/>
            </a:endParaRPr>
          </a:p>
        </p:txBody>
      </p:sp>
      <p:sp>
        <p:nvSpPr>
          <p:cNvPr id="130" name="PlaceHolder 3"/>
          <p:cNvSpPr>
            <a:spLocks noGrp="1"/>
          </p:cNvSpPr>
          <p:nvPr>
            <p:ph type="dt" idx="12"/>
          </p:nvPr>
        </p:nvSpPr>
        <p:spPr>
          <a:xfrm rot="16200000">
            <a:off x="16196400" y="1498680"/>
            <a:ext cx="2856600" cy="546840"/>
          </a:xfrm>
          <a:prstGeom prst="rect">
            <a:avLst/>
          </a:prstGeom>
          <a:noFill/>
          <a:ln w="0">
            <a:noFill/>
          </a:ln>
        </p:spPr>
        <p:txBody>
          <a:bodyPr lIns="91440" rIns="91440" tIns="45720" bIns="45720" anchor="ctr">
            <a:noAutofit/>
          </a:bodyPr>
          <a:lstStyle>
            <a:lvl1pPr indent="0">
              <a:buNone/>
              <a:defRPr b="0" lang="uk-UA" sz="1400" spc="-1" strike="noStrike">
                <a:solidFill>
                  <a:srgbClr val="000000"/>
                </a:solidFill>
                <a:latin typeface="Times New Roman"/>
              </a:defRPr>
            </a:lvl1pPr>
          </a:lstStyle>
          <a:p>
            <a:pPr indent="0">
              <a:buNone/>
            </a:pPr>
            <a:r>
              <a:rPr b="0" lang="uk-UA" sz="1400" spc="-1" strike="noStrike">
                <a:solidFill>
                  <a:srgbClr val="000000"/>
                </a:solidFill>
                <a:latin typeface="Times New Roman"/>
              </a:rPr>
              <a:t>&lt;дата/час&gt;</a:t>
            </a:r>
            <a:endParaRPr b="0" lang="uk-UA" sz="1400" spc="-1" strike="noStrike">
              <a:solidFill>
                <a:srgbClr val="000000"/>
              </a:solidFill>
              <a:latin typeface="Times New Roman"/>
            </a:endParaRPr>
          </a:p>
        </p:txBody>
      </p:sp>
      <p:sp>
        <p:nvSpPr>
          <p:cNvPr id="131" name="PlaceHolder 4"/>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lgn="ctr">
              <a:buNone/>
            </a:pPr>
            <a:r>
              <a:rPr b="0" lang="uk-UA" sz="4400" spc="-1" strike="noStrike">
                <a:solidFill>
                  <a:srgbClr val="000000"/>
                </a:solidFill>
                <a:latin typeface="Arial"/>
              </a:rPr>
              <a:t>Для правки тексту заголовка клацніть мишею</a:t>
            </a:r>
            <a:endParaRPr b="0" lang="uk-UA" sz="4400" spc="-1" strike="noStrike">
              <a:solidFill>
                <a:srgbClr val="000000"/>
              </a:solidFill>
              <a:latin typeface="Arial"/>
            </a:endParaRPr>
          </a:p>
        </p:txBody>
      </p:sp>
      <p:sp>
        <p:nvSpPr>
          <p:cNvPr id="132" name="PlaceHolder 5"/>
          <p:cNvSpPr>
            <a:spLocks noGrp="1"/>
          </p:cNvSpPr>
          <p:nvPr>
            <p:ph type="body"/>
          </p:nvPr>
        </p:nvSpPr>
        <p:spPr>
          <a:xfrm>
            <a:off x="914400" y="2406960"/>
            <a:ext cx="16458840" cy="5965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3200" spc="-1" strike="noStrike">
                <a:solidFill>
                  <a:srgbClr val="000000"/>
                </a:solidFill>
                <a:latin typeface="Arial"/>
              </a:rPr>
              <a:t>Для редагування структури клацніть мишею</a:t>
            </a:r>
            <a:endParaRPr b="0" lang="uk-UA"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uk-UA" sz="2800" spc="-1" strike="noStrike">
                <a:solidFill>
                  <a:srgbClr val="000000"/>
                </a:solidFill>
                <a:latin typeface="Arial"/>
              </a:rPr>
              <a:t>Другий рівень структури</a:t>
            </a:r>
            <a:endParaRPr b="0" lang="uk-UA"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uk-UA" sz="2400" spc="-1" strike="noStrike">
                <a:solidFill>
                  <a:srgbClr val="000000"/>
                </a:solidFill>
                <a:latin typeface="Arial"/>
              </a:rPr>
              <a:t>Третій рівень структури</a:t>
            </a:r>
            <a:endParaRPr b="0" lang="uk-UA"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uk-UA" sz="2000" spc="-1" strike="noStrike">
                <a:solidFill>
                  <a:srgbClr val="000000"/>
                </a:solidFill>
                <a:latin typeface="Arial"/>
              </a:rPr>
              <a:t>Четвертий рівень структури</a:t>
            </a:r>
            <a:endParaRPr b="0" lang="uk-UA"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uk-UA" sz="2000" spc="-1" strike="noStrike">
                <a:solidFill>
                  <a:srgbClr val="000000"/>
                </a:solidFill>
                <a:latin typeface="Arial"/>
              </a:rPr>
              <a:t>П'ятий рівень структури</a:t>
            </a:r>
            <a:endParaRPr b="0" lang="uk-UA"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uk-UA" sz="2000" spc="-1" strike="noStrike">
                <a:solidFill>
                  <a:srgbClr val="000000"/>
                </a:solidFill>
                <a:latin typeface="Arial"/>
              </a:rPr>
              <a:t>Шостий рівень структури</a:t>
            </a:r>
            <a:endParaRPr b="0" lang="uk-UA"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uk-UA" sz="2000" spc="-1" strike="noStrike">
                <a:solidFill>
                  <a:srgbClr val="000000"/>
                </a:solidFill>
                <a:latin typeface="Arial"/>
              </a:rPr>
              <a:t>Сьомий рівень структури</a:t>
            </a:r>
            <a:endParaRPr b="0" lang="uk-UA"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2.png"/><Relationship Id="rId3"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image" Target="../media/image2.png"/><Relationship Id="rId3"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jpeg"/><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slideLayout" Target="../slideLayouts/slideLayout37.xml"/>
</Relationships>
</file>

<file path=ppt/slides/_rels/slide7.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5.png"/><Relationship Id="rId3"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Freeform 2"/>
          <p:cNvSpPr/>
          <p:nvPr/>
        </p:nvSpPr>
        <p:spPr>
          <a:xfrm>
            <a:off x="-7200" y="-285840"/>
            <a:ext cx="18287280" cy="10572480"/>
          </a:xfrm>
          <a:custGeom>
            <a:avLst/>
            <a:gdLst>
              <a:gd name="textAreaLeft" fmla="*/ 0 w 18287280"/>
              <a:gd name="textAreaRight" fmla="*/ 18288000 w 18287280"/>
              <a:gd name="textAreaTop" fmla="*/ 0 h 10572480"/>
              <a:gd name="textAreaBottom" fmla="*/ 10573200 h 10572480"/>
            </a:gdLst>
            <a:ahLst/>
            <a:rect l="textAreaLeft" t="textAreaTop" r="textAreaRight" b="textAreaBottom"/>
            <a:pathLst>
              <a:path w="18288000" h="10287000">
                <a:moveTo>
                  <a:pt x="0" y="0"/>
                </a:moveTo>
                <a:lnTo>
                  <a:pt x="18288000" y="0"/>
                </a:lnTo>
                <a:lnTo>
                  <a:pt x="18288000" y="10287000"/>
                </a:lnTo>
                <a:lnTo>
                  <a:pt x="0" y="1028700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pPr>
              <a:lnSpc>
                <a:spcPct val="100000"/>
              </a:lnSpc>
            </a:pPr>
            <a:endParaRPr b="0" lang="uk-UA" sz="1800" spc="-1" strike="noStrike">
              <a:solidFill>
                <a:srgbClr val="000000"/>
              </a:solidFill>
              <a:latin typeface="Arial"/>
            </a:endParaRPr>
          </a:p>
        </p:txBody>
      </p:sp>
      <p:sp>
        <p:nvSpPr>
          <p:cNvPr id="176" name="Freeform 3"/>
          <p:cNvSpPr/>
          <p:nvPr/>
        </p:nvSpPr>
        <p:spPr>
          <a:xfrm flipH="1">
            <a:off x="3785400" y="500040"/>
            <a:ext cx="4188240" cy="2694960"/>
          </a:xfrm>
          <a:custGeom>
            <a:avLst/>
            <a:gdLst>
              <a:gd name="textAreaLeft" fmla="*/ -360 w 4188240"/>
              <a:gd name="textAreaRight" fmla="*/ 4188600 w 4188240"/>
              <a:gd name="textAreaTop" fmla="*/ 0 h 2694960"/>
              <a:gd name="textAreaBottom" fmla="*/ 2695680 h 2694960"/>
            </a:gdLst>
            <a:ahLst/>
            <a:rect l="textAreaLeft" t="textAreaTop" r="textAreaRight" b="textAreaBottom"/>
            <a:pathLst>
              <a:path w="5050517" h="3452717">
                <a:moveTo>
                  <a:pt x="5050517" y="0"/>
                </a:moveTo>
                <a:lnTo>
                  <a:pt x="0" y="0"/>
                </a:lnTo>
                <a:lnTo>
                  <a:pt x="0" y="3452717"/>
                </a:lnTo>
                <a:lnTo>
                  <a:pt x="5050517" y="3452717"/>
                </a:lnTo>
                <a:lnTo>
                  <a:pt x="5050517"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pPr>
              <a:lnSpc>
                <a:spcPct val="100000"/>
              </a:lnSpc>
            </a:pPr>
            <a:endParaRPr b="0" lang="uk-UA" sz="1800" spc="-1" strike="noStrike">
              <a:solidFill>
                <a:srgbClr val="000000"/>
              </a:solidFill>
              <a:latin typeface="Arial"/>
            </a:endParaRPr>
          </a:p>
        </p:txBody>
      </p:sp>
      <p:sp>
        <p:nvSpPr>
          <p:cNvPr id="177" name="TextBox 4"/>
          <p:cNvSpPr/>
          <p:nvPr/>
        </p:nvSpPr>
        <p:spPr>
          <a:xfrm>
            <a:off x="9072720" y="1285920"/>
            <a:ext cx="8714520" cy="4389120"/>
          </a:xfrm>
          <a:prstGeom prst="rect">
            <a:avLst/>
          </a:prstGeom>
          <a:noFill/>
          <a:ln w="0">
            <a:noFill/>
          </a:ln>
        </p:spPr>
        <p:style>
          <a:lnRef idx="0"/>
          <a:fillRef idx="0"/>
          <a:effectRef idx="0"/>
          <a:fontRef idx="minor"/>
        </p:style>
        <p:txBody>
          <a:bodyPr lIns="0" rIns="0" tIns="0" bIns="0" anchor="t">
            <a:spAutoFit/>
          </a:bodyPr>
          <a:p>
            <a:pPr algn="ctr" defTabSz="457200">
              <a:lnSpc>
                <a:spcPct val="100000"/>
              </a:lnSpc>
            </a:pPr>
            <a:r>
              <a:rPr b="0" lang="uk-UA" sz="9600" spc="-1" strike="noStrike">
                <a:solidFill>
                  <a:srgbClr val="eaefef"/>
                </a:solidFill>
                <a:latin typeface="League Spartan"/>
                <a:ea typeface="League Spartan"/>
              </a:rPr>
              <a:t>Стабілізація посадкового модуля</a:t>
            </a:r>
            <a:endParaRPr b="0" lang="uk-UA" sz="9600" spc="-1" strike="noStrike">
              <a:solidFill>
                <a:srgbClr val="000000"/>
              </a:solidFill>
              <a:latin typeface="Arial"/>
            </a:endParaRPr>
          </a:p>
        </p:txBody>
      </p:sp>
      <p:sp>
        <p:nvSpPr>
          <p:cNvPr id="178" name="TextBox 4"/>
          <p:cNvSpPr/>
          <p:nvPr/>
        </p:nvSpPr>
        <p:spPr>
          <a:xfrm>
            <a:off x="214200" y="-285840"/>
            <a:ext cx="9214560" cy="973800"/>
          </a:xfrm>
          <a:prstGeom prst="rect">
            <a:avLst/>
          </a:prstGeom>
          <a:noFill/>
          <a:ln w="0">
            <a:noFill/>
          </a:ln>
        </p:spPr>
        <p:style>
          <a:lnRef idx="0"/>
          <a:fillRef idx="0"/>
          <a:effectRef idx="0"/>
          <a:fontRef idx="minor"/>
        </p:style>
        <p:txBody>
          <a:bodyPr lIns="90000" rIns="90000" tIns="45000" bIns="45000" anchor="t">
            <a:spAutoFit/>
          </a:bodyPr>
          <a:p>
            <a:pPr algn="ctr" defTabSz="457200">
              <a:lnSpc>
                <a:spcPct val="100000"/>
              </a:lnSpc>
            </a:pPr>
            <a:r>
              <a:rPr b="0" i="1" lang="uk-UA" sz="2000" spc="-1" strike="noStrike">
                <a:solidFill>
                  <a:schemeClr val="lt1"/>
                </a:solidFill>
                <a:latin typeface="Century Schoolbook"/>
              </a:rPr>
              <a:t>Всеукраїнський інтерактивний конкурс “МАН-Юніор Дослідник”</a:t>
            </a:r>
            <a:endParaRPr b="0" lang="uk-UA" sz="2000" spc="-1" strike="noStrike">
              <a:solidFill>
                <a:srgbClr val="000000"/>
              </a:solidFill>
              <a:latin typeface="Arial"/>
            </a:endParaRPr>
          </a:p>
          <a:p>
            <a:pPr algn="ctr" defTabSz="457200">
              <a:lnSpc>
                <a:spcPct val="100000"/>
              </a:lnSpc>
            </a:pPr>
            <a:r>
              <a:rPr b="0" i="1" lang="uk-UA" sz="2000" spc="-1" strike="noStrike">
                <a:solidFill>
                  <a:schemeClr val="lt1"/>
                </a:solidFill>
                <a:latin typeface="Century Schoolbook"/>
              </a:rPr>
              <a:t>Номінація: “Технік-Юніор”</a:t>
            </a:r>
            <a:endParaRPr b="0" lang="uk-UA" sz="2000" spc="-1" strike="noStrike">
              <a:solidFill>
                <a:srgbClr val="000000"/>
              </a:solidFill>
              <a:latin typeface="Arial"/>
            </a:endParaRPr>
          </a:p>
          <a:p>
            <a:pPr defTabSz="457200">
              <a:lnSpc>
                <a:spcPct val="100000"/>
              </a:lnSpc>
            </a:pPr>
            <a:endParaRPr b="0" lang="uk-UA" sz="1800" spc="-1" strike="noStrike">
              <a:solidFill>
                <a:srgbClr val="000000"/>
              </a:solidFill>
              <a:latin typeface="Arial"/>
            </a:endParaRPr>
          </a:p>
        </p:txBody>
      </p:sp>
      <p:sp>
        <p:nvSpPr>
          <p:cNvPr id="179" name="Підзаголовок 2"/>
          <p:cNvSpPr/>
          <p:nvPr/>
        </p:nvSpPr>
        <p:spPr>
          <a:xfrm>
            <a:off x="0" y="3071880"/>
            <a:ext cx="8429040" cy="6786000"/>
          </a:xfrm>
          <a:prstGeom prst="rect">
            <a:avLst/>
          </a:prstGeom>
          <a:noFill/>
          <a:ln w="0">
            <a:noFill/>
          </a:ln>
        </p:spPr>
        <p:style>
          <a:lnRef idx="0"/>
          <a:fillRef idx="0"/>
          <a:effectRef idx="0"/>
          <a:fontRef idx="minor"/>
        </p:style>
        <p:txBody>
          <a:bodyPr lIns="90000" rIns="90000" tIns="45000" bIns="45000" anchor="t">
            <a:noAutofit/>
          </a:bodyPr>
          <a:p>
            <a:pPr marL="393840" indent="-343080" defTabSz="914400">
              <a:lnSpc>
                <a:spcPct val="120000"/>
              </a:lnSpc>
              <a:buClr>
                <a:srgbClr val="000000"/>
              </a:buClr>
              <a:buFont typeface="Arial"/>
              <a:buChar char="•"/>
            </a:pPr>
            <a:r>
              <a:rPr b="0" lang="ru-RU" sz="2800" spc="-1" strike="noStrike">
                <a:solidFill>
                  <a:schemeClr val="lt1"/>
                </a:solidFill>
                <a:latin typeface="Times New Roman"/>
              </a:rPr>
              <a:t>Автори проєкту:</a:t>
            </a:r>
            <a:endParaRPr b="0" lang="uk-UA" sz="2800" spc="-1" strike="noStrike">
              <a:solidFill>
                <a:srgbClr val="000000"/>
              </a:solidFill>
              <a:latin typeface="Arial"/>
            </a:endParaRPr>
          </a:p>
          <a:p>
            <a:pPr marL="393840" indent="-343080" defTabSz="914400">
              <a:lnSpc>
                <a:spcPct val="120000"/>
              </a:lnSpc>
              <a:buClr>
                <a:srgbClr val="000000"/>
              </a:buClr>
              <a:buFont typeface="Arial"/>
              <a:buChar char="•"/>
            </a:pPr>
            <a:r>
              <a:rPr b="1" lang="uk-UA" sz="2800" spc="-1" strike="noStrike">
                <a:solidFill>
                  <a:schemeClr val="lt1"/>
                </a:solidFill>
                <a:latin typeface="Times New Roman"/>
              </a:rPr>
              <a:t>Новаківський  Марко, </a:t>
            </a:r>
            <a:endParaRPr b="0" lang="uk-UA" sz="2800" spc="-1" strike="noStrike">
              <a:solidFill>
                <a:srgbClr val="000000"/>
              </a:solidFill>
              <a:latin typeface="Arial"/>
            </a:endParaRPr>
          </a:p>
          <a:p>
            <a:pPr marL="393840" indent="-343080" defTabSz="914400">
              <a:lnSpc>
                <a:spcPct val="120000"/>
              </a:lnSpc>
              <a:buClr>
                <a:srgbClr val="000000"/>
              </a:buClr>
              <a:buFont typeface="Arial"/>
              <a:buChar char="•"/>
            </a:pPr>
            <a:r>
              <a:rPr b="0" lang="ru-RU" sz="2800" spc="-1" strike="noStrike">
                <a:solidFill>
                  <a:schemeClr val="lt1"/>
                </a:solidFill>
                <a:latin typeface="Times New Roman"/>
              </a:rPr>
              <a:t>учень 6 класу Навчально-виховного комплексу </a:t>
            </a:r>
            <a:endParaRPr b="0" lang="uk-UA" sz="2800" spc="-1" strike="noStrike">
              <a:solidFill>
                <a:srgbClr val="000000"/>
              </a:solidFill>
              <a:latin typeface="Arial"/>
            </a:endParaRPr>
          </a:p>
          <a:p>
            <a:pPr marL="393840" indent="-343080" defTabSz="914400">
              <a:lnSpc>
                <a:spcPct val="120000"/>
              </a:lnSpc>
              <a:buClr>
                <a:srgbClr val="000000"/>
              </a:buClr>
              <a:buFont typeface="Arial"/>
              <a:buChar char="•"/>
            </a:pPr>
            <a:r>
              <a:rPr b="0" lang="ru-RU" sz="2800" spc="-1" strike="noStrike">
                <a:solidFill>
                  <a:schemeClr val="lt1"/>
                </a:solidFill>
                <a:latin typeface="Times New Roman"/>
              </a:rPr>
              <a:t>"Школа комп'ютерних технологій -</a:t>
            </a:r>
            <a:endParaRPr b="0" lang="uk-UA" sz="2800" spc="-1" strike="noStrike">
              <a:solidFill>
                <a:srgbClr val="000000"/>
              </a:solidFill>
              <a:latin typeface="Arial"/>
            </a:endParaRPr>
          </a:p>
          <a:p>
            <a:pPr marL="393840" indent="-343080" defTabSz="914400">
              <a:lnSpc>
                <a:spcPct val="120000"/>
              </a:lnSpc>
              <a:buClr>
                <a:srgbClr val="ffffff"/>
              </a:buClr>
              <a:buFont typeface="Arial"/>
              <a:buChar char="•"/>
            </a:pPr>
            <a:r>
              <a:rPr b="0" lang="ru-RU" sz="2800" spc="-1" strike="noStrike">
                <a:solidFill>
                  <a:schemeClr val="lt1"/>
                </a:solidFill>
                <a:latin typeface="Times New Roman"/>
              </a:rPr>
              <a:t>Львівський технологічний ліцей" </a:t>
            </a:r>
            <a:endParaRPr b="0" lang="uk-UA" sz="2800" spc="-1" strike="noStrike">
              <a:solidFill>
                <a:srgbClr val="000000"/>
              </a:solidFill>
              <a:latin typeface="Arial"/>
            </a:endParaRPr>
          </a:p>
          <a:p>
            <a:pPr defTabSz="914400">
              <a:lnSpc>
                <a:spcPct val="100000"/>
              </a:lnSpc>
              <a:spcBef>
                <a:spcPts val="561"/>
              </a:spcBef>
            </a:pPr>
            <a:endParaRPr b="0" lang="uk-UA" sz="2800" spc="-1" strike="noStrike">
              <a:solidFill>
                <a:srgbClr val="000000"/>
              </a:solidFill>
              <a:latin typeface="Arial"/>
            </a:endParaRPr>
          </a:p>
          <a:p>
            <a:pPr marL="343080" indent="-343080" defTabSz="914400">
              <a:lnSpc>
                <a:spcPct val="100000"/>
              </a:lnSpc>
              <a:spcBef>
                <a:spcPts val="561"/>
              </a:spcBef>
              <a:buClr>
                <a:srgbClr val="ffffff"/>
              </a:buClr>
              <a:buFont typeface="Arial"/>
              <a:buChar char="•"/>
            </a:pPr>
            <a:r>
              <a:rPr b="0" lang="uk-UA" sz="2800" spc="-1" strike="noStrike">
                <a:solidFill>
                  <a:schemeClr val="lt1"/>
                </a:solidFill>
                <a:latin typeface="Times New Roman"/>
              </a:rPr>
              <a:t>Керівник проекту: </a:t>
            </a:r>
            <a:r>
              <a:rPr b="1" lang="uk-UA" sz="2800" spc="-1" strike="noStrike">
                <a:solidFill>
                  <a:schemeClr val="lt1"/>
                </a:solidFill>
                <a:latin typeface="Times New Roman"/>
              </a:rPr>
              <a:t>Сагайдак Роман Васильович, З</a:t>
            </a:r>
            <a:r>
              <a:rPr b="0" lang="uk-UA" sz="2800" spc="-1" strike="noStrike">
                <a:solidFill>
                  <a:schemeClr val="lt1"/>
                </a:solidFill>
                <a:latin typeface="Times New Roman"/>
              </a:rPr>
              <a:t>авідувач науково-дослідної лабораторії </a:t>
            </a:r>
            <a:endParaRPr b="0" lang="uk-UA" sz="2800" spc="-1" strike="noStrike">
              <a:solidFill>
                <a:srgbClr val="000000"/>
              </a:solidFill>
              <a:latin typeface="Arial"/>
            </a:endParaRPr>
          </a:p>
          <a:p>
            <a:pPr marL="684000" indent="-343080" defTabSz="914400">
              <a:lnSpc>
                <a:spcPct val="100000"/>
              </a:lnSpc>
              <a:spcBef>
                <a:spcPts val="561"/>
              </a:spcBef>
              <a:tabLst>
                <a:tab algn="l" pos="0"/>
              </a:tabLst>
            </a:pPr>
            <a:r>
              <a:rPr b="0" lang="ru-RU" sz="2800" spc="-1" strike="noStrike">
                <a:solidFill>
                  <a:schemeClr val="lt1"/>
                </a:solidFill>
                <a:latin typeface="Times New Roman"/>
              </a:rPr>
              <a:t>Ресурсно-методичного центру</a:t>
            </a:r>
            <a:endParaRPr b="0" lang="uk-UA" sz="2800" spc="-1" strike="noStrike">
              <a:solidFill>
                <a:srgbClr val="000000"/>
              </a:solidFill>
              <a:latin typeface="Arial"/>
            </a:endParaRPr>
          </a:p>
          <a:p>
            <a:pPr marL="684000" indent="-343080" algn="just" defTabSz="914400">
              <a:lnSpc>
                <a:spcPct val="100000"/>
              </a:lnSpc>
              <a:spcBef>
                <a:spcPts val="561"/>
              </a:spcBef>
              <a:tabLst>
                <a:tab algn="l" pos="0"/>
              </a:tabLst>
            </a:pPr>
            <a:r>
              <a:rPr b="0" lang="ru-RU" sz="2800" spc="-1" strike="noStrike">
                <a:solidFill>
                  <a:schemeClr val="lt1"/>
                </a:solidFill>
                <a:latin typeface="Times New Roman"/>
              </a:rPr>
              <a:t>Навчально-виховного комплексу   </a:t>
            </a:r>
            <a:endParaRPr b="0" lang="uk-UA" sz="2800" spc="-1" strike="noStrike">
              <a:solidFill>
                <a:srgbClr val="000000"/>
              </a:solidFill>
              <a:latin typeface="Arial"/>
            </a:endParaRPr>
          </a:p>
          <a:p>
            <a:pPr marL="684000" indent="-343080" algn="just" defTabSz="914400">
              <a:lnSpc>
                <a:spcPct val="100000"/>
              </a:lnSpc>
              <a:spcBef>
                <a:spcPts val="561"/>
              </a:spcBef>
              <a:tabLst>
                <a:tab algn="l" pos="0"/>
              </a:tabLst>
            </a:pPr>
            <a:r>
              <a:rPr b="0" lang="ru-RU" sz="2800" spc="-1" strike="noStrike">
                <a:solidFill>
                  <a:schemeClr val="lt1"/>
                </a:solidFill>
                <a:latin typeface="Times New Roman"/>
              </a:rPr>
              <a:t>"Школа комп'ютерних технологій –  </a:t>
            </a:r>
            <a:endParaRPr b="0" lang="uk-UA" sz="2800" spc="-1" strike="noStrike">
              <a:solidFill>
                <a:srgbClr val="000000"/>
              </a:solidFill>
              <a:latin typeface="Arial"/>
            </a:endParaRPr>
          </a:p>
          <a:p>
            <a:pPr marL="684000" indent="-343080" algn="just" defTabSz="914400">
              <a:lnSpc>
                <a:spcPct val="100000"/>
              </a:lnSpc>
              <a:spcBef>
                <a:spcPts val="561"/>
              </a:spcBef>
              <a:tabLst>
                <a:tab algn="l" pos="0"/>
              </a:tabLst>
            </a:pPr>
            <a:r>
              <a:rPr b="0" lang="ru-RU" sz="2800" spc="-1" strike="noStrike">
                <a:solidFill>
                  <a:schemeClr val="lt1"/>
                </a:solidFill>
                <a:latin typeface="Times New Roman"/>
              </a:rPr>
              <a:t>Львівський технологічний ліцей"</a:t>
            </a:r>
            <a:endParaRPr b="0" lang="uk-UA" sz="2800" spc="-1" strike="noStrike">
              <a:solidFill>
                <a:srgbClr val="000000"/>
              </a:solidFill>
              <a:latin typeface="Arial"/>
            </a:endParaRPr>
          </a:p>
          <a:p>
            <a:pPr marL="684000" defTabSz="914400">
              <a:lnSpc>
                <a:spcPct val="100000"/>
              </a:lnSpc>
              <a:spcBef>
                <a:spcPts val="479"/>
              </a:spcBef>
              <a:tabLst>
                <a:tab algn="l" pos="0"/>
              </a:tabLst>
            </a:pPr>
            <a:endParaRPr b="0" lang="uk-UA"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Прямокутник 4"/>
          <p:cNvSpPr/>
          <p:nvPr/>
        </p:nvSpPr>
        <p:spPr>
          <a:xfrm>
            <a:off x="0" y="0"/>
            <a:ext cx="17001360" cy="10286280"/>
          </a:xfrm>
          <a:prstGeom prst="rect">
            <a:avLst/>
          </a:prstGeom>
          <a:solidFill>
            <a:srgbClr val="000000"/>
          </a:solidFill>
          <a:ln>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defTabSz="457200">
              <a:lnSpc>
                <a:spcPct val="100000"/>
              </a:lnSpc>
            </a:pPr>
            <a:endParaRPr b="0" lang="uk-UA" sz="1800" spc="-1" strike="noStrike">
              <a:solidFill>
                <a:schemeClr val="lt1"/>
              </a:solidFill>
              <a:latin typeface="Century Schoolbook"/>
            </a:endParaRPr>
          </a:p>
        </p:txBody>
      </p:sp>
      <p:pic>
        <p:nvPicPr>
          <p:cNvPr id="181" name="Picture 2" descr="Важливо — Київський столичний університет імені Бориса Грінченка"/>
          <p:cNvPicPr/>
          <p:nvPr/>
        </p:nvPicPr>
        <p:blipFill>
          <a:blip r:embed="rId1"/>
          <a:stretch/>
        </p:blipFill>
        <p:spPr>
          <a:xfrm>
            <a:off x="430920" y="8384040"/>
            <a:ext cx="1226520" cy="1164960"/>
          </a:xfrm>
          <a:prstGeom prst="rect">
            <a:avLst/>
          </a:prstGeom>
          <a:ln w="0">
            <a:noFill/>
          </a:ln>
        </p:spPr>
      </p:pic>
      <p:sp>
        <p:nvSpPr>
          <p:cNvPr id="182" name="PlaceHolder 1"/>
          <p:cNvSpPr>
            <a:spLocks noGrp="1"/>
          </p:cNvSpPr>
          <p:nvPr>
            <p:ph type="title"/>
          </p:nvPr>
        </p:nvSpPr>
        <p:spPr>
          <a:xfrm>
            <a:off x="1439280" y="246960"/>
            <a:ext cx="13947120" cy="921600"/>
          </a:xfrm>
          <a:prstGeom prst="rect">
            <a:avLst/>
          </a:prstGeom>
          <a:noFill/>
          <a:ln w="0">
            <a:noFill/>
          </a:ln>
        </p:spPr>
        <p:txBody>
          <a:bodyPr lIns="91440" rIns="91440" tIns="45720" bIns="45720" anchor="b">
            <a:normAutofit/>
          </a:bodyPr>
          <a:p>
            <a:pPr indent="0" defTabSz="1371600">
              <a:lnSpc>
                <a:spcPct val="90000"/>
              </a:lnSpc>
              <a:buNone/>
              <a:tabLst>
                <a:tab algn="l" pos="0"/>
              </a:tabLst>
            </a:pPr>
            <a:r>
              <a:rPr b="1" lang="uk-UA" sz="6000" spc="-75" strike="noStrike">
                <a:solidFill>
                  <a:srgbClr val="ffc000"/>
                </a:solidFill>
                <a:latin typeface="Century Schoolbook"/>
              </a:rPr>
              <a:t>Актуальність і проблема</a:t>
            </a:r>
            <a:endParaRPr b="0" lang="uk-UA" sz="6000" spc="-1" strike="noStrike">
              <a:solidFill>
                <a:srgbClr val="000000"/>
              </a:solidFill>
              <a:latin typeface="Arial"/>
            </a:endParaRPr>
          </a:p>
        </p:txBody>
      </p:sp>
      <p:sp>
        <p:nvSpPr>
          <p:cNvPr id="183" name="PlaceHolder 2"/>
          <p:cNvSpPr>
            <a:spLocks noGrp="1"/>
          </p:cNvSpPr>
          <p:nvPr>
            <p:ph/>
          </p:nvPr>
        </p:nvSpPr>
        <p:spPr>
          <a:xfrm>
            <a:off x="574920" y="1326960"/>
            <a:ext cx="16057080" cy="8784360"/>
          </a:xfrm>
          <a:prstGeom prst="rect">
            <a:avLst/>
          </a:prstGeom>
          <a:noFill/>
          <a:ln w="0">
            <a:noFill/>
          </a:ln>
        </p:spPr>
        <p:txBody>
          <a:bodyPr lIns="91440" rIns="91440" tIns="45720" bIns="45720" anchor="t">
            <a:normAutofit fontScale="88333"/>
          </a:bodyPr>
          <a:p>
            <a:pPr indent="0" defTabSz="1371600">
              <a:lnSpc>
                <a:spcPct val="95000"/>
              </a:lnSpc>
              <a:spcBef>
                <a:spcPts val="2100"/>
              </a:spcBef>
              <a:spcAft>
                <a:spcPts val="300"/>
              </a:spcAft>
              <a:buNone/>
              <a:tabLst>
                <a:tab algn="l" pos="0"/>
              </a:tabLst>
            </a:pPr>
            <a:r>
              <a:rPr b="0" lang="uk-UA" sz="3200" spc="9" strike="noStrike">
                <a:solidFill>
                  <a:schemeClr val="lt1"/>
                </a:solidFill>
                <a:latin typeface="Century Schoolbook"/>
              </a:rPr>
              <a:t>Освоєння Місяця є одним із ключових напрямів сучасної космічної науки.</a:t>
            </a:r>
            <a:br>
              <a:rPr sz="3200"/>
            </a:br>
            <a:r>
              <a:rPr b="0" lang="uk-UA" sz="3200" spc="9" strike="noStrike">
                <a:solidFill>
                  <a:schemeClr val="lt1"/>
                </a:solidFill>
                <a:latin typeface="Century Schoolbook"/>
              </a:rPr>
              <a:t>Посадка апаратів на поверхню залишається складним завданням через:</a:t>
            </a:r>
            <a:endParaRPr b="0" lang="uk-UA" sz="32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uk-UA" sz="3200" spc="9" strike="noStrike">
                <a:solidFill>
                  <a:schemeClr val="lt1"/>
                </a:solidFill>
                <a:latin typeface="Century Schoolbook"/>
              </a:rPr>
              <a:t>нерівний рельєф (камені, кратери, нахили) </a:t>
            </a:r>
            <a:endParaRPr b="0" lang="uk-UA" sz="32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uk-UA" sz="3200" spc="9" strike="noStrike">
                <a:solidFill>
                  <a:schemeClr val="lt1"/>
                </a:solidFill>
                <a:latin typeface="Century Schoolbook"/>
              </a:rPr>
              <a:t>відсутність атмосфери </a:t>
            </a:r>
            <a:endParaRPr b="0" lang="uk-UA" sz="32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uk-UA" sz="3200" spc="9" strike="noStrike">
                <a:solidFill>
                  <a:schemeClr val="lt1"/>
                </a:solidFill>
                <a:latin typeface="Century Schoolbook"/>
              </a:rPr>
              <a:t>ризик перекидання апарата </a:t>
            </a:r>
            <a:endParaRPr b="0" lang="uk-UA" sz="3200" spc="-1" strike="noStrike">
              <a:solidFill>
                <a:srgbClr val="000000"/>
              </a:solidFill>
              <a:latin typeface="Arial"/>
            </a:endParaRPr>
          </a:p>
          <a:p>
            <a:pPr indent="0" defTabSz="1371600">
              <a:lnSpc>
                <a:spcPct val="95000"/>
              </a:lnSpc>
              <a:spcBef>
                <a:spcPts val="2100"/>
              </a:spcBef>
              <a:spcAft>
                <a:spcPts val="300"/>
              </a:spcAft>
              <a:buNone/>
              <a:tabLst>
                <a:tab algn="l" pos="0"/>
              </a:tabLst>
            </a:pPr>
            <a:r>
              <a:rPr b="0" lang="uk-UA" sz="3200" spc="9" strike="noStrike">
                <a:solidFill>
                  <a:schemeClr val="lt1"/>
                </a:solidFill>
                <a:latin typeface="Century Schoolbook"/>
              </a:rPr>
              <a:t>       </a:t>
            </a:r>
            <a:r>
              <a:rPr b="0" lang="uk-UA" sz="3200" spc="9" strike="noStrike">
                <a:solidFill>
                  <a:schemeClr val="lt1"/>
                </a:solidFill>
                <a:latin typeface="Century Schoolbook"/>
              </a:rPr>
              <a:t>Тому необхідні </a:t>
            </a:r>
            <a:r>
              <a:rPr b="1" lang="uk-UA" sz="3200" spc="9" strike="noStrike">
                <a:solidFill>
                  <a:srgbClr val="ffc000"/>
                </a:solidFill>
                <a:latin typeface="Century Schoolbook"/>
              </a:rPr>
              <a:t>прості та надійні механічні рішення стабілізації</a:t>
            </a:r>
            <a:r>
              <a:rPr b="0" lang="uk-UA" sz="3200" spc="9" strike="noStrike">
                <a:solidFill>
                  <a:srgbClr val="ffc000"/>
                </a:solidFill>
                <a:latin typeface="Century Schoolbook"/>
              </a:rPr>
              <a:t>.</a:t>
            </a:r>
            <a:endParaRPr b="0" lang="uk-UA" sz="3200" spc="-1" strike="noStrike">
              <a:solidFill>
                <a:srgbClr val="000000"/>
              </a:solidFill>
              <a:latin typeface="Arial"/>
            </a:endParaRPr>
          </a:p>
          <a:p>
            <a:pPr indent="0" defTabSz="1371600">
              <a:lnSpc>
                <a:spcPct val="95000"/>
              </a:lnSpc>
              <a:spcBef>
                <a:spcPts val="2100"/>
              </a:spcBef>
              <a:spcAft>
                <a:spcPts val="300"/>
              </a:spcAft>
              <a:buNone/>
              <a:tabLst>
                <a:tab algn="l" pos="0"/>
              </a:tabLst>
            </a:pPr>
            <a:r>
              <a:rPr b="1" lang="uk-UA" sz="2700" spc="9" strike="noStrike">
                <a:solidFill>
                  <a:srgbClr val="ffc000"/>
                </a:solidFill>
                <a:latin typeface="Century Schoolbook"/>
              </a:rPr>
              <a:t>              </a:t>
            </a:r>
            <a:r>
              <a:rPr b="1" lang="ru-RU" sz="3600" spc="9" strike="noStrike">
                <a:solidFill>
                  <a:srgbClr val="ffc000"/>
                </a:solidFill>
                <a:latin typeface="Century Schoolbook"/>
              </a:rPr>
              <a:t>Проблема</a:t>
            </a:r>
            <a:endParaRPr b="0" lang="uk-UA" sz="36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ru-RU" sz="3200" spc="9" strike="noStrike">
                <a:solidFill>
                  <a:schemeClr val="lt1"/>
                </a:solidFill>
                <a:latin typeface="Century Schoolbook"/>
              </a:rPr>
              <a:t>складність безпечної посадки на нерівну поверхню </a:t>
            </a:r>
            <a:endParaRPr b="0" lang="uk-UA" sz="32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ru-RU" sz="3200" spc="9" strike="noStrike">
                <a:solidFill>
                  <a:schemeClr val="lt1"/>
                </a:solidFill>
                <a:latin typeface="Century Schoolbook"/>
              </a:rPr>
              <a:t>залежність від складних електронних систем </a:t>
            </a:r>
            <a:endParaRPr b="0" lang="uk-UA" sz="32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ru-RU" sz="3200" spc="9" strike="noStrike">
                <a:solidFill>
                  <a:schemeClr val="lt1"/>
                </a:solidFill>
                <a:latin typeface="Century Schoolbook"/>
              </a:rPr>
              <a:t>ризик нестабільності після приземлення</a:t>
            </a:r>
            <a:endParaRPr b="0" lang="uk-UA" sz="3200" spc="-1" strike="noStrike">
              <a:solidFill>
                <a:srgbClr val="000000"/>
              </a:solidFill>
              <a:latin typeface="Arial"/>
            </a:endParaRPr>
          </a:p>
          <a:p>
            <a:pPr marL="805680" indent="0" defTabSz="1371600">
              <a:lnSpc>
                <a:spcPct val="100000"/>
              </a:lnSpc>
              <a:spcBef>
                <a:spcPts val="2100"/>
              </a:spcBef>
              <a:spcAft>
                <a:spcPts val="300"/>
              </a:spcAft>
              <a:buNone/>
              <a:tabLst>
                <a:tab algn="l" pos="0"/>
              </a:tabLst>
            </a:pPr>
            <a:r>
              <a:rPr b="1" lang="ru-RU" sz="3200" spc="9" strike="noStrike">
                <a:solidFill>
                  <a:schemeClr val="dk1"/>
                </a:solidFill>
                <a:latin typeface="Century Schoolbook"/>
              </a:rPr>
              <a:t>      </a:t>
            </a:r>
            <a:r>
              <a:rPr b="1" lang="ru-RU" sz="4400" spc="9" strike="noStrike">
                <a:solidFill>
                  <a:schemeClr val="dk1"/>
                </a:solidFill>
                <a:latin typeface="Century Schoolbook"/>
              </a:rPr>
              <a:t> </a:t>
            </a:r>
            <a:r>
              <a:rPr b="1" lang="ru-RU" sz="4400" spc="9" strike="noStrike">
                <a:solidFill>
                  <a:srgbClr val="ffc000"/>
                </a:solidFill>
                <a:latin typeface="Century Schoolbook"/>
              </a:rPr>
              <a:t>Мета  </a:t>
            </a:r>
            <a:r>
              <a:rPr b="1" lang="ru-RU" sz="4400" spc="9" strike="noStrike">
                <a:solidFill>
                  <a:schemeClr val="dk1"/>
                </a:solidFill>
                <a:latin typeface="Century Schoolbook"/>
              </a:rPr>
              <a:t>          </a:t>
            </a:r>
            <a:endParaRPr b="0" lang="uk-UA" sz="4400" spc="-1" strike="noStrike">
              <a:solidFill>
                <a:srgbClr val="000000"/>
              </a:solidFill>
              <a:latin typeface="Arial"/>
            </a:endParaRPr>
          </a:p>
          <a:p>
            <a:pPr marL="1080000" indent="0" defTabSz="1371600">
              <a:lnSpc>
                <a:spcPct val="100000"/>
              </a:lnSpc>
              <a:spcBef>
                <a:spcPts val="2100"/>
              </a:spcBef>
              <a:spcAft>
                <a:spcPts val="300"/>
              </a:spcAft>
              <a:buNone/>
              <a:tabLst>
                <a:tab algn="l" pos="0"/>
              </a:tabLst>
            </a:pPr>
            <a:r>
              <a:rPr b="1" i="1" lang="ru-RU" sz="3200" spc="9" strike="noStrike">
                <a:solidFill>
                  <a:schemeClr val="accent3">
                    <a:lumMod val="40000"/>
                    <a:lumOff val="60000"/>
                  </a:schemeClr>
                </a:solidFill>
                <a:latin typeface="Century Schoolbook"/>
              </a:rPr>
              <a:t>Розробити модель посадкового пристрою, який забезпечує              стабільне приземлення на різних типах поверхні Місяця.</a:t>
            </a:r>
            <a:endParaRPr b="0" lang="uk-UA" sz="3200" spc="-1" strike="noStrike">
              <a:solidFill>
                <a:srgbClr val="000000"/>
              </a:solidFill>
              <a:latin typeface="Arial"/>
            </a:endParaRPr>
          </a:p>
          <a:p>
            <a:pPr marL="1080000" indent="0" defTabSz="1371600">
              <a:lnSpc>
                <a:spcPct val="95000"/>
              </a:lnSpc>
              <a:spcBef>
                <a:spcPts val="2100"/>
              </a:spcBef>
              <a:spcAft>
                <a:spcPts val="300"/>
              </a:spcAft>
              <a:buNone/>
              <a:tabLst>
                <a:tab algn="l" pos="0"/>
              </a:tabLst>
            </a:pPr>
            <a:endParaRPr b="0" lang="uk-UA" sz="3200" spc="-1" strike="noStrike">
              <a:solidFill>
                <a:srgbClr val="000000"/>
              </a:solidFill>
              <a:latin typeface="Arial"/>
            </a:endParaRPr>
          </a:p>
        </p:txBody>
      </p:sp>
      <p:sp>
        <p:nvSpPr>
          <p:cNvPr id="184" name="Freeform 3"/>
          <p:cNvSpPr/>
          <p:nvPr/>
        </p:nvSpPr>
        <p:spPr>
          <a:xfrm flipH="1" rot="14505000">
            <a:off x="11125080" y="5036400"/>
            <a:ext cx="5640480" cy="4140720"/>
          </a:xfrm>
          <a:custGeom>
            <a:avLst/>
            <a:gdLst>
              <a:gd name="textAreaLeft" fmla="*/ -360 w 5640480"/>
              <a:gd name="textAreaRight" fmla="*/ 5640840 w 5640480"/>
              <a:gd name="textAreaTop" fmla="*/ 0 h 4140720"/>
              <a:gd name="textAreaBottom" fmla="*/ 4141440 h 4140720"/>
            </a:gdLst>
            <a:ahLst/>
            <a:rect l="textAreaLeft" t="textAreaTop" r="textAreaRight" b="textAreaBottom"/>
            <a:pathLst>
              <a:path w="6649312" h="4545711">
                <a:moveTo>
                  <a:pt x="6649312" y="0"/>
                </a:moveTo>
                <a:lnTo>
                  <a:pt x="0" y="0"/>
                </a:lnTo>
                <a:lnTo>
                  <a:pt x="0" y="4545712"/>
                </a:lnTo>
                <a:lnTo>
                  <a:pt x="6649312" y="4545712"/>
                </a:lnTo>
                <a:lnTo>
                  <a:pt x="6649312"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pPr defTabSz="457200">
              <a:lnSpc>
                <a:spcPct val="100000"/>
              </a:lnSpc>
            </a:pPr>
            <a:endParaRPr b="0" lang="uk-UA" sz="1800" spc="-1" strike="noStrike">
              <a:solidFill>
                <a:schemeClr val="dk1"/>
              </a:solidFill>
              <a:latin typeface="Century Schoolbook"/>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Прямокутник 5"/>
          <p:cNvSpPr/>
          <p:nvPr/>
        </p:nvSpPr>
        <p:spPr>
          <a:xfrm>
            <a:off x="0" y="0"/>
            <a:ext cx="16930080" cy="10286280"/>
          </a:xfrm>
          <a:prstGeom prst="rect">
            <a:avLst/>
          </a:prstGeom>
          <a:solidFill>
            <a:srgbClr val="000000"/>
          </a:solidFill>
          <a:ln>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defTabSz="457200">
              <a:lnSpc>
                <a:spcPct val="100000"/>
              </a:lnSpc>
            </a:pPr>
            <a:endParaRPr b="0" lang="uk-UA" sz="1800" spc="-1" strike="noStrike">
              <a:solidFill>
                <a:schemeClr val="lt1"/>
              </a:solidFill>
              <a:latin typeface="Century Schoolbook"/>
            </a:endParaRPr>
          </a:p>
        </p:txBody>
      </p:sp>
      <p:pic>
        <p:nvPicPr>
          <p:cNvPr id="186" name="Picture 4" descr="Vektor Check mark - Unduh Vektor Berkualitas Tinggi Gratis dari Freepik |  Freepik"/>
          <p:cNvPicPr/>
          <p:nvPr/>
        </p:nvPicPr>
        <p:blipFill>
          <a:blip r:embed="rId1"/>
          <a:stretch/>
        </p:blipFill>
        <p:spPr>
          <a:xfrm>
            <a:off x="8286840" y="6429240"/>
            <a:ext cx="643320" cy="643320"/>
          </a:xfrm>
          <a:prstGeom prst="rect">
            <a:avLst/>
          </a:prstGeom>
          <a:ln w="0">
            <a:noFill/>
          </a:ln>
        </p:spPr>
      </p:pic>
      <p:sp>
        <p:nvSpPr>
          <p:cNvPr id="187" name="PlaceHolder 1"/>
          <p:cNvSpPr>
            <a:spLocks noGrp="1"/>
          </p:cNvSpPr>
          <p:nvPr>
            <p:ph type="title"/>
          </p:nvPr>
        </p:nvSpPr>
        <p:spPr>
          <a:xfrm>
            <a:off x="574920" y="685800"/>
            <a:ext cx="5976000" cy="1288800"/>
          </a:xfrm>
          <a:prstGeom prst="rect">
            <a:avLst/>
          </a:prstGeom>
          <a:noFill/>
          <a:ln w="0">
            <a:noFill/>
          </a:ln>
        </p:spPr>
        <p:txBody>
          <a:bodyPr lIns="91440" rIns="91440" tIns="45720" bIns="45720" anchor="b">
            <a:normAutofit/>
          </a:bodyPr>
          <a:p>
            <a:pPr indent="0" defTabSz="1371600">
              <a:lnSpc>
                <a:spcPct val="90000"/>
              </a:lnSpc>
              <a:buNone/>
              <a:tabLst>
                <a:tab algn="l" pos="0"/>
              </a:tabLst>
            </a:pPr>
            <a:r>
              <a:rPr b="1" lang="uk-UA" sz="6000" spc="-75" strike="noStrike">
                <a:solidFill>
                  <a:srgbClr val="ffc000"/>
                </a:solidFill>
                <a:latin typeface="Century Schoolbook"/>
              </a:rPr>
              <a:t>Ідея проєкту</a:t>
            </a:r>
            <a:endParaRPr b="0" lang="uk-UA" sz="6000" spc="-1" strike="noStrike">
              <a:solidFill>
                <a:srgbClr val="000000"/>
              </a:solidFill>
              <a:latin typeface="Arial"/>
            </a:endParaRPr>
          </a:p>
        </p:txBody>
      </p:sp>
      <p:sp>
        <p:nvSpPr>
          <p:cNvPr id="188" name="PlaceHolder 2"/>
          <p:cNvSpPr>
            <a:spLocks noGrp="1"/>
          </p:cNvSpPr>
          <p:nvPr>
            <p:ph/>
          </p:nvPr>
        </p:nvSpPr>
        <p:spPr>
          <a:xfrm>
            <a:off x="8605800" y="1028880"/>
            <a:ext cx="8242560" cy="8228880"/>
          </a:xfrm>
          <a:prstGeom prst="rect">
            <a:avLst/>
          </a:prstGeom>
          <a:noFill/>
          <a:ln w="0">
            <a:noFill/>
          </a:ln>
        </p:spPr>
        <p:txBody>
          <a:bodyPr lIns="91440" rIns="91440" tIns="45720" bIns="45720" anchor="t">
            <a:normAutofit fontScale="98333"/>
          </a:bodyPr>
          <a:p>
            <a:pPr indent="0" defTabSz="1371600">
              <a:lnSpc>
                <a:spcPct val="95000"/>
              </a:lnSpc>
              <a:spcBef>
                <a:spcPts val="2100"/>
              </a:spcBef>
              <a:spcAft>
                <a:spcPts val="300"/>
              </a:spcAft>
              <a:buNone/>
              <a:tabLst>
                <a:tab algn="l" pos="0"/>
              </a:tabLst>
            </a:pPr>
            <a:r>
              <a:rPr b="1" lang="ru-RU" sz="5400" spc="9" strike="noStrike">
                <a:solidFill>
                  <a:srgbClr val="ff0000"/>
                </a:solidFill>
                <a:latin typeface="Century Schoolbook"/>
              </a:rPr>
              <a:t>Принцип роботи</a:t>
            </a:r>
            <a:endParaRPr b="0" lang="uk-UA" sz="54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ru-RU" sz="3000" spc="9" strike="noStrike">
                <a:solidFill>
                  <a:schemeClr val="lt1"/>
                </a:solidFill>
                <a:latin typeface="Century Schoolbook"/>
              </a:rPr>
              <a:t>апарат опускається на поверхню </a:t>
            </a:r>
            <a:endParaRPr b="0" lang="uk-UA" sz="30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ru-RU" sz="3000" spc="9" strike="noStrike">
                <a:solidFill>
                  <a:schemeClr val="lt1"/>
                </a:solidFill>
                <a:latin typeface="Century Schoolbook"/>
              </a:rPr>
              <a:t>ноги контактують з ґрунтом </a:t>
            </a:r>
            <a:endParaRPr b="0" lang="uk-UA" sz="30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ru-RU" sz="3000" spc="9" strike="noStrike">
                <a:solidFill>
                  <a:schemeClr val="lt1"/>
                </a:solidFill>
                <a:latin typeface="Century Schoolbook"/>
              </a:rPr>
              <a:t>активуються фіксатори (магніти) </a:t>
            </a:r>
            <a:endParaRPr b="0" lang="uk-UA" sz="30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ru-RU" sz="3000" spc="9" strike="noStrike">
                <a:solidFill>
                  <a:schemeClr val="lt1"/>
                </a:solidFill>
                <a:latin typeface="Century Schoolbook"/>
              </a:rPr>
              <a:t>лапи блокуються у стабільному положенні </a:t>
            </a:r>
            <a:endParaRPr b="0" lang="uk-UA" sz="3000" spc="-1" strike="noStrike">
              <a:solidFill>
                <a:srgbClr val="000000"/>
              </a:solidFill>
              <a:latin typeface="Arial"/>
            </a:endParaRPr>
          </a:p>
          <a:p>
            <a:pPr indent="0" defTabSz="1371600">
              <a:lnSpc>
                <a:spcPct val="95000"/>
              </a:lnSpc>
              <a:spcBef>
                <a:spcPts val="2100"/>
              </a:spcBef>
              <a:spcAft>
                <a:spcPts val="300"/>
              </a:spcAft>
              <a:buNone/>
              <a:tabLst>
                <a:tab algn="l" pos="0"/>
              </a:tabLst>
            </a:pPr>
            <a:endParaRPr b="0" lang="uk-UA" sz="3000" spc="-1" strike="noStrike">
              <a:solidFill>
                <a:srgbClr val="000000"/>
              </a:solidFill>
              <a:latin typeface="Arial"/>
            </a:endParaRPr>
          </a:p>
          <a:p>
            <a:pPr indent="0" defTabSz="1371600">
              <a:lnSpc>
                <a:spcPct val="95000"/>
              </a:lnSpc>
              <a:spcBef>
                <a:spcPts val="2100"/>
              </a:spcBef>
              <a:spcAft>
                <a:spcPts val="300"/>
              </a:spcAft>
              <a:buNone/>
              <a:tabLst>
                <a:tab algn="l" pos="0"/>
              </a:tabLst>
            </a:pPr>
            <a:endParaRPr b="0" lang="uk-UA" sz="3000" spc="-1" strike="noStrike">
              <a:solidFill>
                <a:srgbClr val="000000"/>
              </a:solidFill>
              <a:latin typeface="Arial"/>
            </a:endParaRPr>
          </a:p>
          <a:p>
            <a:pPr indent="0" defTabSz="1371600">
              <a:lnSpc>
                <a:spcPct val="95000"/>
              </a:lnSpc>
              <a:spcBef>
                <a:spcPts val="2100"/>
              </a:spcBef>
              <a:spcAft>
                <a:spcPts val="300"/>
              </a:spcAft>
              <a:buNone/>
              <a:tabLst>
                <a:tab algn="l" pos="0"/>
              </a:tabLst>
            </a:pPr>
            <a:r>
              <a:rPr b="0" lang="ru-RU" sz="3000" spc="9" strike="noStrike">
                <a:solidFill>
                  <a:schemeClr val="dk1"/>
                </a:solidFill>
                <a:latin typeface="Century Schoolbook"/>
              </a:rPr>
              <a:t>   </a:t>
            </a:r>
            <a:r>
              <a:rPr b="1" lang="ru-RU" sz="3200" spc="9" strike="noStrike">
                <a:solidFill>
                  <a:srgbClr val="ffc000"/>
                </a:solidFill>
                <a:latin typeface="Century Schoolbook"/>
              </a:rPr>
              <a:t>Це запобігає:</a:t>
            </a:r>
            <a:endParaRPr b="0" lang="uk-UA" sz="32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ru-RU" sz="3000" spc="9" strike="noStrike">
                <a:solidFill>
                  <a:schemeClr val="lt1"/>
                </a:solidFill>
                <a:latin typeface="Century Schoolbook"/>
              </a:rPr>
              <a:t>хитанню </a:t>
            </a:r>
            <a:endParaRPr b="0" lang="uk-UA" sz="30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ru-RU" sz="3000" spc="9" strike="noStrike">
                <a:solidFill>
                  <a:schemeClr val="lt1"/>
                </a:solidFill>
                <a:latin typeface="Century Schoolbook"/>
              </a:rPr>
              <a:t>перекиданню </a:t>
            </a:r>
            <a:endParaRPr b="0" lang="uk-UA" sz="30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ru-RU" sz="3000" spc="9" strike="noStrike">
                <a:solidFill>
                  <a:schemeClr val="lt1"/>
                </a:solidFill>
                <a:latin typeface="Century Schoolbook"/>
              </a:rPr>
              <a:t>зміщенню</a:t>
            </a:r>
            <a:endParaRPr b="0" lang="uk-UA" sz="3000" spc="-1" strike="noStrike">
              <a:solidFill>
                <a:srgbClr val="000000"/>
              </a:solidFill>
              <a:latin typeface="Arial"/>
            </a:endParaRPr>
          </a:p>
          <a:p>
            <a:pPr indent="0" defTabSz="1371600">
              <a:lnSpc>
                <a:spcPct val="95000"/>
              </a:lnSpc>
              <a:spcBef>
                <a:spcPts val="2100"/>
              </a:spcBef>
              <a:spcAft>
                <a:spcPts val="300"/>
              </a:spcAft>
              <a:buNone/>
              <a:tabLst>
                <a:tab algn="l" pos="0"/>
              </a:tabLst>
            </a:pPr>
            <a:endParaRPr b="0" lang="uk-UA" sz="3000" spc="-1" strike="noStrike">
              <a:solidFill>
                <a:srgbClr val="000000"/>
              </a:solidFill>
              <a:latin typeface="Arial"/>
            </a:endParaRPr>
          </a:p>
        </p:txBody>
      </p:sp>
      <p:sp>
        <p:nvSpPr>
          <p:cNvPr id="189" name="PlaceHolder 3"/>
          <p:cNvSpPr>
            <a:spLocks noGrp="1"/>
          </p:cNvSpPr>
          <p:nvPr>
            <p:ph/>
          </p:nvPr>
        </p:nvSpPr>
        <p:spPr>
          <a:xfrm>
            <a:off x="286920" y="2119320"/>
            <a:ext cx="7056000" cy="7344000"/>
          </a:xfrm>
          <a:prstGeom prst="rect">
            <a:avLst/>
          </a:prstGeom>
          <a:noFill/>
          <a:ln w="0">
            <a:noFill/>
          </a:ln>
        </p:spPr>
        <p:txBody>
          <a:bodyPr lIns="91440" rIns="91440" tIns="45720" bIns="45720" anchor="t">
            <a:normAutofit/>
          </a:bodyPr>
          <a:p>
            <a:pPr indent="0" algn="just" defTabSz="1371600">
              <a:lnSpc>
                <a:spcPct val="114000"/>
              </a:lnSpc>
              <a:spcBef>
                <a:spcPts val="1199"/>
              </a:spcBef>
              <a:spcAft>
                <a:spcPts val="300"/>
              </a:spcAft>
              <a:buNone/>
              <a:tabLst>
                <a:tab algn="l" pos="0"/>
              </a:tabLst>
            </a:pPr>
            <a:r>
              <a:rPr b="0" lang="uk-UA" sz="2800" spc="9" strike="noStrike">
                <a:solidFill>
                  <a:schemeClr val="lt1"/>
                </a:solidFill>
                <a:latin typeface="Century Schoolbook"/>
              </a:rPr>
              <a:t>Запропоновано посадковий модуль з </a:t>
            </a:r>
            <a:r>
              <a:rPr b="1" lang="uk-UA" sz="2800" spc="9" strike="noStrike">
                <a:solidFill>
                  <a:schemeClr val="lt1"/>
                </a:solidFill>
                <a:latin typeface="Century Schoolbook"/>
              </a:rPr>
              <a:t>адаптивними ногами</a:t>
            </a:r>
            <a:r>
              <a:rPr b="0" lang="uk-UA" sz="2800" spc="9" strike="noStrike">
                <a:solidFill>
                  <a:schemeClr val="lt1"/>
                </a:solidFill>
                <a:latin typeface="Century Schoolbook"/>
              </a:rPr>
              <a:t>, які:</a:t>
            </a:r>
            <a:endParaRPr b="0" lang="uk-UA" sz="2800" spc="-1" strike="noStrike">
              <a:solidFill>
                <a:srgbClr val="000000"/>
              </a:solidFill>
              <a:latin typeface="Arial"/>
            </a:endParaRPr>
          </a:p>
          <a:p>
            <a:pPr marL="432000" indent="-324000" algn="just" defTabSz="1371600">
              <a:lnSpc>
                <a:spcPct val="114000"/>
              </a:lnSpc>
              <a:spcBef>
                <a:spcPts val="1199"/>
              </a:spcBef>
              <a:spcAft>
                <a:spcPts val="300"/>
              </a:spcAft>
              <a:buClr>
                <a:srgbClr val="6f6f74"/>
              </a:buClr>
              <a:buSzPct val="80000"/>
              <a:buFont typeface="Arial"/>
              <a:buChar char="•"/>
              <a:tabLst>
                <a:tab algn="l" pos="0"/>
              </a:tabLst>
            </a:pPr>
            <a:r>
              <a:rPr b="0" lang="uk-UA" sz="2800" spc="9" strike="noStrike">
                <a:solidFill>
                  <a:schemeClr val="lt1"/>
                </a:solidFill>
                <a:latin typeface="Century Schoolbook"/>
              </a:rPr>
              <a:t>підлаштовуються під рельєф </a:t>
            </a:r>
            <a:endParaRPr b="0" lang="uk-UA" sz="2800" spc="-1" strike="noStrike">
              <a:solidFill>
                <a:srgbClr val="000000"/>
              </a:solidFill>
              <a:latin typeface="Arial"/>
            </a:endParaRPr>
          </a:p>
          <a:p>
            <a:pPr marL="432000" indent="-324000" algn="just" defTabSz="1371600">
              <a:lnSpc>
                <a:spcPct val="114000"/>
              </a:lnSpc>
              <a:spcBef>
                <a:spcPts val="1199"/>
              </a:spcBef>
              <a:spcAft>
                <a:spcPts val="300"/>
              </a:spcAft>
              <a:buClr>
                <a:srgbClr val="6f6f74"/>
              </a:buClr>
              <a:buSzPct val="80000"/>
              <a:buFont typeface="Arial"/>
              <a:buChar char="•"/>
              <a:tabLst>
                <a:tab algn="l" pos="0"/>
              </a:tabLst>
            </a:pPr>
            <a:r>
              <a:rPr b="0" lang="uk-UA" sz="2800" spc="9" strike="noStrike">
                <a:solidFill>
                  <a:schemeClr val="lt1"/>
                </a:solidFill>
                <a:latin typeface="Century Schoolbook"/>
              </a:rPr>
              <a:t>після контакту </a:t>
            </a:r>
            <a:r>
              <a:rPr b="1" lang="uk-UA" sz="2800" spc="9" strike="noStrike">
                <a:solidFill>
                  <a:schemeClr val="lt1"/>
                </a:solidFill>
                <a:latin typeface="Century Schoolbook"/>
              </a:rPr>
              <a:t>фіксуються за допомогою магнітного механізму</a:t>
            </a:r>
            <a:r>
              <a:rPr b="0" lang="uk-UA" sz="2800" spc="9" strike="noStrike">
                <a:solidFill>
                  <a:schemeClr val="lt1"/>
                </a:solidFill>
                <a:latin typeface="Century Schoolbook"/>
              </a:rPr>
              <a:t> </a:t>
            </a:r>
            <a:endParaRPr b="0" lang="uk-UA" sz="2800" spc="-1" strike="noStrike">
              <a:solidFill>
                <a:srgbClr val="000000"/>
              </a:solidFill>
              <a:latin typeface="Arial"/>
            </a:endParaRPr>
          </a:p>
          <a:p>
            <a:pPr marL="432000" indent="-324000" algn="just" defTabSz="1371600">
              <a:lnSpc>
                <a:spcPct val="114000"/>
              </a:lnSpc>
              <a:spcBef>
                <a:spcPts val="1199"/>
              </a:spcBef>
              <a:spcAft>
                <a:spcPts val="300"/>
              </a:spcAft>
              <a:buClr>
                <a:srgbClr val="6f6f74"/>
              </a:buClr>
              <a:buSzPct val="80000"/>
              <a:buFont typeface="Arial"/>
              <a:buChar char="•"/>
              <a:tabLst>
                <a:tab algn="l" pos="0"/>
              </a:tabLst>
            </a:pPr>
            <a:r>
              <a:rPr b="0" lang="uk-UA" sz="2800" spc="9" strike="noStrike">
                <a:solidFill>
                  <a:schemeClr val="lt1"/>
                </a:solidFill>
                <a:latin typeface="Century Schoolbook"/>
              </a:rPr>
              <a:t>забезпечують стабільність конструкції</a:t>
            </a:r>
            <a:endParaRPr b="0" lang="uk-UA" sz="2800" spc="-1" strike="noStrike">
              <a:solidFill>
                <a:srgbClr val="000000"/>
              </a:solidFill>
              <a:latin typeface="Arial"/>
            </a:endParaRPr>
          </a:p>
          <a:p>
            <a:pPr indent="0" algn="just" defTabSz="1371600">
              <a:lnSpc>
                <a:spcPct val="114000"/>
              </a:lnSpc>
              <a:spcBef>
                <a:spcPts val="1199"/>
              </a:spcBef>
              <a:spcAft>
                <a:spcPts val="300"/>
              </a:spcAft>
              <a:buNone/>
              <a:tabLst>
                <a:tab algn="l" pos="0"/>
              </a:tabLst>
            </a:pPr>
            <a:r>
              <a:rPr b="0" lang="uk-UA" sz="2800" spc="9" strike="noStrike">
                <a:solidFill>
                  <a:schemeClr val="lt1"/>
                </a:solidFill>
                <a:latin typeface="Century Schoolbook"/>
              </a:rPr>
              <a:t> </a:t>
            </a:r>
            <a:endParaRPr b="0" lang="uk-UA" sz="2800" spc="-1" strike="noStrike">
              <a:solidFill>
                <a:srgbClr val="000000"/>
              </a:solidFill>
              <a:latin typeface="Arial"/>
            </a:endParaRPr>
          </a:p>
          <a:p>
            <a:pPr indent="0" algn="just" defTabSz="1371600">
              <a:lnSpc>
                <a:spcPct val="114000"/>
              </a:lnSpc>
              <a:spcBef>
                <a:spcPts val="1199"/>
              </a:spcBef>
              <a:spcAft>
                <a:spcPts val="300"/>
              </a:spcAft>
              <a:buNone/>
              <a:tabLst>
                <a:tab algn="l" pos="0"/>
              </a:tabLst>
            </a:pPr>
            <a:endParaRPr b="0" lang="uk-UA" sz="2800" spc="-1" strike="noStrike">
              <a:solidFill>
                <a:srgbClr val="000000"/>
              </a:solidFill>
              <a:latin typeface="Arial"/>
            </a:endParaRPr>
          </a:p>
          <a:p>
            <a:pPr indent="0" defTabSz="1371600">
              <a:lnSpc>
                <a:spcPct val="114000"/>
              </a:lnSpc>
              <a:spcBef>
                <a:spcPts val="1199"/>
              </a:spcBef>
              <a:spcAft>
                <a:spcPts val="300"/>
              </a:spcAft>
              <a:buNone/>
              <a:tabLst>
                <a:tab algn="l" pos="0"/>
              </a:tabLst>
            </a:pPr>
            <a:r>
              <a:rPr b="0" lang="uk-UA" sz="2800" spc="9" strike="noStrike">
                <a:solidFill>
                  <a:schemeClr val="lt1"/>
                </a:solidFill>
                <a:latin typeface="Century Schoolbook"/>
              </a:rPr>
              <a:t>📌</a:t>
            </a:r>
            <a:r>
              <a:rPr b="0" lang="uk-UA" sz="2800" spc="9" strike="noStrike">
                <a:solidFill>
                  <a:schemeClr val="lt1"/>
                </a:solidFill>
                <a:latin typeface="Century Schoolbook"/>
              </a:rPr>
              <a:t>Особливість:</a:t>
            </a:r>
            <a:br>
              <a:rPr sz="2800"/>
            </a:br>
            <a:r>
              <a:rPr b="1" lang="uk-UA" sz="2800" spc="9" strike="noStrike">
                <a:solidFill>
                  <a:srgbClr val="ffc000"/>
                </a:solidFill>
                <a:latin typeface="Century Schoolbook"/>
              </a:rPr>
              <a:t>механічна фіксація замість складної електроніки</a:t>
            </a:r>
            <a:endParaRPr b="0" lang="uk-UA" sz="2800" spc="-1" strike="noStrike">
              <a:solidFill>
                <a:srgbClr val="000000"/>
              </a:solidFill>
              <a:latin typeface="Arial"/>
            </a:endParaRPr>
          </a:p>
          <a:p>
            <a:pPr indent="0" defTabSz="1371600">
              <a:lnSpc>
                <a:spcPct val="114000"/>
              </a:lnSpc>
              <a:spcBef>
                <a:spcPts val="1199"/>
              </a:spcBef>
              <a:spcAft>
                <a:spcPts val="300"/>
              </a:spcAft>
              <a:buNone/>
              <a:tabLst>
                <a:tab algn="l" pos="0"/>
              </a:tabLst>
            </a:pPr>
            <a:endParaRPr b="0" lang="uk-UA" sz="1950" spc="-1" strike="noStrike">
              <a:solidFill>
                <a:srgbClr val="000000"/>
              </a:solidFill>
              <a:latin typeface="Arial"/>
            </a:endParaRPr>
          </a:p>
        </p:txBody>
      </p:sp>
      <p:sp>
        <p:nvSpPr>
          <p:cNvPr id="190" name="Freeform 3"/>
          <p:cNvSpPr/>
          <p:nvPr/>
        </p:nvSpPr>
        <p:spPr>
          <a:xfrm flipH="1" rot="14505000">
            <a:off x="11410920" y="5250960"/>
            <a:ext cx="5640480" cy="4140720"/>
          </a:xfrm>
          <a:custGeom>
            <a:avLst/>
            <a:gdLst>
              <a:gd name="textAreaLeft" fmla="*/ -360 w 5640480"/>
              <a:gd name="textAreaRight" fmla="*/ 5640840 w 5640480"/>
              <a:gd name="textAreaTop" fmla="*/ 0 h 4140720"/>
              <a:gd name="textAreaBottom" fmla="*/ 4141440 h 4140720"/>
            </a:gdLst>
            <a:ahLst/>
            <a:rect l="textAreaLeft" t="textAreaTop" r="textAreaRight" b="textAreaBottom"/>
            <a:pathLst>
              <a:path w="6649312" h="4545711">
                <a:moveTo>
                  <a:pt x="6649312" y="0"/>
                </a:moveTo>
                <a:lnTo>
                  <a:pt x="0" y="0"/>
                </a:lnTo>
                <a:lnTo>
                  <a:pt x="0" y="4545712"/>
                </a:lnTo>
                <a:lnTo>
                  <a:pt x="6649312" y="4545712"/>
                </a:lnTo>
                <a:lnTo>
                  <a:pt x="6649312"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pPr defTabSz="457200">
              <a:lnSpc>
                <a:spcPct val="100000"/>
              </a:lnSpc>
            </a:pPr>
            <a:endParaRPr b="0" lang="uk-UA" sz="1800" spc="-1" strike="noStrike">
              <a:solidFill>
                <a:schemeClr val="dk1"/>
              </a:solidFill>
              <a:latin typeface="Century Schoolbook"/>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91" name="Freeform 5"/>
          <p:cNvSpPr/>
          <p:nvPr/>
        </p:nvSpPr>
        <p:spPr>
          <a:xfrm flipH="1">
            <a:off x="1294560" y="6295680"/>
            <a:ext cx="5592960" cy="3823200"/>
          </a:xfrm>
          <a:custGeom>
            <a:avLst/>
            <a:gdLst>
              <a:gd name="textAreaLeft" fmla="*/ -360 w 5592960"/>
              <a:gd name="textAreaRight" fmla="*/ 5593320 w 5592960"/>
              <a:gd name="textAreaTop" fmla="*/ 0 h 3823200"/>
              <a:gd name="textAreaBottom" fmla="*/ 3823920 h 3823200"/>
            </a:gdLst>
            <a:ahLst/>
            <a:rect l="textAreaLeft" t="textAreaTop" r="textAreaRight" b="textAreaBottom"/>
            <a:pathLst>
              <a:path w="5593527" h="3823938">
                <a:moveTo>
                  <a:pt x="5593527" y="0"/>
                </a:moveTo>
                <a:lnTo>
                  <a:pt x="0" y="0"/>
                </a:lnTo>
                <a:lnTo>
                  <a:pt x="0" y="3823938"/>
                </a:lnTo>
                <a:lnTo>
                  <a:pt x="5593527" y="3823938"/>
                </a:lnTo>
                <a:lnTo>
                  <a:pt x="5593527"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pPr>
              <a:lnSpc>
                <a:spcPct val="100000"/>
              </a:lnSpc>
            </a:pPr>
            <a:endParaRPr b="0" lang="uk-UA" sz="1800" spc="-1" strike="noStrike">
              <a:solidFill>
                <a:srgbClr val="000000"/>
              </a:solidFill>
              <a:latin typeface="Arial"/>
            </a:endParaRPr>
          </a:p>
        </p:txBody>
      </p:sp>
      <p:sp>
        <p:nvSpPr>
          <p:cNvPr id="192" name="Freeform 6"/>
          <p:cNvSpPr/>
          <p:nvPr/>
        </p:nvSpPr>
        <p:spPr>
          <a:xfrm>
            <a:off x="7532280" y="746280"/>
            <a:ext cx="9459720" cy="6845760"/>
          </a:xfrm>
          <a:custGeom>
            <a:avLst/>
            <a:gdLst>
              <a:gd name="textAreaLeft" fmla="*/ 0 w 9459720"/>
              <a:gd name="textAreaRight" fmla="*/ 9460440 w 9459720"/>
              <a:gd name="textAreaTop" fmla="*/ 0 h 6845760"/>
              <a:gd name="textAreaBottom" fmla="*/ 6846480 h 6845760"/>
            </a:gdLst>
            <a:ahLst/>
            <a:rect l="textAreaLeft" t="textAreaTop" r="textAreaRight" b="textAreaBottom"/>
            <a:pathLst>
              <a:path w="9915151" h="6846582">
                <a:moveTo>
                  <a:pt x="0" y="0"/>
                </a:moveTo>
                <a:lnTo>
                  <a:pt x="9915150" y="0"/>
                </a:lnTo>
                <a:lnTo>
                  <a:pt x="9915150" y="6846583"/>
                </a:lnTo>
                <a:lnTo>
                  <a:pt x="0" y="6846583"/>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pPr>
              <a:lnSpc>
                <a:spcPct val="100000"/>
              </a:lnSpc>
            </a:pPr>
            <a:endParaRPr b="0" lang="uk-UA" sz="1800" spc="-1" strike="noStrike">
              <a:solidFill>
                <a:srgbClr val="000000"/>
              </a:solidFill>
              <a:latin typeface="Arial"/>
            </a:endParaRPr>
          </a:p>
        </p:txBody>
      </p:sp>
      <p:sp>
        <p:nvSpPr>
          <p:cNvPr id="193" name="Freeform 7"/>
          <p:cNvSpPr/>
          <p:nvPr/>
        </p:nvSpPr>
        <p:spPr>
          <a:xfrm>
            <a:off x="12507840" y="7592760"/>
            <a:ext cx="4392720" cy="2154240"/>
          </a:xfrm>
          <a:custGeom>
            <a:avLst/>
            <a:gdLst>
              <a:gd name="textAreaLeft" fmla="*/ 0 w 4392720"/>
              <a:gd name="textAreaRight" fmla="*/ 4393440 w 4392720"/>
              <a:gd name="textAreaTop" fmla="*/ 0 h 2154240"/>
              <a:gd name="textAreaBottom" fmla="*/ 2154960 h 2154240"/>
            </a:gdLst>
            <a:ahLst/>
            <a:rect l="textAreaLeft" t="textAreaTop" r="textAreaRight" b="textAreaBottom"/>
            <a:pathLst>
              <a:path w="4939623" h="2155125">
                <a:moveTo>
                  <a:pt x="0" y="0"/>
                </a:moveTo>
                <a:lnTo>
                  <a:pt x="4939622" y="0"/>
                </a:lnTo>
                <a:lnTo>
                  <a:pt x="4939622" y="2155125"/>
                </a:lnTo>
                <a:lnTo>
                  <a:pt x="0" y="2155125"/>
                </a:lnTo>
                <a:lnTo>
                  <a:pt x="0" y="0"/>
                </a:lnTo>
                <a:close/>
              </a:path>
            </a:pathLst>
          </a:custGeom>
          <a:blipFill rotWithShape="0">
            <a:blip r:embed="rId3"/>
            <a:srcRect/>
            <a:stretch/>
          </a:blipFill>
          <a:ln w="0">
            <a:noFill/>
          </a:ln>
        </p:spPr>
        <p:style>
          <a:lnRef idx="0"/>
          <a:fillRef idx="0"/>
          <a:effectRef idx="0"/>
          <a:fontRef idx="minor"/>
        </p:style>
        <p:txBody>
          <a:bodyPr lIns="90000" rIns="90000" tIns="45000" bIns="45000" anchor="t">
            <a:noAutofit/>
          </a:bodyPr>
          <a:p>
            <a:pPr>
              <a:lnSpc>
                <a:spcPct val="100000"/>
              </a:lnSpc>
            </a:pPr>
            <a:endParaRPr b="0" lang="uk-UA" sz="1800" spc="-1" strike="noStrike">
              <a:solidFill>
                <a:srgbClr val="000000"/>
              </a:solidFill>
              <a:latin typeface="Arial"/>
            </a:endParaRPr>
          </a:p>
        </p:txBody>
      </p:sp>
      <p:sp>
        <p:nvSpPr>
          <p:cNvPr id="194" name="TextBox 8"/>
          <p:cNvSpPr/>
          <p:nvPr/>
        </p:nvSpPr>
        <p:spPr>
          <a:xfrm>
            <a:off x="829440" y="2793600"/>
            <a:ext cx="5584680" cy="4409280"/>
          </a:xfrm>
          <a:prstGeom prst="rect">
            <a:avLst/>
          </a:prstGeom>
          <a:noFill/>
          <a:ln w="0">
            <a:noFill/>
          </a:ln>
        </p:spPr>
        <p:style>
          <a:lnRef idx="0"/>
          <a:fillRef idx="0"/>
          <a:effectRef idx="0"/>
          <a:fontRef idx="minor"/>
        </p:style>
        <p:txBody>
          <a:bodyPr lIns="0" rIns="0" tIns="0" bIns="0" anchor="t">
            <a:spAutoFit/>
          </a:bodyPr>
          <a:p>
            <a:pPr defTabSz="457200">
              <a:lnSpc>
                <a:spcPts val="4340"/>
              </a:lnSpc>
            </a:pPr>
            <a:r>
              <a:rPr b="0" lang="en-US" sz="3100" spc="-1" strike="noStrike">
                <a:solidFill>
                  <a:srgbClr val="eaefef"/>
                </a:solidFill>
                <a:latin typeface="Canva Sans"/>
                <a:ea typeface="Canva Sans"/>
              </a:rPr>
              <a:t>Це є пристрій який допомагає астронавтам виконати посадку на місяць працює на будь-якому рельєфі (рівному чи нерівному) але вони можуть бути тільки каміння або підйоми не більші ніж ноги пристроя для посадки.</a:t>
            </a:r>
            <a:endParaRPr b="0" lang="uk-UA" sz="3100" spc="-1" strike="noStrike">
              <a:solidFill>
                <a:srgbClr val="ffffff"/>
              </a:solidFill>
              <a:latin typeface="Arial"/>
            </a:endParaRPr>
          </a:p>
        </p:txBody>
      </p:sp>
      <p:sp>
        <p:nvSpPr>
          <p:cNvPr id="195" name="TextBox 9"/>
          <p:cNvSpPr/>
          <p:nvPr/>
        </p:nvSpPr>
        <p:spPr>
          <a:xfrm>
            <a:off x="8502120" y="8032680"/>
            <a:ext cx="4392720" cy="1030680"/>
          </a:xfrm>
          <a:prstGeom prst="rect">
            <a:avLst/>
          </a:prstGeom>
          <a:noFill/>
          <a:ln w="0">
            <a:noFill/>
          </a:ln>
        </p:spPr>
        <p:style>
          <a:lnRef idx="0"/>
          <a:fillRef idx="0"/>
          <a:effectRef idx="0"/>
          <a:fontRef idx="minor"/>
        </p:style>
        <p:txBody>
          <a:bodyPr lIns="0" rIns="0" tIns="0" bIns="0" anchor="t">
            <a:spAutoFit/>
          </a:bodyPr>
          <a:p>
            <a:pPr algn="ctr" defTabSz="457200">
              <a:lnSpc>
                <a:spcPts val="4059"/>
              </a:lnSpc>
            </a:pPr>
            <a:r>
              <a:rPr b="0" lang="en-US" sz="2900" spc="-1" strike="noStrike">
                <a:solidFill>
                  <a:srgbClr val="eaefef"/>
                </a:solidFill>
                <a:latin typeface="Canva Sans"/>
                <a:ea typeface="Canva Sans"/>
              </a:rPr>
              <a:t>модель пристрою для місячної посадки.</a:t>
            </a:r>
            <a:endParaRPr b="0" lang="uk-UA" sz="2900" spc="-1" strike="noStrike">
              <a:solidFill>
                <a:srgbClr val="ffffff"/>
              </a:solidFill>
              <a:latin typeface="Arial"/>
            </a:endParaRPr>
          </a:p>
        </p:txBody>
      </p:sp>
      <p:sp>
        <p:nvSpPr>
          <p:cNvPr id="196" name="TextBox 10"/>
          <p:cNvSpPr/>
          <p:nvPr/>
        </p:nvSpPr>
        <p:spPr>
          <a:xfrm>
            <a:off x="829440" y="706320"/>
            <a:ext cx="8501400" cy="1836000"/>
          </a:xfrm>
          <a:prstGeom prst="rect">
            <a:avLst/>
          </a:prstGeom>
          <a:noFill/>
          <a:ln w="0">
            <a:noFill/>
          </a:ln>
        </p:spPr>
        <p:style>
          <a:lnRef idx="0"/>
          <a:fillRef idx="0"/>
          <a:effectRef idx="0"/>
          <a:fontRef idx="minor"/>
        </p:style>
        <p:txBody>
          <a:bodyPr lIns="0" rIns="0" tIns="0" bIns="0" anchor="t">
            <a:spAutoFit/>
          </a:bodyPr>
          <a:p>
            <a:pPr defTabSz="457200">
              <a:lnSpc>
                <a:spcPts val="7228"/>
              </a:lnSpc>
            </a:pPr>
            <a:r>
              <a:rPr b="0" lang="en-US" sz="7230" spc="-1" strike="noStrike">
                <a:solidFill>
                  <a:srgbClr val="eaefef"/>
                </a:solidFill>
                <a:latin typeface="League Spartan"/>
                <a:ea typeface="League Spartan"/>
              </a:rPr>
              <a:t>ЩО ЦЕ ЗА ПРИСТРІЙ</a:t>
            </a:r>
            <a:endParaRPr b="0" lang="uk-UA" sz="723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97" name="Freeform 2"/>
          <p:cNvSpPr/>
          <p:nvPr/>
        </p:nvSpPr>
        <p:spPr>
          <a:xfrm>
            <a:off x="0" y="0"/>
            <a:ext cx="9138600" cy="6373800"/>
          </a:xfrm>
          <a:custGeom>
            <a:avLst/>
            <a:gdLst>
              <a:gd name="textAreaLeft" fmla="*/ 0 w 9138600"/>
              <a:gd name="textAreaRight" fmla="*/ 9139320 w 9138600"/>
              <a:gd name="textAreaTop" fmla="*/ 0 h 6373800"/>
              <a:gd name="textAreaBottom" fmla="*/ 6374520 h 6373800"/>
            </a:gdLst>
            <a:ahLst/>
            <a:rect l="textAreaLeft" t="textAreaTop" r="textAreaRight" b="textAreaBottom"/>
            <a:pathLst>
              <a:path w="9139240" h="6374620">
                <a:moveTo>
                  <a:pt x="0" y="0"/>
                </a:moveTo>
                <a:lnTo>
                  <a:pt x="9139240" y="0"/>
                </a:lnTo>
                <a:lnTo>
                  <a:pt x="9139240" y="6374620"/>
                </a:lnTo>
                <a:lnTo>
                  <a:pt x="0" y="637462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pPr>
              <a:lnSpc>
                <a:spcPct val="100000"/>
              </a:lnSpc>
            </a:pPr>
            <a:endParaRPr b="0" lang="uk-UA" sz="1800" spc="-1" strike="noStrike">
              <a:solidFill>
                <a:srgbClr val="000000"/>
              </a:solidFill>
              <a:latin typeface="Arial"/>
            </a:endParaRPr>
          </a:p>
        </p:txBody>
      </p:sp>
      <p:sp>
        <p:nvSpPr>
          <p:cNvPr id="198" name="TextBox 3"/>
          <p:cNvSpPr/>
          <p:nvPr/>
        </p:nvSpPr>
        <p:spPr>
          <a:xfrm>
            <a:off x="9546120" y="971640"/>
            <a:ext cx="7247880" cy="6256440"/>
          </a:xfrm>
          <a:prstGeom prst="rect">
            <a:avLst/>
          </a:prstGeom>
          <a:noFill/>
          <a:ln w="0">
            <a:noFill/>
          </a:ln>
        </p:spPr>
        <p:style>
          <a:lnRef idx="0"/>
          <a:fillRef idx="0"/>
          <a:effectRef idx="0"/>
          <a:fontRef idx="minor"/>
        </p:style>
        <p:txBody>
          <a:bodyPr lIns="0" rIns="0" tIns="0" bIns="0" anchor="t">
            <a:spAutoFit/>
          </a:bodyPr>
          <a:p>
            <a:pPr algn="just" defTabSz="457200">
              <a:lnSpc>
                <a:spcPts val="4479"/>
              </a:lnSpc>
            </a:pPr>
            <a:r>
              <a:rPr b="1" i="1" lang="en-US" sz="3200" spc="-1" strike="noStrike">
                <a:solidFill>
                  <a:srgbClr val="ffffff"/>
                </a:solidFill>
                <a:latin typeface="Canva Sans Bold Italics"/>
                <a:ea typeface="Canva Sans Bold Italics"/>
              </a:rPr>
              <a:t>Цей пристрій  працює задопомогою магніта і ноги до якої прикріплина металева пластина коли вимикачі  на кінцях ніг обоє затиснуті магніти активуються і фіксують металеву пластину це блокує лапи і недає їм рухатись, що дасть йому приземлитись рівно незалежно від поверхні (каміння і так далі).</a:t>
            </a:r>
            <a:endParaRPr b="0" lang="uk-UA" sz="3200" spc="-1" strike="noStrike">
              <a:solidFill>
                <a:srgbClr val="ffffff"/>
              </a:solidFill>
              <a:latin typeface="Arial"/>
            </a:endParaRPr>
          </a:p>
        </p:txBody>
      </p:sp>
      <p:sp>
        <p:nvSpPr>
          <p:cNvPr id="199" name="TextBox 4"/>
          <p:cNvSpPr/>
          <p:nvPr/>
        </p:nvSpPr>
        <p:spPr>
          <a:xfrm>
            <a:off x="5687640" y="7181640"/>
            <a:ext cx="11106720" cy="2753640"/>
          </a:xfrm>
          <a:prstGeom prst="rect">
            <a:avLst/>
          </a:prstGeom>
          <a:noFill/>
          <a:ln w="0">
            <a:noFill/>
          </a:ln>
        </p:spPr>
        <p:style>
          <a:lnRef idx="0"/>
          <a:fillRef idx="0"/>
          <a:effectRef idx="0"/>
          <a:fontRef idx="minor"/>
        </p:style>
        <p:txBody>
          <a:bodyPr lIns="0" rIns="0" tIns="0" bIns="0" anchor="t">
            <a:spAutoFit/>
          </a:bodyPr>
          <a:p>
            <a:pPr defTabSz="457200">
              <a:lnSpc>
                <a:spcPts val="7228"/>
              </a:lnSpc>
            </a:pPr>
            <a:r>
              <a:rPr b="0" lang="en-US" sz="6900" spc="-1" strike="noStrike">
                <a:solidFill>
                  <a:srgbClr val="eaefef"/>
                </a:solidFill>
                <a:latin typeface="League Spartan"/>
                <a:ea typeface="League Spartan"/>
              </a:rPr>
              <a:t>ПРИНЦИП РОБОТИ ПОСАДКОВОГО ПРИСТРОЮ</a:t>
            </a:r>
            <a:endParaRPr b="0" lang="uk-UA" sz="6900" spc="-1" strike="noStrike">
              <a:solidFill>
                <a:srgbClr val="ffffff"/>
              </a:solidFill>
              <a:latin typeface="Arial"/>
            </a:endParaRPr>
          </a:p>
        </p:txBody>
      </p:sp>
      <p:sp>
        <p:nvSpPr>
          <p:cNvPr id="200" name="TextBox 5"/>
          <p:cNvSpPr/>
          <p:nvPr/>
        </p:nvSpPr>
        <p:spPr>
          <a:xfrm>
            <a:off x="4680" y="6317640"/>
            <a:ext cx="9138600" cy="515160"/>
          </a:xfrm>
          <a:prstGeom prst="rect">
            <a:avLst/>
          </a:prstGeom>
          <a:noFill/>
          <a:ln w="0">
            <a:noFill/>
          </a:ln>
        </p:spPr>
        <p:style>
          <a:lnRef idx="0"/>
          <a:fillRef idx="0"/>
          <a:effectRef idx="0"/>
          <a:fontRef idx="minor"/>
        </p:style>
        <p:txBody>
          <a:bodyPr lIns="0" rIns="0" tIns="0" bIns="0" anchor="t">
            <a:spAutoFit/>
          </a:bodyPr>
          <a:p>
            <a:pPr algn="ctr" defTabSz="457200">
              <a:lnSpc>
                <a:spcPts val="4059"/>
              </a:lnSpc>
            </a:pPr>
            <a:r>
              <a:rPr b="1" lang="en-US" sz="2900" spc="-1" strike="noStrike">
                <a:solidFill>
                  <a:srgbClr val="ffffff"/>
                </a:solidFill>
                <a:latin typeface="Canva Sans Bold"/>
                <a:ea typeface="Canva Sans Bold"/>
              </a:rPr>
              <a:t>поясснення деталей .</a:t>
            </a:r>
            <a:endParaRPr b="0" lang="uk-UA" sz="2900" spc="-1" strike="noStrike">
              <a:solidFill>
                <a:srgbClr val="ffffff"/>
              </a:solidFill>
              <a:latin typeface="Arial"/>
            </a:endParaRPr>
          </a:p>
        </p:txBody>
      </p:sp>
      <p:sp>
        <p:nvSpPr>
          <p:cNvPr id="201" name="TextBox 6"/>
          <p:cNvSpPr/>
          <p:nvPr/>
        </p:nvSpPr>
        <p:spPr>
          <a:xfrm>
            <a:off x="267840" y="6758280"/>
            <a:ext cx="8875440" cy="1493280"/>
          </a:xfrm>
          <a:prstGeom prst="rect">
            <a:avLst/>
          </a:prstGeom>
          <a:noFill/>
          <a:ln w="0">
            <a:noFill/>
          </a:ln>
        </p:spPr>
        <p:style>
          <a:lnRef idx="0"/>
          <a:fillRef idx="0"/>
          <a:effectRef idx="0"/>
          <a:fontRef idx="minor"/>
        </p:style>
        <p:txBody>
          <a:bodyPr lIns="0" rIns="0" tIns="0" bIns="0" anchor="t">
            <a:spAutoFit/>
          </a:bodyPr>
          <a:p>
            <a:pPr defTabSz="457200">
              <a:lnSpc>
                <a:spcPts val="3920"/>
              </a:lnSpc>
            </a:pPr>
            <a:r>
              <a:rPr b="1" lang="en-US" sz="2800" spc="-1" strike="noStrike">
                <a:solidFill>
                  <a:srgbClr val="ffffff"/>
                </a:solidFill>
                <a:latin typeface="Canva Sans Bold"/>
                <a:ea typeface="Canva Sans Bold"/>
              </a:rPr>
              <a:t>зелене - нога.</a:t>
            </a:r>
            <a:endParaRPr b="0" lang="uk-UA" sz="2800" spc="-1" strike="noStrike">
              <a:solidFill>
                <a:srgbClr val="ffffff"/>
              </a:solidFill>
              <a:latin typeface="Arial"/>
            </a:endParaRPr>
          </a:p>
          <a:p>
            <a:pPr defTabSz="457200">
              <a:lnSpc>
                <a:spcPts val="3920"/>
              </a:lnSpc>
            </a:pPr>
            <a:r>
              <a:rPr b="1" lang="en-US" sz="2800" spc="-1" strike="noStrike">
                <a:solidFill>
                  <a:srgbClr val="ffffff"/>
                </a:solidFill>
                <a:latin typeface="Canva Sans Bold"/>
                <a:ea typeface="Canva Sans Bold"/>
              </a:rPr>
              <a:t>червоний - магніт.</a:t>
            </a:r>
            <a:endParaRPr b="0" lang="uk-UA" sz="2800" spc="-1" strike="noStrike">
              <a:solidFill>
                <a:srgbClr val="ffffff"/>
              </a:solidFill>
              <a:latin typeface="Arial"/>
            </a:endParaRPr>
          </a:p>
          <a:p>
            <a:pPr defTabSz="457200">
              <a:lnSpc>
                <a:spcPts val="3920"/>
              </a:lnSpc>
            </a:pPr>
            <a:r>
              <a:rPr b="1" lang="en-US" sz="2800" spc="-1" strike="noStrike">
                <a:solidFill>
                  <a:srgbClr val="ffffff"/>
                </a:solidFill>
                <a:latin typeface="Canva Sans Bold"/>
                <a:ea typeface="Canva Sans Bold"/>
              </a:rPr>
              <a:t>оранжевий - пластина металу.</a:t>
            </a:r>
            <a:endParaRPr b="0" lang="uk-UA" sz="2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PlaceHolder 1"/>
          <p:cNvSpPr>
            <a:spLocks noGrp="1"/>
          </p:cNvSpPr>
          <p:nvPr>
            <p:ph type="title"/>
          </p:nvPr>
        </p:nvSpPr>
        <p:spPr>
          <a:xfrm>
            <a:off x="214200" y="7358040"/>
            <a:ext cx="16561080" cy="1465200"/>
          </a:xfrm>
          <a:prstGeom prst="rect">
            <a:avLst/>
          </a:prstGeom>
          <a:noFill/>
          <a:ln w="0">
            <a:noFill/>
          </a:ln>
        </p:spPr>
        <p:txBody>
          <a:bodyPr lIns="91440" rIns="91440" tIns="45720" bIns="45720" anchor="b">
            <a:noAutofit/>
          </a:bodyPr>
          <a:p>
            <a:pPr indent="0" defTabSz="1371600">
              <a:lnSpc>
                <a:spcPct val="90000"/>
              </a:lnSpc>
              <a:buNone/>
              <a:tabLst>
                <a:tab algn="l" pos="0"/>
              </a:tabLst>
            </a:pPr>
            <a:r>
              <a:rPr b="0" lang="ru-RU" sz="4200" spc="-75" strike="noStrike">
                <a:solidFill>
                  <a:schemeClr val="lt1"/>
                </a:solidFill>
                <a:latin typeface="Century Schoolbook"/>
              </a:rPr>
              <a:t>Послідовність посадки космічного апарата на місячну поверхню</a:t>
            </a:r>
            <a:endParaRPr b="0" lang="uk-UA" sz="4200" spc="-1" strike="noStrike">
              <a:solidFill>
                <a:srgbClr val="000000"/>
              </a:solidFill>
              <a:latin typeface="Arial"/>
            </a:endParaRPr>
          </a:p>
        </p:txBody>
      </p:sp>
      <p:pic>
        <p:nvPicPr>
          <p:cNvPr id="203" name="Рисунок 7" descr="Зображення, що містить мультфільм, картинки, ілюстрація&#10;&#10;Вміст, створений ШІ, може бути неправильним."/>
          <p:cNvPicPr/>
          <p:nvPr/>
        </p:nvPicPr>
        <p:blipFill>
          <a:blip r:embed="rId1"/>
          <a:stretch/>
        </p:blipFill>
        <p:spPr>
          <a:xfrm>
            <a:off x="8598600" y="672120"/>
            <a:ext cx="4145040" cy="6413760"/>
          </a:xfrm>
          <a:prstGeom prst="rect">
            <a:avLst/>
          </a:prstGeom>
          <a:ln w="0">
            <a:noFill/>
          </a:ln>
        </p:spPr>
      </p:pic>
      <p:pic>
        <p:nvPicPr>
          <p:cNvPr id="204" name="Рисунок 9" descr="Зображення, що містить птах, ілюстрація, мультфільм, картинки&#10;&#10;Вміст, створений ШІ, може бути неправильним."/>
          <p:cNvPicPr/>
          <p:nvPr/>
        </p:nvPicPr>
        <p:blipFill>
          <a:blip r:embed="rId2"/>
          <a:stretch/>
        </p:blipFill>
        <p:spPr>
          <a:xfrm>
            <a:off x="12991320" y="672120"/>
            <a:ext cx="4145040" cy="6413760"/>
          </a:xfrm>
          <a:prstGeom prst="rect">
            <a:avLst/>
          </a:prstGeom>
          <a:ln w="0">
            <a:noFill/>
          </a:ln>
        </p:spPr>
      </p:pic>
      <p:pic>
        <p:nvPicPr>
          <p:cNvPr id="205" name="Рисунок 11" descr="Зображення, що містить птах, малюнок, мультфільм, ілюстрація&#10;&#10;Вміст, створений ШІ, може бути неправильним."/>
          <p:cNvPicPr/>
          <p:nvPr/>
        </p:nvPicPr>
        <p:blipFill>
          <a:blip r:embed="rId3"/>
          <a:stretch/>
        </p:blipFill>
        <p:spPr>
          <a:xfrm>
            <a:off x="188640" y="678960"/>
            <a:ext cx="4052880" cy="6406920"/>
          </a:xfrm>
          <a:prstGeom prst="rect">
            <a:avLst/>
          </a:prstGeom>
          <a:ln w="0">
            <a:noFill/>
          </a:ln>
        </p:spPr>
      </p:pic>
      <p:pic>
        <p:nvPicPr>
          <p:cNvPr id="206" name="Рисунок 31" descr=""/>
          <p:cNvPicPr/>
          <p:nvPr/>
        </p:nvPicPr>
        <p:blipFill>
          <a:blip r:embed="rId4"/>
          <a:stretch/>
        </p:blipFill>
        <p:spPr>
          <a:xfrm>
            <a:off x="4370400" y="672120"/>
            <a:ext cx="4052880" cy="641376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07" name="TextBox 5"/>
          <p:cNvSpPr/>
          <p:nvPr/>
        </p:nvSpPr>
        <p:spPr>
          <a:xfrm>
            <a:off x="142920" y="390960"/>
            <a:ext cx="16201080" cy="2680560"/>
          </a:xfrm>
          <a:prstGeom prst="rect">
            <a:avLst/>
          </a:prstGeom>
          <a:noFill/>
          <a:ln w="0">
            <a:noFill/>
          </a:ln>
        </p:spPr>
        <p:style>
          <a:lnRef idx="0"/>
          <a:fillRef idx="0"/>
          <a:effectRef idx="0"/>
          <a:fontRef idx="minor"/>
        </p:style>
        <p:txBody>
          <a:bodyPr lIns="90000" rIns="90000" tIns="45000" bIns="45000" anchor="t">
            <a:spAutoFit/>
          </a:bodyPr>
          <a:p>
            <a:pPr algn="ctr" defTabSz="457200">
              <a:lnSpc>
                <a:spcPct val="100000"/>
              </a:lnSpc>
            </a:pPr>
            <a:r>
              <a:rPr b="1" lang="uk-UA" sz="5400" spc="-1" strike="noStrike">
                <a:solidFill>
                  <a:schemeClr val="lt1"/>
                </a:solidFill>
                <a:latin typeface="Century Schoolbook"/>
              </a:rPr>
              <a:t>ПОРІВНЯННЯ: </a:t>
            </a:r>
            <a:endParaRPr b="0" lang="uk-UA" sz="5400" spc="-1" strike="noStrike">
              <a:solidFill>
                <a:srgbClr val="ffffff"/>
              </a:solidFill>
              <a:latin typeface="Arial"/>
            </a:endParaRPr>
          </a:p>
          <a:p>
            <a:pPr algn="ctr" defTabSz="457200">
              <a:lnSpc>
                <a:spcPct val="100000"/>
              </a:lnSpc>
            </a:pPr>
            <a:r>
              <a:rPr b="1" lang="uk-UA" sz="5000" spc="-1" strike="noStrike">
                <a:solidFill>
                  <a:schemeClr val="lt1"/>
                </a:solidFill>
                <a:latin typeface="Century Schoolbook"/>
              </a:rPr>
              <a:t>Існуючі системи </a:t>
            </a:r>
            <a:r>
              <a:rPr b="1" lang="en-US" sz="5000" spc="-1" strike="noStrike">
                <a:solidFill>
                  <a:schemeClr val="lt1"/>
                </a:solidFill>
                <a:latin typeface="Century Schoolbook"/>
              </a:rPr>
              <a:t>vs</a:t>
            </a:r>
            <a:r>
              <a:rPr b="1" lang="uk-UA" sz="5000" spc="-1" strike="noStrike">
                <a:solidFill>
                  <a:schemeClr val="lt1"/>
                </a:solidFill>
                <a:latin typeface="Century Schoolbook"/>
              </a:rPr>
              <a:t> </a:t>
            </a:r>
            <a:r>
              <a:rPr b="1" lang="uk-UA" sz="5000" spc="-1" strike="noStrike">
                <a:solidFill>
                  <a:srgbClr val="ffff00"/>
                </a:solidFill>
                <a:latin typeface="Century Schoolbook"/>
              </a:rPr>
              <a:t>Запропонована систама</a:t>
            </a:r>
            <a:endParaRPr b="0" lang="uk-UA" sz="5000" spc="-1" strike="noStrike">
              <a:solidFill>
                <a:srgbClr val="ffffff"/>
              </a:solidFill>
              <a:latin typeface="Arial"/>
            </a:endParaRPr>
          </a:p>
          <a:p>
            <a:pPr algn="ctr" defTabSz="457200">
              <a:lnSpc>
                <a:spcPct val="100000"/>
              </a:lnSpc>
            </a:pPr>
            <a:r>
              <a:rPr b="0" lang="uk-UA" sz="4800" spc="-1" strike="noStrike">
                <a:solidFill>
                  <a:schemeClr val="lt1"/>
                </a:solidFill>
                <a:latin typeface="Century Schoolbook"/>
              </a:rPr>
              <a:t>Адаптивна система посадки на Місяць</a:t>
            </a:r>
            <a:r>
              <a:rPr b="1" lang="uk-UA" sz="4800" spc="-1" strike="noStrike">
                <a:solidFill>
                  <a:schemeClr val="lt1"/>
                </a:solidFill>
                <a:latin typeface="Century Schoolbook"/>
              </a:rPr>
              <a:t> </a:t>
            </a:r>
            <a:endParaRPr b="0" lang="uk-UA" sz="4800" spc="-1" strike="noStrike">
              <a:solidFill>
                <a:srgbClr val="ffffff"/>
              </a:solidFill>
              <a:latin typeface="Arial"/>
            </a:endParaRPr>
          </a:p>
          <a:p>
            <a:pPr defTabSz="457200">
              <a:lnSpc>
                <a:spcPct val="100000"/>
              </a:lnSpc>
            </a:pPr>
            <a:endParaRPr b="0" lang="uk-UA" sz="1800" spc="-1" strike="noStrike">
              <a:solidFill>
                <a:srgbClr val="ffffff"/>
              </a:solidFill>
              <a:latin typeface="Arial"/>
            </a:endParaRPr>
          </a:p>
        </p:txBody>
      </p:sp>
      <p:pic>
        <p:nvPicPr>
          <p:cNvPr id="208" name="Рисунок 7" descr=""/>
          <p:cNvPicPr/>
          <p:nvPr/>
        </p:nvPicPr>
        <p:blipFill>
          <a:blip r:embed="rId1"/>
          <a:stretch/>
        </p:blipFill>
        <p:spPr>
          <a:xfrm>
            <a:off x="214920" y="3271320"/>
            <a:ext cx="16561080" cy="6897240"/>
          </a:xfrm>
          <a:prstGeom prst="rect">
            <a:avLst/>
          </a:prstGeom>
          <a:ln w="0">
            <a:noFill/>
          </a:ln>
          <a:effectLst>
            <a:softEdge rad="112680"/>
          </a:effectLst>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09" name="TextBox 2"/>
          <p:cNvSpPr/>
          <p:nvPr/>
        </p:nvSpPr>
        <p:spPr>
          <a:xfrm>
            <a:off x="6335640" y="645120"/>
            <a:ext cx="10656360" cy="1836000"/>
          </a:xfrm>
          <a:prstGeom prst="rect">
            <a:avLst/>
          </a:prstGeom>
          <a:noFill/>
          <a:ln w="0">
            <a:noFill/>
          </a:ln>
        </p:spPr>
        <p:style>
          <a:lnRef idx="0"/>
          <a:fillRef idx="0"/>
          <a:effectRef idx="0"/>
          <a:fontRef idx="minor"/>
        </p:style>
        <p:txBody>
          <a:bodyPr lIns="0" rIns="0" tIns="0" bIns="0" anchor="t">
            <a:spAutoFit/>
          </a:bodyPr>
          <a:p>
            <a:pPr defTabSz="457200">
              <a:lnSpc>
                <a:spcPts val="7228"/>
              </a:lnSpc>
            </a:pPr>
            <a:r>
              <a:rPr b="0" lang="en-US" sz="6000" spc="-1" strike="noStrike">
                <a:solidFill>
                  <a:srgbClr val="eaefef"/>
                </a:solidFill>
                <a:latin typeface="League Spartan"/>
                <a:ea typeface="League Spartan"/>
              </a:rPr>
              <a:t>ЧИМ ВІН КРАЩИЙ ЗА ВЖЕ ІСНУЮЧІ</a:t>
            </a:r>
            <a:r>
              <a:rPr b="0" lang="uk-UA" sz="6000" spc="-1" strike="noStrike">
                <a:solidFill>
                  <a:srgbClr val="eaefef"/>
                </a:solidFill>
                <a:latin typeface="League Spartan"/>
                <a:ea typeface="League Spartan"/>
              </a:rPr>
              <a:t> </a:t>
            </a:r>
            <a:r>
              <a:rPr b="0" lang="en-US" sz="6000" spc="-1" strike="noStrike">
                <a:solidFill>
                  <a:srgbClr val="eaefef"/>
                </a:solidFill>
                <a:latin typeface="League Spartan"/>
                <a:ea typeface="League Spartan"/>
              </a:rPr>
              <a:t>(NASA)</a:t>
            </a:r>
            <a:endParaRPr b="0" lang="uk-UA" sz="6000" spc="-1" strike="noStrike">
              <a:solidFill>
                <a:srgbClr val="ffffff"/>
              </a:solidFill>
              <a:latin typeface="Arial"/>
            </a:endParaRPr>
          </a:p>
        </p:txBody>
      </p:sp>
      <p:sp>
        <p:nvSpPr>
          <p:cNvPr id="210" name="Freeform 3"/>
          <p:cNvSpPr/>
          <p:nvPr/>
        </p:nvSpPr>
        <p:spPr>
          <a:xfrm>
            <a:off x="3160800" y="225720"/>
            <a:ext cx="2670120" cy="3116880"/>
          </a:xfrm>
          <a:custGeom>
            <a:avLst/>
            <a:gdLst>
              <a:gd name="textAreaLeft" fmla="*/ 0 w 2670120"/>
              <a:gd name="textAreaRight" fmla="*/ 2670840 w 2670120"/>
              <a:gd name="textAreaTop" fmla="*/ 0 h 3116880"/>
              <a:gd name="textAreaBottom" fmla="*/ 3117600 h 3116880"/>
            </a:gdLst>
            <a:ahLst/>
            <a:rect l="textAreaLeft" t="textAreaTop" r="textAreaRight" b="textAreaBottom"/>
            <a:pathLst>
              <a:path w="4113225" h="4831080">
                <a:moveTo>
                  <a:pt x="0" y="0"/>
                </a:moveTo>
                <a:lnTo>
                  <a:pt x="4113225" y="0"/>
                </a:lnTo>
                <a:lnTo>
                  <a:pt x="4113225" y="4831080"/>
                </a:lnTo>
                <a:lnTo>
                  <a:pt x="0" y="483108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pPr>
              <a:lnSpc>
                <a:spcPct val="100000"/>
              </a:lnSpc>
            </a:pPr>
            <a:endParaRPr b="0" lang="uk-UA" sz="1800" spc="-1" strike="noStrike">
              <a:solidFill>
                <a:srgbClr val="000000"/>
              </a:solidFill>
              <a:latin typeface="Arial"/>
            </a:endParaRPr>
          </a:p>
        </p:txBody>
      </p:sp>
      <p:sp>
        <p:nvSpPr>
          <p:cNvPr id="211" name="Freeform 4"/>
          <p:cNvSpPr/>
          <p:nvPr/>
        </p:nvSpPr>
        <p:spPr>
          <a:xfrm>
            <a:off x="179640" y="225720"/>
            <a:ext cx="2569320" cy="3139200"/>
          </a:xfrm>
          <a:custGeom>
            <a:avLst/>
            <a:gdLst>
              <a:gd name="textAreaLeft" fmla="*/ 0 w 2569320"/>
              <a:gd name="textAreaRight" fmla="*/ 2570040 w 2569320"/>
              <a:gd name="textAreaTop" fmla="*/ 0 h 3139200"/>
              <a:gd name="textAreaBottom" fmla="*/ 3139920 h 3139200"/>
            </a:gdLst>
            <a:ahLst/>
            <a:rect l="textAreaLeft" t="textAreaTop" r="textAreaRight" b="textAreaBottom"/>
            <a:pathLst>
              <a:path w="3809887" h="4865441">
                <a:moveTo>
                  <a:pt x="0" y="0"/>
                </a:moveTo>
                <a:lnTo>
                  <a:pt x="3809887" y="0"/>
                </a:lnTo>
                <a:lnTo>
                  <a:pt x="3809887" y="4865440"/>
                </a:lnTo>
                <a:lnTo>
                  <a:pt x="0" y="48654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pPr>
              <a:lnSpc>
                <a:spcPct val="100000"/>
              </a:lnSpc>
            </a:pPr>
            <a:endParaRPr b="0" lang="uk-UA" sz="1800" spc="-1" strike="noStrike">
              <a:solidFill>
                <a:srgbClr val="000000"/>
              </a:solidFill>
              <a:latin typeface="Arial"/>
            </a:endParaRPr>
          </a:p>
        </p:txBody>
      </p:sp>
      <p:sp>
        <p:nvSpPr>
          <p:cNvPr id="212" name="TextBox 5"/>
          <p:cNvSpPr/>
          <p:nvPr/>
        </p:nvSpPr>
        <p:spPr>
          <a:xfrm>
            <a:off x="646920" y="3487320"/>
            <a:ext cx="15985080" cy="7196400"/>
          </a:xfrm>
          <a:prstGeom prst="rect">
            <a:avLst/>
          </a:prstGeom>
          <a:noFill/>
          <a:ln w="0">
            <a:noFill/>
          </a:ln>
        </p:spPr>
        <p:style>
          <a:lnRef idx="0"/>
          <a:fillRef idx="0"/>
          <a:effectRef idx="0"/>
          <a:fontRef idx="minor"/>
        </p:style>
        <p:txBody>
          <a:bodyPr lIns="0" rIns="0" tIns="0" bIns="0" anchor="t">
            <a:spAutoFit/>
          </a:bodyPr>
          <a:p>
            <a:pPr defTabSz="457200">
              <a:lnSpc>
                <a:spcPct val="100000"/>
              </a:lnSpc>
              <a:spcBef>
                <a:spcPts val="601"/>
              </a:spcBef>
            </a:pPr>
            <a:r>
              <a:rPr b="0" lang="en-US" sz="3600" spc="-1" strike="noStrike">
                <a:solidFill>
                  <a:srgbClr val="eaefef"/>
                </a:solidFill>
                <a:latin typeface="Canva Sans"/>
                <a:ea typeface="Canva Sans"/>
              </a:rPr>
              <a:t>моя система перевершує існуючі аналоги завдяки простоті</a:t>
            </a:r>
            <a:endParaRPr b="0" lang="uk-UA" sz="3600" spc="-1" strike="noStrike">
              <a:solidFill>
                <a:srgbClr val="ffffff"/>
              </a:solidFill>
              <a:latin typeface="Arial"/>
            </a:endParaRPr>
          </a:p>
          <a:p>
            <a:pPr defTabSz="457200">
              <a:lnSpc>
                <a:spcPct val="100000"/>
              </a:lnSpc>
              <a:spcBef>
                <a:spcPts val="601"/>
              </a:spcBef>
            </a:pPr>
            <a:r>
              <a:rPr b="0" lang="en-US" sz="3600" spc="-1" strike="noStrike">
                <a:solidFill>
                  <a:srgbClr val="eaefef"/>
                </a:solidFill>
                <a:latin typeface="Canva Sans"/>
                <a:ea typeface="Canva Sans"/>
              </a:rPr>
              <a:t>наприклад:</a:t>
            </a:r>
            <a:endParaRPr b="0" lang="uk-UA" sz="3600" spc="-1" strike="noStrike">
              <a:solidFill>
                <a:srgbClr val="ffffff"/>
              </a:solidFill>
              <a:latin typeface="Arial"/>
            </a:endParaRPr>
          </a:p>
          <a:p>
            <a:pPr defTabSz="457200">
              <a:lnSpc>
                <a:spcPct val="100000"/>
              </a:lnSpc>
              <a:spcBef>
                <a:spcPts val="601"/>
              </a:spcBef>
            </a:pPr>
            <a:r>
              <a:rPr b="0" lang="en-US" sz="3600" spc="-1" strike="noStrike">
                <a:solidFill>
                  <a:srgbClr val="eaefef"/>
                </a:solidFill>
                <a:latin typeface="Canva Sans"/>
                <a:ea typeface="Canva Sans"/>
              </a:rPr>
              <a:t> </a:t>
            </a:r>
            <a:r>
              <a:rPr b="0" lang="en-US" sz="3600" spc="-1" strike="noStrike">
                <a:solidFill>
                  <a:srgbClr val="eaefef"/>
                </a:solidFill>
                <a:latin typeface="Canva Sans"/>
                <a:ea typeface="Canva Sans"/>
              </a:rPr>
              <a:t>Невизначений і небезпечний рельєф</a:t>
            </a:r>
            <a:endParaRPr b="0" lang="uk-UA" sz="3600" spc="-1" strike="noStrike">
              <a:solidFill>
                <a:srgbClr val="ffffff"/>
              </a:solidFill>
              <a:latin typeface="Arial"/>
            </a:endParaRPr>
          </a:p>
          <a:p>
            <a:pPr lvl="1" marL="496440" indent="-248400" defTabSz="457200">
              <a:lnSpc>
                <a:spcPct val="100000"/>
              </a:lnSpc>
              <a:spcBef>
                <a:spcPts val="601"/>
              </a:spcBef>
              <a:buClr>
                <a:srgbClr val="eaefef"/>
              </a:buClr>
              <a:buFont typeface="Arial"/>
              <a:buChar char="•"/>
            </a:pPr>
            <a:r>
              <a:rPr b="0" lang="en-US" sz="3600" spc="-1" strike="noStrike">
                <a:solidFill>
                  <a:srgbClr val="eaefef"/>
                </a:solidFill>
                <a:latin typeface="Canva Sans"/>
                <a:ea typeface="Canva Sans"/>
              </a:rPr>
              <a:t>Поверхня планет (особливо Місяця чи Марса) нерівна: каміння, кратери, схили</a:t>
            </a:r>
            <a:endParaRPr b="0" lang="uk-UA" sz="3600" spc="-1" strike="noStrike">
              <a:solidFill>
                <a:srgbClr val="ffffff"/>
              </a:solidFill>
              <a:latin typeface="Arial"/>
            </a:endParaRPr>
          </a:p>
          <a:p>
            <a:pPr defTabSz="457200">
              <a:lnSpc>
                <a:spcPct val="100000"/>
              </a:lnSpc>
              <a:spcBef>
                <a:spcPts val="601"/>
              </a:spcBef>
            </a:pPr>
            <a:r>
              <a:rPr b="0" lang="en-US" sz="3600" spc="-1" strike="noStrike">
                <a:solidFill>
                  <a:srgbClr val="eaefef"/>
                </a:solidFill>
                <a:latin typeface="Canva Sans"/>
                <a:ea typeface="Canva Sans"/>
              </a:rPr>
              <a:t>NASA змушена розробляти системи:</a:t>
            </a:r>
            <a:endParaRPr b="0" lang="uk-UA" sz="3600" spc="-1" strike="noStrike">
              <a:solidFill>
                <a:srgbClr val="ffffff"/>
              </a:solidFill>
              <a:latin typeface="Arial"/>
            </a:endParaRPr>
          </a:p>
          <a:p>
            <a:pPr lvl="1" marL="496440" indent="-248400" defTabSz="457200">
              <a:lnSpc>
                <a:spcPct val="100000"/>
              </a:lnSpc>
              <a:spcBef>
                <a:spcPts val="601"/>
              </a:spcBef>
              <a:buClr>
                <a:srgbClr val="eaefef"/>
              </a:buClr>
              <a:buFont typeface="Arial"/>
              <a:buChar char="•"/>
            </a:pPr>
            <a:r>
              <a:rPr b="0" lang="en-US" sz="3600" spc="-1" strike="noStrike">
                <a:solidFill>
                  <a:srgbClr val="eaefef"/>
                </a:solidFill>
                <a:latin typeface="Canva Sans"/>
                <a:ea typeface="Canva Sans"/>
              </a:rPr>
              <a:t>Hazard Detection and Avoidance (HDA) — уникнення небезпек</a:t>
            </a:r>
            <a:endParaRPr b="0" lang="uk-UA" sz="3600" spc="-1" strike="noStrike">
              <a:solidFill>
                <a:srgbClr val="ffffff"/>
              </a:solidFill>
              <a:latin typeface="Arial"/>
            </a:endParaRPr>
          </a:p>
          <a:p>
            <a:pPr lvl="1" marL="496440" indent="-248400" defTabSz="457200">
              <a:lnSpc>
                <a:spcPct val="100000"/>
              </a:lnSpc>
              <a:spcBef>
                <a:spcPts val="601"/>
              </a:spcBef>
              <a:buClr>
                <a:srgbClr val="eaefef"/>
              </a:buClr>
              <a:buFont typeface="Arial"/>
              <a:buChar char="•"/>
            </a:pPr>
            <a:r>
              <a:rPr b="0" lang="en-US" sz="3600" spc="-1" strike="noStrike">
                <a:solidFill>
                  <a:srgbClr val="eaefef"/>
                </a:solidFill>
                <a:latin typeface="Canva Sans"/>
                <a:ea typeface="Canva Sans"/>
              </a:rPr>
              <a:t>Pinpoint Landing (PPL) — точна посадка </a:t>
            </a:r>
            <a:endParaRPr b="0" lang="uk-UA" sz="3600" spc="-1" strike="noStrike">
              <a:solidFill>
                <a:srgbClr val="ffffff"/>
              </a:solidFill>
              <a:latin typeface="Arial"/>
            </a:endParaRPr>
          </a:p>
          <a:p>
            <a:pPr defTabSz="457200">
              <a:lnSpc>
                <a:spcPct val="100000"/>
              </a:lnSpc>
              <a:spcBef>
                <a:spcPts val="601"/>
              </a:spcBef>
            </a:pPr>
            <a:r>
              <a:rPr b="0" lang="uk-UA" sz="3600" spc="-1" strike="noStrike">
                <a:solidFill>
                  <a:srgbClr val="eaefef"/>
                </a:solidFill>
                <a:latin typeface="Canva Sans"/>
                <a:ea typeface="Canva Sans"/>
              </a:rPr>
              <a:t>           </a:t>
            </a:r>
            <a:r>
              <a:rPr b="0" lang="en-US" sz="3600" spc="-1" strike="noStrike">
                <a:solidFill>
                  <a:srgbClr val="eaefef"/>
                </a:solidFill>
                <a:latin typeface="Canva Sans"/>
                <a:ea typeface="Canva Sans"/>
              </a:rPr>
              <a:t>Проблема: навіть сучасні сенсори можуть помилятися або не встигати обробити дані.</a:t>
            </a:r>
            <a:endParaRPr b="0" lang="uk-UA" sz="3600" spc="-1" strike="noStrike">
              <a:solidFill>
                <a:srgbClr val="ffffff"/>
              </a:solidFill>
              <a:latin typeface="Arial"/>
            </a:endParaRPr>
          </a:p>
          <a:p>
            <a:pPr defTabSz="457200">
              <a:lnSpc>
                <a:spcPct val="100000"/>
              </a:lnSpc>
              <a:spcBef>
                <a:spcPts val="601"/>
              </a:spcBef>
            </a:pPr>
            <a:r>
              <a:rPr b="0" lang="en-US" sz="3600" spc="-1" strike="noStrike">
                <a:solidFill>
                  <a:srgbClr val="eaefef"/>
                </a:solidFill>
                <a:latin typeface="Canva Sans"/>
                <a:ea typeface="Canva Sans"/>
              </a:rPr>
              <a:t>А ця система якраз це вирішує.</a:t>
            </a:r>
            <a:endParaRPr b="0" lang="uk-UA" sz="3600" spc="-1" strike="noStrike">
              <a:solidFill>
                <a:srgbClr val="ffffff"/>
              </a:solidFill>
              <a:latin typeface="Arial"/>
            </a:endParaRPr>
          </a:p>
          <a:p>
            <a:pPr defTabSz="457200">
              <a:lnSpc>
                <a:spcPts val="4340"/>
              </a:lnSpc>
            </a:pPr>
            <a:endParaRPr b="0" lang="uk-UA"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13" name="TextBox 2"/>
          <p:cNvSpPr/>
          <p:nvPr/>
        </p:nvSpPr>
        <p:spPr>
          <a:xfrm>
            <a:off x="5615640" y="1254960"/>
            <a:ext cx="11903040" cy="2754720"/>
          </a:xfrm>
          <a:prstGeom prst="rect">
            <a:avLst/>
          </a:prstGeom>
          <a:noFill/>
          <a:ln w="0">
            <a:noFill/>
          </a:ln>
        </p:spPr>
        <p:style>
          <a:lnRef idx="0"/>
          <a:fillRef idx="0"/>
          <a:effectRef idx="0"/>
          <a:fontRef idx="minor"/>
        </p:style>
        <p:txBody>
          <a:bodyPr lIns="0" rIns="0" tIns="0" bIns="0" anchor="t">
            <a:spAutoFit/>
          </a:bodyPr>
          <a:p>
            <a:pPr defTabSz="457200">
              <a:lnSpc>
                <a:spcPts val="7231"/>
              </a:lnSpc>
            </a:pPr>
            <a:r>
              <a:rPr b="0" lang="en-US" sz="7230" spc="-1" strike="noStrike">
                <a:solidFill>
                  <a:srgbClr val="eaefef"/>
                </a:solidFill>
                <a:latin typeface="League Spartan"/>
                <a:ea typeface="League Spartan"/>
              </a:rPr>
              <a:t>ЧИМ ВІН КРАЩИЙ ЗА ВЖЕ ІСНУЮЧІ</a:t>
            </a:r>
            <a:r>
              <a:rPr b="0" lang="uk-UA" sz="7230" spc="-1" strike="noStrike">
                <a:solidFill>
                  <a:srgbClr val="eaefef"/>
                </a:solidFill>
                <a:latin typeface="League Spartan"/>
                <a:ea typeface="League Spartan"/>
              </a:rPr>
              <a:t> </a:t>
            </a:r>
            <a:r>
              <a:rPr b="0" lang="en-US" sz="7230" spc="-1" strike="noStrike">
                <a:solidFill>
                  <a:srgbClr val="eaefef"/>
                </a:solidFill>
                <a:latin typeface="League Spartan"/>
                <a:ea typeface="League Spartan"/>
              </a:rPr>
              <a:t>(APOLO 11)</a:t>
            </a:r>
            <a:endParaRPr b="0" lang="uk-UA" sz="7230" spc="-1" strike="noStrike">
              <a:solidFill>
                <a:srgbClr val="ffffff"/>
              </a:solidFill>
              <a:latin typeface="Arial"/>
            </a:endParaRPr>
          </a:p>
        </p:txBody>
      </p:sp>
      <p:sp>
        <p:nvSpPr>
          <p:cNvPr id="214" name="Freeform 3"/>
          <p:cNvSpPr/>
          <p:nvPr/>
        </p:nvSpPr>
        <p:spPr>
          <a:xfrm flipH="1">
            <a:off x="286200" y="-401040"/>
            <a:ext cx="5640480" cy="4140720"/>
          </a:xfrm>
          <a:custGeom>
            <a:avLst/>
            <a:gdLst>
              <a:gd name="textAreaLeft" fmla="*/ -360 w 5640480"/>
              <a:gd name="textAreaRight" fmla="*/ 5640840 w 5640480"/>
              <a:gd name="textAreaTop" fmla="*/ 0 h 4140720"/>
              <a:gd name="textAreaBottom" fmla="*/ 4141440 h 4140720"/>
            </a:gdLst>
            <a:ahLst/>
            <a:rect l="textAreaLeft" t="textAreaTop" r="textAreaRight" b="textAreaBottom"/>
            <a:pathLst>
              <a:path w="6649312" h="4545711">
                <a:moveTo>
                  <a:pt x="6649312" y="0"/>
                </a:moveTo>
                <a:lnTo>
                  <a:pt x="0" y="0"/>
                </a:lnTo>
                <a:lnTo>
                  <a:pt x="0" y="4545712"/>
                </a:lnTo>
                <a:lnTo>
                  <a:pt x="6649312" y="4545712"/>
                </a:lnTo>
                <a:lnTo>
                  <a:pt x="6649312"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pPr>
              <a:lnSpc>
                <a:spcPct val="100000"/>
              </a:lnSpc>
            </a:pPr>
            <a:endParaRPr b="0" lang="uk-UA" sz="1800" spc="-1" strike="noStrike">
              <a:solidFill>
                <a:srgbClr val="000000"/>
              </a:solidFill>
              <a:latin typeface="Arial"/>
            </a:endParaRPr>
          </a:p>
        </p:txBody>
      </p:sp>
      <p:sp>
        <p:nvSpPr>
          <p:cNvPr id="215" name="Freeform 4"/>
          <p:cNvSpPr/>
          <p:nvPr/>
        </p:nvSpPr>
        <p:spPr>
          <a:xfrm>
            <a:off x="13536360" y="6079680"/>
            <a:ext cx="2950560" cy="3705480"/>
          </a:xfrm>
          <a:custGeom>
            <a:avLst/>
            <a:gdLst>
              <a:gd name="textAreaLeft" fmla="*/ 0 w 2950560"/>
              <a:gd name="textAreaRight" fmla="*/ 2951280 w 2950560"/>
              <a:gd name="textAreaTop" fmla="*/ 0 h 3705480"/>
              <a:gd name="textAreaBottom" fmla="*/ 3706200 h 3705480"/>
            </a:gdLst>
            <a:ahLst/>
            <a:rect l="textAreaLeft" t="textAreaTop" r="textAreaRight" b="textAreaBottom"/>
            <a:pathLst>
              <a:path w="4982266" h="6356958">
                <a:moveTo>
                  <a:pt x="0" y="0"/>
                </a:moveTo>
                <a:lnTo>
                  <a:pt x="4982266" y="0"/>
                </a:lnTo>
                <a:lnTo>
                  <a:pt x="4982266" y="6356958"/>
                </a:lnTo>
                <a:lnTo>
                  <a:pt x="0" y="6356958"/>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pPr>
              <a:lnSpc>
                <a:spcPct val="100000"/>
              </a:lnSpc>
            </a:pPr>
            <a:endParaRPr b="0" lang="uk-UA" sz="1800" spc="-1" strike="noStrike">
              <a:solidFill>
                <a:srgbClr val="000000"/>
              </a:solidFill>
              <a:latin typeface="Arial"/>
            </a:endParaRPr>
          </a:p>
        </p:txBody>
      </p:sp>
      <p:sp>
        <p:nvSpPr>
          <p:cNvPr id="216" name="TextBox 5"/>
          <p:cNvSpPr/>
          <p:nvPr/>
        </p:nvSpPr>
        <p:spPr>
          <a:xfrm>
            <a:off x="1223280" y="4135320"/>
            <a:ext cx="10163880" cy="4835160"/>
          </a:xfrm>
          <a:prstGeom prst="rect">
            <a:avLst/>
          </a:prstGeom>
          <a:noFill/>
          <a:ln w="0">
            <a:noFill/>
          </a:ln>
        </p:spPr>
        <p:style>
          <a:lnRef idx="0"/>
          <a:fillRef idx="0"/>
          <a:effectRef idx="0"/>
          <a:fontRef idx="minor"/>
        </p:style>
        <p:txBody>
          <a:bodyPr lIns="0" rIns="0" tIns="0" bIns="0" anchor="t">
            <a:spAutoFit/>
          </a:bodyPr>
          <a:p>
            <a:pPr defTabSz="457200">
              <a:lnSpc>
                <a:spcPts val="4759"/>
              </a:lnSpc>
            </a:pPr>
            <a:r>
              <a:rPr b="0" lang="en-US" sz="3400" spc="-1" strike="noStrike">
                <a:solidFill>
                  <a:srgbClr val="eaefef"/>
                </a:solidFill>
                <a:latin typeface="Canva Sans"/>
                <a:ea typeface="Canva Sans"/>
              </a:rPr>
              <a:t>Оскільки посадкова система «Аполло-11» мала ніжки з амортизуючим матеріалом, що поглинав удар при жорсткій посадці але при певних умовах через слабкий удар старі системи не завжди спрацьовують повністю але якщо використовувати цю систему буде легца посадка апарат не перехилятися і буде більше місьць де виконати посадку.</a:t>
            </a:r>
            <a:endParaRPr b="0" lang="uk-UA" sz="3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Прямокутник 5"/>
          <p:cNvSpPr/>
          <p:nvPr/>
        </p:nvSpPr>
        <p:spPr>
          <a:xfrm>
            <a:off x="0" y="0"/>
            <a:ext cx="16930080" cy="10286280"/>
          </a:xfrm>
          <a:prstGeom prst="rect">
            <a:avLst/>
          </a:prstGeom>
          <a:solidFill>
            <a:srgbClr val="000000"/>
          </a:solidFill>
          <a:ln>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defTabSz="457200">
              <a:lnSpc>
                <a:spcPct val="100000"/>
              </a:lnSpc>
            </a:pPr>
            <a:endParaRPr b="0" lang="uk-UA" sz="1800" spc="-1" strike="noStrike">
              <a:solidFill>
                <a:schemeClr val="lt1"/>
              </a:solidFill>
              <a:latin typeface="Century Schoolbook"/>
            </a:endParaRPr>
          </a:p>
        </p:txBody>
      </p:sp>
      <p:sp>
        <p:nvSpPr>
          <p:cNvPr id="218" name="PlaceHolder 1"/>
          <p:cNvSpPr>
            <a:spLocks noGrp="1"/>
          </p:cNvSpPr>
          <p:nvPr>
            <p:ph type="title"/>
          </p:nvPr>
        </p:nvSpPr>
        <p:spPr>
          <a:xfrm>
            <a:off x="718920" y="96120"/>
            <a:ext cx="14538240" cy="1353240"/>
          </a:xfrm>
          <a:prstGeom prst="rect">
            <a:avLst/>
          </a:prstGeom>
          <a:noFill/>
          <a:ln w="0">
            <a:noFill/>
          </a:ln>
        </p:spPr>
        <p:txBody>
          <a:bodyPr lIns="91440" rIns="91440" tIns="45720" bIns="45720" anchor="b">
            <a:normAutofit/>
          </a:bodyPr>
          <a:p>
            <a:pPr indent="0" defTabSz="1371600">
              <a:lnSpc>
                <a:spcPct val="90000"/>
              </a:lnSpc>
              <a:buNone/>
              <a:tabLst>
                <a:tab algn="l" pos="0"/>
              </a:tabLst>
            </a:pPr>
            <a:r>
              <a:rPr b="1" i="1" lang="uk-UA" sz="7200" spc="-75" strike="noStrike">
                <a:solidFill>
                  <a:srgbClr val="ffc000"/>
                </a:solidFill>
                <a:latin typeface="Century Schoolbook"/>
              </a:rPr>
              <a:t>Висновки</a:t>
            </a:r>
            <a:endParaRPr b="0" lang="uk-UA" sz="7200" spc="-1" strike="noStrike">
              <a:solidFill>
                <a:srgbClr val="000000"/>
              </a:solidFill>
              <a:latin typeface="Arial"/>
            </a:endParaRPr>
          </a:p>
        </p:txBody>
      </p:sp>
      <p:sp>
        <p:nvSpPr>
          <p:cNvPr id="219" name="PlaceHolder 2"/>
          <p:cNvSpPr>
            <a:spLocks noGrp="1"/>
          </p:cNvSpPr>
          <p:nvPr>
            <p:ph/>
          </p:nvPr>
        </p:nvSpPr>
        <p:spPr>
          <a:xfrm>
            <a:off x="1295280" y="1480320"/>
            <a:ext cx="12892320" cy="6144120"/>
          </a:xfrm>
          <a:prstGeom prst="rect">
            <a:avLst/>
          </a:prstGeom>
          <a:noFill/>
          <a:ln w="0">
            <a:noFill/>
          </a:ln>
        </p:spPr>
        <p:txBody>
          <a:bodyPr lIns="91440" rIns="91440" tIns="45720" bIns="45720" anchor="t">
            <a:normAutofit fontScale="93333"/>
          </a:bodyPr>
          <a:p>
            <a:pPr marL="274320" indent="-274320" defTabSz="1371600">
              <a:lnSpc>
                <a:spcPct val="95000"/>
              </a:lnSpc>
              <a:spcBef>
                <a:spcPts val="2100"/>
              </a:spcBef>
              <a:spcAft>
                <a:spcPts val="300"/>
              </a:spcAft>
              <a:buClr>
                <a:srgbClr val="6f6f74"/>
              </a:buClr>
              <a:buSzPct val="80000"/>
              <a:buFont typeface="Arial"/>
              <a:buChar char="•"/>
            </a:pPr>
            <a:r>
              <a:rPr b="0" lang="ru-RU" sz="2700" spc="9" strike="noStrike">
                <a:solidFill>
                  <a:schemeClr val="lt1"/>
                </a:solidFill>
                <a:latin typeface="Century Schoolbook"/>
              </a:rPr>
              <a:t>розроблено модель посадкового пристрою </a:t>
            </a:r>
            <a:endParaRPr b="0" lang="uk-UA" sz="27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pPr>
            <a:r>
              <a:rPr b="0" lang="ru-RU" sz="2700" spc="9" strike="noStrike">
                <a:solidFill>
                  <a:schemeClr val="lt1"/>
                </a:solidFill>
                <a:latin typeface="Century Schoolbook"/>
              </a:rPr>
              <a:t>запропоновано ефективний механізм стабілізації</a:t>
            </a:r>
            <a:endParaRPr b="0" lang="uk-UA" sz="27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pPr>
            <a:r>
              <a:rPr b="0" lang="ru-RU" sz="2700" spc="9" strike="noStrike">
                <a:solidFill>
                  <a:schemeClr val="lt1"/>
                </a:solidFill>
                <a:latin typeface="Century Schoolbook"/>
              </a:rPr>
              <a:t> </a:t>
            </a:r>
            <a:r>
              <a:rPr b="0" lang="ru-RU" sz="2700" spc="9" strike="noStrike">
                <a:solidFill>
                  <a:schemeClr val="lt1"/>
                </a:solidFill>
                <a:latin typeface="Century Schoolbook"/>
              </a:rPr>
              <a:t>доведено можливість адаптації до різного рельєфу</a:t>
            </a:r>
            <a:endParaRPr b="0" lang="uk-UA" sz="27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pPr>
            <a:r>
              <a:rPr b="0" lang="ru-RU" sz="2700" spc="9" strike="noStrike">
                <a:solidFill>
                  <a:schemeClr val="lt1"/>
                </a:solidFill>
                <a:latin typeface="Century Schoolbook"/>
              </a:rPr>
              <a:t> </a:t>
            </a:r>
            <a:r>
              <a:rPr b="0" lang="ru-RU" sz="2700" spc="9" strike="noStrike">
                <a:solidFill>
                  <a:schemeClr val="lt1"/>
                </a:solidFill>
                <a:latin typeface="Century Schoolbook"/>
              </a:rPr>
              <a:t>система підвищує безпеку посадки</a:t>
            </a:r>
            <a:endParaRPr b="0" lang="uk-UA" sz="2700" spc="-1" strike="noStrike">
              <a:solidFill>
                <a:srgbClr val="000000"/>
              </a:solidFill>
              <a:latin typeface="Arial"/>
            </a:endParaRPr>
          </a:p>
          <a:p>
            <a:pPr indent="0" defTabSz="1371600">
              <a:lnSpc>
                <a:spcPct val="95000"/>
              </a:lnSpc>
              <a:spcBef>
                <a:spcPts val="2100"/>
              </a:spcBef>
              <a:spcAft>
                <a:spcPts val="300"/>
              </a:spcAft>
              <a:buNone/>
              <a:tabLst>
                <a:tab algn="l" pos="0"/>
              </a:tabLst>
            </a:pPr>
            <a:endParaRPr b="0" lang="uk-UA" sz="2700" spc="-1" strike="noStrike">
              <a:solidFill>
                <a:srgbClr val="000000"/>
              </a:solidFill>
              <a:latin typeface="Arial"/>
            </a:endParaRPr>
          </a:p>
          <a:p>
            <a:pPr indent="0" defTabSz="1371600">
              <a:lnSpc>
                <a:spcPct val="95000"/>
              </a:lnSpc>
              <a:spcBef>
                <a:spcPts val="2100"/>
              </a:spcBef>
              <a:spcAft>
                <a:spcPts val="300"/>
              </a:spcAft>
              <a:buNone/>
              <a:tabLst>
                <a:tab algn="l" pos="0"/>
              </a:tabLst>
            </a:pPr>
            <a:r>
              <a:rPr b="1" lang="ru-RU" sz="4800" spc="9" strike="noStrike">
                <a:solidFill>
                  <a:srgbClr val="ffc000"/>
                </a:solidFill>
                <a:latin typeface="Century Schoolbook"/>
              </a:rPr>
              <a:t>Практичне значення </a:t>
            </a:r>
            <a:endParaRPr b="0" lang="uk-UA" sz="48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ru-RU" sz="2700" spc="9" strike="noStrike">
                <a:solidFill>
                  <a:schemeClr val="lt1"/>
                </a:solidFill>
                <a:latin typeface="Century Schoolbook"/>
              </a:rPr>
              <a:t>може використовуватись у роботизованих місіях </a:t>
            </a:r>
            <a:endParaRPr b="0" lang="uk-UA" sz="27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ru-RU" sz="2700" spc="9" strike="noStrike">
                <a:solidFill>
                  <a:schemeClr val="lt1"/>
                </a:solidFill>
                <a:latin typeface="Century Schoolbook"/>
              </a:rPr>
              <a:t>підходить для дослідницьких апаратів</a:t>
            </a:r>
            <a:endParaRPr b="0" lang="uk-UA" sz="2700" spc="-1" strike="noStrike">
              <a:solidFill>
                <a:srgbClr val="000000"/>
              </a:solidFill>
              <a:latin typeface="Arial"/>
            </a:endParaRPr>
          </a:p>
          <a:p>
            <a:pPr marL="274320" indent="-274320" defTabSz="1371600">
              <a:lnSpc>
                <a:spcPct val="95000"/>
              </a:lnSpc>
              <a:spcBef>
                <a:spcPts val="2100"/>
              </a:spcBef>
              <a:spcAft>
                <a:spcPts val="300"/>
              </a:spcAft>
              <a:buClr>
                <a:srgbClr val="6f6f74"/>
              </a:buClr>
              <a:buSzPct val="80000"/>
              <a:buFont typeface="Arial"/>
              <a:buChar char="•"/>
              <a:tabLst>
                <a:tab algn="l" pos="0"/>
              </a:tabLst>
            </a:pPr>
            <a:r>
              <a:rPr b="0" lang="ru-RU" sz="2700" spc="9" strike="noStrike">
                <a:solidFill>
                  <a:schemeClr val="lt1"/>
                </a:solidFill>
                <a:latin typeface="Century Schoolbook"/>
              </a:rPr>
              <a:t> </a:t>
            </a:r>
            <a:r>
              <a:rPr b="0" lang="ru-RU" sz="2700" spc="9" strike="noStrike">
                <a:solidFill>
                  <a:schemeClr val="lt1"/>
                </a:solidFill>
                <a:latin typeface="Century Schoolbook"/>
              </a:rPr>
              <a:t>забезпечує безпечну посадку</a:t>
            </a:r>
            <a:endParaRPr b="0" lang="uk-UA" sz="2700" spc="-1" strike="noStrike">
              <a:solidFill>
                <a:srgbClr val="000000"/>
              </a:solidFill>
              <a:latin typeface="Arial"/>
            </a:endParaRPr>
          </a:p>
        </p:txBody>
      </p:sp>
      <p:sp>
        <p:nvSpPr>
          <p:cNvPr id="220" name="TextBox 3"/>
          <p:cNvSpPr/>
          <p:nvPr/>
        </p:nvSpPr>
        <p:spPr>
          <a:xfrm>
            <a:off x="286920" y="7744680"/>
            <a:ext cx="16345080" cy="2100600"/>
          </a:xfrm>
          <a:prstGeom prst="rect">
            <a:avLst/>
          </a:prstGeom>
          <a:noFill/>
          <a:ln w="0">
            <a:noFill/>
          </a:ln>
        </p:spPr>
        <p:style>
          <a:lnRef idx="0"/>
          <a:fillRef idx="0"/>
          <a:effectRef idx="0"/>
          <a:fontRef idx="minor"/>
        </p:style>
        <p:txBody>
          <a:bodyPr lIns="90000" rIns="90000" tIns="45000" bIns="45000" anchor="t">
            <a:spAutoFit/>
          </a:bodyPr>
          <a:p>
            <a:pPr algn="just" defTabSz="457200">
              <a:lnSpc>
                <a:spcPct val="100000"/>
              </a:lnSpc>
            </a:pPr>
            <a:r>
              <a:rPr b="1" i="1" lang="ru-RU" sz="4400" spc="-1" strike="noStrike">
                <a:solidFill>
                  <a:srgbClr val="ffc000"/>
                </a:solidFill>
                <a:latin typeface="Century Schoolbook"/>
              </a:rPr>
              <a:t>Отже, запропонований пристрій може бути використаний у майбутніх космічних місіях для забезпечення стабільної посадки на Місяці</a:t>
            </a:r>
            <a:r>
              <a:rPr b="0" lang="ru-RU" sz="4400" spc="-1" strike="noStrike">
                <a:solidFill>
                  <a:schemeClr val="dk1"/>
                </a:solidFill>
                <a:latin typeface="Century Schoolbook"/>
              </a:rPr>
              <a:t>.</a:t>
            </a:r>
            <a:endParaRPr b="0" lang="uk-UA" sz="4400" spc="-1" strike="noStrike">
              <a:solidFill>
                <a:srgbClr val="000000"/>
              </a:solidFill>
              <a:latin typeface="Arial"/>
            </a:endParaRPr>
          </a:p>
        </p:txBody>
      </p:sp>
      <p:sp>
        <p:nvSpPr>
          <p:cNvPr id="221" name="Freeform 3"/>
          <p:cNvSpPr/>
          <p:nvPr/>
        </p:nvSpPr>
        <p:spPr>
          <a:xfrm flipH="1" rot="14505000">
            <a:off x="10910880" y="821880"/>
            <a:ext cx="5640480" cy="4140720"/>
          </a:xfrm>
          <a:custGeom>
            <a:avLst/>
            <a:gdLst>
              <a:gd name="textAreaLeft" fmla="*/ -360 w 5640480"/>
              <a:gd name="textAreaRight" fmla="*/ 5640840 w 5640480"/>
              <a:gd name="textAreaTop" fmla="*/ 0 h 4140720"/>
              <a:gd name="textAreaBottom" fmla="*/ 4141440 h 4140720"/>
            </a:gdLst>
            <a:ahLst/>
            <a:rect l="textAreaLeft" t="textAreaTop" r="textAreaRight" b="textAreaBottom"/>
            <a:pathLst>
              <a:path w="6649312" h="4545711">
                <a:moveTo>
                  <a:pt x="6649312" y="0"/>
                </a:moveTo>
                <a:lnTo>
                  <a:pt x="0" y="0"/>
                </a:lnTo>
                <a:lnTo>
                  <a:pt x="0" y="4545712"/>
                </a:lnTo>
                <a:lnTo>
                  <a:pt x="6649312" y="4545712"/>
                </a:lnTo>
                <a:lnTo>
                  <a:pt x="6649312"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pPr defTabSz="457200">
              <a:lnSpc>
                <a:spcPct val="100000"/>
              </a:lnSpc>
            </a:pPr>
            <a:endParaRPr b="0" lang="uk-UA" sz="1800" spc="-1" strike="noStrike">
              <a:solidFill>
                <a:schemeClr val="dk1"/>
              </a:solidFill>
              <a:latin typeface="Century Schoolbook"/>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22" name="TextBox 2"/>
          <p:cNvSpPr/>
          <p:nvPr/>
        </p:nvSpPr>
        <p:spPr>
          <a:xfrm>
            <a:off x="664920" y="1377360"/>
            <a:ext cx="12466080" cy="9996480"/>
          </a:xfrm>
          <a:prstGeom prst="rect">
            <a:avLst/>
          </a:prstGeom>
          <a:noFill/>
          <a:ln w="0">
            <a:noFill/>
          </a:ln>
        </p:spPr>
        <p:style>
          <a:lnRef idx="0"/>
          <a:fillRef idx="0"/>
          <a:effectRef idx="0"/>
          <a:fontRef idx="minor"/>
        </p:style>
        <p:txBody>
          <a:bodyPr lIns="0" rIns="0" tIns="0" bIns="0" anchor="t">
            <a:spAutoFit/>
          </a:bodyPr>
          <a:p>
            <a:pPr defTabSz="457200">
              <a:lnSpc>
                <a:spcPts val="11245"/>
              </a:lnSpc>
            </a:pPr>
            <a:r>
              <a:rPr b="0" lang="en-US" sz="11250" spc="-1" strike="noStrike">
                <a:solidFill>
                  <a:srgbClr val="eaefef"/>
                </a:solidFill>
                <a:latin typeface="League Spartan"/>
                <a:ea typeface="League Spartan"/>
              </a:rPr>
              <a:t>МОЯ СИСТЕМА — ЦЕ СТАБІЛЬНІСТЬ ТАМ, ДЕ ЕЛЕКТРОНІКА МОЖЕ ПІДВЕСТИ</a:t>
            </a:r>
            <a:endParaRPr b="0" lang="uk-UA" sz="11250" spc="-1" strike="noStrike">
              <a:solidFill>
                <a:srgbClr val="ffffff"/>
              </a:solidFill>
              <a:latin typeface="Arial"/>
            </a:endParaRPr>
          </a:p>
        </p:txBody>
      </p:sp>
      <p:sp>
        <p:nvSpPr>
          <p:cNvPr id="223" name="TextBox 3"/>
          <p:cNvSpPr/>
          <p:nvPr/>
        </p:nvSpPr>
        <p:spPr>
          <a:xfrm>
            <a:off x="15132960" y="2027160"/>
            <a:ext cx="1814760" cy="426240"/>
          </a:xfrm>
          <a:prstGeom prst="rect">
            <a:avLst/>
          </a:prstGeom>
          <a:noFill/>
          <a:ln w="0">
            <a:noFill/>
          </a:ln>
        </p:spPr>
        <p:style>
          <a:lnRef idx="0"/>
          <a:fillRef idx="0"/>
          <a:effectRef idx="0"/>
          <a:fontRef idx="minor"/>
        </p:style>
        <p:txBody>
          <a:bodyPr lIns="0" rIns="0" tIns="0" bIns="0" anchor="t">
            <a:spAutoFit/>
          </a:bodyPr>
          <a:p>
            <a:pPr defTabSz="457200">
              <a:lnSpc>
                <a:spcPts val="3359"/>
              </a:lnSpc>
            </a:pPr>
            <a:r>
              <a:rPr b="1" i="1" lang="en-US" sz="2400" spc="-1" strike="noStrike">
                <a:solidFill>
                  <a:srgbClr val="eaefef"/>
                </a:solidFill>
                <a:latin typeface="Canva Sans Bold Italics"/>
                <a:ea typeface="Canva Sans Bold Italics"/>
              </a:rPr>
              <a:t>Rimberio</a:t>
            </a:r>
            <a:endParaRPr b="0" lang="uk-UA" sz="2400" spc="-1" strike="noStrike">
              <a:solidFill>
                <a:srgbClr val="ffffff"/>
              </a:solidFill>
              <a:latin typeface="Arial"/>
            </a:endParaRPr>
          </a:p>
        </p:txBody>
      </p:sp>
      <p:sp>
        <p:nvSpPr>
          <p:cNvPr id="224" name="Freeform 4"/>
          <p:cNvSpPr/>
          <p:nvPr/>
        </p:nvSpPr>
        <p:spPr>
          <a:xfrm flipH="1" rot="15676200">
            <a:off x="12256920" y="3530160"/>
            <a:ext cx="5136120" cy="3505320"/>
          </a:xfrm>
          <a:custGeom>
            <a:avLst/>
            <a:gdLst>
              <a:gd name="textAreaLeft" fmla="*/ 360 w 5136120"/>
              <a:gd name="textAreaRight" fmla="*/ 5137200 w 5136120"/>
              <a:gd name="textAreaTop" fmla="*/ 0 h 3505320"/>
              <a:gd name="textAreaBottom" fmla="*/ 3506040 h 3505320"/>
            </a:gdLst>
            <a:ahLst/>
            <a:rect l="textAreaLeft" t="textAreaTop" r="textAreaRight" b="textAreaBottom"/>
            <a:pathLst>
              <a:path w="6649312" h="4545711">
                <a:moveTo>
                  <a:pt x="6649312" y="0"/>
                </a:moveTo>
                <a:lnTo>
                  <a:pt x="0" y="0"/>
                </a:lnTo>
                <a:lnTo>
                  <a:pt x="0" y="4545711"/>
                </a:lnTo>
                <a:lnTo>
                  <a:pt x="6649312" y="4545711"/>
                </a:lnTo>
                <a:lnTo>
                  <a:pt x="6649312"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pPr>
              <a:lnSpc>
                <a:spcPct val="100000"/>
              </a:lnSpc>
            </a:pPr>
            <a:endParaRPr b="0" lang="uk-UA"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Краєвид">
  <a:themeElements>
    <a:clrScheme name="Краєвид">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Краєвид">
      <a:majorFont>
        <a:latin typeface="Century Schoolbook" pitchFamily="0" charset="1"/>
        <a:ea typeface=""/>
        <a:cs typeface=""/>
      </a:majorFont>
      <a:minorFont>
        <a:latin typeface="Century Schoolbook" pitchFamily="0" charset="1"/>
        <a:ea typeface=""/>
        <a:cs typeface=""/>
      </a:minorFont>
    </a:fontScheme>
    <a:fmtScheme>
      <a:fillStyleLst>
        <a:solidFill>
          <a:schemeClr val="phClr"/>
        </a:solidFill>
        <a:solidFill>
          <a:schemeClr val="phClr">
            <a:tint val="60000"/>
          </a:schemeClr>
        </a:solidFill>
        <a:solidFill>
          <a:schemeClr val="phClr">
            <a:shade val="75000"/>
          </a:schemeClr>
        </a:solidFill>
      </a:fillStyleLst>
      <a:lnStyleLst>
        <a:ln w="9525" cap="flat" cmpd="sng" algn="ctr">
          <a:prstDash val="solid"/>
        </a:ln>
        <a:ln w="13970"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4000"/>
                <a:shade val="98000"/>
                <a:lumMod val="102000"/>
              </a:schemeClr>
            </a:gs>
            <a:gs pos="100000">
              <a:schemeClr val="phClr">
                <a:tint val="98000"/>
                <a:shade val="78000"/>
              </a:schemeClr>
            </a:gs>
          </a:gsLst>
          <a:path path="circle">
            <a:fillToRect l="100000" t="100000" r="100000" b="100000"/>
          </a:path>
          <a:tileRect l="0" t="0" r="0" b="0"/>
        </a:gradFill>
      </a:bgFillStyleLst>
    </a:fmtScheme>
  </a:themeElements>
</a:theme>
</file>

<file path=ppt/theme/theme2.xml><?xml version="1.0" encoding="utf-8"?>
<a:theme xmlns:a="http://schemas.openxmlformats.org/drawingml/2006/main" xmlns:r="http://schemas.openxmlformats.org/officeDocument/2006/relationships" name="Краєвид">
  <a:themeElements>
    <a:clrScheme name="Краєвид">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Краєвид">
      <a:majorFont>
        <a:latin typeface="Century Schoolbook" pitchFamily="0" charset="1"/>
        <a:ea typeface=""/>
        <a:cs typeface=""/>
      </a:majorFont>
      <a:minorFont>
        <a:latin typeface="Century Schoolbook" pitchFamily="0" charset="1"/>
        <a:ea typeface=""/>
        <a:cs typeface=""/>
      </a:minorFont>
    </a:fontScheme>
    <a:fmtScheme>
      <a:fillStyleLst>
        <a:solidFill>
          <a:schemeClr val="phClr"/>
        </a:solidFill>
        <a:solidFill>
          <a:schemeClr val="phClr">
            <a:tint val="60000"/>
          </a:schemeClr>
        </a:solidFill>
        <a:solidFill>
          <a:schemeClr val="phClr">
            <a:shade val="75000"/>
          </a:schemeClr>
        </a:solidFill>
      </a:fillStyleLst>
      <a:lnStyleLst>
        <a:ln w="9525" cap="flat" cmpd="sng" algn="ctr">
          <a:prstDash val="solid"/>
        </a:ln>
        <a:ln w="13970"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4000"/>
                <a:shade val="98000"/>
                <a:lumMod val="102000"/>
              </a:schemeClr>
            </a:gs>
            <a:gs pos="100000">
              <a:schemeClr val="phClr">
                <a:tint val="98000"/>
                <a:shade val="78000"/>
              </a:schemeClr>
            </a:gs>
          </a:gsLst>
          <a:path path="circle">
            <a:fillToRect l="100000" t="100000" r="100000" b="100000"/>
          </a:path>
          <a:tileRect l="0" t="0" r="0" b="0"/>
        </a:gradFill>
      </a:bgFillStyleLst>
    </a:fmtScheme>
  </a:themeElements>
</a:theme>
</file>

<file path=ppt/theme/theme3.xml><?xml version="1.0" encoding="utf-8"?>
<a:theme xmlns:a="http://schemas.openxmlformats.org/drawingml/2006/main" xmlns:r="http://schemas.openxmlformats.org/officeDocument/2006/relationships" name="Краєвид">
  <a:themeElements>
    <a:clrScheme name="Краєвид">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Краєвид">
      <a:majorFont>
        <a:latin typeface="Century Schoolbook" pitchFamily="0" charset="1"/>
        <a:ea typeface=""/>
        <a:cs typeface=""/>
      </a:majorFont>
      <a:minorFont>
        <a:latin typeface="Century Schoolbook" pitchFamily="0" charset="1"/>
        <a:ea typeface=""/>
        <a:cs typeface=""/>
      </a:minorFont>
    </a:fontScheme>
    <a:fmtScheme>
      <a:fillStyleLst>
        <a:solidFill>
          <a:schemeClr val="phClr"/>
        </a:solidFill>
        <a:solidFill>
          <a:schemeClr val="phClr">
            <a:tint val="60000"/>
          </a:schemeClr>
        </a:solidFill>
        <a:solidFill>
          <a:schemeClr val="phClr">
            <a:shade val="75000"/>
          </a:schemeClr>
        </a:solidFill>
      </a:fillStyleLst>
      <a:lnStyleLst>
        <a:ln w="9525" cap="flat" cmpd="sng" algn="ctr">
          <a:prstDash val="solid"/>
        </a:ln>
        <a:ln w="13970"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4000"/>
                <a:shade val="98000"/>
                <a:lumMod val="102000"/>
              </a:schemeClr>
            </a:gs>
            <a:gs pos="100000">
              <a:schemeClr val="phClr">
                <a:tint val="98000"/>
                <a:shade val="78000"/>
              </a:schemeClr>
            </a:gs>
          </a:gsLst>
          <a:path path="circle">
            <a:fillToRect l="100000" t="100000" r="100000" b="100000"/>
          </a:path>
          <a:tileRect l="0" t="0" r="0" b="0"/>
        </a:gradFill>
      </a:bgFillStyleLst>
    </a:fmtScheme>
  </a:themeElements>
</a:theme>
</file>

<file path=ppt/theme/theme4.xml><?xml version="1.0" encoding="utf-8"?>
<a:theme xmlns:a="http://schemas.openxmlformats.org/drawingml/2006/main" xmlns:r="http://schemas.openxmlformats.org/officeDocument/2006/relationships" name="Краєвид">
  <a:themeElements>
    <a:clrScheme name="Краєвид">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Краєвид">
      <a:majorFont>
        <a:latin typeface="Century Schoolbook" pitchFamily="0" charset="1"/>
        <a:ea typeface=""/>
        <a:cs typeface=""/>
      </a:majorFont>
      <a:minorFont>
        <a:latin typeface="Century Schoolbook" pitchFamily="0" charset="1"/>
        <a:ea typeface=""/>
        <a:cs typeface=""/>
      </a:minorFont>
    </a:fontScheme>
    <a:fmtScheme>
      <a:fillStyleLst>
        <a:solidFill>
          <a:schemeClr val="phClr"/>
        </a:solidFill>
        <a:solidFill>
          <a:schemeClr val="phClr">
            <a:tint val="60000"/>
          </a:schemeClr>
        </a:solidFill>
        <a:solidFill>
          <a:schemeClr val="phClr">
            <a:shade val="75000"/>
          </a:schemeClr>
        </a:solidFill>
      </a:fillStyleLst>
      <a:lnStyleLst>
        <a:ln w="9525" cap="flat" cmpd="sng" algn="ctr">
          <a:prstDash val="solid"/>
        </a:ln>
        <a:ln w="13970"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4000"/>
                <a:shade val="98000"/>
                <a:lumMod val="102000"/>
              </a:schemeClr>
            </a:gs>
            <a:gs pos="100000">
              <a:schemeClr val="phClr">
                <a:tint val="98000"/>
                <a:shade val="78000"/>
              </a:schemeClr>
            </a:gs>
          </a:gsLst>
          <a:path path="circle">
            <a:fillToRect l="100000" t="100000" r="100000" b="10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TM03457515[[fn=Краєвид]]</Template>
  <TotalTime>104</TotalTime>
  <Application>EasyOffice/7.6.2.1.0$Windows_X86_64 LibreOffice_project/0bc4d647150f05f02b71ccb5539a4012b57f1faf</Application>
  <AppVersion>15.0000</AppVersion>
  <Words>471</Words>
  <Paragraphs>86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НВК ШКТ-ЛТЛ 8</dc:creator>
  <dc:description/>
  <dc:identifier>DAHGWyIvdJg</dc:identifier>
  <dc:language>uk-UA</dc:language>
  <cp:lastModifiedBy/>
  <dcterms:modified xsi:type="dcterms:W3CDTF">2026-04-14T12:04:34Z</dcterms:modified>
  <cp:revision>10</cp:revision>
  <dc:subject/>
  <dc:title>посадка на місяць</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Довільний</vt:lpwstr>
  </property>
  <property fmtid="{D5CDD505-2E9C-101B-9397-08002B2CF9AE}" pid="4" name="Slides">
    <vt:i4>11</vt:i4>
  </property>
</Properties>
</file>