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92"/>
    <p:restoredTop sz="94649"/>
  </p:normalViewPr>
  <p:slideViewPr>
    <p:cSldViewPr snapToGrid="0">
      <p:cViewPr varScale="1">
        <p:scale>
          <a:sx n="28" d="100"/>
          <a:sy n="28" d="100"/>
        </p:scale>
        <p:origin x="176" y="1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AA348-7EB5-5F6D-AA8E-F34B35A489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62A1E8-1607-E4EA-F463-9269372E5D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C10B6-D7E9-1BB1-AA63-1FADDBBAC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14.04.2026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4D0E3-1873-27CA-751F-3E2656A83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7AA4A-5B24-5971-9CEF-6540B7B66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980348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5F0FB-A827-74E2-104D-CECBFB683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A5C11-91A3-E9A9-F862-42275858B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7652C-973E-E22D-FDF1-2146135B4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14.04.2026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F749C-C012-501E-A6D2-784749321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E28C0-6EB2-F40D-70FF-404E0A055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74883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D28C7-A33A-A317-2D20-DCD015B57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181FA1-C940-49C6-5183-8AB7A560A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34FEF-CAF8-FACA-8728-9722B15C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14.04.2026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935D0-AB6E-579F-1269-575E95E9A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23E47-A878-0514-E691-AB141612B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98354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164C5-2E15-777A-84B1-2F5C00F51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D1B7A-30EE-E54B-8368-6D0CC6080C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20E044-6F26-6242-9056-391D56B7A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D75CC8-BBF3-4E12-D32E-9D57DC42F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14.04.2026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711E0-8CD2-6378-2270-91C1BF374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B4064-BA22-0BB4-29DD-8652CA9AB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21071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7B5F2-2D0F-31ED-4CF7-27C43C00B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A9145-81D3-730D-EA54-E6292E4D2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976B9B-6175-08ED-D853-E50CFEB71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716911-0201-290E-6CEB-0BC3BDC5F2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0FA6A5-DBF2-5C53-D362-B24D0598AE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967DD8-D617-9901-E39D-2B984FA68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14.04.2026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9BE9E7-3B0E-B38D-7DB6-7DA0D4B1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5DE397-AD0E-6361-046B-950A3692F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717635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DEE78-6E4B-D27E-58CE-9856D2C10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939285-567A-1D53-4BA4-D36508F88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14.04.2026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BACFD5-0C2A-6F8F-DF25-AD20CD174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B4863-D7EF-B375-1FD9-2853F7090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01885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7F182D-FA08-5497-EE99-9180A0E7F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14.04.2026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F23104-B98C-9164-F85B-C97C960E4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7D2EB-C016-BD99-0F57-A8E4C93D5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216457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E7205-6A80-84DE-B623-91B1DFCF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83464-B604-840D-5723-662A0360F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7746F-615E-843E-A511-9FAD07AFD4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71A899-6E5C-158F-6B63-DA6161F3F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14.04.2026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3680FF-A0B2-1C4B-2C91-97399EB02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B4FD9E-E69B-5285-4E5D-82CC88220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633519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B757E-A738-23EA-D23A-BF94178D9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B6A43F-B844-9B21-FF24-843C389B2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E0A81-6FBA-0787-8779-F37E94CD8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8969E-DD49-5B86-984D-9064D635A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14.04.2026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3B720C-46FA-CD7C-4172-1EF57B227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0C369E-4679-BB57-5030-701231FA5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253515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8AF44-B69C-4A92-909C-3C11E4133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C8DE5-763C-7470-A66D-D1F18C68F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133E1-606A-AC35-0B3F-01F99E7C6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14.04.2026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D1A20-B317-38F7-4E00-1DCF4B0A6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4304B-A34D-D019-E6C2-5D3C9F142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31028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8357B9-F6A7-0071-2153-A882B680CC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F4BC7A-4C9B-E75D-41CD-918D752EC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263D3-69AB-51A0-61E4-15F7E7786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14.04.2026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00A1C-DE8F-B97E-9867-24A5425BE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1CC80-E329-EC38-356C-D7B41810A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716973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B802C8-43AC-1EA9-B769-5C5D973BA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50305F-818D-E04C-01FE-D7A6AA6FB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3981F-3635-48AD-5649-4C575D359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B609A2-D5A0-514D-8CDE-A75B5F1F82BC}" type="datetimeFigureOut">
              <a:rPr lang="en-UA" smtClean="0"/>
              <a:t>14.04.2026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D9F3B-7251-C42B-D963-C02075DF63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E52FE-AFA1-0BAA-4DFB-C3CC49EC5E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065926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F3213-6A4A-CAA0-24D0-B9EE5852A4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19629C-86FB-D28E-B66C-025E74F010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Picture 4" descr="A moon in space with stars and clouds&#10;&#10;AI-generated content may be incorrect.">
            <a:extLst>
              <a:ext uri="{FF2B5EF4-FFF2-40B4-BE49-F238E27FC236}">
                <a16:creationId xmlns:a16="http://schemas.microsoft.com/office/drawing/2014/main" id="{EED10D11-6746-F2DD-3229-0A4064397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74"/>
            <a:ext cx="12272656" cy="681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375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5FDDA-6986-4578-B546-64D07DEF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Content Placeholder 4" descr="A moon phases in space&#10;&#10;AI-generated content may be incorrect.">
            <a:extLst>
              <a:ext uri="{FF2B5EF4-FFF2-40B4-BE49-F238E27FC236}">
                <a16:creationId xmlns:a16="http://schemas.microsoft.com/office/drawing/2014/main" id="{A977DA9D-9BAF-857F-B88E-AEE0F507F0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25813" y="0"/>
            <a:ext cx="12417814" cy="6858000"/>
          </a:xfrm>
        </p:spPr>
      </p:pic>
    </p:spTree>
    <p:extLst>
      <p:ext uri="{BB962C8B-B14F-4D97-AF65-F5344CB8AC3E}">
        <p14:creationId xmlns:p14="http://schemas.microsoft.com/office/powerpoint/2010/main" val="3041169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A57D6-7B10-9063-451C-628926ECE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Content Placeholder 4" descr="A text on a blue background&#10;&#10;AI-generated content may be incorrect.">
            <a:extLst>
              <a:ext uri="{FF2B5EF4-FFF2-40B4-BE49-F238E27FC236}">
                <a16:creationId xmlns:a16="http://schemas.microsoft.com/office/drawing/2014/main" id="{BE87C79B-3043-C001-6DA7-82A67296F1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438320" cy="6995428"/>
          </a:xfrm>
        </p:spPr>
      </p:pic>
    </p:spTree>
    <p:extLst>
      <p:ext uri="{BB962C8B-B14F-4D97-AF65-F5344CB8AC3E}">
        <p14:creationId xmlns:p14="http://schemas.microsoft.com/office/powerpoint/2010/main" val="1761786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798CE-C937-887C-778B-C55332926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Content Placeholder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9F876569-FA33-FA8A-5CE8-6B7FEF4E0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47" y="0"/>
            <a:ext cx="12178253" cy="6858000"/>
          </a:xfrm>
        </p:spPr>
      </p:pic>
    </p:spTree>
    <p:extLst>
      <p:ext uri="{BB962C8B-B14F-4D97-AF65-F5344CB8AC3E}">
        <p14:creationId xmlns:p14="http://schemas.microsoft.com/office/powerpoint/2010/main" val="3452220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EE489-35B8-45D0-0F45-6AFC7DCAB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Content Placeholder 4" descr="A moon in space with stars and text&#10;&#10;AI-generated content may be incorrect.">
            <a:extLst>
              <a:ext uri="{FF2B5EF4-FFF2-40B4-BE49-F238E27FC236}">
                <a16:creationId xmlns:a16="http://schemas.microsoft.com/office/drawing/2014/main" id="{6B320E47-4CCD-E068-6DB7-9CD8ACD126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59022" cy="6944418"/>
          </a:xfrm>
        </p:spPr>
      </p:pic>
    </p:spTree>
    <p:extLst>
      <p:ext uri="{BB962C8B-B14F-4D97-AF65-F5344CB8AC3E}">
        <p14:creationId xmlns:p14="http://schemas.microsoft.com/office/powerpoint/2010/main" val="402602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B067D-A4A3-DFB8-7448-2E0EDCD1A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Content Placeholder 4" descr="A screenshot of a space&#10;&#10;AI-generated content may be incorrect.">
            <a:extLst>
              <a:ext uri="{FF2B5EF4-FFF2-40B4-BE49-F238E27FC236}">
                <a16:creationId xmlns:a16="http://schemas.microsoft.com/office/drawing/2014/main" id="{F1BCBD76-87DB-E2D9-1593-CF1D5016B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0883" y="0"/>
            <a:ext cx="12262883" cy="6858000"/>
          </a:xfrm>
        </p:spPr>
      </p:pic>
    </p:spTree>
    <p:extLst>
      <p:ext uri="{BB962C8B-B14F-4D97-AF65-F5344CB8AC3E}">
        <p14:creationId xmlns:p14="http://schemas.microsoft.com/office/powerpoint/2010/main" val="2387516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2CA8A-F2EB-EDF4-DAC5-AB481B405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Content Placeholder 4" descr="A moon in space with stars and text&#10;&#10;AI-generated content may be incorrect.">
            <a:extLst>
              <a:ext uri="{FF2B5EF4-FFF2-40B4-BE49-F238E27FC236}">
                <a16:creationId xmlns:a16="http://schemas.microsoft.com/office/drawing/2014/main" id="{C29A1306-D879-6732-DA30-3EBB9AC477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453000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BA0D1-FD2C-D2C6-6C11-CF731861B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9" name="Content Placeholder 8" descr="A chart with yellow circles and stars&#10;&#10;AI-generated content may be incorrect.">
            <a:extLst>
              <a:ext uri="{FF2B5EF4-FFF2-40B4-BE49-F238E27FC236}">
                <a16:creationId xmlns:a16="http://schemas.microsoft.com/office/drawing/2014/main" id="{4410717C-12E5-777F-B54D-22558BA88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95" y="0"/>
            <a:ext cx="12176268" cy="6858000"/>
          </a:xfrm>
        </p:spPr>
      </p:pic>
    </p:spTree>
    <p:extLst>
      <p:ext uri="{BB962C8B-B14F-4D97-AF65-F5344CB8AC3E}">
        <p14:creationId xmlns:p14="http://schemas.microsoft.com/office/powerpoint/2010/main" val="1462995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0541FF2D-0506-AFCF-4EA6-B9156C34D3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61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blue and white space with stars and planets&#10;&#10;AI-generated content may be incorrect.">
            <a:extLst>
              <a:ext uri="{FF2B5EF4-FFF2-40B4-BE49-F238E27FC236}">
                <a16:creationId xmlns:a16="http://schemas.microsoft.com/office/drawing/2014/main" id="{2DF318DE-7173-51BD-35DA-67B7FD6872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96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blue and purple background with white text&#10;&#10;AI-generated content may be incorrect.">
            <a:extLst>
              <a:ext uri="{FF2B5EF4-FFF2-40B4-BE49-F238E27FC236}">
                <a16:creationId xmlns:a16="http://schemas.microsoft.com/office/drawing/2014/main" id="{495E95FE-FCD2-3CAC-421B-4607E4B543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16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Nezhechkina Valeriia</dc:creator>
  <cp:lastModifiedBy>Nezhechkina Valeriia</cp:lastModifiedBy>
  <cp:revision>1</cp:revision>
  <dcterms:created xsi:type="dcterms:W3CDTF">2026-04-14T12:22:05Z</dcterms:created>
  <dcterms:modified xsi:type="dcterms:W3CDTF">2026-04-14T12:25:55Z</dcterms:modified>
</cp:coreProperties>
</file>