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87" r:id="rId3"/>
    <p:sldId id="286" r:id="rId4"/>
    <p:sldId id="289" r:id="rId5"/>
    <p:sldId id="278" r:id="rId6"/>
    <p:sldId id="290" r:id="rId7"/>
    <p:sldId id="291" r:id="rId8"/>
    <p:sldId id="293" r:id="rId9"/>
    <p:sldId id="298" r:id="rId10"/>
    <p:sldId id="292" r:id="rId11"/>
    <p:sldId id="275" r:id="rId12"/>
    <p:sldId id="276" r:id="rId13"/>
    <p:sldId id="295" r:id="rId14"/>
    <p:sldId id="274" r:id="rId15"/>
    <p:sldId id="29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промовчанням" id="{44DB0FA4-8A8F-45DE-BC7D-89614B576755}">
          <p14:sldIdLst/>
        </p14:section>
        <p14:section name="Розділ без заголовка" id="{B725B536-C697-429D-850F-31EE7F2726BB}">
          <p14:sldIdLst>
            <p14:sldId id="256"/>
            <p14:sldId id="287"/>
            <p14:sldId id="286"/>
            <p14:sldId id="289"/>
            <p14:sldId id="278"/>
            <p14:sldId id="290"/>
            <p14:sldId id="291"/>
            <p14:sldId id="293"/>
            <p14:sldId id="298"/>
            <p14:sldId id="292"/>
            <p14:sldId id="275"/>
            <p14:sldId id="276"/>
            <p14:sldId id="295"/>
            <p14:sldId id="274"/>
            <p14:sldId id="29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E7D4B1-4975-7C40-BC67-2EEF5EDDEE6A}" type="doc">
      <dgm:prSet loTypeId="urn:microsoft.com/office/officeart/2005/8/layout/lProcess2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4D0ECC9-FC62-6D42-B7A4-F3635815A459}">
      <dgm:prSet phldrT="[Text]"/>
      <dgm:spPr/>
      <dgm:t>
        <a:bodyPr/>
        <a:lstStyle/>
        <a:p>
          <a:pPr>
            <a:buClr>
              <a:srgbClr val="000000"/>
            </a:buClr>
            <a:buSzPct val="100000"/>
            <a:buFont typeface="Times New Roman" panose="02020603050405020304" pitchFamily="18" charset="0"/>
            <a:buNone/>
          </a:pPr>
          <a:r>
            <a:rPr lang="uk-UA" dirty="0">
              <a:cs typeface="Arial" pitchFamily="34" charset="0"/>
            </a:rPr>
            <a:t>1628 рік</a:t>
          </a:r>
          <a:endParaRPr lang="en-US" dirty="0"/>
        </a:p>
      </dgm:t>
    </dgm:pt>
    <dgm:pt modelId="{8A690245-58D2-434E-B7A9-7DDA00590D47}" type="parTrans" cxnId="{66537647-2354-C048-AF1C-E7113C65F989}">
      <dgm:prSet/>
      <dgm:spPr/>
      <dgm:t>
        <a:bodyPr/>
        <a:lstStyle/>
        <a:p>
          <a:endParaRPr lang="en-US"/>
        </a:p>
      </dgm:t>
    </dgm:pt>
    <dgm:pt modelId="{40A15D74-422B-AE40-B51A-36D328463118}" type="sibTrans" cxnId="{66537647-2354-C048-AF1C-E7113C65F989}">
      <dgm:prSet/>
      <dgm:spPr/>
      <dgm:t>
        <a:bodyPr/>
        <a:lstStyle/>
        <a:p>
          <a:endParaRPr lang="en-US"/>
        </a:p>
      </dgm:t>
    </dgm:pt>
    <dgm:pt modelId="{115DF179-5C38-324C-A64C-7AA954354C30}">
      <dgm:prSet/>
      <dgm:spPr/>
      <dgm:t>
        <a:bodyPr/>
        <a:lstStyle/>
        <a:p>
          <a:r>
            <a:rPr lang="uk-UA" dirty="0">
              <a:cs typeface="Arial" pitchFamily="34" charset="0"/>
            </a:rPr>
            <a:t>1681 рік</a:t>
          </a:r>
        </a:p>
      </dgm:t>
    </dgm:pt>
    <dgm:pt modelId="{E8034973-55C1-7E42-9B4E-DD9050F14327}" type="parTrans" cxnId="{00AB25B6-8CD3-5D48-8DE9-113E5D5BEAEC}">
      <dgm:prSet/>
      <dgm:spPr/>
      <dgm:t>
        <a:bodyPr/>
        <a:lstStyle/>
        <a:p>
          <a:endParaRPr lang="en-US"/>
        </a:p>
      </dgm:t>
    </dgm:pt>
    <dgm:pt modelId="{C09B9C70-A2C0-8942-8348-A18A7616B597}" type="sibTrans" cxnId="{00AB25B6-8CD3-5D48-8DE9-113E5D5BEAEC}">
      <dgm:prSet/>
      <dgm:spPr/>
      <dgm:t>
        <a:bodyPr/>
        <a:lstStyle/>
        <a:p>
          <a:endParaRPr lang="en-US"/>
        </a:p>
      </dgm:t>
    </dgm:pt>
    <dgm:pt modelId="{DAB3B05A-2AEA-C440-BBDD-43276EE2CFA6}">
      <dgm:prSet/>
      <dgm:spPr/>
      <dgm:t>
        <a:bodyPr/>
        <a:lstStyle/>
        <a:p>
          <a:r>
            <a:rPr lang="uk-UA" dirty="0">
              <a:cs typeface="Arial" pitchFamily="34" charset="0"/>
            </a:rPr>
            <a:t>1743 році</a:t>
          </a:r>
        </a:p>
      </dgm:t>
    </dgm:pt>
    <dgm:pt modelId="{A3489244-F694-3948-8D54-2DCA6D878C99}" type="parTrans" cxnId="{8CC83071-1363-B24C-A246-AE8E5F36B30D}">
      <dgm:prSet/>
      <dgm:spPr/>
      <dgm:t>
        <a:bodyPr/>
        <a:lstStyle/>
        <a:p>
          <a:endParaRPr lang="en-US"/>
        </a:p>
      </dgm:t>
    </dgm:pt>
    <dgm:pt modelId="{A3E9D4E5-DDA4-0348-B5EB-91827853FC49}" type="sibTrans" cxnId="{8CC83071-1363-B24C-A246-AE8E5F36B30D}">
      <dgm:prSet/>
      <dgm:spPr/>
      <dgm:t>
        <a:bodyPr/>
        <a:lstStyle/>
        <a:p>
          <a:endParaRPr lang="en-US"/>
        </a:p>
      </dgm:t>
    </dgm:pt>
    <dgm:pt modelId="{FC659C5A-5D38-7F44-9B3C-B9A7AE4C0096}">
      <dgm:prSet/>
      <dgm:spPr/>
      <dgm:t>
        <a:bodyPr/>
        <a:lstStyle/>
        <a:p>
          <a:r>
            <a:rPr lang="uk-UA" dirty="0">
              <a:cs typeface="Arial" pitchFamily="34" charset="0"/>
            </a:rPr>
            <a:t>1900 році</a:t>
          </a:r>
        </a:p>
      </dgm:t>
    </dgm:pt>
    <dgm:pt modelId="{77ACAF90-7279-354F-893A-A3168E536EB3}" type="parTrans" cxnId="{0009B515-9CD7-9F49-9341-B0C20FA7379E}">
      <dgm:prSet/>
      <dgm:spPr/>
      <dgm:t>
        <a:bodyPr/>
        <a:lstStyle/>
        <a:p>
          <a:endParaRPr lang="en-US"/>
        </a:p>
      </dgm:t>
    </dgm:pt>
    <dgm:pt modelId="{BE6BD446-B60C-194E-81EE-2037DB4AE526}" type="sibTrans" cxnId="{0009B515-9CD7-9F49-9341-B0C20FA7379E}">
      <dgm:prSet/>
      <dgm:spPr/>
      <dgm:t>
        <a:bodyPr/>
        <a:lstStyle/>
        <a:p>
          <a:endParaRPr lang="en-US"/>
        </a:p>
      </dgm:t>
    </dgm:pt>
    <dgm:pt modelId="{BC7129BC-28C8-474B-8C9F-90EB91D4D158}">
      <dgm:prSet/>
      <dgm:spPr/>
      <dgm:t>
        <a:bodyPr/>
        <a:lstStyle/>
        <a:p>
          <a:r>
            <a:rPr lang="uk-UA" dirty="0">
              <a:cs typeface="Arial" pitchFamily="34" charset="0"/>
            </a:rPr>
            <a:t>1914 рік</a:t>
          </a:r>
        </a:p>
      </dgm:t>
    </dgm:pt>
    <dgm:pt modelId="{BD8D99CE-3726-3848-89EE-0FAC21C76B4D}" type="parTrans" cxnId="{8A51F007-856B-124E-9927-5C5AC3643F25}">
      <dgm:prSet/>
      <dgm:spPr/>
      <dgm:t>
        <a:bodyPr/>
        <a:lstStyle/>
        <a:p>
          <a:endParaRPr lang="en-US"/>
        </a:p>
      </dgm:t>
    </dgm:pt>
    <dgm:pt modelId="{7BC07466-94DE-CB4F-A1CB-FFFBCC0153A5}" type="sibTrans" cxnId="{8A51F007-856B-124E-9927-5C5AC3643F25}">
      <dgm:prSet/>
      <dgm:spPr/>
      <dgm:t>
        <a:bodyPr/>
        <a:lstStyle/>
        <a:p>
          <a:endParaRPr lang="en-US"/>
        </a:p>
      </dgm:t>
    </dgm:pt>
    <dgm:pt modelId="{FBB257DF-2245-0E42-92B1-34A87F0D3C4C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Clr>
              <a:srgbClr val="000000"/>
            </a:buClr>
            <a:buSzPct val="100000"/>
            <a:buFont typeface="Times New Roman" panose="02020603050405020304" pitchFamily="18" charset="0"/>
            <a:buNone/>
          </a:pPr>
          <a:r>
            <a:rPr lang="uk-UA" dirty="0" smtClean="0">
              <a:cs typeface="Arial" pitchFamily="34" charset="0"/>
            </a:rPr>
            <a:t> </a:t>
          </a:r>
          <a:r>
            <a:rPr lang="uk-UA" dirty="0" smtClean="0">
              <a:solidFill>
                <a:schemeClr val="tx1"/>
              </a:solidFill>
              <a:cs typeface="Arial" pitchFamily="34" charset="0"/>
            </a:rPr>
            <a:t>згадка про перших євреї, які поселилися  в Гусакові  і отримали документи. Власники міста, а саме К.</a:t>
          </a:r>
          <a:r>
            <a:rPr lang="uk-UA" dirty="0" err="1" smtClean="0">
              <a:solidFill>
                <a:schemeClr val="tx1"/>
              </a:solidFill>
              <a:cs typeface="Arial" pitchFamily="34" charset="0"/>
            </a:rPr>
            <a:t>Корнякт</a:t>
          </a:r>
          <a:r>
            <a:rPr lang="uk-UA" dirty="0" smtClean="0">
              <a:solidFill>
                <a:schemeClr val="tx1"/>
              </a:solidFill>
              <a:cs typeface="Arial" pitchFamily="34" charset="0"/>
            </a:rPr>
            <a:t> , запросив євреїв поселитися в місті, яке після вторгнення татар   було спустошене і </a:t>
          </a:r>
          <a:r>
            <a:rPr lang="uk-UA" dirty="0" err="1" smtClean="0">
              <a:solidFill>
                <a:schemeClr val="tx1"/>
              </a:solidFill>
              <a:cs typeface="Arial" pitchFamily="34" charset="0"/>
            </a:rPr>
            <a:t>обезлюднене</a:t>
          </a:r>
          <a:r>
            <a:rPr lang="uk-UA" dirty="0" smtClean="0">
              <a:solidFill>
                <a:schemeClr val="tx1"/>
              </a:solidFill>
              <a:cs typeface="Arial" pitchFamily="34" charset="0"/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7B183167-CB2B-BC4C-83FC-80AF5E3402E7}" type="parTrans" cxnId="{ECC3C390-46E1-AF46-8B13-9EAE58187D62}">
      <dgm:prSet/>
      <dgm:spPr/>
      <dgm:t>
        <a:bodyPr/>
        <a:lstStyle/>
        <a:p>
          <a:endParaRPr lang="en-US"/>
        </a:p>
      </dgm:t>
    </dgm:pt>
    <dgm:pt modelId="{CEA222EF-BBA0-4747-ADA2-1C9366187546}" type="sibTrans" cxnId="{ECC3C390-46E1-AF46-8B13-9EAE58187D62}">
      <dgm:prSet/>
      <dgm:spPr/>
      <dgm:t>
        <a:bodyPr/>
        <a:lstStyle/>
        <a:p>
          <a:endParaRPr lang="en-US"/>
        </a:p>
      </dgm:t>
    </dgm:pt>
    <dgm:pt modelId="{C38B2886-0936-CD44-AC0D-1553FAA8801A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>
              <a:solidFill>
                <a:schemeClr val="tx1"/>
              </a:solidFill>
              <a:cs typeface="Arial" pitchFamily="34" charset="0"/>
            </a:rPr>
            <a:t>дозвіл на будівництво єврейського </a:t>
          </a:r>
          <a:r>
            <a:rPr lang="uk-UA" dirty="0" err="1">
              <a:solidFill>
                <a:schemeClr val="tx1"/>
              </a:solidFill>
              <a:cs typeface="Arial" pitchFamily="34" charset="0"/>
            </a:rPr>
            <a:t>кіркуту</a:t>
          </a:r>
          <a:endParaRPr lang="uk-UA" dirty="0">
            <a:solidFill>
              <a:schemeClr val="tx1"/>
            </a:solidFill>
            <a:cs typeface="Arial" pitchFamily="34" charset="0"/>
          </a:endParaRPr>
        </a:p>
      </dgm:t>
    </dgm:pt>
    <dgm:pt modelId="{E0BBA349-77F7-F94D-8DFE-A174227551CB}" type="parTrans" cxnId="{53AF70B0-6B0D-EC4F-A0F0-BD7414A19D47}">
      <dgm:prSet/>
      <dgm:spPr/>
      <dgm:t>
        <a:bodyPr/>
        <a:lstStyle/>
        <a:p>
          <a:endParaRPr lang="en-US"/>
        </a:p>
      </dgm:t>
    </dgm:pt>
    <dgm:pt modelId="{47B7137A-495E-E94E-A346-4D34CD0F8E47}" type="sibTrans" cxnId="{53AF70B0-6B0D-EC4F-A0F0-BD7414A19D47}">
      <dgm:prSet/>
      <dgm:spPr/>
      <dgm:t>
        <a:bodyPr/>
        <a:lstStyle/>
        <a:p>
          <a:endParaRPr lang="en-US"/>
        </a:p>
      </dgm:t>
    </dgm:pt>
    <dgm:pt modelId="{C6763A0E-C275-C84D-9A01-63A711D1F46C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>
              <a:solidFill>
                <a:schemeClr val="tx1"/>
              </a:solidFill>
              <a:cs typeface="Arial" pitchFamily="34" charset="0"/>
            </a:rPr>
            <a:t> юдеї отримали привілеї на побудову власної синагоги, яку будували близько 10 років</a:t>
          </a:r>
          <a:r>
            <a:rPr lang="uk-UA" dirty="0">
              <a:cs typeface="Arial" pitchFamily="34" charset="0"/>
            </a:rPr>
            <a:t>. </a:t>
          </a:r>
        </a:p>
      </dgm:t>
    </dgm:pt>
    <dgm:pt modelId="{36927678-6BE9-344B-A009-BEEEE3C3683D}" type="parTrans" cxnId="{49F5584B-675C-234A-A96D-652E14D22235}">
      <dgm:prSet/>
      <dgm:spPr/>
      <dgm:t>
        <a:bodyPr/>
        <a:lstStyle/>
        <a:p>
          <a:endParaRPr lang="en-US"/>
        </a:p>
      </dgm:t>
    </dgm:pt>
    <dgm:pt modelId="{FA0C5E31-D1D9-E14F-BED3-6E2D33DEE6F0}" type="sibTrans" cxnId="{49F5584B-675C-234A-A96D-652E14D22235}">
      <dgm:prSet/>
      <dgm:spPr/>
      <dgm:t>
        <a:bodyPr/>
        <a:lstStyle/>
        <a:p>
          <a:endParaRPr lang="en-US"/>
        </a:p>
      </dgm:t>
    </dgm:pt>
    <dgm:pt modelId="{783EAA5C-D70A-1346-876A-1BF335A2991E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>
              <a:solidFill>
                <a:schemeClr val="tx1"/>
              </a:solidFill>
              <a:cs typeface="Arial" pitchFamily="34" charset="0"/>
            </a:rPr>
            <a:t>у Гусакові жило  630 євреїв, що становило 40% мешканців містечка </a:t>
          </a:r>
        </a:p>
      </dgm:t>
    </dgm:pt>
    <dgm:pt modelId="{FBA26FBE-FC71-8A40-8635-83B5950C7B12}" type="parTrans" cxnId="{134112CA-973D-984A-AD4F-A0D0B11C30F4}">
      <dgm:prSet/>
      <dgm:spPr/>
      <dgm:t>
        <a:bodyPr/>
        <a:lstStyle/>
        <a:p>
          <a:endParaRPr lang="en-US"/>
        </a:p>
      </dgm:t>
    </dgm:pt>
    <dgm:pt modelId="{A287CD09-78C5-334C-8534-A8BC8856216D}" type="sibTrans" cxnId="{134112CA-973D-984A-AD4F-A0D0B11C30F4}">
      <dgm:prSet/>
      <dgm:spPr/>
      <dgm:t>
        <a:bodyPr/>
        <a:lstStyle/>
        <a:p>
          <a:endParaRPr lang="en-US"/>
        </a:p>
      </dgm:t>
    </dgm:pt>
    <dgm:pt modelId="{E583D83C-F0A7-C04E-B79F-E9E794147BBA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>
              <a:solidFill>
                <a:schemeClr val="tx1"/>
              </a:solidFill>
              <a:cs typeface="Arial" pitchFamily="34" charset="0"/>
            </a:rPr>
            <a:t>у Гусакові жило близько  1000 </a:t>
          </a:r>
          <a:r>
            <a:rPr lang="uk-UA" dirty="0" smtClean="0">
              <a:solidFill>
                <a:schemeClr val="tx1"/>
              </a:solidFill>
              <a:cs typeface="Arial" pitchFamily="34" charset="0"/>
            </a:rPr>
            <a:t>євреїв.2500 українців</a:t>
          </a:r>
        </a:p>
        <a:p>
          <a:r>
            <a:rPr lang="uk-UA" dirty="0" smtClean="0">
              <a:solidFill>
                <a:schemeClr val="tx1"/>
              </a:solidFill>
              <a:cs typeface="Arial" pitchFamily="34" charset="0"/>
            </a:rPr>
            <a:t>2005 поляків</a:t>
          </a:r>
          <a:endParaRPr lang="uk-UA" dirty="0">
            <a:solidFill>
              <a:schemeClr val="tx1"/>
            </a:solidFill>
            <a:cs typeface="Arial" pitchFamily="34" charset="0"/>
          </a:endParaRPr>
        </a:p>
      </dgm:t>
    </dgm:pt>
    <dgm:pt modelId="{F33A79FE-DEA2-3C41-B5CF-CBEC7C7122FE}" type="parTrans" cxnId="{3E4810DC-9170-3E4F-A99A-A571C80AD336}">
      <dgm:prSet/>
      <dgm:spPr/>
      <dgm:t>
        <a:bodyPr/>
        <a:lstStyle/>
        <a:p>
          <a:endParaRPr lang="en-US"/>
        </a:p>
      </dgm:t>
    </dgm:pt>
    <dgm:pt modelId="{A710113C-F996-0F48-9422-DFD1BD90200D}" type="sibTrans" cxnId="{3E4810DC-9170-3E4F-A99A-A571C80AD336}">
      <dgm:prSet/>
      <dgm:spPr/>
      <dgm:t>
        <a:bodyPr/>
        <a:lstStyle/>
        <a:p>
          <a:endParaRPr lang="en-US"/>
        </a:p>
      </dgm:t>
    </dgm:pt>
    <dgm:pt modelId="{CD46011D-122F-CF4A-B5E4-2E94CF0EE624}" type="pres">
      <dgm:prSet presAssocID="{51E7D4B1-4975-7C40-BC67-2EEF5EDDEE6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B671340-2D0F-8349-AE26-B4F9D2105B31}" type="pres">
      <dgm:prSet presAssocID="{E4D0ECC9-FC62-6D42-B7A4-F3635815A459}" presName="compNode" presStyleCnt="0"/>
      <dgm:spPr/>
    </dgm:pt>
    <dgm:pt modelId="{9BDBAA75-063F-9548-BB85-5AFF93C93966}" type="pres">
      <dgm:prSet presAssocID="{E4D0ECC9-FC62-6D42-B7A4-F3635815A459}" presName="aNode" presStyleLbl="bgShp" presStyleIdx="0" presStyleCnt="5"/>
      <dgm:spPr/>
      <dgm:t>
        <a:bodyPr/>
        <a:lstStyle/>
        <a:p>
          <a:endParaRPr lang="uk-UA"/>
        </a:p>
      </dgm:t>
    </dgm:pt>
    <dgm:pt modelId="{2881523F-CB29-784E-AA0E-B2FAB1B76095}" type="pres">
      <dgm:prSet presAssocID="{E4D0ECC9-FC62-6D42-B7A4-F3635815A459}" presName="textNode" presStyleLbl="bgShp" presStyleIdx="0" presStyleCnt="5"/>
      <dgm:spPr/>
      <dgm:t>
        <a:bodyPr/>
        <a:lstStyle/>
        <a:p>
          <a:endParaRPr lang="uk-UA"/>
        </a:p>
      </dgm:t>
    </dgm:pt>
    <dgm:pt modelId="{D243A1C6-B938-5E44-ACCA-1BFAFA01DF8A}" type="pres">
      <dgm:prSet presAssocID="{E4D0ECC9-FC62-6D42-B7A4-F3635815A459}" presName="compChildNode" presStyleCnt="0"/>
      <dgm:spPr/>
    </dgm:pt>
    <dgm:pt modelId="{B7938DD0-6517-5842-9B5B-92BE78673731}" type="pres">
      <dgm:prSet presAssocID="{E4D0ECC9-FC62-6D42-B7A4-F3635815A459}" presName="theInnerList" presStyleCnt="0"/>
      <dgm:spPr/>
    </dgm:pt>
    <dgm:pt modelId="{F14BCBD1-240C-A540-BA4A-701D8BE74048}" type="pres">
      <dgm:prSet presAssocID="{FBB257DF-2245-0E42-92B1-34A87F0D3C4C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E52723F-B63C-8F42-85A7-50615F503762}" type="pres">
      <dgm:prSet presAssocID="{E4D0ECC9-FC62-6D42-B7A4-F3635815A459}" presName="aSpace" presStyleCnt="0"/>
      <dgm:spPr/>
    </dgm:pt>
    <dgm:pt modelId="{667AFC35-9A42-7644-86D2-8F31C95C822C}" type="pres">
      <dgm:prSet presAssocID="{115DF179-5C38-324C-A64C-7AA954354C30}" presName="compNode" presStyleCnt="0"/>
      <dgm:spPr/>
    </dgm:pt>
    <dgm:pt modelId="{5F1034DD-5C68-9E40-B594-A090F0169032}" type="pres">
      <dgm:prSet presAssocID="{115DF179-5C38-324C-A64C-7AA954354C30}" presName="aNode" presStyleLbl="bgShp" presStyleIdx="1" presStyleCnt="5"/>
      <dgm:spPr/>
      <dgm:t>
        <a:bodyPr/>
        <a:lstStyle/>
        <a:p>
          <a:endParaRPr lang="uk-UA"/>
        </a:p>
      </dgm:t>
    </dgm:pt>
    <dgm:pt modelId="{CCCCDF49-5B80-C444-8100-98AAE551B727}" type="pres">
      <dgm:prSet presAssocID="{115DF179-5C38-324C-A64C-7AA954354C30}" presName="textNode" presStyleLbl="bgShp" presStyleIdx="1" presStyleCnt="5"/>
      <dgm:spPr/>
      <dgm:t>
        <a:bodyPr/>
        <a:lstStyle/>
        <a:p>
          <a:endParaRPr lang="uk-UA"/>
        </a:p>
      </dgm:t>
    </dgm:pt>
    <dgm:pt modelId="{E89F06F9-3E5A-D44E-B69A-C15B7DEB5464}" type="pres">
      <dgm:prSet presAssocID="{115DF179-5C38-324C-A64C-7AA954354C30}" presName="compChildNode" presStyleCnt="0"/>
      <dgm:spPr/>
    </dgm:pt>
    <dgm:pt modelId="{08AC8EB3-886A-6D46-B802-BFE718017416}" type="pres">
      <dgm:prSet presAssocID="{115DF179-5C38-324C-A64C-7AA954354C30}" presName="theInnerList" presStyleCnt="0"/>
      <dgm:spPr/>
    </dgm:pt>
    <dgm:pt modelId="{466374C5-984F-4B41-9B90-E67EEC99E779}" type="pres">
      <dgm:prSet presAssocID="{C38B2886-0936-CD44-AC0D-1553FAA8801A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5084B09-F87B-A947-807B-1EF254A03B34}" type="pres">
      <dgm:prSet presAssocID="{115DF179-5C38-324C-A64C-7AA954354C30}" presName="aSpace" presStyleCnt="0"/>
      <dgm:spPr/>
    </dgm:pt>
    <dgm:pt modelId="{532CE838-ABC2-484B-B0BC-CC1249ED41B6}" type="pres">
      <dgm:prSet presAssocID="{DAB3B05A-2AEA-C440-BBDD-43276EE2CFA6}" presName="compNode" presStyleCnt="0"/>
      <dgm:spPr/>
    </dgm:pt>
    <dgm:pt modelId="{CABAB514-9DF5-0541-89F1-40ED961278EC}" type="pres">
      <dgm:prSet presAssocID="{DAB3B05A-2AEA-C440-BBDD-43276EE2CFA6}" presName="aNode" presStyleLbl="bgShp" presStyleIdx="2" presStyleCnt="5"/>
      <dgm:spPr/>
      <dgm:t>
        <a:bodyPr/>
        <a:lstStyle/>
        <a:p>
          <a:endParaRPr lang="uk-UA"/>
        </a:p>
      </dgm:t>
    </dgm:pt>
    <dgm:pt modelId="{D8DA6F06-EA0F-9C42-97AD-036DF68A572C}" type="pres">
      <dgm:prSet presAssocID="{DAB3B05A-2AEA-C440-BBDD-43276EE2CFA6}" presName="textNode" presStyleLbl="bgShp" presStyleIdx="2" presStyleCnt="5"/>
      <dgm:spPr/>
      <dgm:t>
        <a:bodyPr/>
        <a:lstStyle/>
        <a:p>
          <a:endParaRPr lang="uk-UA"/>
        </a:p>
      </dgm:t>
    </dgm:pt>
    <dgm:pt modelId="{084EB398-793C-9544-A6AA-1B824D218AFD}" type="pres">
      <dgm:prSet presAssocID="{DAB3B05A-2AEA-C440-BBDD-43276EE2CFA6}" presName="compChildNode" presStyleCnt="0"/>
      <dgm:spPr/>
    </dgm:pt>
    <dgm:pt modelId="{7E860C98-2D0B-5548-B8E4-D213F5DC2D3F}" type="pres">
      <dgm:prSet presAssocID="{DAB3B05A-2AEA-C440-BBDD-43276EE2CFA6}" presName="theInnerList" presStyleCnt="0"/>
      <dgm:spPr/>
    </dgm:pt>
    <dgm:pt modelId="{57533BC4-136B-DE4C-AA9A-ACC02D4F4107}" type="pres">
      <dgm:prSet presAssocID="{C6763A0E-C275-C84D-9A01-63A711D1F46C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290288F-B019-9F46-9749-6F10670041B8}" type="pres">
      <dgm:prSet presAssocID="{DAB3B05A-2AEA-C440-BBDD-43276EE2CFA6}" presName="aSpace" presStyleCnt="0"/>
      <dgm:spPr/>
    </dgm:pt>
    <dgm:pt modelId="{1717E1A2-8F75-A54A-B8FB-93DFD6CA5EC4}" type="pres">
      <dgm:prSet presAssocID="{FC659C5A-5D38-7F44-9B3C-B9A7AE4C0096}" presName="compNode" presStyleCnt="0"/>
      <dgm:spPr/>
    </dgm:pt>
    <dgm:pt modelId="{8B7748A0-77DF-104E-B694-07975955C88C}" type="pres">
      <dgm:prSet presAssocID="{FC659C5A-5D38-7F44-9B3C-B9A7AE4C0096}" presName="aNode" presStyleLbl="bgShp" presStyleIdx="3" presStyleCnt="5"/>
      <dgm:spPr/>
      <dgm:t>
        <a:bodyPr/>
        <a:lstStyle/>
        <a:p>
          <a:endParaRPr lang="uk-UA"/>
        </a:p>
      </dgm:t>
    </dgm:pt>
    <dgm:pt modelId="{05E326C3-46D7-584D-9433-84A9DAD9B13B}" type="pres">
      <dgm:prSet presAssocID="{FC659C5A-5D38-7F44-9B3C-B9A7AE4C0096}" presName="textNode" presStyleLbl="bgShp" presStyleIdx="3" presStyleCnt="5"/>
      <dgm:spPr/>
      <dgm:t>
        <a:bodyPr/>
        <a:lstStyle/>
        <a:p>
          <a:endParaRPr lang="uk-UA"/>
        </a:p>
      </dgm:t>
    </dgm:pt>
    <dgm:pt modelId="{A9657186-0039-374C-A5F9-5473094184C7}" type="pres">
      <dgm:prSet presAssocID="{FC659C5A-5D38-7F44-9B3C-B9A7AE4C0096}" presName="compChildNode" presStyleCnt="0"/>
      <dgm:spPr/>
    </dgm:pt>
    <dgm:pt modelId="{7D71097D-11E1-CF43-9409-C5EA4604C6E5}" type="pres">
      <dgm:prSet presAssocID="{FC659C5A-5D38-7F44-9B3C-B9A7AE4C0096}" presName="theInnerList" presStyleCnt="0"/>
      <dgm:spPr/>
    </dgm:pt>
    <dgm:pt modelId="{EDA71BD4-E14C-9D45-AB90-98A7B4947B79}" type="pres">
      <dgm:prSet presAssocID="{783EAA5C-D70A-1346-876A-1BF335A2991E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23FB56-52ED-FF40-A9B1-8384CF04BC4C}" type="pres">
      <dgm:prSet presAssocID="{FC659C5A-5D38-7F44-9B3C-B9A7AE4C0096}" presName="aSpace" presStyleCnt="0"/>
      <dgm:spPr/>
    </dgm:pt>
    <dgm:pt modelId="{23C969C4-CBC8-5744-AB20-4866742FFF98}" type="pres">
      <dgm:prSet presAssocID="{BC7129BC-28C8-474B-8C9F-90EB91D4D158}" presName="compNode" presStyleCnt="0"/>
      <dgm:spPr/>
    </dgm:pt>
    <dgm:pt modelId="{95B9C566-0546-7D47-A24C-3E997B5AC402}" type="pres">
      <dgm:prSet presAssocID="{BC7129BC-28C8-474B-8C9F-90EB91D4D158}" presName="aNode" presStyleLbl="bgShp" presStyleIdx="4" presStyleCnt="5"/>
      <dgm:spPr/>
      <dgm:t>
        <a:bodyPr/>
        <a:lstStyle/>
        <a:p>
          <a:endParaRPr lang="uk-UA"/>
        </a:p>
      </dgm:t>
    </dgm:pt>
    <dgm:pt modelId="{73102903-6357-494F-AC71-B50557DCFCE4}" type="pres">
      <dgm:prSet presAssocID="{BC7129BC-28C8-474B-8C9F-90EB91D4D158}" presName="textNode" presStyleLbl="bgShp" presStyleIdx="4" presStyleCnt="5"/>
      <dgm:spPr/>
      <dgm:t>
        <a:bodyPr/>
        <a:lstStyle/>
        <a:p>
          <a:endParaRPr lang="uk-UA"/>
        </a:p>
      </dgm:t>
    </dgm:pt>
    <dgm:pt modelId="{1CD06831-03FD-0D4F-94A3-B981B9176D92}" type="pres">
      <dgm:prSet presAssocID="{BC7129BC-28C8-474B-8C9F-90EB91D4D158}" presName="compChildNode" presStyleCnt="0"/>
      <dgm:spPr/>
    </dgm:pt>
    <dgm:pt modelId="{E803FD40-63E5-2243-B2FE-07185FA2007F}" type="pres">
      <dgm:prSet presAssocID="{BC7129BC-28C8-474B-8C9F-90EB91D4D158}" presName="theInnerList" presStyleCnt="0"/>
      <dgm:spPr/>
    </dgm:pt>
    <dgm:pt modelId="{F2244DDE-EA08-DC47-9308-0F84655D9E0F}" type="pres">
      <dgm:prSet presAssocID="{E583D83C-F0A7-C04E-B79F-E9E794147BBA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C8CBA5B-9457-479D-8B04-41A10D02018A}" type="presOf" srcId="{E583D83C-F0A7-C04E-B79F-E9E794147BBA}" destId="{F2244DDE-EA08-DC47-9308-0F84655D9E0F}" srcOrd="0" destOrd="0" presId="urn:microsoft.com/office/officeart/2005/8/layout/lProcess2"/>
    <dgm:cxn modelId="{7563C0D2-49AC-42CC-9AC7-810391A34918}" type="presOf" srcId="{FC659C5A-5D38-7F44-9B3C-B9A7AE4C0096}" destId="{8B7748A0-77DF-104E-B694-07975955C88C}" srcOrd="0" destOrd="0" presId="urn:microsoft.com/office/officeart/2005/8/layout/lProcess2"/>
    <dgm:cxn modelId="{134112CA-973D-984A-AD4F-A0D0B11C30F4}" srcId="{FC659C5A-5D38-7F44-9B3C-B9A7AE4C0096}" destId="{783EAA5C-D70A-1346-876A-1BF335A2991E}" srcOrd="0" destOrd="0" parTransId="{FBA26FBE-FC71-8A40-8635-83B5950C7B12}" sibTransId="{A287CD09-78C5-334C-8534-A8BC8856216D}"/>
    <dgm:cxn modelId="{B2CC4CD6-FA46-455D-9674-DEBA5A62195E}" type="presOf" srcId="{FC659C5A-5D38-7F44-9B3C-B9A7AE4C0096}" destId="{05E326C3-46D7-584D-9433-84A9DAD9B13B}" srcOrd="1" destOrd="0" presId="urn:microsoft.com/office/officeart/2005/8/layout/lProcess2"/>
    <dgm:cxn modelId="{DF528ACB-32A3-4213-BD77-2C8D4E2FC97B}" type="presOf" srcId="{E4D0ECC9-FC62-6D42-B7A4-F3635815A459}" destId="{2881523F-CB29-784E-AA0E-B2FAB1B76095}" srcOrd="1" destOrd="0" presId="urn:microsoft.com/office/officeart/2005/8/layout/lProcess2"/>
    <dgm:cxn modelId="{ECC3C390-46E1-AF46-8B13-9EAE58187D62}" srcId="{E4D0ECC9-FC62-6D42-B7A4-F3635815A459}" destId="{FBB257DF-2245-0E42-92B1-34A87F0D3C4C}" srcOrd="0" destOrd="0" parTransId="{7B183167-CB2B-BC4C-83FC-80AF5E3402E7}" sibTransId="{CEA222EF-BBA0-4747-ADA2-1C9366187546}"/>
    <dgm:cxn modelId="{00AB25B6-8CD3-5D48-8DE9-113E5D5BEAEC}" srcId="{51E7D4B1-4975-7C40-BC67-2EEF5EDDEE6A}" destId="{115DF179-5C38-324C-A64C-7AA954354C30}" srcOrd="1" destOrd="0" parTransId="{E8034973-55C1-7E42-9B4E-DD9050F14327}" sibTransId="{C09B9C70-A2C0-8942-8348-A18A7616B597}"/>
    <dgm:cxn modelId="{A39D67D8-B86D-4F47-9248-34F547B9FFB0}" type="presOf" srcId="{FBB257DF-2245-0E42-92B1-34A87F0D3C4C}" destId="{F14BCBD1-240C-A540-BA4A-701D8BE74048}" srcOrd="0" destOrd="0" presId="urn:microsoft.com/office/officeart/2005/8/layout/lProcess2"/>
    <dgm:cxn modelId="{D7860542-FBF0-46F8-A4FF-C4FCF3B9FDE6}" type="presOf" srcId="{E4D0ECC9-FC62-6D42-B7A4-F3635815A459}" destId="{9BDBAA75-063F-9548-BB85-5AFF93C93966}" srcOrd="0" destOrd="0" presId="urn:microsoft.com/office/officeart/2005/8/layout/lProcess2"/>
    <dgm:cxn modelId="{2618385C-0267-4D61-8110-C920B1897971}" type="presOf" srcId="{C38B2886-0936-CD44-AC0D-1553FAA8801A}" destId="{466374C5-984F-4B41-9B90-E67EEC99E779}" srcOrd="0" destOrd="0" presId="urn:microsoft.com/office/officeart/2005/8/layout/lProcess2"/>
    <dgm:cxn modelId="{66537647-2354-C048-AF1C-E7113C65F989}" srcId="{51E7D4B1-4975-7C40-BC67-2EEF5EDDEE6A}" destId="{E4D0ECC9-FC62-6D42-B7A4-F3635815A459}" srcOrd="0" destOrd="0" parTransId="{8A690245-58D2-434E-B7A9-7DDA00590D47}" sibTransId="{40A15D74-422B-AE40-B51A-36D328463118}"/>
    <dgm:cxn modelId="{0009B515-9CD7-9F49-9341-B0C20FA7379E}" srcId="{51E7D4B1-4975-7C40-BC67-2EEF5EDDEE6A}" destId="{FC659C5A-5D38-7F44-9B3C-B9A7AE4C0096}" srcOrd="3" destOrd="0" parTransId="{77ACAF90-7279-354F-893A-A3168E536EB3}" sibTransId="{BE6BD446-B60C-194E-81EE-2037DB4AE526}"/>
    <dgm:cxn modelId="{49F5584B-675C-234A-A96D-652E14D22235}" srcId="{DAB3B05A-2AEA-C440-BBDD-43276EE2CFA6}" destId="{C6763A0E-C275-C84D-9A01-63A711D1F46C}" srcOrd="0" destOrd="0" parTransId="{36927678-6BE9-344B-A009-BEEEE3C3683D}" sibTransId="{FA0C5E31-D1D9-E14F-BED3-6E2D33DEE6F0}"/>
    <dgm:cxn modelId="{6DB0E012-E32C-48D6-8928-6CC8CB7DC48C}" type="presOf" srcId="{115DF179-5C38-324C-A64C-7AA954354C30}" destId="{CCCCDF49-5B80-C444-8100-98AAE551B727}" srcOrd="1" destOrd="0" presId="urn:microsoft.com/office/officeart/2005/8/layout/lProcess2"/>
    <dgm:cxn modelId="{E38C6426-76B0-4C40-8E97-1693AE877A7E}" type="presOf" srcId="{C6763A0E-C275-C84D-9A01-63A711D1F46C}" destId="{57533BC4-136B-DE4C-AA9A-ACC02D4F4107}" srcOrd="0" destOrd="0" presId="urn:microsoft.com/office/officeart/2005/8/layout/lProcess2"/>
    <dgm:cxn modelId="{F6404004-3999-4DD9-A748-96A4FB2ACF6A}" type="presOf" srcId="{51E7D4B1-4975-7C40-BC67-2EEF5EDDEE6A}" destId="{CD46011D-122F-CF4A-B5E4-2E94CF0EE624}" srcOrd="0" destOrd="0" presId="urn:microsoft.com/office/officeart/2005/8/layout/lProcess2"/>
    <dgm:cxn modelId="{8CC83071-1363-B24C-A246-AE8E5F36B30D}" srcId="{51E7D4B1-4975-7C40-BC67-2EEF5EDDEE6A}" destId="{DAB3B05A-2AEA-C440-BBDD-43276EE2CFA6}" srcOrd="2" destOrd="0" parTransId="{A3489244-F694-3948-8D54-2DCA6D878C99}" sibTransId="{A3E9D4E5-DDA4-0348-B5EB-91827853FC49}"/>
    <dgm:cxn modelId="{3E4810DC-9170-3E4F-A99A-A571C80AD336}" srcId="{BC7129BC-28C8-474B-8C9F-90EB91D4D158}" destId="{E583D83C-F0A7-C04E-B79F-E9E794147BBA}" srcOrd="0" destOrd="0" parTransId="{F33A79FE-DEA2-3C41-B5CF-CBEC7C7122FE}" sibTransId="{A710113C-F996-0F48-9422-DFD1BD90200D}"/>
    <dgm:cxn modelId="{53AF70B0-6B0D-EC4F-A0F0-BD7414A19D47}" srcId="{115DF179-5C38-324C-A64C-7AA954354C30}" destId="{C38B2886-0936-CD44-AC0D-1553FAA8801A}" srcOrd="0" destOrd="0" parTransId="{E0BBA349-77F7-F94D-8DFE-A174227551CB}" sibTransId="{47B7137A-495E-E94E-A346-4D34CD0F8E47}"/>
    <dgm:cxn modelId="{8A51F007-856B-124E-9927-5C5AC3643F25}" srcId="{51E7D4B1-4975-7C40-BC67-2EEF5EDDEE6A}" destId="{BC7129BC-28C8-474B-8C9F-90EB91D4D158}" srcOrd="4" destOrd="0" parTransId="{BD8D99CE-3726-3848-89EE-0FAC21C76B4D}" sibTransId="{7BC07466-94DE-CB4F-A1CB-FFFBCC0153A5}"/>
    <dgm:cxn modelId="{A5BBA3E5-4CD9-438A-A0FD-5ED28D9FEA1B}" type="presOf" srcId="{DAB3B05A-2AEA-C440-BBDD-43276EE2CFA6}" destId="{D8DA6F06-EA0F-9C42-97AD-036DF68A572C}" srcOrd="1" destOrd="0" presId="urn:microsoft.com/office/officeart/2005/8/layout/lProcess2"/>
    <dgm:cxn modelId="{379A047F-5AAE-455B-A29A-E9855A42E959}" type="presOf" srcId="{DAB3B05A-2AEA-C440-BBDD-43276EE2CFA6}" destId="{CABAB514-9DF5-0541-89F1-40ED961278EC}" srcOrd="0" destOrd="0" presId="urn:microsoft.com/office/officeart/2005/8/layout/lProcess2"/>
    <dgm:cxn modelId="{767FCB90-5023-47D7-B42B-E318A5538B54}" type="presOf" srcId="{783EAA5C-D70A-1346-876A-1BF335A2991E}" destId="{EDA71BD4-E14C-9D45-AB90-98A7B4947B79}" srcOrd="0" destOrd="0" presId="urn:microsoft.com/office/officeart/2005/8/layout/lProcess2"/>
    <dgm:cxn modelId="{23B2AE59-E6E1-42D9-BFF4-AECAB1655003}" type="presOf" srcId="{115DF179-5C38-324C-A64C-7AA954354C30}" destId="{5F1034DD-5C68-9E40-B594-A090F0169032}" srcOrd="0" destOrd="0" presId="urn:microsoft.com/office/officeart/2005/8/layout/lProcess2"/>
    <dgm:cxn modelId="{6282C313-7336-47DF-9EFD-8F21C242D300}" type="presOf" srcId="{BC7129BC-28C8-474B-8C9F-90EB91D4D158}" destId="{73102903-6357-494F-AC71-B50557DCFCE4}" srcOrd="1" destOrd="0" presId="urn:microsoft.com/office/officeart/2005/8/layout/lProcess2"/>
    <dgm:cxn modelId="{CED9EC26-A54F-44A1-8E04-83E882EA531C}" type="presOf" srcId="{BC7129BC-28C8-474B-8C9F-90EB91D4D158}" destId="{95B9C566-0546-7D47-A24C-3E997B5AC402}" srcOrd="0" destOrd="0" presId="urn:microsoft.com/office/officeart/2005/8/layout/lProcess2"/>
    <dgm:cxn modelId="{30E08DDA-11A7-493C-A496-591CF4A7BEE4}" type="presParOf" srcId="{CD46011D-122F-CF4A-B5E4-2E94CF0EE624}" destId="{FB671340-2D0F-8349-AE26-B4F9D2105B31}" srcOrd="0" destOrd="0" presId="urn:microsoft.com/office/officeart/2005/8/layout/lProcess2"/>
    <dgm:cxn modelId="{DC5667D2-A14C-4EF2-A12B-317043CFE526}" type="presParOf" srcId="{FB671340-2D0F-8349-AE26-B4F9D2105B31}" destId="{9BDBAA75-063F-9548-BB85-5AFF93C93966}" srcOrd="0" destOrd="0" presId="urn:microsoft.com/office/officeart/2005/8/layout/lProcess2"/>
    <dgm:cxn modelId="{8D183CCC-E281-4E20-B593-BCDC8F90054B}" type="presParOf" srcId="{FB671340-2D0F-8349-AE26-B4F9D2105B31}" destId="{2881523F-CB29-784E-AA0E-B2FAB1B76095}" srcOrd="1" destOrd="0" presId="urn:microsoft.com/office/officeart/2005/8/layout/lProcess2"/>
    <dgm:cxn modelId="{4BDC6BBE-585C-4FC1-A972-7DE1E010BD92}" type="presParOf" srcId="{FB671340-2D0F-8349-AE26-B4F9D2105B31}" destId="{D243A1C6-B938-5E44-ACCA-1BFAFA01DF8A}" srcOrd="2" destOrd="0" presId="urn:microsoft.com/office/officeart/2005/8/layout/lProcess2"/>
    <dgm:cxn modelId="{D48C8620-54BC-4820-8186-2A47B4ABD2C6}" type="presParOf" srcId="{D243A1C6-B938-5E44-ACCA-1BFAFA01DF8A}" destId="{B7938DD0-6517-5842-9B5B-92BE78673731}" srcOrd="0" destOrd="0" presId="urn:microsoft.com/office/officeart/2005/8/layout/lProcess2"/>
    <dgm:cxn modelId="{419E090F-FD42-4CE3-8BB6-91A806D2705D}" type="presParOf" srcId="{B7938DD0-6517-5842-9B5B-92BE78673731}" destId="{F14BCBD1-240C-A540-BA4A-701D8BE74048}" srcOrd="0" destOrd="0" presId="urn:microsoft.com/office/officeart/2005/8/layout/lProcess2"/>
    <dgm:cxn modelId="{FCCA7402-C759-4434-8729-C9E4B2ECCAEC}" type="presParOf" srcId="{CD46011D-122F-CF4A-B5E4-2E94CF0EE624}" destId="{BE52723F-B63C-8F42-85A7-50615F503762}" srcOrd="1" destOrd="0" presId="urn:microsoft.com/office/officeart/2005/8/layout/lProcess2"/>
    <dgm:cxn modelId="{685DCD14-8876-4985-956A-002FF6A7CD68}" type="presParOf" srcId="{CD46011D-122F-CF4A-B5E4-2E94CF0EE624}" destId="{667AFC35-9A42-7644-86D2-8F31C95C822C}" srcOrd="2" destOrd="0" presId="urn:microsoft.com/office/officeart/2005/8/layout/lProcess2"/>
    <dgm:cxn modelId="{A201CE6F-2D68-40BC-976D-1908F2186EEF}" type="presParOf" srcId="{667AFC35-9A42-7644-86D2-8F31C95C822C}" destId="{5F1034DD-5C68-9E40-B594-A090F0169032}" srcOrd="0" destOrd="0" presId="urn:microsoft.com/office/officeart/2005/8/layout/lProcess2"/>
    <dgm:cxn modelId="{B48894CD-DB43-4FF2-BFCF-23E71234E3BA}" type="presParOf" srcId="{667AFC35-9A42-7644-86D2-8F31C95C822C}" destId="{CCCCDF49-5B80-C444-8100-98AAE551B727}" srcOrd="1" destOrd="0" presId="urn:microsoft.com/office/officeart/2005/8/layout/lProcess2"/>
    <dgm:cxn modelId="{6574C7D2-B872-434C-9C9E-70A102AA3B26}" type="presParOf" srcId="{667AFC35-9A42-7644-86D2-8F31C95C822C}" destId="{E89F06F9-3E5A-D44E-B69A-C15B7DEB5464}" srcOrd="2" destOrd="0" presId="urn:microsoft.com/office/officeart/2005/8/layout/lProcess2"/>
    <dgm:cxn modelId="{FD428C86-658C-4613-87F2-6D2704911FBB}" type="presParOf" srcId="{E89F06F9-3E5A-D44E-B69A-C15B7DEB5464}" destId="{08AC8EB3-886A-6D46-B802-BFE718017416}" srcOrd="0" destOrd="0" presId="urn:microsoft.com/office/officeart/2005/8/layout/lProcess2"/>
    <dgm:cxn modelId="{55288E79-E413-4CBF-A105-C1C9A1167F92}" type="presParOf" srcId="{08AC8EB3-886A-6D46-B802-BFE718017416}" destId="{466374C5-984F-4B41-9B90-E67EEC99E779}" srcOrd="0" destOrd="0" presId="urn:microsoft.com/office/officeart/2005/8/layout/lProcess2"/>
    <dgm:cxn modelId="{1191C71F-3114-4301-8919-B2FEED6CA700}" type="presParOf" srcId="{CD46011D-122F-CF4A-B5E4-2E94CF0EE624}" destId="{F5084B09-F87B-A947-807B-1EF254A03B34}" srcOrd="3" destOrd="0" presId="urn:microsoft.com/office/officeart/2005/8/layout/lProcess2"/>
    <dgm:cxn modelId="{629B34B6-C414-4B16-8B5C-50BD33F78385}" type="presParOf" srcId="{CD46011D-122F-CF4A-B5E4-2E94CF0EE624}" destId="{532CE838-ABC2-484B-B0BC-CC1249ED41B6}" srcOrd="4" destOrd="0" presId="urn:microsoft.com/office/officeart/2005/8/layout/lProcess2"/>
    <dgm:cxn modelId="{14FA8CB8-1F6B-46DA-8B5A-1ACDD2E13759}" type="presParOf" srcId="{532CE838-ABC2-484B-B0BC-CC1249ED41B6}" destId="{CABAB514-9DF5-0541-89F1-40ED961278EC}" srcOrd="0" destOrd="0" presId="urn:microsoft.com/office/officeart/2005/8/layout/lProcess2"/>
    <dgm:cxn modelId="{2A130235-AB14-426D-A37A-23C20D4D3FE3}" type="presParOf" srcId="{532CE838-ABC2-484B-B0BC-CC1249ED41B6}" destId="{D8DA6F06-EA0F-9C42-97AD-036DF68A572C}" srcOrd="1" destOrd="0" presId="urn:microsoft.com/office/officeart/2005/8/layout/lProcess2"/>
    <dgm:cxn modelId="{26073D45-0777-463A-ACE1-BA543B251665}" type="presParOf" srcId="{532CE838-ABC2-484B-B0BC-CC1249ED41B6}" destId="{084EB398-793C-9544-A6AA-1B824D218AFD}" srcOrd="2" destOrd="0" presId="urn:microsoft.com/office/officeart/2005/8/layout/lProcess2"/>
    <dgm:cxn modelId="{15A785AB-C8EF-4B43-8AA5-032FA8EFD027}" type="presParOf" srcId="{084EB398-793C-9544-A6AA-1B824D218AFD}" destId="{7E860C98-2D0B-5548-B8E4-D213F5DC2D3F}" srcOrd="0" destOrd="0" presId="urn:microsoft.com/office/officeart/2005/8/layout/lProcess2"/>
    <dgm:cxn modelId="{52489307-D8B7-4C13-90E9-787497C43B90}" type="presParOf" srcId="{7E860C98-2D0B-5548-B8E4-D213F5DC2D3F}" destId="{57533BC4-136B-DE4C-AA9A-ACC02D4F4107}" srcOrd="0" destOrd="0" presId="urn:microsoft.com/office/officeart/2005/8/layout/lProcess2"/>
    <dgm:cxn modelId="{5668D443-2D7B-4F5F-85ED-20170F9A2B3A}" type="presParOf" srcId="{CD46011D-122F-CF4A-B5E4-2E94CF0EE624}" destId="{6290288F-B019-9F46-9749-6F10670041B8}" srcOrd="5" destOrd="0" presId="urn:microsoft.com/office/officeart/2005/8/layout/lProcess2"/>
    <dgm:cxn modelId="{3F9340EB-8547-48A9-BFA2-7EE4DCED3018}" type="presParOf" srcId="{CD46011D-122F-CF4A-B5E4-2E94CF0EE624}" destId="{1717E1A2-8F75-A54A-B8FB-93DFD6CA5EC4}" srcOrd="6" destOrd="0" presId="urn:microsoft.com/office/officeart/2005/8/layout/lProcess2"/>
    <dgm:cxn modelId="{0FA63DF5-289F-4980-95C8-01F16AFF113D}" type="presParOf" srcId="{1717E1A2-8F75-A54A-B8FB-93DFD6CA5EC4}" destId="{8B7748A0-77DF-104E-B694-07975955C88C}" srcOrd="0" destOrd="0" presId="urn:microsoft.com/office/officeart/2005/8/layout/lProcess2"/>
    <dgm:cxn modelId="{60BA4FD7-2BF9-4AD2-963D-B33701AC9199}" type="presParOf" srcId="{1717E1A2-8F75-A54A-B8FB-93DFD6CA5EC4}" destId="{05E326C3-46D7-584D-9433-84A9DAD9B13B}" srcOrd="1" destOrd="0" presId="urn:microsoft.com/office/officeart/2005/8/layout/lProcess2"/>
    <dgm:cxn modelId="{A5AD8281-09AE-4B73-832B-FC5AEA8E8B94}" type="presParOf" srcId="{1717E1A2-8F75-A54A-B8FB-93DFD6CA5EC4}" destId="{A9657186-0039-374C-A5F9-5473094184C7}" srcOrd="2" destOrd="0" presId="urn:microsoft.com/office/officeart/2005/8/layout/lProcess2"/>
    <dgm:cxn modelId="{B497AB59-91C7-4F5D-B4F6-DB01812F7E1D}" type="presParOf" srcId="{A9657186-0039-374C-A5F9-5473094184C7}" destId="{7D71097D-11E1-CF43-9409-C5EA4604C6E5}" srcOrd="0" destOrd="0" presId="urn:microsoft.com/office/officeart/2005/8/layout/lProcess2"/>
    <dgm:cxn modelId="{7128A56D-083F-4FBC-BC75-8C58CB4420B0}" type="presParOf" srcId="{7D71097D-11E1-CF43-9409-C5EA4604C6E5}" destId="{EDA71BD4-E14C-9D45-AB90-98A7B4947B79}" srcOrd="0" destOrd="0" presId="urn:microsoft.com/office/officeart/2005/8/layout/lProcess2"/>
    <dgm:cxn modelId="{9FD4BB24-57E3-4FF7-926B-FB4D7074526B}" type="presParOf" srcId="{CD46011D-122F-CF4A-B5E4-2E94CF0EE624}" destId="{8223FB56-52ED-FF40-A9B1-8384CF04BC4C}" srcOrd="7" destOrd="0" presId="urn:microsoft.com/office/officeart/2005/8/layout/lProcess2"/>
    <dgm:cxn modelId="{C77E0CA4-D686-4327-A061-634CD67E604A}" type="presParOf" srcId="{CD46011D-122F-CF4A-B5E4-2E94CF0EE624}" destId="{23C969C4-CBC8-5744-AB20-4866742FFF98}" srcOrd="8" destOrd="0" presId="urn:microsoft.com/office/officeart/2005/8/layout/lProcess2"/>
    <dgm:cxn modelId="{15FA9A1D-66A2-41FF-AE17-5808395A2E34}" type="presParOf" srcId="{23C969C4-CBC8-5744-AB20-4866742FFF98}" destId="{95B9C566-0546-7D47-A24C-3E997B5AC402}" srcOrd="0" destOrd="0" presId="urn:microsoft.com/office/officeart/2005/8/layout/lProcess2"/>
    <dgm:cxn modelId="{E4BF9BCF-B49F-4524-9714-983BE24A8DB1}" type="presParOf" srcId="{23C969C4-CBC8-5744-AB20-4866742FFF98}" destId="{73102903-6357-494F-AC71-B50557DCFCE4}" srcOrd="1" destOrd="0" presId="urn:microsoft.com/office/officeart/2005/8/layout/lProcess2"/>
    <dgm:cxn modelId="{4A0FFC23-1185-4B2E-B3E7-0A7A097097A9}" type="presParOf" srcId="{23C969C4-CBC8-5744-AB20-4866742FFF98}" destId="{1CD06831-03FD-0D4F-94A3-B981B9176D92}" srcOrd="2" destOrd="0" presId="urn:microsoft.com/office/officeart/2005/8/layout/lProcess2"/>
    <dgm:cxn modelId="{133947DF-44A3-4F86-966B-627A2FE2F80F}" type="presParOf" srcId="{1CD06831-03FD-0D4F-94A3-B981B9176D92}" destId="{E803FD40-63E5-2243-B2FE-07185FA2007F}" srcOrd="0" destOrd="0" presId="urn:microsoft.com/office/officeart/2005/8/layout/lProcess2"/>
    <dgm:cxn modelId="{8DF9F21D-7506-4DDC-9BF7-3DDF6F0D9392}" type="presParOf" srcId="{E803FD40-63E5-2243-B2FE-07185FA2007F}" destId="{F2244DDE-EA08-DC47-9308-0F84655D9E0F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DBAA75-063F-9548-BB85-5AFF93C93966}">
      <dsp:nvSpPr>
        <dsp:cNvPr id="0" name=""/>
        <dsp:cNvSpPr/>
      </dsp:nvSpPr>
      <dsp:spPr>
        <a:xfrm>
          <a:off x="4582" y="0"/>
          <a:ext cx="1608021" cy="442835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ct val="100000"/>
            <a:buFont typeface="Times New Roman" panose="02020603050405020304" pitchFamily="18" charset="0"/>
            <a:buNone/>
          </a:pPr>
          <a:r>
            <a:rPr lang="uk-UA" sz="3700" kern="1200" dirty="0">
              <a:cs typeface="Arial" pitchFamily="34" charset="0"/>
            </a:rPr>
            <a:t>1628 рік</a:t>
          </a:r>
          <a:endParaRPr lang="en-US" sz="3700" kern="1200" dirty="0"/>
        </a:p>
      </dsp:txBody>
      <dsp:txXfrm>
        <a:off x="4582" y="0"/>
        <a:ext cx="1608021" cy="1328505"/>
      </dsp:txXfrm>
    </dsp:sp>
    <dsp:sp modelId="{F14BCBD1-240C-A540-BA4A-701D8BE74048}">
      <dsp:nvSpPr>
        <dsp:cNvPr id="0" name=""/>
        <dsp:cNvSpPr/>
      </dsp:nvSpPr>
      <dsp:spPr>
        <a:xfrm>
          <a:off x="165384" y="1328505"/>
          <a:ext cx="1286417" cy="287842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3">
                <a:shade val="63000"/>
                <a:tint val="82000"/>
              </a:schemeClr>
              <a:schemeClr val="accent3">
                <a:tint val="10000"/>
                <a:satMod val="400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3"/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ct val="100000"/>
            <a:buFont typeface="Times New Roman" panose="02020603050405020304" pitchFamily="18" charset="0"/>
            <a:buNone/>
          </a:pPr>
          <a:r>
            <a:rPr lang="uk-UA" sz="1200" kern="1200" dirty="0" smtClean="0">
              <a:cs typeface="Arial" pitchFamily="34" charset="0"/>
            </a:rPr>
            <a:t> </a:t>
          </a:r>
          <a:r>
            <a:rPr lang="uk-UA" sz="1200" kern="1200" dirty="0" smtClean="0">
              <a:solidFill>
                <a:schemeClr val="tx1"/>
              </a:solidFill>
              <a:cs typeface="Arial" pitchFamily="34" charset="0"/>
            </a:rPr>
            <a:t>згадка про перших євреї, які поселилися  в Гусакові  і отримали документи. Власники міста, а саме К.</a:t>
          </a:r>
          <a:r>
            <a:rPr lang="uk-UA" sz="1200" kern="1200" dirty="0" err="1" smtClean="0">
              <a:solidFill>
                <a:schemeClr val="tx1"/>
              </a:solidFill>
              <a:cs typeface="Arial" pitchFamily="34" charset="0"/>
            </a:rPr>
            <a:t>Корнякт</a:t>
          </a:r>
          <a:r>
            <a:rPr lang="uk-UA" sz="1200" kern="1200" dirty="0" smtClean="0">
              <a:solidFill>
                <a:schemeClr val="tx1"/>
              </a:solidFill>
              <a:cs typeface="Arial" pitchFamily="34" charset="0"/>
            </a:rPr>
            <a:t> , запросив євреїв поселитися в місті, яке після вторгнення татар   було спустошене і </a:t>
          </a:r>
          <a:r>
            <a:rPr lang="uk-UA" sz="1200" kern="1200" dirty="0" err="1" smtClean="0">
              <a:solidFill>
                <a:schemeClr val="tx1"/>
              </a:solidFill>
              <a:cs typeface="Arial" pitchFamily="34" charset="0"/>
            </a:rPr>
            <a:t>обезлюднене</a:t>
          </a:r>
          <a:r>
            <a:rPr lang="uk-UA" sz="1200" kern="1200" dirty="0" smtClean="0">
              <a:solidFill>
                <a:schemeClr val="tx1"/>
              </a:solidFill>
              <a:cs typeface="Arial" pitchFamily="34" charset="0"/>
            </a:rPr>
            <a:t>.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03062" y="1366183"/>
        <a:ext cx="1211061" cy="2803071"/>
      </dsp:txXfrm>
    </dsp:sp>
    <dsp:sp modelId="{5F1034DD-5C68-9E40-B594-A090F0169032}">
      <dsp:nvSpPr>
        <dsp:cNvPr id="0" name=""/>
        <dsp:cNvSpPr/>
      </dsp:nvSpPr>
      <dsp:spPr>
        <a:xfrm>
          <a:off x="1733205" y="0"/>
          <a:ext cx="1608021" cy="442835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>
              <a:cs typeface="Arial" pitchFamily="34" charset="0"/>
            </a:rPr>
            <a:t>1681 рік</a:t>
          </a:r>
        </a:p>
      </dsp:txBody>
      <dsp:txXfrm>
        <a:off x="1733205" y="0"/>
        <a:ext cx="1608021" cy="1328505"/>
      </dsp:txXfrm>
    </dsp:sp>
    <dsp:sp modelId="{466374C5-984F-4B41-9B90-E67EEC99E779}">
      <dsp:nvSpPr>
        <dsp:cNvPr id="0" name=""/>
        <dsp:cNvSpPr/>
      </dsp:nvSpPr>
      <dsp:spPr>
        <a:xfrm>
          <a:off x="1894007" y="1328505"/>
          <a:ext cx="1286417" cy="287842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3">
                <a:shade val="63000"/>
                <a:tint val="82000"/>
              </a:schemeClr>
              <a:schemeClr val="accent3">
                <a:tint val="10000"/>
                <a:satMod val="400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3"/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tx1"/>
              </a:solidFill>
              <a:cs typeface="Arial" pitchFamily="34" charset="0"/>
            </a:rPr>
            <a:t>дозвіл на будівництво єврейського </a:t>
          </a:r>
          <a:r>
            <a:rPr lang="uk-UA" sz="1200" kern="1200" dirty="0" err="1">
              <a:solidFill>
                <a:schemeClr val="tx1"/>
              </a:solidFill>
              <a:cs typeface="Arial" pitchFamily="34" charset="0"/>
            </a:rPr>
            <a:t>кіркуту</a:t>
          </a:r>
          <a:endParaRPr lang="uk-UA" sz="1200" kern="1200" dirty="0">
            <a:solidFill>
              <a:schemeClr val="tx1"/>
            </a:solidFill>
            <a:cs typeface="Arial" pitchFamily="34" charset="0"/>
          </a:endParaRPr>
        </a:p>
      </dsp:txBody>
      <dsp:txXfrm>
        <a:off x="1931685" y="1366183"/>
        <a:ext cx="1211061" cy="2803071"/>
      </dsp:txXfrm>
    </dsp:sp>
    <dsp:sp modelId="{CABAB514-9DF5-0541-89F1-40ED961278EC}">
      <dsp:nvSpPr>
        <dsp:cNvPr id="0" name=""/>
        <dsp:cNvSpPr/>
      </dsp:nvSpPr>
      <dsp:spPr>
        <a:xfrm>
          <a:off x="3461828" y="0"/>
          <a:ext cx="1608021" cy="442835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>
              <a:cs typeface="Arial" pitchFamily="34" charset="0"/>
            </a:rPr>
            <a:t>1743 році</a:t>
          </a:r>
        </a:p>
      </dsp:txBody>
      <dsp:txXfrm>
        <a:off x="3461828" y="0"/>
        <a:ext cx="1608021" cy="1328505"/>
      </dsp:txXfrm>
    </dsp:sp>
    <dsp:sp modelId="{57533BC4-136B-DE4C-AA9A-ACC02D4F4107}">
      <dsp:nvSpPr>
        <dsp:cNvPr id="0" name=""/>
        <dsp:cNvSpPr/>
      </dsp:nvSpPr>
      <dsp:spPr>
        <a:xfrm>
          <a:off x="3622630" y="1328505"/>
          <a:ext cx="1286417" cy="287842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3">
                <a:shade val="63000"/>
                <a:tint val="82000"/>
              </a:schemeClr>
              <a:schemeClr val="accent3">
                <a:tint val="10000"/>
                <a:satMod val="400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3"/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tx1"/>
              </a:solidFill>
              <a:cs typeface="Arial" pitchFamily="34" charset="0"/>
            </a:rPr>
            <a:t> юдеї отримали привілеї на побудову власної синагоги, яку будували близько 10 років</a:t>
          </a:r>
          <a:r>
            <a:rPr lang="uk-UA" sz="1200" kern="1200" dirty="0">
              <a:cs typeface="Arial" pitchFamily="34" charset="0"/>
            </a:rPr>
            <a:t>. </a:t>
          </a:r>
        </a:p>
      </dsp:txBody>
      <dsp:txXfrm>
        <a:off x="3660308" y="1366183"/>
        <a:ext cx="1211061" cy="2803071"/>
      </dsp:txXfrm>
    </dsp:sp>
    <dsp:sp modelId="{8B7748A0-77DF-104E-B694-07975955C88C}">
      <dsp:nvSpPr>
        <dsp:cNvPr id="0" name=""/>
        <dsp:cNvSpPr/>
      </dsp:nvSpPr>
      <dsp:spPr>
        <a:xfrm>
          <a:off x="5190451" y="0"/>
          <a:ext cx="1608021" cy="442835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>
              <a:cs typeface="Arial" pitchFamily="34" charset="0"/>
            </a:rPr>
            <a:t>1900 році</a:t>
          </a:r>
        </a:p>
      </dsp:txBody>
      <dsp:txXfrm>
        <a:off x="5190451" y="0"/>
        <a:ext cx="1608021" cy="1328505"/>
      </dsp:txXfrm>
    </dsp:sp>
    <dsp:sp modelId="{EDA71BD4-E14C-9D45-AB90-98A7B4947B79}">
      <dsp:nvSpPr>
        <dsp:cNvPr id="0" name=""/>
        <dsp:cNvSpPr/>
      </dsp:nvSpPr>
      <dsp:spPr>
        <a:xfrm>
          <a:off x="5351253" y="1328505"/>
          <a:ext cx="1286417" cy="287842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3">
                <a:shade val="63000"/>
                <a:tint val="82000"/>
              </a:schemeClr>
              <a:schemeClr val="accent3">
                <a:tint val="10000"/>
                <a:satMod val="400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3"/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tx1"/>
              </a:solidFill>
              <a:cs typeface="Arial" pitchFamily="34" charset="0"/>
            </a:rPr>
            <a:t>у Гусакові жило  630 євреїв, що становило 40% мешканців містечка </a:t>
          </a:r>
        </a:p>
      </dsp:txBody>
      <dsp:txXfrm>
        <a:off x="5388931" y="1366183"/>
        <a:ext cx="1211061" cy="2803071"/>
      </dsp:txXfrm>
    </dsp:sp>
    <dsp:sp modelId="{95B9C566-0546-7D47-A24C-3E997B5AC402}">
      <dsp:nvSpPr>
        <dsp:cNvPr id="0" name=""/>
        <dsp:cNvSpPr/>
      </dsp:nvSpPr>
      <dsp:spPr>
        <a:xfrm>
          <a:off x="6919074" y="0"/>
          <a:ext cx="1608021" cy="442835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>
              <a:cs typeface="Arial" pitchFamily="34" charset="0"/>
            </a:rPr>
            <a:t>1914 рік</a:t>
          </a:r>
        </a:p>
      </dsp:txBody>
      <dsp:txXfrm>
        <a:off x="6919074" y="0"/>
        <a:ext cx="1608021" cy="1328505"/>
      </dsp:txXfrm>
    </dsp:sp>
    <dsp:sp modelId="{F2244DDE-EA08-DC47-9308-0F84655D9E0F}">
      <dsp:nvSpPr>
        <dsp:cNvPr id="0" name=""/>
        <dsp:cNvSpPr/>
      </dsp:nvSpPr>
      <dsp:spPr>
        <a:xfrm>
          <a:off x="7079876" y="1328505"/>
          <a:ext cx="1286417" cy="287842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3">
                <a:shade val="63000"/>
                <a:tint val="82000"/>
              </a:schemeClr>
              <a:schemeClr val="accent3">
                <a:tint val="10000"/>
                <a:satMod val="400000"/>
              </a:schemeClr>
            </a:duotone>
          </a:blip>
          <a:tile tx="0" ty="0" sx="40000" sy="40000" flip="none" algn="tl"/>
        </a:blipFill>
        <a:ln w="12700" cap="flat" cmpd="sng" algn="ctr">
          <a:solidFill>
            <a:schemeClr val="accent3"/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tx1"/>
              </a:solidFill>
              <a:cs typeface="Arial" pitchFamily="34" charset="0"/>
            </a:rPr>
            <a:t>у Гусакові жило близько  1000 </a:t>
          </a:r>
          <a:r>
            <a:rPr lang="uk-UA" sz="1200" kern="1200" dirty="0" smtClean="0">
              <a:solidFill>
                <a:schemeClr val="tx1"/>
              </a:solidFill>
              <a:cs typeface="Arial" pitchFamily="34" charset="0"/>
            </a:rPr>
            <a:t>євреїв.2500 українців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solidFill>
                <a:schemeClr val="tx1"/>
              </a:solidFill>
              <a:cs typeface="Arial" pitchFamily="34" charset="0"/>
            </a:rPr>
            <a:t>2005 поляків</a:t>
          </a:r>
          <a:endParaRPr lang="uk-UA" sz="1200" kern="1200" dirty="0">
            <a:solidFill>
              <a:schemeClr val="tx1"/>
            </a:solidFill>
            <a:cs typeface="Arial" pitchFamily="34" charset="0"/>
          </a:endParaRPr>
        </a:p>
      </dsp:txBody>
      <dsp:txXfrm>
        <a:off x="7117554" y="1366183"/>
        <a:ext cx="1211061" cy="2803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BFC82-02BF-47D9-B1B2-A4FCCC6C0257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7CCC7-7FA3-40CB-A730-63D83C31521E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843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7CCC7-7FA3-40CB-A730-63D83C31521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24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7CCC7-7FA3-40CB-A730-63D83C31521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978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AC251-779E-4FBD-87D4-ADA0E7F9D7C2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8508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7CCC7-7FA3-40CB-A730-63D83C31521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699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cxnSp>
        <p:nvCxnSpPr>
          <p:cNvPr id="8" name="Пряма сполучна ліні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сполучна ліні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Місце для дати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16" name="Місце для номера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Місце для вмісту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15" name="Місце для номера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6" name="Місце для нижнього колонтитула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cxnSp>
        <p:nvCxnSpPr>
          <p:cNvPr id="7" name="Пряма сполучна ліні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32" name="Місце для вмісту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34" name="Місце для вмісту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2" name="Місце для тексту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cxnSp>
        <p:nvCxnSpPr>
          <p:cNvPr id="10" name="Пряма сполучна ліні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 сполучна ліні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Місце для вмісту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8" name="Місце для дати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Місце для нижнього колонтитула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8" name="Місце для дати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Місце для нижнього колонтитула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Місце для тексту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24" name="Місце для дати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10" name="Місце для нижнього колонтитула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Місце для номера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5" name="Місце для заголовка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chives.gov.ua/en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://www.skany.przemysl.ap.gov.pl/search.php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765175" y="261610"/>
            <a:ext cx="8127305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800" b="1" dirty="0" smtClean="0">
                <a:solidFill>
                  <a:schemeClr val="tx1"/>
                </a:solidFill>
              </a:rPr>
              <a:t>ГУСАКІВ : ЖИВА МОЗАЇКА КУЛЬТУР </a:t>
            </a:r>
            <a:endParaRPr lang="uk-UA" sz="2800" b="1" dirty="0">
              <a:solidFill>
                <a:schemeClr val="tx1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07975" y="2204864"/>
            <a:ext cx="5200129" cy="261610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  </a:t>
            </a:r>
            <a:r>
              <a:rPr lang="uk-UA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uk-UA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Міськевич-Семеніхіна</a:t>
            </a:r>
            <a:r>
              <a:rPr lang="uk-U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Єлизавета </a:t>
            </a:r>
            <a:r>
              <a:rPr lang="uk-UA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Олександрівна-</a:t>
            </a:r>
            <a:r>
              <a:rPr lang="uk-UA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10- А  </a:t>
            </a:r>
            <a:r>
              <a:rPr lang="uk-U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</a:t>
            </a:r>
            <a:endParaRPr lang="uk-UA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uk-UA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Гусаківський</a:t>
            </a:r>
            <a:r>
              <a:rPr lang="uk-UA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НВК  </a:t>
            </a:r>
            <a:r>
              <a:rPr lang="uk-UA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Шегинівської</a:t>
            </a:r>
            <a:r>
              <a:rPr lang="uk-U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сільської ради Яворівського району</a:t>
            </a:r>
            <a:endParaRPr lang="uk-UA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uk-U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 територіального відділення МАНУ - історія</a:t>
            </a:r>
            <a:endParaRPr lang="uk-UA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uk-U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Львівська обл., Яворівський район, </a:t>
            </a:r>
            <a:r>
              <a:rPr lang="uk-UA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с.Гусаків</a:t>
            </a:r>
            <a:endParaRPr lang="uk-UA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uk-U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Дуда Ольга Миколаївна - вчитель географії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971600" y="1124744"/>
            <a:ext cx="648072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Кожен</a:t>
            </a:r>
            <a:r>
              <a:rPr lang="ru-RU" b="1" dirty="0" smtClean="0">
                <a:solidFill>
                  <a:schemeClr val="tx1"/>
                </a:solidFill>
              </a:rPr>
              <a:t> народ — </a:t>
            </a:r>
            <a:r>
              <a:rPr lang="ru-RU" b="1" dirty="0" err="1">
                <a:solidFill>
                  <a:schemeClr val="tx1"/>
                </a:solidFill>
              </a:rPr>
              <a:t>це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окремий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камінець</a:t>
            </a:r>
            <a:r>
              <a:rPr lang="ru-RU" b="1" dirty="0" smtClean="0">
                <a:solidFill>
                  <a:schemeClr val="tx1"/>
                </a:solidFill>
              </a:rPr>
              <a:t>, </a:t>
            </a:r>
            <a:r>
              <a:rPr lang="ru-RU" b="1" dirty="0">
                <a:solidFill>
                  <a:schemeClr val="tx1"/>
                </a:solidFill>
              </a:rPr>
              <a:t>але </a:t>
            </a:r>
            <a:r>
              <a:rPr lang="ru-RU" b="1" dirty="0" err="1">
                <a:solidFill>
                  <a:schemeClr val="tx1"/>
                </a:solidFill>
              </a:rPr>
              <a:t>тільки</a:t>
            </a:r>
            <a:r>
              <a:rPr lang="ru-RU" b="1" dirty="0">
                <a:solidFill>
                  <a:schemeClr val="tx1"/>
                </a:solidFill>
              </a:rPr>
              <a:t> разом вони </a:t>
            </a:r>
            <a:r>
              <a:rPr lang="ru-RU" b="1" dirty="0" err="1">
                <a:solidFill>
                  <a:schemeClr val="tx1"/>
                </a:solidFill>
              </a:rPr>
              <a:t>створюють</a:t>
            </a:r>
            <a:r>
              <a:rPr lang="ru-RU" b="1" dirty="0">
                <a:solidFill>
                  <a:schemeClr val="tx1"/>
                </a:solidFill>
              </a:rPr>
              <a:t> </a:t>
            </a:r>
            <a:r>
              <a:rPr lang="ru-RU" b="1" dirty="0" err="1">
                <a:solidFill>
                  <a:schemeClr val="tx1"/>
                </a:solidFill>
              </a:rPr>
              <a:t>цілісну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прекрасну</a:t>
            </a:r>
            <a:r>
              <a:rPr lang="ru-RU" b="1" dirty="0">
                <a:solidFill>
                  <a:schemeClr val="tx1"/>
                </a:solidFill>
              </a:rPr>
              <a:t> картину </a:t>
            </a:r>
            <a:r>
              <a:rPr lang="ru-RU" b="1" dirty="0" err="1">
                <a:solidFill>
                  <a:schemeClr val="tx1"/>
                </a:solidFill>
              </a:rPr>
              <a:t>світу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AutoShape 2" descr="C:\Users\PC-001\Desktop\ikonostas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AutoShape 4" descr="C:\Users\PC-001\Desktop\ikonostas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AutoShape 6" descr="C:\Users\PC-001\Desktop\ikonostas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636912"/>
            <a:ext cx="2880320" cy="3744416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741" y="5387907"/>
            <a:ext cx="1460665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139171" y="750812"/>
            <a:ext cx="3661267" cy="1122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411944" y="4675015"/>
            <a:ext cx="6127811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9170" y="0"/>
            <a:ext cx="900482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Туристична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привабливість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 Створення умов для розвитку культурно-пізнавального туризму через популяризацію архітектурних пам'яток (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костел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св. Станіслава, церква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Успіння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Богородиці, церква Петра і Павла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вітражним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іконостасом).</a:t>
            </a:r>
          </a:p>
          <a:p>
            <a:pPr algn="just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Культурний діалог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 Підкреслення багатогранності місцевої ідентичності, де протягом століть взаємодіяли українська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польська 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єврейська культури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формуючи спільний простір.</a:t>
            </a:r>
          </a:p>
          <a:p>
            <a:pPr algn="just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Об'єднання громади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 Залучення мешканців до вивчення власної історії та збереження родинних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</a:p>
          <a:p>
            <a:pPr algn="just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реалізувати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Гусаківська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сосна « 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воркшопів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путівників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Яворівщини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доступною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широкого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аудиторія:</a:t>
            </a:r>
          </a:p>
          <a:p>
            <a:pPr lvl="0" algn="just">
              <a:buFont typeface="Wingdings" pitchFamily="2" charset="2"/>
              <a:buChar char="Ø"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Учні 1-11 класів 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Гусаківського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НВК,   </a:t>
            </a:r>
          </a:p>
          <a:p>
            <a:pPr lvl="0" algn="just">
              <a:buFont typeface="Wingdings" pitchFamily="2" charset="2"/>
              <a:buChar char="Ø"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Жителі села Гусаків, вихідці з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Гусакова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Підприємці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стосуватиметься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Wingdings" pitchFamily="2" charset="2"/>
              <a:buChar char="Ø"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462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682" y="5361392"/>
            <a:ext cx="1460665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497887" y="52089"/>
            <a:ext cx="385177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457200" algn="l"/>
              </a:tabLst>
            </a:pPr>
            <a:endParaRPr lang="uk-UA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0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411944" y="4675015"/>
            <a:ext cx="6127811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35496" y="25409"/>
            <a:ext cx="4176464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1525р.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власником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Гусаковичів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 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Боратинський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хорунжий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перемишльський і староста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рогатинський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Він отримав королівський привілей від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Зигмунда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перетворення свого села в місто й надання йому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Магдебурського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права.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Гусаковичі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стали називатися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Гусаковом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нього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явився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герб родини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Боратинських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Топір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отримання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Магдебурії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Гусаків користувався печаткою з написом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SIGIL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CIVIT HUSAKOVIENSIS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1552» й зображенням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собачої голови на мисці (різновид герба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«Корчак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фундаторів міста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Боратинських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Вже історично склалося , що в Гусакові проживали українці, поляки, євреї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/>
              <a:t> </a:t>
            </a:r>
          </a:p>
          <a:p>
            <a:r>
              <a:rPr lang="uk-UA" dirty="0"/>
              <a:t> 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Ось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виглядала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печатка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роду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Боратинських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/>
              <a:t> </a:t>
            </a:r>
          </a:p>
          <a:p>
            <a:endParaRPr lang="uk-UA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361392"/>
            <a:ext cx="107870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1187624" y="0"/>
            <a:ext cx="79563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n/>
                <a:solidFill>
                  <a:srgbClr val="540000"/>
                </a:solidFill>
                <a:latin typeface="Franklin Gothic Demi" panose="020B0703020102020204" pitchFamily="34" charset="0"/>
              </a:rPr>
              <a:t>      </a:t>
            </a:r>
            <a:r>
              <a:rPr lang="uk-UA" sz="2800" b="1" dirty="0" smtClean="0">
                <a:ln/>
                <a:latin typeface="Franklin Gothic Demi" panose="020B0703020102020204" pitchFamily="34" charset="0"/>
              </a:rPr>
              <a:t>ГУСАКІВ -  МІСТЕЧКО МАГДЕБУРІЇ </a:t>
            </a:r>
            <a:endParaRPr lang="uk-UA" sz="2800" dirty="0"/>
          </a:p>
        </p:txBody>
      </p:sp>
      <p:sp>
        <p:nvSpPr>
          <p:cNvPr id="7" name="Прямокутник 6"/>
          <p:cNvSpPr/>
          <p:nvPr/>
        </p:nvSpPr>
        <p:spPr>
          <a:xfrm>
            <a:off x="3923928" y="3380492"/>
            <a:ext cx="416475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Найбільшим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меценатом був королівський митник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Костянтин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Корнякт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у 1579 році відкупив місто Гусаків з великою кількістю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сіл у Яна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Боратинського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 descr="ГЕРБ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483" y="976606"/>
            <a:ext cx="1800237" cy="240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кутник 8"/>
          <p:cNvSpPr/>
          <p:nvPr/>
        </p:nvSpPr>
        <p:spPr>
          <a:xfrm>
            <a:off x="7092280" y="3156560"/>
            <a:ext cx="19264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/>
              <a:t>                             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містечка Гусаків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D:\ЖИДИ ГУСАКОВА\250px-Konstanty_Korniakt_(1517-1603)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75849" y="523220"/>
            <a:ext cx="2324961" cy="427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561147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395977"/>
            <a:ext cx="1460665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3522946" y="692696"/>
            <a:ext cx="522551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457200" algn="l"/>
              </a:tabLst>
            </a:pPr>
            <a:endParaRPr lang="uk-UA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0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411944" y="4675015"/>
            <a:ext cx="6127811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3074" name="Picture 2" descr="D:\ПЕРЕНЕСЕНЕ\ЖИДИ ГУСАКОВА\11111гусаків історія\14572419_1584200288293610_165005310794511924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19" y="3507745"/>
            <a:ext cx="3343434" cy="317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ПЕРЕНЕСЕНЕ\ЖИДИ ГУСАКОВА\11111гусаків історія\14731317_1584194601627512_665546912424956809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3382928" cy="283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-108520" y="0"/>
            <a:ext cx="90802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Arial Black" panose="020B0A04020102020204" pitchFamily="34" charset="0"/>
              </a:rPr>
              <a:t> </a:t>
            </a:r>
            <a:r>
              <a:rPr lang="uk-UA" sz="2800" b="1" dirty="0" smtClean="0">
                <a:latin typeface="Arial Black" panose="020B0A04020102020204" pitchFamily="34" charset="0"/>
              </a:rPr>
              <a:t>ПЛОЩА </a:t>
            </a:r>
            <a:r>
              <a:rPr lang="uk-UA" sz="2800" b="1" dirty="0" smtClean="0">
                <a:latin typeface="Arial Black" panose="020B0A04020102020204" pitchFamily="34" charset="0"/>
              </a:rPr>
              <a:t>РИНОК - МІСЦЕ ПЕРЕТИНУ </a:t>
            </a:r>
            <a:r>
              <a:rPr lang="uk-UA" sz="2800" b="1" dirty="0" smtClean="0">
                <a:latin typeface="Arial Black" panose="020B0A04020102020204" pitchFamily="34" charset="0"/>
              </a:rPr>
              <a:t>         КУЛЬТУР                                      </a:t>
            </a:r>
            <a:endParaRPr lang="uk-UA" sz="2800" b="1" dirty="0">
              <a:latin typeface="Arial Black" panose="020B0A04020102020204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 rot="10800000" flipV="1">
            <a:off x="3851919" y="277000"/>
            <a:ext cx="468483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uk-UA" dirty="0" smtClean="0"/>
          </a:p>
          <a:p>
            <a:pPr lvl="0"/>
            <a:endParaRPr lang="uk-UA" dirty="0"/>
          </a:p>
          <a:p>
            <a:pPr lvl="0" algn="just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 Ринок -  це    історичне ядро колишнього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містечка, де впродовж століть перетиналися українська, польська та єврейська культури. До Другої світової війни Гусаків мав статус міста, а його площа була центром торгівлі та релігійного життя для різних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громад. На Ринку проходили 4 рази на рік великі торги , а кожного  четверга  це був базарний день, де можна було купити різноманітний крам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uk-UA" dirty="0" smtClean="0"/>
          </a:p>
        </p:txBody>
      </p:sp>
      <p:sp>
        <p:nvSpPr>
          <p:cNvPr id="4" name="Прямокутник 3"/>
          <p:cNvSpPr/>
          <p:nvPr/>
        </p:nvSpPr>
        <p:spPr>
          <a:xfrm>
            <a:off x="2959275" y="5711868"/>
            <a:ext cx="11273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b="1" dirty="0"/>
          </a:p>
          <a:p>
            <a:endParaRPr lang="uk-UA" b="1" dirty="0" smtClean="0"/>
          </a:p>
          <a:p>
            <a:endParaRPr lang="uk-UA" b="1" dirty="0"/>
          </a:p>
          <a:p>
            <a:endParaRPr lang="uk-UA" b="1" dirty="0" smtClean="0"/>
          </a:p>
          <a:p>
            <a:endParaRPr lang="uk-UA" b="1" dirty="0"/>
          </a:p>
          <a:p>
            <a:endParaRPr lang="uk-UA" b="1" dirty="0" smtClean="0"/>
          </a:p>
          <a:p>
            <a:r>
              <a:rPr lang="uk-UA" b="1" dirty="0" smtClean="0"/>
              <a:t>Такий  </a:t>
            </a:r>
            <a:r>
              <a:rPr lang="uk-UA" b="1" dirty="0"/>
              <a:t>вигляд </a:t>
            </a:r>
            <a:endParaRPr lang="uk-UA" dirty="0"/>
          </a:p>
        </p:txBody>
      </p:sp>
      <p:pic>
        <p:nvPicPr>
          <p:cNvPr id="10" name="Рисунок 9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2" t="2879" r="2429" b="8339"/>
          <a:stretch/>
        </p:blipFill>
        <p:spPr bwMode="auto">
          <a:xfrm>
            <a:off x="4437943" y="4424044"/>
            <a:ext cx="3597910" cy="24339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5576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5575" y="7937"/>
            <a:ext cx="4776464" cy="3877519"/>
          </a:xfrm>
        </p:spPr>
        <p:txBody>
          <a:bodyPr>
            <a:no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 була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перетином, 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своєрідним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трикутником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поляків, українців, євреїв, де кожен йшов до свого храму.</a:t>
            </a:r>
          </a:p>
          <a:p>
            <a:pPr algn="just"/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Поляки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йшли </a:t>
            </a:r>
            <a:r>
              <a:rPr lang="uk-UA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 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 </a:t>
            </a:r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святого Станіслава 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Він височів як символ латинської культури та адміністративного зв'язку з Річчю Посполитою.</a:t>
            </a:r>
          </a:p>
          <a:p>
            <a:pPr algn="just"/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збиралися у</a:t>
            </a:r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Греко-католицькій 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церкві </a:t>
            </a:r>
            <a:r>
              <a:rPr lang="uk-UA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Успіння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Пресвятої  Богородиці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. Вона була осередком національної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ідентичності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кириличного обряду.</a:t>
            </a:r>
          </a:p>
          <a:p>
            <a:pPr algn="just"/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Євреї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прямували </a:t>
            </a:r>
            <a:r>
              <a:rPr lang="uk-UA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 </a:t>
            </a:r>
            <a:r>
              <a:rPr lang="uk-UA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Синаго</a:t>
            </a:r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. У Гусакові, як і в багатьох містечках Галичини, єврейська громада була 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значною - 250 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 Другої світової війни вони складали вагому частку населення) і займалася переважно торгівлею та ремеслами навколо Ринку.</a:t>
            </a:r>
          </a:p>
          <a:p>
            <a:pPr algn="just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 цей «трикутник» храмів навколо однієї площі створював унікальну модель співіснування: на ринку люди спілкувалися однією (часто змішаною) мовою, торгували та укладали угоди, а на вихідні чи свята кожен розходився до своєї святині.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2123728" y="116632"/>
            <a:ext cx="7020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                                                    </a:t>
            </a: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 НАРОДИ – ОДНА ПЛОЩА</a:t>
            </a:r>
            <a:r>
              <a:rPr lang="uk-UA" sz="2000" b="1" i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data:image/png;base64,iVBORw0KGgoAAAANSUhEUgAAB4AAAAKmCAYAAACsb4NKAAAQAElEQVR4Aez9abMk2XUdiK51PO7NeaoBQBVmEBRAgAAFEBBBEuIkkS3JTGI37X2SzLrtvV/U70tLpi+v7bXJ7Enio5lkRjOJTQpNkCIBEPNc85yVVZVz3vlGuPda+/jx8Igb9+bNmpCFOl6+fI9nn3OWewRQvjOyEupRGagMVAYqA5WBykBloDJQGagMVAYqA5WBysDPOwN1f5WBykBloDJQGagMVAYqA5WBykBloDLwLmGgNoDfJTd69TartzJQGagMVAYqA5WBykBl4F4Y2NzcfHRj4/ZLm5t3uq2tjW5nZ6vb29vtptNpYH9/vzNs7+3tKbbX2zPJWbezs9ft7u4HrG9v73S7O9vd/t5ON93fDVjf280+6/ZbGvYb1tvZfmfp+Biz6d5Qx3HDvjE81lj2de20MxxzzTLWdsktfssC522bj+3NYU275kb78DiPN5znMfZZ2i77sW04z2twjmGfYd2wXmC71NjR3J7TtmsY47jHOFZg23HLsW+6v6N7silsiMftbjbd6drZruRu7M25rj0Vz7PZfjdHfgamehb2++dgT8/AbLrfTft76zH71jV2W+v1M2S5I64Mx/b0LFjfFXfWixz0/e1ub3+r293bDOzsbnTLuuNT5e3v6fnc3ez2etg3m+5oPdvd/t62/FuSOwvIay05W8HDzvadztjd2Qjb9Zy3u7O5MHZfa9/bdc1t1d4M7GsNHmtpeGyBbcP27qi2fYb9hmOuYd1+w7r91o3trdvd9pbXuak1bgW8ntl0T/dvv5vFfdjrdnZ2Atvb252xtbUV9p7ule+b5e7ubmdM+3tp3eOc77hhn7E/nXXbynfc98j737xzrbt1/XJ38+oL3Z1rL3bbNy8HrN+6+mJ35+aVbnf7Vjfd3+mmWt90Ou32p63u66zb3tkLubc/032dhr67N+129qfd1u5etyls7e13d7Z3uy35N3en3cbOvvxT+fa621u73c3NncAd+7c1TtjemXU7u63qW866zc3dbnNrp9sS7tzZ6O7cudPdvn27u3P7Trcpe+PW7W57Y7O7cfVad+O1q9rLte6VF1/qLj/7fPfKCy92115+ubtz7bVud+NWtyNs3r7ZGVsbt7ttfRfs+fkVdgfsdHu7u92+1m9Mxffe7k63vXmn29W939Eztrlxs9u4c6O7s3Gjuy25obr+fLiGP2fl87K3t6N1b3S3bt3QPu6EXmJ37twK2+N29Lny2KLbLrql61h67P7+bjed7nW7WtPu3m63N93vdnZ39Xzvdnv2uZbgfe1r/un+rmI7AevGbLrXFRTb0vlG6BrneQs8r9e4o9peS8aW9rDV+Xnb2spyd3e329vbC+zv73d+ZgL7e1rDrrAzoG2n/TO/F+uJeWPNtqfdbDYLuKZr7evZ2tvb1973OtfMvv3Ock9zWtpvfT5mP9Zie6f/TDnPcJ5h3eMOw76f+9m02xfKmqbyjeEa+1rbVJh53/s73XR/OzCb7nQF9vl7oKD4i5xq3H5wsKsx2qfuw64439P3lb9L5thS7ZzjezlV3p6eYcupuJ5pDTPx5fV0bdctYGZHV4+fXwZe0tYevZf/z1hzKwOVgcpAZaAyUBmoDPysGagN4J/1HajzVwZ+VgzUeSsDlYHKQGWgMlAZeF0MNM0ETdMgpTSABEiGTTJ05xjOgw65YxxJ6CUi2raVF6F3XajDhWTo5EFJMuo7wbULbBskYx32Y+nwvGOMw16PXsJjOpvF2khGHfQHmeclF2UfjtzJZAKKF/u890a253NtS3I+1usj5zaZdY81yGwflkfSacFpzKV7Qmaf5zOc4PGG9WV4Tcs+j+u68b3pgo/sm98okuE3Zx7Ttjmv7e8ryVgbybhfJIMjr6XTDZ9Op1BzA5a2ycU8MtvOJ7NOEvmwNGxZGr3uJXbUc4WYN4/PzyrpPMqfBMvDodEAFuPZdq0GLjWZrEnOc6CDtA35EwACQl4DQY6RZKeek0ZyjBQx0tJjnNcAyPsSfYB00rZ575BSE3w3TZKeQRI+zK8+aVYVI0hK5pyk55XMPnJRepxBMmpP9DxDh30SKM+69UW4TtI8CUoKkA1S06ARUmpAJsTh+xVKvqytOcZs6Oq5Anq+ktbaaDxAWCfnecW2bFJCUswgCcp2DT+rJOO5ZZKfeQ1k1ht9t3k8dHiv1j2fx/o5XZus4fTpUzh58gTW1tfgutPpDFSdJiX48+5xpOtloD9cw58Nr2Fanv39/T6ac1Nq0GgNE6HRPlPTgKSe5S4+J8lzyOdBJOG5JpMGa2sTTAQy+2Kscp3neS0LSEZN1/J6it96K45pXgT7yTx3h3yTyDyWpMNwDZJRj2T4PF+BHSQjbzm35FiSPFDD+QVkjmPp8FhD4WE8SbT6Dre/pLuOdfvMv2G7+DVkWKP9Y3hMscm8DvKgdE6r7z7DY0hGTRxxkPM62sBCpmsY4aSuPcjUG/pE64vAOSRBEmU/emB0ju9ZihhJ+PAYS5IxjkxgINuOGWS2SdrMGOvZ88651pVWBioDlYHKQGWgMlAZqAy86xhI77od1w1XBioDlYHKACoFlYHKQGWgMvD6GZhM8stkv2wmy4vhIgEy634RDh1+2Xz16lX8X//XX+LP/uy/4vLly9HMUKh/SZ3znWdfAcmoRWbp+Qwy2yWvyBIr9rie9VUouZYkLZCvoa68kITnQn+QecTg00t5kpFDKiaQBJmB0UFynofVh9dNcgiSc91Oxy1JHqg1jpEc1kASq45V+fO8+RjfW+e6kbW3txf3M/VNI+c7Zpk0D+l/5cpjB39KyM2rCdyswtJR8uy2PgbR/6O6RAIlAaobIljaF9J2jvvesORBqbk3Iu2wkyAXkWvMfbrNkVMqkDkGEAjo2vvIBoz5E6D1ZVC612JJUHHDTte2BAgoP8/tsZSdT5IgGZ8hN7RI20k+wzpz4nClYpRFuN4YpP1eSyaGZJ+LkCQxPkhmf++U1duhqX6DpllDIyQ1M5l0n9fW1ag8ibV1Ye0EGvuZoIEANI66qi6033y/iy1PojKgBQpqUmrTIL13SAJNk5BkNynJZiClRjIhJdvOY+i2oaN1HUmm5KtiOTfJblLSWNdXY111/Yz/+Ec/xv/2r/83/Pt//+/xN3/zt3jppZewq2ffjPl+UfN5LOn5GE1m35dOTcGI936SMRfpOQTNBSQYVI0AGyTHQfm17a5VvRnCtCvQoWmIJICxitBJgiR8ZB7VvvUC7BBIRpykaMwxr9spreaJSrp4LKi5ladhIGX0UBhy5LawfLYDKtIKs9hzrh1+qI7gU1UsNJwL8BrGIBfjMWjFJdbZ+4vejua3bpCMrFk7i+8r++zwGC25X4s9GfY7x9LI3ny1bZDsx2XpqP2xZxW1Pvh6O2JydjQnmaMgUnG5V55KBeKCODRtLwmSg26FJBjPlOprsiPKIsVnQ/mkhwqWhtT+JKm8FPOQizEsH3eLL+dXuzLwNjJQp6oMVAYqA5WBykBl4N3JQHp3brvuujJQGagMVAYqA+9aBurGKwOVgTfAwOnT0IvgRmAAw6E3zYPuF8/5xXZ5gX79+jX81V99FX/6p3+KK1dejrF++axMvVzOtcgEkihNALL4CYDhJ3MO+qO8YCedY2eWxW/PYSBzLkmQGeO5Pe6oOiSdEk0UKx7r/Vonc3PFv0RzFumrI6tBMtawOiqWDnmL7/V5Tksy1/A6yKyTjJIkoz65KCN44DLPcYgkxjU9l+c0dnZ24le8GB1kHm+Xnwo9CQAByK+L+NJV+vr6Ok6cOKGm4FrUl1cxZfd79Ty9Ch9znSql5wCUW8iTaKxM672waqDPIxMA5QfMKXTYllg6SfszSIIkzIGfWdL3FnF4jaH0F5JQMgDJETyWTCCJrDN0gPBBEiStCrm+90vOfWTWy5wkY4zzso8am0+SESOZHbqSDJ/UOMlskww71wh14UIyxjluOEhmn3UTz1B8NZL2OFFzcg2TyXrINFlDs7aOyfqJ3ACWP6UJiAToiv5w/VaNWe/Jrtmsw87OLjY2NrC1tY3NzS3pm1ne2cB0fx8kNV/SMny3Nb+FumtE/w8hzfe7jWd1Y+MO3NDt1OzUUPjwkL29fcxmLZzMpHrIh/VWDcXHHn8M/+v/+v/G//f/+D/wta/9LS5ffll19pXk+9WBJBLn++m0iQCgmEH43hc0TSNuJvKJB80HNsprZDcACDKBJHyoFBjNuryPVk1MaeHrtA+vD2jhMtCQzgM8sAdJkBm9K/hyg9o2PZCq0EF+Y/45jLjGqoDVAeMprAeGqGpIVzldpUspcakqxUORUoNG3MTAY124kJW58Jx5D+Zi2Kf3oWz7DKlx9u7YO7BYD/0xzh/rDpMU92mAK3ifboYv5/aTYHxopXJ7xNxLEmSGlAi4lmEj6Z6RCaSfv7xf+0mPsT/ZjLoeY/7DERfnZISpC5ltkrIWT5LI8x2MoR6VgcpAZeD+Z6CusDJQGagMVAbexQzk/1f8Liagbr0yUBmoDFQGKgOVgcrAu4eButM3k4HyUnlR6lV2/6bZv/AsL439Qn8yaeKXV5b+K0vJBAqpaeKFf85NoHwFgF44h51fciMO+ewXOqPzy++C+fzQS2uSEiPES/Nse90uZ2lYJ2kRsE+lQ7/rRePcRCE1vofHu/Fg6fGWBslYk31k1knaDMScssm5LwK6kNlHMmpkzrJOEmFrjyFlKwk+PO8qkHms8zOodHMItGrEuSFm+JaSVDkq7lgb93J7ezvsdTVzWzXJwtDFtUiqRqum2kweamwjWNrvXVqf3+88Zm6TCfal1IBCin01Q0NDReMc78trGMOx0oSxHgN0IT13hvc2QDHnGVLjHGJuKjLJRwEgx5Jal30J2Ys4SILMsIPMuvdCZp2kQyvzSNft8g8EI8sXDrnUeiheyOxz1PCaLQGPh9ZmqTqmPaph4fB+l0Eu1iwDyOwnS80oGuHO80lLbNA0a2jU6DVSWgOo+9gDWreXEfdGz1nMbalnyM3NpiESCT9fL710GT/84U9g+cqVV/CyGq+vvfoaXnzhRexs72C2P8P25o4axDtq8E71XM6wu7urxvFO/FXA0+ksnsE7ahi//PIVvPjiZTWRN+LZdJ6by3t7e7hx82b+Ra/Ia/umamq0j8kEJ06exNr6OrZ3tjGbTnHy1GmcPHkKQFIdCJlbkvC9NfzXQaemCZtMIDNfretrn/5u8K9R/QvppGZ4RoOUzBOVn6RnMBGN/E2TABFnjqQoB7FHRvOXus+d3AKhGJFSWpAkw4aO8jnRcmQRCujkAOjI96VVXSwAIHx4bEYHkoLnWwRAIAAd1iVGZ8yhIpZ2qwzIeV7ZA8nwk3Sa1tOFtDkfmzlYHuO4QRLlr9eOwbrk3CQtnyQ1TxIsF5EzMMQQB/NV41JqxHkDinc7y5xFtx3QPbS0vyCeC/Fgm+TSHOa/g3M8rtN3EUCgh316pMQJdBDkGCl8uuRzVrwTeAAAEABJREFUFAPGedYTSMsM9AfJXoPiAGwa0NHpPhRoX/LUszJQGagMVAYqA/cRA3UplYHKwLudgfRuJ6DuvzJQGagMVAYqA5WBykBloDJwbwy4IaCXvjGoyDAWLqXBUJwk4ebv7u4ebt26hc3NDaytrYFMem2sF/dKVA9IL7mxCDl1hq+D3jorH4JfsvuFO/XS3bZjnWpYB5UXuqR0+oW8ZHYRg00iciX9cn06U7NIb9Ktk1TTxWuD1rcaHktSgnBDJzVN6H4h77VMYn+Ej6Q1pKaBEoZ6nsd/XaoRfOlFuqVrOVbqWDciTzmuPUaJef1TNaic5zh8aH3WnWM5xgGfgo3W6Oa9pdcM6N7Ir2kB6fYZ+/v7eOCBB3D+/HlAfpLwGMPr9j6c1zQTUPcLcRApNQFgXtc+MKmNhcwNGXoL2dI1PaLnoUaYc8nMKUkk8yqQc73RHowhpjgUN8g8FmA0TCJH+anxuhLKs+E5oaNznmBOx3xZB1UDhtYpgrxn2O4wHObChuUYyz6PNTo9f+M8r4/Ma/baUtOAqYEuAfM7WVtHapoAtVeKJ0aOxjGvL3+GOpAJpPxASJLwHAbJ8BXd6zG8nsb1VRs67DPsJz3GNQ0CTEhNg0b33UhpDSlN0LUJnW5i1wFtS7TWQaUrX3WT1ux519caJQBQ3h19T3z961/HX/3VX+H27du4ceOGGrgvYV37vXTpAaxJPvfc8xH/2te+ht2dHVy+fBnf+9738N3vfhdXrlzR3MT16zfURP4hHn/88eGZffHFFzXur/Fnf/Zn+Na3vgXvz889tCbQ62J8pv15IgnHtCQ0a9qP9rexuYmbahp7zR2Urxw/I/v6/JHUXjssH0wJqREmDZIay81kTXkI5FyGMEfmNgzXFjoRMlUz28lJgama1ntqdGu0rA6z6T6m+3vQ1EKuo0CcKaUFn2vb1zQNFFBlixQckESJkd6HZhi24roZpGsaBKV7zUDWPZ7y2c6ADgoAw484vA7DBpnjfq78/UcSJB1agPMLnOf8thU7WoD9Tm7bVjTlRZOqIdhynHrOfC+9RueS3mOL2axFSvkPmJDU3N5bCh/pZ9fZBnUhKB9A+ND0mOky07zxvSAnSeR6c/48v9dmWC+Aj1zK2gLIHLAI6F52ypj181mCWqv8lp3WpFCsxzqo8UKnMWVer3Gq/RrONRwfwzmG12g50/82Wjqn1IRKi+l4fiBeoXk0TT0rA5WBykBloDJQGagM3B8M1FVUBsRAEupZGagMVAYqA5WBykBloDJQGagMHIOBrS2/zI5XwMML9mMMi1w3DI3vfe+7+Iu/+HN8+9vf1kt3/zo0V9D7+6zoSlLvkhchd9TxC2mj1Vtrv5S27hhJJL0EJxfHkcT48Oo9huSBOcbjFcwvtseDl3RSNUZzej2tmgBOa9RcIdVckDGTz3Bsvk/FtJhsE2DSlHPIofnlB0HOc53v9aM/yBwnV0vnGmSO98NWCi0HUzWwvE6AMB/eB3TY5zpSQRLr6+u5KaYFed+OGdad6zzr9hn2Fdgm5+txY8H5htdgWeDcDD97hjOosCEBS4JMICnHIrQ8PTdAll00Rlo9O63uiVH8i3OoDMS5QBIkYS7IMgfEk59dQisCSfiXnEyNpJGimZZsj54PgCALElLE0shHpcxtGTrlwxykdc2qhXvN0OE6EtpnJzhmzPV5zNyVmOMZji+DZL+HvB7oMF8SsW7P2egZt10Q64l1MZ7dVk3eaOJr/Z3qdZYCpBtk3st4/HTfI6A5GPOfPHEC586dk53g+T2vn719NUA3NzZw7epVXLt2Tc3P/fiDJc8+8wyeEV595RVs6Qtrf3+KydoEDz30EB5++GHsq0l6/fr1+IXwmpq5p06dEmcdfNy5cyd+dex9xLOrXXi+qZpfJ5X3q1/4Aj7+8Y/j/IULeP6FF/D9H/wA3odztG2pCf6FKTnnDHHk+q5r2FW2HvN4sJwkQTL2nVIjPSGpsZZS6teY60BH0yTl2d+Kl1nAv2RuW91TPduex2ilG9Y1TDU9R1LdRrysBZLqk4w5/Pn3miIXVJ5zvR+DIDPQH166axdkN7NYcXVt55Ic1eaoLgEYOPTweAfJnNcLkAyUPcS+lTjsT7pPMudZd46fkaka6Lku7RYsF9F1jPoA9b9d4l23o5NOmpsEwBxC9wLikoBskiAJwAAQOoaDzH6SChHQ6XUUqBIUEpKgIBCS5CAxOsi5n2REhlqyqbUCjPX7D2OhP7quV5aE3R7v7zaHWj1frZ4p6wZJUM+odedZVlQGKgOVgcpAZaAyUBmoDFQGftYMlPlTUaqsDFQGKgOVgcpAZaAyUBmoDFQGjs8AqRe/PVaN8stg/xWrOzs7OHPmDH71V38Vv/u7v4uPfexjePDBB9XUOYvd3R1hN5oxzjN2dxft4tvf31fzZh9ucizn2M7xaeRkfX+l7vElbt1jDftK48DSPs9t/xgeY9hnaVj3mM3NzdiLmxx+SW6fpbkwzJPtNl6iq1Gjt+7223aMzJxaV8hCjQQsoVODYQ7PVeD5Crwmr83wXiyNsd/6Kkynbii1MS85XpPbAVqWfG6qeN07O75fuyCT1uUxfY7SfLZ9s4CkTdXs1DydqhE7gxu/zu7UaGv7v3bXfBhOtixwHevZ76t5yQ2XOVeeI/ucb5QxeUQfR5bUmmN+XVzDAHLMksw6aen5OrS6d+Znb29feivYjzg8l2t0ahQpTXsFLE3BbJbH2nZcU2rXrqv1ak77gATGmuSLGs5Kqk1QfpKhA5aIgyRIqqEz03xdwIHOQ6WQOU7Opdxxer2h6ELmuNSo0XrRNgTr0+k0Pqt+1uSKObMECATiqjo2PH1Aly582pNkp2AHH3mU1+l1dCZGIJWnhFb62bNn8dnPfAa//qUv4dFHHhEexYc/9KH4b0efPn0ardZ44cJ5/MLHPor3P/ookhpRFy5cwAfe/348KvvkyZP6POrZBHHp0kV97zyg74/94OrUqdN45JH34aMf/Sje+973qpnagEwR8zO9refav/Ld1veXf9X7wQ9+EP/z//y/4J//iz/EL//yZ/CRj3xUDeX3xF8b7QbinhrSbjhvbGxGE3lX4/2529F4S2Nvb1fzF+zp+2kPO/oO3NF33u7uXvBrWT6Trmnb0j7XMGzvqpablta3t3fU7N5W7T3sbG+H7rUU+K/SNryWnX5d3pdru96O1ujvLsNNcMP61vYWtrU+5zrHcB2j6J7DubYNxwzrhvU5drC5uaX1bQVHjhuOu46l7V3NubOzHTnFZ2nk+G7P1a74E7R+rzHi4nJTjX/X2xIX4dOedwI7qmnk2jsep5ytrc1hTfP8eY7zCrZVxzmew9J+3wNjV3PbNhwzdpRvbHuu0HewI73kOqdgS3xvbW3HWsypsaW9lLjHWbf0eMO6fct545jjhn1+BnfFr22P2Yk1ZQ53tK4xnFPsba3N6zE8bld79eePpD/MAXKuh6NeKgOVgcpAZaAyUBmoDFQGKgM/Ywb8b9M/4yXU6d9+BuqMlYHKQGWgMlAZqAxUBioDr4cB9VxAcgFH1fFLccNNmS9/+cv4Z//sn+E3fuM38MUvfhGf+MQnYqgbSqvgl8sFJV7ssSyxIt2omqqBWWxL2wXZnqrR00YjcqrGVoFjs1mr2CxibrqU2FQ1p6NcN31sWzrP+yywr+jOyTVdt1XTZxq17Z+qpnM93nqBfdOYa9avpchpjHfccI6lx6/G4lze31RzZllq7Y9qZt1r9wt+w/q49p4a8fbtqQG6p6aXc3bVUJhqvQt5io191g3n7Cpm7O2rCTbdDz5cy3B8GfYb4df6cx2vP48tdpbew74aRHtqiFl3nnmY9fvMY9zUC2g/UXckx3Uc2+v3muW+6rq2sR/3x3w6b1dNkT3tLWM/moN7Hqva3q9R7JB9zPdwTzlGXtM0xrpB57pej+E82xnek/e2r33tR2NrR82cHMu+onus12hZsDescy/4L7mWju2oGVT2U3zbapY5VrCvGo75rx7e973UHmKNeha8l13tb1e+vX2tU/fNsT3FYo9x373OPUSdqLWHdjYNfr33tbX1aND+0id/CQ89+BDe+573qLH7CNbX13D+/FmcPHlC9qP49Kc/jQ996IM4p4bxxz72EXz2s5/BJz/x93Dx4gV9x3TwH1Y4ffqMxpyPMW4sP/jgAzH2Q2oov18NYzeL/QdV1tZPRAOcpBrMHWZqRK+tr+PDavj+83/+z/F7/+gf4VOa73Of+7zm+SzcuJ6pET1T3jT2uI/pbBYw5/6uynKmeq0wi2embbNdYrNuhql8HjtzPddQvan4yjmtxnl8xv7eVLXUKfcO1UVvNT/pP4TRyZ9z2r6Oxxd4XutT8ez74Pr7vkfi33qBfdaXc22P4Ryj+KwXFF9Zh/0zzTvrv2NnsccpPFfGVHucHUAeN/eXeh5vlH1MVc+2/0BB5rCNWtPpFLlGtj1Xtmcjv2PTyJ9pjdOe+2nP/8y1ez7LPCVWpNdlRK7y7S+YqV72t3F/sj6L+ZxT1mS9YBbrmMYa3ezP/jJmJr9R4nM509yG8y3HmMY6Wj01gD8XXu/wTIz2Ou31aZ/vz+5UPsP1PM48G1GsXioDlYHKQGWgMlAZqAxUBioD9yED6T5cU11SZaAy8FYyUGtXBioDlYHKQGWgMvCGGCD9SzmCpOowJEnpGHSS8XKZJPzfWzytzvGlS5fgv8rVuqX/27FuuIzhmGGf5RgnTpyIX/75r2wd+207tq4mjeeaY01zF0zgv+41Y136uppIxgnJE2FPJmto+v9uqfV1NYJOnDg5xCb+b3YqPhnyGu2xQdM0IcmEE8p3fKYGR35h3qqZta9m5G7Av9TLzTM3vvYV2xvgZptRGm9uCBT4pXvRiyx1PFdBqyZQgdfjtU0m67HHzNEJ6evDnhxPqQFJ+FAfKRoSnsO/WPOvvTY2NmBpbGxuSt8KlLW2aooAjF+tuUHo9fsXYh5nadt+267huntqFha/pWs5p8C+u0LN1h01nsd5Zbyla45hn9djeB0F9hv2F5TYxob3m7G1tR33cFdz7u7uBU++B+bKstSwNMq6rBu2d7XmAs+xtfTrPuc4t8Bx5xVk2/xvBt9bWtPm5ja8TmOetx1x21uao2Bc176N0b21Pc4vMfu9Lj+D43061/W2/EzELyi9poIt+BeSm+Hf1loyNrVe19tSI9ljC+zb3t5SE3sLG64n+BegRv416kbE9vZ2MFMTqkkESZw+fQpnzpzGqVMnQ7ftJvCF8+fyd82pU7DtHH9n+A+ivO9971Uj+Jyawxdx4cJFuBlsOG6cOXMG586fj18LP/TQw3jggUvKvYQLyj1z9pwayKc032mcUbPZeWfP2XdSvlNw/QcefFD1L2hdZ7SmM/Kfljwt6XEnNf6k9JOSJwJnz55WrdPKGcVPzuNuTBd4nWfOnNW4UzihnNNqap85o72ePY8L5xgX11QAABAASURBVC8IFzX3+YDXUnBe+/FYw/szzp07368xr80+5/u/633xYq5zTnuz3+POnjuLgPctv2Ou6zGG7chT3GMKsu8MinRt558Vl16/cUZ7muNMrOus6pzznGezXeqd1v+WFJzRvXfe3M65nsNrM871+zx16nTULbmWZ3yvtRev5+LFC7HGc7LzWnIt55zRWjyP4biRa58bap7Ss+Zc54xxWnMYZ8o+irS/34vHFZw9dzaeP9cvOGef1uW6Fy6c1zrPCWd7nMM5xZxr6RzXGq/HMaP4z2oN5uhBPase4/2WcebFcO4Y5/18XbiIi/2z4ZxG/9sHHW4CG1Lvz7OuqjJQGagMVAYqA5WBykBl4F3LQHrX7rxuvDJQGagMvAsZqFuuDFQGKgOVgTeHATI3YCSGgiQHvSgkkVKKZo0bhSRDR3+QRHlxTHLIxYrDL5tLLTLXmURTtokmrOO2J2rQFjTRsJ2oEVywJt2YaC6Pm6CJHPsM5zXKmUST1E3gUsvStuFGb0Gx3WDwS/TTasr45btlfoF+Vk2Cs2rwuAliWD8t+3S8wPcLeI9z7mk1BCwN1xijxEpukc71C/w5zqj2GZxQM9prW1djfF3N7ElwVfY7359jzjU831k1E9ywcH03uArOX7iIC4ELaoo9oCbTBVyQffGiG2QXowlx4cIF+c/DsjT8Xe+MGhjn1WAxzlpXQ+q8MN679bHP8xv2u55h242U02pguI7XdlbNPuuW/m+zOs91LD02xqjZYln8F9XE8PoM+5bhsYbzLmp/ly49AMtzaiadVyPE49w8cU3fF8P6RdU9r30ZntsouutZ9/1yvnXHPW4ZjrmWm3FlnH2G7Qvi/bzWkddzHhdkP/zwQ7ovD+KCdNc1nHte63FegeeyzzHvw/PYdr5lged2zHn2edzDDz8Mj7HP8JgLakhd1L29oL1bGud0Ty7oWXDupUv52XCu6xjWXc+NqPORex7nL5zDxUsXemn7rBphZ3DpgQuB8xfO4qyeHY85pYbvifU1GGt6ridN0mfWn+ekzzX1HQOhCz3p+8eAjq5r4/vG3xX26WtEOUljJwHSYylfg7aDpPWEpkkRX19bl1xT7QSAQI9GjTADOlr/+lJN6lYF/AczOv+pCvmT1iGhmmkA4DUmaFrBOhSTV+t0bvZDMYL+68EFSGu051Onzmgv/sUvdLjGBGSSrlwPtCbpdXkNJOXJJ5m/d8ua7CUJN/mt208SZIZ9AdlQ832m9fkXtq32RhIlHzo8l2FfUi60R7mVM69lbjRU61dUPFsHCB9Zt+aYglI1hXL9C90Z8q9Vp2ErFDLPlaR3sYe2/0MpjmdQ97CJOPrDazRsNk1S3NwBs1ZzeBGalEk+SdfLK5mvyePIvGbrRuR5rAzXti11OKlyqhDrcMw5hnXDesCcRW1GrksaVAE/U62eLdtGLj5fB5n15LXnYFxtZ+R4zKMCll6Tk3I88wgQnsvPhNJiHRgdeRxA5nqoR2XgPmWgLqsyUBmoDFQGKgOVgXc3A/F/wd/dFNTdVwYqA5WBykBl4F3BQN1kZaAy8DYzQM5fDJNzfbyM8hJ57LubftQYkvFCmmSUIS3nIBlxgCgHSZAZAIEBiIMkyAw7yKyTtDnESEpP8Et00voisj8pZ5WfK2pxyI3g6EIyLJJDDln0g3OQVL4hESdjnNd0EI2aIZMl2JeRUqM9Noo3knm/Sc2GMRo1xMa2dZKRvyrmuP0FxbYk81pLDDrI7COz1GaidlLDyWPGINnHVq91nHuUTq6uQ+Y1HDW2xMh5jbKfVbLkO1b0u8t8PzymYD5mPm/xlRzL4itylY9k3POF2MJ95pznRlw3si1T0rhFJPnpuGJJ4Ir7lsKnGgsSABGH4ySREgSiGeWRBJkBN9ME55FUbhIcw3D4O8UYHL1Smn5hEqDmIBm100gniXwwYrpqPZ4nhe1Yq6bkHJ0aaoiYNOmtGpuGm48z5DVL9KfX5iZcNpNE0tgeaKQXJMXmZx6Xd2HdEVut+LBt2EdqxSPYN4bzDPuKtD5e56JfES04+zyjdjnYjKGOGTZIag+LcKxToznD41ulauXyqXpw1qkmmcdZH/Or5OEkOejOs0FymNO24RhJqwFyrodDF+ccC+K41Vq9pg5eu3lQgRUnyViLQ2Sv05YxKDYijxz7xnqkLFzKWmMd4ktnH+9US0zK4UZvO2oqkwkpGY2kkfoxVVQGKgOVgXcUA3WxlYHKQGWgMlAZQP1/svUhqAxUBioDlYHKQGWgMvBzz0Dd4M+SgfIC+s1Yg2u5TpHWjbvZznkzQB79sr3MQS7mkYt2ybufJOk1EmQCl4D41yZquUZuGsg48iRzbkkiWFSQWSezHAJSSMLNB7yOo9OYziULZGsyX+8OzRu5Gus66KV1I9ud2jrav6rZtwy5jzxJFT0yYzG4/FwvRhctkiC56DymRb6+cbn8eKwZAeYe2TSgw9IAPN1CDuacSo245Wp0incKdb2UqjNqqmiSot6VniEK0OE8KJey3dRSEvJBZp1kxLN38dr1pjIAep0dmAhyDujI96qThiGW+hx54MM5udHmPAMgVFONwq6bRVNTF3kADcX8cJYtSyPJ6EFJgQL0OSX9q1HX1LOq5p7nNDQgP7uaVm6bmkqGNJIgM2SuPEmGn2TOTVmGc+XFtY2VwYW5/Xkn5/UyR96D4RrGqjqr/N7/3O+9kozBJPPaJaUAVH3MYVumzsxdq6a9jDjNoe1V0r4FiGlViGure+sZ5iuKcsOFJEiicICVR87JIWZxD9eFtYmQse0yxbZukJ6DsSb/gQ/SNmKdqEdloDJQGagMVAbeEQzURVYGKgOVgcyA/m0pK/VaGagMVAYqA5WBykBloDJQGagM3I2B00sJ+cXwknMw/WJ5MHqF5Jv6IrnMsSz76YA3qJB5vSRfVyXyeOPInEfyAD/koo9ctF/XwvpBZK5FZtm7FwR5eMyJZI6TWdpXQCkEdV08yewjs3SUzDpJkLTr9UFjo+EiGQUkyUPqyT9uGudxbtlopIf0sD9D196HJamIBh08SSdmPznXs+f+uJIEyWEx5Fy3k+RC3L4Ae67C8MUscClXPjo2guotj3SUzIkkowY5lznu6xiqrVabPdRF6Ui6JBkkhxpJDpnK8OkxllCTiwEQcZQc9cnC9iWyFSd1kcNX0lfAwt89nRp93dIgovyDA0dOVZxQ1hxjTkgFMT4I8iAANT0FKGY9BBaP2AMIn9CxsFbZJEFmyBxOcrUvJzALXcmsWxhyxUmyrxvmgQtZ4oyY1+VGq9z9uOx3kKTuVVrwkxxsch4HxEneNBYO5egBgcICBSDrGA6vYQwH5rZ/hbxUWGWcYzhiWDeiERyOuIDMySRDJ3lgTxgdZM4DCAR07X0kQRKrDq+3+MmcQ1p6HUaOkvZlkEnOrHs8SZDmcZ6vhAMnmfMOBKqjMlAZqAxUBioDlYHKwM+CgTpnZWDEgP8f7sisamWgMlAZqAxUBioDlYHKQGWgMnB3BqgUQyLOgy+I/QK5IFIOuZCMl8zkojwk/U1zk4vzkXzTarsQydiX9THI7CezdIykxUI+yQXbCeThPjLHyNXS48cgOTYH/ah7Rq4eMww+RPEoo+/THcgieWCvy0lel33kwVySDg01Si4IBCJ6vAuZax2WzXstqELDeqT7JFVFsH43kLxbyjHix69BEiQPrUky4iQPzYn96ithnGHfGH4WSA61yKwfWnQUIDmyDlfV80Vu/M7zyxrgv5bXv07WcJdzRkhddGpdCqw6leg/MOA68CYGzJMdcxOz/PozR6iaSaDMDOd5OEn1JHOMZOSQBDAHmeOQn6REBkZHbiqPHINKaIAAHdJ9HdUgqXCGQqFbGmT2k7QZiHVnLX7Ja5tkjDPf+deskRA+ktkYXZ1jkIwch1wneGvb8JE5RhLj3LHuMegPMmEymYCSJOHD8QF2gPmfPh6ucqHvaLRs5enAeD660CG9DMly7ofHKd4JzrMNJZG0AIjhIAlyNUpSWW+xiyTzuGIXSVKqITE6SWLMlXUDcXj90Fryc0VSegaWDq9nyVXNykBloDJQGagMVAYqA5WBysB9ycDyotKyo9qVgcpAZaAyUBmoDFQGKgOVgcrAUQxQwTFkxukXyqvg4LJ/7LN+ECSHF9IkDyb0HpJDXu963YKc1yKz/rqL3cNAcvVcyy/ebS9jeZoSX/Yv286zz3IMcr4Wkk4JkFknswzniotrrXCHyyNLj8SNr3CuuJQaJId7S+ZfopFcMQKRh9FBjvKkRtPOcpRjVa7cs9EjWta2SiYQxpH5yAdJkBnZs3glGQ6SQx65Wo/EFReSC16Sh9ZaSDymUe7B3dJz05FKm8OaOoPuph3KreMeuww3AD13gQorVU05J9roQcYsvaWpluIOdF0HZxkqgk6NxdlsijKHRsELVPWQTDhwLJct63Jzt21nQy37y2DreY424qG3esC0Gg6TaNZS3A8nqH8SEpsoU0Kk/IIbqyRzTFcPGWBbHyhVlDY/SYKeT51wkgoYAMkjgf4gV+f14RBkzum6Vrb3CNXGgYPypD6XpHLmUGjhJBl2LyLXDpKDbtsIbnuySMdT5HTyeTVtLztQ6YbuelcgxhRXYDhVAoEEMBGpoSQGn+2mSeFDAkDo6MBeqmLYmiGk/frmku6z06VTbiRLV5bmL3uINcsO2T8vgHMJcpgMy4fzVSnc1o0wRhf7SIaHJMgM+8Opi3VD6nCSDJ3MMox6qQxUBioDlYHKQGWgMlAZqAy8Qxjw/4t+hyy1LvONM1ArVAYqA5WBykBloDJQGagMvPkMjF8Mdyo/h98ZL/yKSk2K/KJ63ixYfuGsAm/oJMfreUOlsGpt9hW4Osl4mW79XuE6HlOk9TFIjs0DusctoyQd5i/xwyTJ2E9Kh/+rkmuvGn+Yf1Vu+PyohIKYk8xzk3OJ0UGu9o9SDqgkBx8pXedo2iG2rJBKXHa+hba5W4WjpiTf3jUetZZxzPsY229UJ1/vPtV6U0Mtf+f4rnf9czZfkddq2JNlZzU++zE0rPH8jqvNp4ZnadxFii4en6HvN3YxF6A1yOyioYc4SNcjqKZemYPMNmk5RoI/i85z7VwgrnEhCahRCUmd8Q3rAEnYZ5DSQZBEOVyrYNlX7GVJ5vHDuA5Rk8z+zDMOHlq8TuU61EmWfI1QwPUcIYmmaQLkYg4OOUgu1FPFsEkCQNb1XUZmW57sQ7GxcJS1FKftA/e5Zzkq9HU7DTAkFk5SWT71PMwD80zXLxjiEdZzE9zYqwIW9wAyj3Ht2WyG6XQafxjBtjEuRRJknm/sd17B2F/1ykBloDJQGagMVAYqA5WBysA7hYH0TlloXWdloDLwBhmowysDlYHKQGWgMlAZeFMY8Avhg4UoV7y1llx9ks7R6/l4qb2Y65oFq0ffm5fMc93bqHn2qrWs8s1HIF6g4x4O1ztOOjnfCznXPZZctO2MDqMPAAAQAElEQVS7G8g8hsxynE9mH5lliXmthu0irRfYZxS7SDLXWRVThw0R1aPguFHGHSbJGHFYePCTOY/McggURW5NCxwWx9tzeM8FR81IasGHJJTQYXXsP2Tom+I2j8tw4TKvV15g/zIOjI0N5RGkZRlhnbpllKNAqk59pei6fDqn+DwLNDYDPkbhsla71dpVey/n69vKrgDJGB+GMhzzuDHsM1wj5wHE4kFmD0mQAhIooLOkhgvyoAdJkGrOQaFAWZuM8ck+LjJ0xgoBOTXWkpQOgMwSOrx2CX0UtWIPsiEUv9SFpqH9boYGpjPM4hfQM41Xh1vJjhtSEbO4phrl3QBF5OsEaQdOktHsdhMYOlaleWyBUiLfMsP7AMiYHb6SvqI/CJLSDYD+J2wMh2sXw7qbp96v9YL5r4qVqUUeckfg0h5DpeVznOm1ju2ccdhV04jne8nP9T2/1+99WF9V33/AgJyv0jnOLbD9jkRddGWgMlAZqAxUBioDlYHKwLuegfSuZ6ASUBmoDFQG3gUM1C1WBioDlYHKwFvLgN8dk4svkMczksuxZXue7ZfOc+v1ayT1Ap73XGDV/Kt8qwqTjDnJLFflFB/JosaYwVihkBxyyKyTXGp+4NgHySGX5FB7cI6U4+59NGSlemid6GyoeSW5nLNsryw8cpJH72WUChD3dJAEuYh7KrCUfK97Wxrem7khpGX19qJ4c+ZYrDm2SDUmYwmUewyZPnVPLQjqBsN/2zLGR2f/KqguDGjcgDKSINkbZX6b9o1h3xweQhKcu2JNfad07JXeCQpr/YXDLDuQPAAnOz5Hq2ZdqzwIOR/MOkYHSZACDAX6+VxHs8sxP7Nvbi9rjge0IbX+lsMHbOeOnSTDtN+wYbkK7axV87eFpZuLzumHa5jrCDo7rcXxDDeK7VGK/L6uAkmQXAiR2fY8JWDdIP0MdMUt2cX3IqkxBhRvNe+QYsVQqlJ0HU7XGwwptgtIgqS8ujOj+9RXCv/4QjpXc8updF0xjEd/OIXkAb8cymCPfr6eM69HgRWn84u76JpfC1yc3zGjr6sgmW2PJj1Gg2wIno+cx+WqZ2XgHcFAXWRloDJQGagMVAYqA5UBM1AbwGahojJQGagMVAYqAz+/DNSdVQYqA28yA8vvgsc2Sb27Zszol/5+eRzG0kVp8nDIlfGWnSTfUO3D9nCcouTBucm5j+TAAZl1klHa845hJ8nIJ+9devwySA4ucq7bWea2bpA5TmZp372AnI9zbY8tMiLRpHGjZrH54BzD+YZ1w/oYUWPkIJc9o2BRlbJca2yTSii5KyR5dLwMcU2j2JYkj3UvnWuQtFjC3Ecy6o0TyOyTOBAb570RnUcN9sR93PvX3e2tufB4krE+kkNgrg2uUKKOmlY2rFseBnK5mTVvevmvZC7jCSoANaizdK+txOAj5tPq9WimxGgw+leTBqkx8HDFNTCuyvd4Cbi0U0haxXA4KMjdj1JDtTP6RqlinewMTdwPZC8tyN5Sru2APkcqqAVpjP0S4V+6kASZkXpJylYeyTxeuk+SQy7Z6w6M0Pk/SAz2HrGgeQvH5X8LvBd1xn0qTwm6+lRJi0DXeWwb+oFLxBzPiH1Gku/zfMkkQTIiuZ7zW6ULwWmZu4xzPIPkMDYK6EJmH5mlXNpDX0NrohwD+hxSHkPxnCkbaak2wx4/RwC1EYLU2iC1QEV0ysq+UPoLyaJJMsYCWZLsn9cGZJ6fJAADB37hjf4gCa+rAP1B5nG9WUVloDJQGbgfGahrqgxUBioDlYHKwMBAGrSqVAYqA5WBykBloDJQGagM/JwxULfzVjBA+gWwX0UXeBbrlogX437hv7+/v/DfHcxRgPT/BXcN59omyDmgw+ON+cv7/HJeoThJhizxMI64kDl/nOKxnqPAtuPkPJfkwtrIbDuvwOOMYi9LMo8hszws137D67Ekcz6Z5XJd5zjXfut3g/NWgeTgJrPuWsVJMjgodokVWfyrJOmxSePTQpjkgm3DjQaCVuMZOry+njU1cdS5gOHKhkdSzRYDavW4UNRQuk1zZXBpDpJODZCE1xHjkA8yxz02e/KVzH5yLsvY5fH2GyRBMgo4xwhDF+uroNBwkozxJAcfYN3AymNe0021DuQ8t8RWDfR6x36SC2NLLBqiBBIRcNuK5JDbKVFtN+T+IGXlk5Su+9gKXTvTLWvhsa5jKYcS/blvQzq9oMTuJtu2jfsJVTZIym60zjQMpWKJCaVZiQ4RowQVo+T4NC8kwZTARtCCvTcPm2k+wzFQOcwjtQt02qdcqq39SM+2It1MqZJoMZtN9Z25H7ZznTObzWKsppEfcEl6Mjd6BevFZz1poM6cB0h2amx38GelIAFYgAfoszPTd3anPURM+/P8JEFSI6B1qI60ZtJgsr6GZm0CKE/LUGndZYVVRrqSQKSmESaYTNYCSbku5ftLAIlQVoe236NmCFtueB3OSxpQbI+fuGbvI5WhOVPKzU1Xs95pEQHtpWun6MS3pgZNkItJdrrRnReu8R5H6B/qOdDYVuOgI2nQZDKBZdf7LWNNmlspw2l/GMrThOLAfHRgmgTABqDXOwd0eJxBen5BPqm65tMxr1XVMNM+plpbfGYULs+dpyQT2MM2QK2hg48kftbW1r2sQKt9G86jxhTdc7WqT2odgsca9pO0GiCJJG5Qj8pAZaAyUBmoDNx3DNQFVQYqA5WBRQbSolmtykBloDJQGagMVAYqA5WBykBl4G4M6P1vn6JX03qL7BfEYzjY+EW9XhKTBEm7BMv8UlpGnB4XyuhCOk/tANUeuQfVY4ziGOvFhzegkByt+WAhMsfJuTyY9fo8ZK551Ojl/ZJcSCcZ6yfn0gkkLQa4jmGHpUEyxtp3FEgeFY6Y682R72exI0GXsR0VFx8PZYxOxdS7USH7ZFiokZMdtg2A+ifcyAcpTw+H7CWzD70kabcaJLlGGP2FpNK4EHNjzmFyHvNe7Hs9IHlgGHnQt5zkOY1l/3FskrGvVbnLNZft44wZ55AMk2TMWeoxvLqD+qwXX+8a+LbfKH5LklHHegGZfSTDZVHGqbzqeR6H2I+ljQDpVwO2x4hQfyHI/Ay4ZkE0fOV3Q8xwcmmiaYBPIY/V7FpDp0bvTJhGs3fmBiXUBNb07hHqGxW5wdfGuJQ81lU7aHYrgnTNKSVOZaiZqqt81D6SZAT0IchjOpkZed3tAdtN2FaN+E5NRgOSVJYhAbJoWNDhwyHFSUaMXJRyoqDTjVAYljM1vM1VapLWD9GT1ygFjXzywHFLN2I9xrCdUqOSIg3aoWraR9JCvE6jfkoJRuxLXESwv7iOEaY6qZ3gFDLXcKwgcpYuzjLMNUmtnyAPAXxQ28og8j+w7MfgiMOslLCfD9t+RszNGGW9RXpM52Qrwtgvc+kcJSriXInhLPayHBKqUhmoDFQGKgOVgcpAZeBnzUCdvzKwggH/G8MKd3VVBioDlYHKQGWgMlAZqAxUBioDqxnQK+h4q1xeGGfpF8MFHtc0jV7iN/EC3raH5Ljeg8cQ2h3I/lI3XCAZyNYbv5I8UITMPpJHzlXWd6DAz4HjXvdGHuSK5AEmXDc7fbMLssfXedzWHFGpTy+6pTHPKs+KE+feojk3w1d59fC5UWOUeckcy1fl9KfjZPZaN0gOzzH6o/gtDbuLJPN4+w4DyQPPHMkhnZzrg3OkeC6juKwXFN8q6ZxV/sN8zjcOixf/cXLIxT2RDA7ILEstkqGSWYZxyIXMOWSWJY20bZTvmxIpch7T4xHrKBHvpaD4sizPXW95oFQy12rjl5VtNB/J7MtPqK4yW+Wrgkb0V7nR+9vWTVnAwzo1XzvlauWyGcCBw4ONHCBzHhOhARnIhzxZiavmjtph6FLseS05dRL+B6XuSCo4nKSyjMEDDSGAAmmKoz9I+QPeHdTgnUXE+3WjtjTUy2pINXiVYb99Aa2/DY4y1wovnCRBEklcuAHsXw2TCaT9mB+0GhcrPRh5vXGoIHMeKeksy0AChrmkwwd9GcE2QXlIX6UccrovXULmiK5dHCHNSCiHXjyuBMnxfGO9ZMzleJy9xS7SvorKQGWgMlAZqAxUBioDlYHKwP3AwGFrKP+P/LB49VcGKgOVgcpAZaAyUBmoDFQGKgMDA1vR3BjMXvEL4YLeBb94J8sL5iKh8TnD+Vk73pWc1/CI8XhyMeb43UAS5BzjfNc27CvS+s8DSN7TNo67f3Jet4wpctWEZM4nsxzn2GPEL/IccI9DcCtIvR97BpQ5ihwCUnKN3OAiqIdPp5p08RCqnuuvHKc1kQRJVcmn88i57efbEfsN6yQXxth3ryDvXqPMd1jtcZzkgTSSsU6SB2J2kNlf6pDZduz1wrWM5fEkYy32j+Nk9pNz6ZxVILnsDnvR3d/wiPhiO8s8b7bn+qJt//jZs+3RJGP9buDOZjM1NNuwSTqsR03PnzTnG1KRmib+cAxTUq7/2mE9l33xlBr58ljnHgUPKTWd5ylJj+1hnQkQGCBIYvFg+JLW0mhdlgaZ/SQX01dYJKMGmeWKlLlL6yhrJv2Jzns32x0YeZbms7OlfJKYzVpbAX+Eh3h4EDyHT6R4H6Rq5wKYTNZAunYGSdmArlg+FAKpSI9xnFz0k1RY8yBLHJDQ4ZiETi1NV4CkAOQLjnnEZpDU1PY40jWIBR35ICk3s7HiSjLiEhElKcnwSVk4x/eK5EKsGpWBykBloDJQGagMVAYqA5WB+50B/dvQ/b7Eur43zkCtUBmoDFQGKgOVgcpAZaAy8GYxUF5iv756B18glxfMpR7JeBFNZln8y5JkuMgsw7jLhTyYSy76ltdTSpKLecX/s5Dk4loOW3NZ23KcXBxf8g6Ty+MPyyNzXTJL55FcuJ8k7V4AedB32Jw5lVFzoYiMPEYNt3hIO+XIuXwq1qmD5NyCcQrJMB2zQqrB4zGCbfsNN8mKTVJz5Tz73mqQvKcpyMPzycNjnoQ8Ou4cgzxennNXwZyWBt44Ti7WJXlsrl0z1+qyiKv1/Ix0XRsN27bNjVvbGTmutqJGjHWZo7PTM0Hm9ZCMCEmtLzd123jOwj1c/NwYblJauoaDZEKTJlhzsxIJJKHL0NjEcOT1Z9O6Vql1uM4YOU6VmAMg0MNr0/Lgg0xIqRlgG0r1r08P1vQIgOQCsOJYNZakOO8CZELTTDSSaCTX1tbQSLZtq31TQOQBRG7iZl5JolGe10zmdaA/PCeQDddxUz5b93Ylc11yLksFkkX1nyHpda1X68x3BLF23ZY+ZtsRY3CtVka1SariYlrsT4UtDVI5gvUxFkfl+Y+Kq8TykGpXBioDlYHKQGWgMlAZqAxUBt7xDKR3/A7qBioDlYGjGajRykBloDJQGagMVAbedAb8IrkUHev2keMX0n7xbPjFd/aTdFpgeWw4ly5kzl+VS+ZYGbIqp8SKJBfHFP8q6XokQXJVeMHnXGPBOTIcM0aupIMTBQAAEABJREFUN6SS8zWRjDWSWd6t8Kp1kHnsqpjrHeZ3bAySYZKMNXncMpxgn+UcfkYOg7M6NVU6LLZZAJIYH67bqbE39q3SPSqg8aS1nEVSTSc3oLrs0NVNpE5NF6lxWndzyUZKaVhD8dlvOK/A9psJkjEvyQNlyeP5DgxccpDzOuRcL2nkoo/ksCaSJS0kySEWjv5ifsxbgW2jD4cgGdKX5Zh9h4H0uE7zloys223om0nPVKv77QZwhn1jOK/Afs9Pum6u6WfDWtM0WF9fV6NyAsDPUH5eoYNqdPo5Mcg81vuNseqyNmkCo1VHdmdnF7dv38HO9i462a5rqAw8t2VGl0W0IDvFWqGDa7qOH9cCwHNmFF/O0TgA/m2tAT3LndZnXVOrnoKHnF5LwSEpK9wESU3TAMgcpZR1/8J3OvU96NCIy4xJ/Pd8t7a2dY9awXtmjCdT7BX94fzJZIKkPbRqINtdfF6nfZYFji9CXIicEi9yMccWEV8vnaRgTweiXTHWczq+DNcuPuuGbZIWA+zvBuv4Cqn1iIMY36/LazGKz7oxrurY2C66/WMU/30r68IqA5WBykBloDJQGagMVAYqAz0DqZdVVAYqA5WBysDPIQN1S5WBykBloDLw1jFQXgiXGUiCnAMgEM0JidABkgGMDpIjSyP0wnrBscIgeaCO17MidaWL5Er/spO8e57nNcrYsX6Ur8TeiCTn61s1r2sXv2WB/WOQ8zrFT/IAxyXmOkVfJUmuci/4SI7qj9sc1jvFnN7pMgf1PJF5XOqlEpRLiyXkhs6SM3JJDnI5vsp2U4nMY4ru5ol5IBlDim5ZEIH+Yl+vvumCzGs4TmHy7rlv1lpJHuC51CbnMXKulz2UvGKTB3McI1f7HVuEn6NFT7FIPVn63vGchv1krmu9gGSoJScMXfwsSPQnY882yARyXNvfb4tww9bNz9YdVxB+vgJNgky0auQZ1g091YiDutJ7sidLeXQ64Dnsk7nijEgiqGYpOF6fao14IJUjrCix4FrmowTJPJ6kXAbU0J3B+SQ1NRf05PUosxUXzmm1dzdxT5w4EU1hN3jJPM65ZB6vIQsnybA93oBM+hLecmFRQFrnIIfAAYUiVqcJ9BgD8imPzFJq7MlyDNJxAyCzVCLKQfa+4jggGeNILkTM0xgkI28hSQY595OUZ/F0DXuKtD6G/WM4ZtuyojJwPzFQ11IZqAxUBioDlYHKQGVgzID+rWpsVr0yUBmoDFQGKgOVgZ8TBuo2KgOVgbeIgRXvjoeZyPJiOUv1EvSOOzcVnOQXxoZ1g8x51scY54z91snVY+4Wc/ztAHlwfWT2kVmuWof3fBTUdtAwdx4OwuMUDK4tC+7mdx45X1PJt38ZJFc2Fpy3ahxJhwaQXDleblBZy5ALJEEpavOElLpwRkw5dpKMHMogfZWihrF5s9nln+2BZKD4I8sPqhWhk07mHOtuIJFze39/X02sadRwfAySqnD46dzDo29t5Ki5yaPXTc7jrmN4tUVaPw6cb6zKdUPPzT5yca5Vuat8h9V17lExx43lHHK+DseXQTKataSeTj0zbuSWZ8V7IRnPCHS49myWvweVqs+pnDrJhJQmgHL9qbZMTYMTJ0+imUxkEtBpOG5Ahyqphq4q1uq57oRWz3rEVcv5CKnBkvYXIBq/1LxJKQygP8i5Tc71PnyoUOahsRJQOa0ZamjP8PLLL+PFF1/E9evXsbe3J18badPpFNvb27h58ybu3LkTv/BtxEdp/Hbab/n8WScZ43xRSHUyJ7ZnszZq7+7mX1ITlLuHyHC+hHz5JB2Tbqd/2Ruy2JaK2ycVkStbenFJvfuZh9w9Txnen2HSLA34Hmvh1v2sGWO92BoeJ0ktlaGXC5ltMkuvv+1rulbJW5ZHxZZzq10ZqAxUBn5GDNRpKwOVgcpAZaAycICBdMBTHZWBykBloDJQGagMVAYqA+9wBury31oGuPKlMskD0+q9st9fC/nF/KqXyCQP1DtQqHeQ7LWDgjw8djD7zfOQjPWTWR5WmeRhoeDn0KBe+pcX/5bLeeZ47FvF8ap4yTtMegx5+JodH6PUKb5ikwx+il+mbAhuPRiADJ89cj4BBDSAtIaVhyMDlEcyxjnZa5BpVRyrRaZGWbbz8xgBXZwnEaebKKRqCG5IuUEVAV0c29raiuaUm3xyqe681riOY/cLjrMuMu/5uGsuNS2Nu40jOaSUfEujBMwpSZAsrgV+B+dI8XijuKwbxbYk5/VsF5CMuci59BqMknOYJOdjPJ/hXJIWA/z5bNtOzUk/f4NbCqMJ60avFtF/ygHra+vrEbPOlCRS8AAdHVRfc3TS3bibtS2MmF8hh6E4Bl2JI50kyDkUXbDJHLPfIFfbZPaTBHxa4vDDPOQU4rvf/S6++c1v4umnn8bzzz8PN3W9/hdeeAE//OEP4/P19a9/PRrEpIqrrOOGP4/+DO7s7Mirb0QR0blhq0XkVOe7KQ9x3gU65SisUzHpnfL912sHui64dW0oA8Oh3LCLzIEufNLl7iRWnaSCCpBex2FZSjjk1JKGyHj02O8ElbfQszPfQ6vnIe8Fsa9IGF0cG7DgV/7IXlZJgmQ8lyRRj8pAZaAyUBmoDNxfDNTVVAYqA5WB1Qyk1e7qrQxUBioDlYHKQGWgMlAZqAxUBlYzkF9Jk0e/BC4vq8vLZr+Ydj3bliTjhbJ1g6TFoSAPxl3LWBj0DjPuvv75vnOu+S9AcEhyQeKQI4/Xi/5yc/q8w/wOk7Q4APKgf1Ud+w6DVqK6HdQmAcmAHHGSDDm+kAd9jpMH/fYYjnuesgbrBfYt6/b5WXWjaXNzExsbG/FLQjep7Lt16xZu3LgRv070rz7dJC7wOM/nGmPYd1yQ81Ufd8y95JFH1ycPj3tPh811txjJhfvr/FUguTDFqpziW0iUYb9EnNYNMtcjs7TPiCRdSMa63PQ1yGyTVFRPhz4rzjfsKJJcjJdfqrqGn4OS5zEGyXnzTEM7qLYwa2dqUuZfwMqU7og+ERKaWk08wI3eoquM0wKeo6BVk9l6BPqL7TF6d+y3+IsvpIprWjUUMSD8SxeSUaO4Sa/XI4snS89hLcsc9695/+7v/g7GY489hq997Wvx+TJvX/3qV/Enf/InOHHiBP7tv/23+OlPfxrN4VZNTZLBnxu/V69exbVr1wDkeV2fJJpmopwGkH8yaaLOSf+aummCR3MIxaDDY1YBEXddcaAle8wYLqR2q4SCOPwgOQSXMz3vEFypaAZNGnlLg0mCpPaZhAZ+7lJqpNtOEYMOjy2QGesttqWfqVbPjGMB6uo5485L1xy6DifJqE0uyiGhKpWBykBloDJQGagMVAZ+VgzUeSsDRzCQjojVUGWgMlAZqAxUBioDlYHKQGWgMrDEgN4RDx4yvwweHCMlpRQvpxu9fLduOEzSYiXIw2MrB8hJ3vsYDTv0JDm86PaLcidaFti+G0rusvQ4khbDC3nz4jw7ScaLfJLDGtAfzjH3Wc4bBK2aI/Y5jaRF1LY/DF08h0TUHEvrY5Accsb+4+peh1Hys+4OxhwkFc7r10Kjy+K8AgWHk3TuYCo9jyMZ6yQZQY8NBYAl6QaO55Ql0hw3B+TIr5Amj5pkrmNXSsT29haeeeZpPP7443jppZfil4j+a2vddHLT19w+99xzynkm4F8yOs9NYsddxyAZ67R+XLi211tw3HEkh9QytkgHSMZa7CNp1wD7ilF0cp5j3yp4rWWc5aoc+xxzbtFtGyRjTWSW9i3nlfvmWAE5z7ePzHbJJbNN0uEBZLa9DsMB8qCvxEqcZKzTtuewLOt0bvH53vsPA9hHEs6JX+dqQFJDknq2OsrwaSmQRBkPHdbz+KQ5kzwMmVIjyWyD8dyuTdawvr4ON1VTSiAdR0iSIV3LwOiwTXLk8SdB0GelOEnGeDcKi88y9jRbbFq7nmOWBbaNVk3G7LOF4OTUqVNwY5Yk/Fc0mzfDn69XX301+Nje3o4/aOE/hOHxeTRx+fLL+Ou//u/4m7/5W63PezYYYee1+j40F/4roG07YF/ZGkmNY6zDcZJOCZBZtz8cupCMfKlxOmbY6DSXaxv2kbQ7kOdj3KeS14mLCOrifMNjDetywxW8/kb/u2mQ9jiSUfJsWfdY6rnKvxTP85lLx0mCXIT9/Tcjkscpbl/AdkrwM9p1LZxHUnny5Q2hHJ7Xerfkt6+iMlAZqAxUBioDlYHKQGWgMvB2MXC3edLdEmq8MlAZqAxUBioDlYHKQGWgMlAZWGTg6Je+jGS/IC55fqFtkIwX0tad5Pgy7D8uSB439Z7yyprKIJKxbpLF9Yak67sAyfglaeHDnPnlfYmXHIAgM6wbZLbJLKGjjCOzj8xSoYXTeWMsBFcYJXdFaKWLzPOSHOKuAbUUssxuNxiytvo6zh1nHOYvOY6Tee67zUFS3Hpkq6aQG1uzsN2gOnnyBKbTffgXh25IuRnlXwH7HvmXiG68FbhZ4wawK3l+y1VwzFgVu1ffuM5YX65DcnA5zxgcUsgcL35LQ6HhtE1S3CxiSHgTFM9RUMrZLvph0jk9hpRiW9ppOYZ9q+Ac+4u0btg2rBvWDX92yUVOSEbTjJRfTbXUpOCtPItFYnSQHCySkW+H5zCsA7nB56ZsSg0s3eiEjqYpDWJ9yvqmHJnrkFkqLU4y2yTDXr54fQHV8dzWydW547EkQWbYT1pH70McTZOi+evPl5vlbviSjNj73vc+fPSjHw39ve99Lx588EG4WezPmv+Qxfe+9z38+Mc/jl8FP/TQw9Fc9efxj//4j/Gnf/qneOyxx/GjH/0o4i5CUvehgRagk/D3qz+jHmM9udlZ9ihJ5nXgkKNw4bA5UVGdHGC/oVIWAZIhfen677+ooyTfP+uOFbiuQrG3HLOnRPO9zf65LzRPo7lIK+FZWBfJbGvPpHQ9l24a50xd7QOl5NOzep6yRutGjuZ1WCfnY2xXVAYqA5WBykBloDJQGagMVAbuJwbS/bSYupY3m4FarzJQGagMVAYqA5WBykBl4K1iYPwyeDxHfnmNeNnul+zOM5xD5pfFtgvsvxvIPO5uefdLnDy4XjL7vG/oRTuZbZIgDwJLR+F1yR1jl322SVoEPCc5t8M5ujg+Mg9VnUcy5rS+nEjm2KKf0cywL49xawFRA0ccOffwBMeNwzMQcxD5KLmWRvb6qraMybXao1Ez7dKli3jkkUfw6KOP4oEHHghcvHgRly5dGnQ3qErs/Pnz8WvMvsSRgiyrOphGHh4bZ5c9WBrj2FgnD9Y7Kn88dqyTB+uM4/eTvrw/2wWHrZNkPC+Ol9xV0t9phv8QgEHmcc5VAZ2y1WQDAarJlphAA3Lo0fevQONxk47+IBWTThIkpR08yeIn/I96iSFLfY+INVgZgVS2MHIdqZYalsY4meRgknN9cC4psU+tcsmNz3/+8/jiF7+IT3/60/i1X/u1+KuaSYb/H23kdIgAABAASURBVP/jfww3Zv/Fv/gX0QxeW1uLPyRz584d+A9hPPPMs4o3+NjHPhaNXv83g/1XSfsX+U888QS+8Y1vwA1jz7m1uY3bt27DXJW9kATJ+NspSKIc5Px7qvgWpFMLFgKIejhw5BtMapDhuFxlHTZJHjnWOQCx6hjXKbrKgaT4SRgfZF9DkiSo55KUFJxH0kI0aYHSSj2Ee/79aH+B0upZGagMVAYqA5WBykBloDJQGbjvGVj8f8b3/XLrAisDlYFjM1ATKwOVgcpAZaAyUBl4yxnwy+D5JH6BHm+Mw+WYEYYuy7ptQyGQHGD7Zw2Sb9oSSMbeSkE3ReSSyQA5/+s1SYLMUDDOwlEYo4vrOKb08Fo3whhdVvlIjjKOVsnDc13bOLqCo6WGn5HcZAivas8tezKOV/OYuZojZx68ep4CR0nCzSf/qvfs2bN4+OGH+ibwI/FrxIceeiikG78PP/wwzp07h4sXL+LChQtwvv/bpR5Plv3iwEEeHivJJOM5KPay9JqXfce1y9gijzvu7cgjGdOQWYbxBi7H3SO5OJ/HFXh660W6+Wvb0ih+S8N/fS5czjUFMoH6B2PEQ08gfFh5kATJAzGCgPwu4V9wptSA8HeI+px2Ih9eo5Etx+ZBUjVKYCSd7yzLkduDw7SfJEiGvXwhGTHS0lFXQ/gQR24mfuELn8eXvvRr+JVf+RX87u/+bjSAHf7kJz8ZjWH/tdZ/8Ad/AP8K2H5/Hv0HLN7znveE70Mf+lB8Lv1rXv817f7sOc9N4Ndeew1tO7OJp55+Gt/61rext7eP3Z3d+IMoTdMMf2W2k0gO6/P+7FuG/d6J4ZilfdZXwxmOZEmrS6Cei5QSCkiCFJRHSgpSAeqUrhOkDBg4/IicxfCqtZKEzsVEWQdz9Z0t/zvirIusDFQGKgOVgcpAZaAyUBmoDCwxkJbsalYGKgOVgcrAzwEDdQuVgcpAZaAy8HYzwJhw/ELZL9oNv+AmqZfNjBxfSMaLb3LuQ3+QXMjt3W+7IN/YOsjV41PSC3X1BfyiXSnaK+C/xtW/JnRDyX7j8A1TIUNCZ2kES41zPLboRUZCfyHnNXrXSlHGqnUT8SLD8GVUxrmG3dqixYD5Oj1gDpIY55bxw8DXoSzXICmeuVCp5FgaJIdn0s8sdNjf+b+FqcV3AsmoQzKaSL5fSht8JG0eC653t0TyYL3jjCt1yYPjS6xI1zOK/UYlyeBjuQ6Z/eSiXM4b2yTH5rF1Mo8jGWshV8txQVLPoe5x4aJI55C0CIz91o3hOVAGMa5DeXxa2t/3UqnXEPoewKius5bh2sVXdH/+/F3h5qd9MzU7Wz2jJOHnlvRciMPxZUTgLhdyXqOkuo71Iq2PYb9RfKIyGq7acS+lydlpradOncbp06exvr52YM3+xe+ZM2eiKUzmdfivgXbT9wMf+AD+1b/6V/id3/mdiLsx7D+A4cax53Xz17r/IAaZ8LW//Rr+w3/4D/BfM/3a1au4c2dDzeA9NYhbfef6r3tvQfq+2J5Kz2t0rYJOa24FS39PGaTHdLGv8Cvu/KKPpf0Gqb3oLDpJzTeH/QH5Q+pCKi6Z60nRSdJXYXGthNdkeIURHtaXrZyvVYfpJRth6EJhfJIESUCnQRJkBkZHXtt8zlGoqpWBt5WBOllloDJQGagMVAYqA5WBVQzo37xWuauvMlAZqAxUBioDlYF3KAN12ZWBysDbwACZXwST1GyGBCwJMmNV89cvi51pkIQbFlhxOG8VVqS+qa67zTmOv96Jxy/di04ymhPb2zsDf6vqk5lb0tL/KrP4wr+MKessNsloethffEXaZ7iJFdCiWrVk/Urf0pipaeMmiHVL2/6lY0CFwu8xVJNBsB01VUvh0akgMkjLUegNquSonnSv0xiXJQmSg8trtFGeQ+/f/11So8QAgmT8lbHQYb/hXJkDr/a5MWdp/2Fw3HC8SOvHBZnXQ95djmt6LoPk4LZdjLFOznNK/DiSnI8j5/phY8dzrsop8SJLTrGLLP6xJBfnJxn3kcxynLtcZ9ke55KM763l7zdSdVPSHCl/CPTh6Fq12/RBcj0DPqLxq5Te72fUsQKnrAKp+oJj/uuQ/cvXvb29WAuZP9+OkTmPnEv7C1bNY5+6hZGSNC6U/uKYlhpW6PpMFxnO/rLK14cWRP7c5Ioe06qBLTY0fRtNWX+GPIBkfOZyTht/4MKcZyTtm9EEdjP4M5/5DD7xiU/gC1/4An7v935P49Ywm+ZfAV+5cgX+bwSbL/83hF966SX4IBk1O323kUQzaeC5bXs96A/dRrTK8bo77Z3MvDpsu8ii2y4gGSo5l2TWPYfHGK4diSsumjK8OS/zlh2q0GbAi0Spq2dBaR63DDjHuRHv0A3PJ+IgS40wQTJgi1ytO1ZRGagMVAZ+xgzU6SsDlYHKQGWgMnAoA+nQSA1UBioDlYHKQGWgMlAZqAy8wxioy337GWA/ZZG9KeEX1odBYZQYmceSWTp2GDzmsNib4ScZL7zJuSx1l+detkve0dJ1nUE8+eRT+G//7Sv45je/he9///v48Y9/gr/7u7/D9773fbR6MQ8QxzlIglzE3caROd95ZNbJLEF71ViAGgTqIIz3OdZz1uLVccNejXYFtH2N4neM9CTLcOTeQbqO1qt5PFq9DQuQDIRxxCU3fbrIJfOYpmnCzsNyzHrbqrXdz0NSTagUeeSijvvsGHN/3KV5jLEqn8w8kRzC5FwfnCPFtZZRwst+26tiyz7bzi2wXbDKV2JHSY9bFSc53Gsy6+UPDpDZ1rUfKq336ckMn+u69xZGf7GPZFgko74NkhZhkwzpXMMB/3r20UcfhX8BS+Y4mWXJcR5JixhvpcQsx3DMyNnWBD3nJUdf1jo7OfNZ/JbZg5iDZOQVP7lQET782fLnqFXj1+GmSTEmqXlu3dIg81gyS/+hjImatIbrTNXgnU6n0QT2X83+9//+34+/Pvr0qTNITNjY2IB/Oey/Hvrxx57A5uYm/Ati/9XtbpzfvHkzfP78z2ZT+BfVYAfk6UL6fnVq/kKHIrHOTryQBEl5dXdlh9JfSGK8fud7LEnEP5Iox2hs5I1sp4RP36LBl2L5u9RzGlRKBpklNAOGY9Gn4YoUn763IGic55AA6ZhSDjmdtypE8q5jV42rvspAZaAyUBmoDLw5DNQqlYHKQGXgaAbS0eEarQxUBioDlYHKQGWgMlAZqAxUBpYZyC+Ti5dFWZDLL4xJxotikgt5NsjsI+eSZOQ7PsZy3SF2DMVjjWOkHivl9dQyd1R1NyReeeUVXL78Mr71rW/jiSeewLPPPocrV15RNJ/OtbZqnlU+5x4G0rNigVMy+1AO2SQXchwiaTH4ydzoCeeKy3htuRG8ImnJ5b0aS+4jTTKvqyS50WKdXPTbVzCszSmCmzWORZNFDV6SsU8y79H5jnVqBJHzGEkPi6ZQKEsXMseX3AsmefechQGvw+juldSlOZbHk4trJhl8LQ07lJfXm+dxy2uxbxVW5a3ykVwYTjL2QmbpIDnXbRulFkmbMcaKn3VL0v45ynPp2CqQzl0VmfvI8jwCa2vruHjxkoIaNxTPcTnjJBWT5rUaUod1Wj8Ufl4MJZRxlgVyHzxH+c47mOCG5bDQYR3+XBmKaojjjJhr2E9mW8E47Sc56FZIio81XLr0AB5+6OFhfEoNPvvZX8Fv//bv4OTJk/jgBz+E9773vfFXT1+7dg1f/epX9b37Ldy6dUstVmgconELHb6PhtflVYFyjs6yDjIHbI/CoZIHY70r4nHpHWTODV/PZei+xAKk9H6bnRfkIRpHhqKEci7andweail16czPjOMOkB6rXfeOYV8arDN4cl5FZaAyUBmoDFQGKgOVgfuCgbqIysAxGEjHyKkplYHKQGWgMlAZqAxUBioDlYHKwBID/TviJe/cJPPL5LkHIA/6oKO8aC5SriGXXD3GOfeCce2xftwaJIc1lTEki3psWXhbX1uLX/Btb2/Dv4bzr9mapolfrZG5LpnlYcXvdR9krkdy2AuZdVJSE5HUFREnGRI6yKyTlJVPz29kq7+6U9CrWaiVok1nd76qxaBQ1hWSnj2hHPsyX4eH5GrWir9I+zKGtSrkbRjmnHQjJOf46jWV3KJbkhz4yHnzWZ1vkIs5zlsGefec5TFvhU1yKEvO9cEphZz7ybmu0KGneTg0uBQgD9YkD/o8jJz7SS7cC8cLSBZ1kOSij2SMJ7MsieTcJlncC7llf2SOk4y4O2SOyYxxloGw+gsl5SQZY0jKgdDRH67Rq1noMSPY6zJ0+leueT65/VNViTb+5gAoM+e6Ttu1+n5plapBmB85Y25bc4ZhXR38ECH98GfrwNVzDGP6qH29GmJsez3Qnsn8mZvNvDag1Rz6ptB0ukr3QI9rW8W1h5QIf0ca9jmeVEMDNNZ/F7LHAY51GnPq1El8+tOfxu///u/jS1/6En7x4x+P79a93T28+OKL+MpXvoLXXnsNe3v7KqEd6CTNihSxhQGAvQ4Z9ndaT/iAHIO8/ZqLXy44v9ikNMOBHvL02kgsO2V7GCmlT7NKUvXZe8qabVqXLCHto/fIOddkxL67WHfv74VjBul7JF5VA0M9RyoqA5WBykBloDJQGagMVAYqAz9bBo47e20AH5epmlcZqAxUBioDlYHKQGWgMlAZGDGgd8Mja66SBMm5o9f8otnozRBkfsFso8SKtO/NwmE17T8Mh81NMvZHciFlXGchsGD0b9g19MTJdayvr6mpsR9Nik996pfw8Y//Aj7ykQ8vjAAIchHQQWaf1OFFflmDfWPYv2zbVzCO+V3/gn0MY6hTtifpv01VC9MpQw0TCM5TqwSWBqDGzYEJqRn9XEB5UpFt9DL6Fb0++BZs6CBIhgSy9Lg8Z/ZAB8ncMNISU0pomglSajSvHBpHNmjUlCfZ+zSoP91ochOOJEhqXIIPz2Fo9TYDto0wdBnrMo88SR6Ie/xxsTzY48Y+krH+sc855KKf5JDieMHgPEJxLsmYh8xynE5yMMmsk1k6QDLGWi8gGSpJxxYQgWNeyIPjyblvuQw5fxbInJf07JQ8uWIt4/uffZBfAKAKyD7Ch582cxS6HlTrY7T67Mzir0zWSMVLE7Rp8jPnKoYbn/GRUiGPn6kROpvN4LF+XjsHlRhzg0iaOH9O82rdR+7kcJ4BzQvNl5Ebsa1qdPrM5rzQ0I+WUEHny1NOmxmK2anJYz0ymRokfeZmSpCJVtIgKX9Cqz137VQr1fdEN9N35R52draxr6Yt1OymIq6libWqNu9T+yWJieom3Zf3f+D9+KP/xx/hzNkz8Vn2r3+ffuopbG9t4ctf/jIuXriImzdu4urVa1G3VUPa+yWg6kCipOpJhO2YIRcKPD/Ele4OQhc/1Iqg/dgueZQ//zXT2q0KdrY9QnmkHNLjDFU5insMyWGubCPsvDbNoPG+39CclkoHAVh15ZIdAAAQAElEQVRCR5auJ0M1obV2QpGdxjuyCiRVhwdCR405kFwdlYHKQGWgMlAZqAxUBioDlYGfEQPpZzRvnfYtZaAWrwxUBioDlYHKQGWgMlAZeKsY0PtgvRAeV/eL5Tk6v1j2S2alkFQupQF+GW+FpAVaNSeMMEYXMsdHrqHG2HeYTq4eTx7uJxlzkFm6dnfIS3FynuO8ApJFlcx8dOLCgPjIYfvVzJD94Q9/BH/wB7+P//F//EM88sj78LnPfQ6f//zn8Oijj2Axv4u1mb9OazKUECfJ4DEMXUhGrtSFk+SC7RoGybgvJIdxBJDAAeoHhW4JNV0M650bJba1JvaIhoT2xh7JMu7zFLPpXqBTI4cqkHOhmbQ/6FANpUuhfEYSDaqU6QqdsZLsd66HQNkGKT8ICPYb1qEj6wCVQ+YcqNul2wPKpwic02o/lsUHHbYBInmc4mX/jcc52PvsT8pJKm9IaBS07k4XgLQnSzLrWHH4vmiQIh6nFpHnkPVGT9c1XMfSaHVvLAscM0jxvjRvybF0jkEezLN/GX52l30kB04cI2mBJPKymvdvncyxSNDF9cbrkCtO+wwbJFXLzwRCklyYz3nGmAMsHY4vufScdEM9x5xjWA+YNz9YQid+fS/Fkp4fRdXQhJ5/qFFHIelz4BzDjVqvhWQ0KktNrRoJ8qlZ6mcMOhpxpBMeR5gnKANomCCnIB/la3QR0kSfRM07nelzqIaqxyU9twZbpcMgWq1npq5wK+dMedPprgItOu3F65vO9rGvz/H+TJ/ldl8zz+Apfc+SpoLyLJKc9OdLy/CeOnEiFTPF9URrjNajFbetstmAzRowmQBNA1DrUHKr7xfvs2kol9ag+SZrCSdPncCacpPqawGYrDXoqAGEhieklJTPQNPIFuBDa5jt7+Ob3/gGnvjJY/h//S//T5w5eQZPP/U0/v3/7z/gf////O948YUXcPPGdbTTqThH9GqhdbBtpXcZQI5pci1V88jW5q0DymOnjBat7vVMfBV04tPxOboYq+Q4W80RSlw6aDIwSfS1KakTwbH2ohCoNdg2rBPAkEOlim/HDPtzjmorz7oy1Chv0CiodI1lPEOT1CCpurdSAD0v0Ly+l14r6RGoR2WgMlAZqAxUBioDlYHKQGXgvmYg3derq4urDFQG7p2BOqIyUBmoDFQGKgOVgbecAb8EzpP4ZfIycmR8df4YjiW9qDesr4LzV/nfbN9R86yK2Wd4HUVad4PEcvxenCRIvWrXi3O/NAcIv3T3uMmkgf/blGtra1hfX5d+AidOnMBEzQ3H/Ss/S9JjNEo1yFzLfhWKk8xxG/Yb1pdhrkmCXITzx1ged1fbt79P0uqkqcWjtXZqPnSSckD9BXj+plFDxvPb6eZFIAxoVVJ8ZUhdhrMvo/5DB9LxPtT1vMgsc0ldOMtYQKuToTPqZCmv6unEUYdnJHXVWfI8n1HskC4aSl7XgXgfs1gVK75RGaceAEmQd8d4IJnzx743Sy/rXlWP5Cr3Sh9Z7pGfoVY5usG6jk8y1yN5KAfjfOtlfZaGfcZYJ2nXAJJRf3BIIanr4klmH0nlQyB8kJQOPfuUzEhMoIJuKHZq+HVqqjVNg9R/F5J5//4ucW6SHfmS7WymkYh6zicZtvfQjT5rTVI9xVzb3zmk8vxASTLp8xdotA75dYVAATo6SzVWKT3p0niMamtVSNKTajdar2GdTHrQldhpgHSqNmxqvlbjdBf1CdfVXURr8u3v78F7UTk0DaFeM5pph8k+MdkDGmEyJRrZ3G+QphPpRoO12QRrjs8U75LGSe7OsN4mTNRMTjPVSQ1cG5qzVdO7E5omyaeYvnN/9fOfxx/9T/8TPv2pT+H06VP4P//PP8ft27fxwQ++H3/2X/8rfvTDH8L/fXZ9SWidLYh8WJKEeSDFiPboHPiQThKkIJuC85rkeQHbCiGDkgbiIK1n2EFmnaRN+Eoyy7iGOy6k/D3CMbqQOVZcndZYoJsWbtI5oYJkKGSWYfQXcu5zjd6t7fvGF+tnKOvUlYHKQGWgMlAZqAxUBioDlYFDGEiH+Ku7MlAZqAxUBt6BDNQlVwYqA5WBysBbz0Cnl/iepdMLZcuDWP1SeFU+OX+xfLDO6/OsmuewSiW3SOeNdduHoeQVSbJ/ic4YMqeHI3/X63oFrwSPJUs8hsWFXPQ5z4igLiR1zTVCOeJSxlkabgo5ncw1rNtvkLmxYb3A8TGKnxyPH2VoX1pZNAdybhvBlIiUUuw/+9UY6pQpKBnzw465pQwZylUDScrBU+mudzBw0EN6zRoQoSw91vA8lmPEuvr9OO5heSUHrxF3ea3TNeZjgXAjH44Ztoq0fjg0l9ZwvNzFKuR45sWYLfLwOHl4zGON8ZrGOpnHklk69zCQB3NcK2NxFHkwdzHjcMv1lqPkvdcjD44h577leWwbfj6cRj0NpK+QhuEg5esRTsZVj1G+/yRBcvgMwYdsOXXmGOhZBD0v+RebVMOyAZCQ2AhJwaSawEzeVgP8KejU9NVjC6qBmqER8mmUsnwSZEKTJphwHQ3WhIl6rI3qUVMZViWVPlPTdcYZWs3SpU6l29Ch/+1otGbKQ+nsOqQWSDtEuj1Dur6LdHUbuLIBXN5E9+IG2he3MBX2XtjE3tM3sP/sdew/fw17L7yG3edfwd7zV4HrO0jbnZrFCUnrprYJFaahmbt2H9T3D+V/9P2P4Jc+9UlcuHAejRrCneIf/NAH8PnP/328733vwaVLF+E/hDObtZhO94Uplo9O6y8+SiEpbgHriIOgJvP3XZO0Js+tHNL+SOgvFGm9KkHKllx1korpjKnF26qc4iOdWKy59HNozD1ZI3M+maW9y3nkPOZ4RWXgfmGgrqMyUBmoDFQGKgOVgcrAUQzoXwGOCtdYZaAyUBmoDFQGKgPvEAbqMisDlYG3gYGtreNN4pfHRskmCZLFfEdK78fw4ou0XuCX/UX3+3nnWNpnaRswBwRJ+CCJpmng2Bgk4XqkWiUeDPUJeil1Id/2YXBNxyzd+PUvCy0N+xwzSA5rsn0YxmOcQ9JiBC7Ucf7iXHk/3kpGtJ/U05CkYE3C46KofZQmaKQUBXU9cNrtggcCBx2kig1utXI0zvMZYlmRKLYgj4qVMaqkMeXMVrliPGVJ6WWu3RuD0Eity2YvrMZ9D2XpsrpGTiKPmDynvClXcnEecm4ftb7lyZ3roSShcwiTHPSjFI8/Kl5iJFV/juJfluTBHJLLaWF77gI7il6kfST7efOriHGsxC2zX5rydR2+D6w75s+VdVBX5xhS7VdvVRrhZqjaj3pECTJBHgFo2w461fokWo2LJ94XOaMB3AJsNUbZHZKMDKrtmzjRdYLUNmAnf6uGstC2QJTQ1Q3gVk3g1g1gtPIIStBUmOj7TiM1vgOnakPv7GP32gZuPv8qXnv6JVx58jlc/smTePlHxtOSz+KVn7yA137yIi5/70lc+eGTePUHj+PV7/0Er3z/p3hF9s0nX8TOyzcxu70L7gPetxYHz5f0HeJfAdtutZZGTd/1E+uIvxYbwOe/+Kv47Gd/GR/+8Afxm7/56/jFX/xFnDp1Grdu3cYLL74YmPW/viby0Y0/lNmlK/X5FAedVJ2em6TWkATKU2JZFylyhBvs/8nW4rUvN3dyro41kiAzxv6ij9c81h0/zF72O5c8fA7HKyoDlYHKwNvIQJ2qMlAZqAxUBioDd2Ug3TWjJlQGKgOVgcpAZaAyUBmoDNznDNTl3Y8MtHrhb5SXyOTii2P7DZJ3XX7JI3Ou7bsNck7B3XLvFnedkjPWi8/Sfu/XsG5fgX2liWDdAIhxk7eMId1I6JBzMOSgP5znmGVKTe89WjjX83tcgX3Lo0guuxZsch4n53pOKnaWUV+Nkjxf1zdHLOfI4/LV+YqoL6JOkq7ujpC5VgirRsTymANXzVd8rlf0LEsrhSD9r4GU27D/IHQX4HkLcr2DeV7nGM7LaLXngjJOU644c75zStDrUtXRfkrkYG6OFL9l9uTrsp290N7yHHiDB8mVtTzvGMedhsz1yEW5PH5ce6wv55EMF5llGLqQi7ZcxzrJ+TjP6+d7LIteis3jerr7+0lSnClD0vmknjbFrMurWG/rWU8pwXCsoFWuAeZnpFXHd+bvW/n9FHWqB+oZV7xtZ2jVjO2UQzVDk3yqDo8NoD80UCl6Zl0TGtMFqPk7g1T71H7lK1dl3FNVCRmKKCzdMT/zM3Rez0y6msquS2gfXIOWAzeX01Tr25ph7+otXHnmafz0pz/Atx//Lv7mye/gK499C3/502/i649/B9996gf4yXM/xdOXn8RPn/4xHn/qx3jyiR/hmcd/jBef/Cmee+wneO5738eV7/8YG89cRndnD9jp0En4V7zqY6NZX4Ob0p34ofaSJmtIaQLbv/6lL+HjH/8FzLSw8xfOx1/FP5tN8djjj+ErX/kKvvOd7+DGjRtotQ9qbN4kYix0UA6SYbveHM4BSMesa02a33F5AXikr3Awxut2yzj69CiSC0nk4TY5j3nugoUCMorfUuZwFpskSA5+K+SibV9FZaAyUBmoDFQG3h4G6iyVgcpAZeB4DOjfOo6XWLMqA5WBykBloDJQGagMVAYqA5WB4zGg99yYzWZ6ad4G/BLZ8Gjy6JfGzjOcexScY2BF0rLftjFOXWUv+8b5y/qqXDdqxjAPBqnmh5q1HpPjTZRzUwEgkmJk/lcT+zymaZrgcDqdqTkAJDUfHAMovRGSuJ3hbofnNDye5EK6/ctYSFhhkATJFRG7crMjNzKUE3mSMHIc0kmCXATicDNJCnuokNJklFNNFPmgRtYB2B9pnWpbUa47T+Hv7OiRiycmJBWfS/Z2lqTzcOhBUvNwIZ65bHW/5k3srl9Dp5s6xsJAGSSjHllksleYn2SJce6URi7aR82j9JjH8n4EubiX5TWWvS37D7OdX2IkY+/ls0Bmu8SL9Bij2JbLdvHZ36rZaWmfQdJigGOGHZ2eB+dHc1LjSMaayLns9Kw415ipGbkvdJSVCOp7wN8NzaSBn10/3q7XqS5ApKaBkuzGTL5pu4eW+9J3AOlJzeCJPj9GUhYJQJdOtbtGn1+hTUoVZvK38reS/qaZoUWr8YoCGuvxSb6mm+rjOIX1ieqts8F6M0HDCVKnZmvbw3paB2Vjo8P2i7fx7GPP4kcvPY3n1zfw6kfW8dpnz+OVXzmD538B2P3ceZz6tQdx+lfOov1Ii61H97DznilOfeAk3vPhi7j4njM48/Ap3LxzFc/86Ed4/mvfw+YPnsP05U00u9pL22BHH8Wd4EGKVtjNiOleh3YKaDNYSw1OnDyJk6dOY7Kmtcn+6WOP48///M/x2GOP4TOf+Qz+5m/+Fq+99qo+14BKga7jcnFTNI++XnzLOl+QD+ut7q9lp0Fxv9UQF10Q/aqR84arxnYCVMu+0KWITl3zmUgY5NxLEmQGDjnI39MbxQAAEABJREFUw+Mkh1FlvXaQq/2OrUJZ76pY9VUGKgOVgcpAZaAyUBl4UxmoxSoD98CA/rXmHrJramWgMlAZqAxUBioDlYHKQGXgXczA6dPzzZPzF8Rzb9YcSmpUkIyX09mbr8svipftnLV4JbnoGFkev4wSLv5ijyV5eM2SR/rlfv9GvjhH0vWLSeZ69hkA4Rfq//k//2f89V//d9y5cwfPPfcC/viP//946qmnsb/vDgQix01e6CATUnIdqvnbSU+4du0avvvd7+G///e/xd7eHly7bdXAENxUsK2hdz1JRj3fF4P0PHjdx4F51bwIX0iVFW1Shzm9N3lBMmC9gMw+0tJeDS6dkDBlu5gQc0RMPnTAAT0G6DKOy4yT82uEsx3OFRfPVbActn/ZZ5tk7E9CEgJRjuzjgq/E3g7pNZM81lTkwTySsXaSQw3XNAbHCoWc54/DHmfMfV083/Zl6O7qnuuqlByTEifJWEsY93AheWS2511OOK7P40jGutq++Vd8/swBOYY4tB99hv1L2VX1yT63l7JiVPzadzbDdDoNrlRy+IyVOZxIXSYKqgWLE2kNa2ii8Vjmcu+ycydSnx+yheGvHn//MCUYciKRoGr5kse06JSPHvqWU6gTWmVJ0mM1l5u/zRqSG8HJqxBawr/8bTf3cePKVTz30ot47s5reCbdxPfbK/jG9nP41sbzeLx9Da+euoMXuyu41ryG3XN3sHNmA+uPqsbDDfZO7+NOdwc3Z7ewfXKK0++/gAc+/BDSSeC5p5/A1adewP6VDaxtAyfaCSb7xFrXIHXQfoBGXWomy4TUJMRfSz1ZU2+WeO3qNfyX//JfsLW1hV//9V/Hgw8+iE9+8pM4c/YcSKJpGgAEqQIgYAQx0hQnCZKYH9YFzU3oH8VIzsPSSIIUpMezrtxQ+wslDYnIs7wbSC7kktkms1wePzwX8XmbR+035p6skcyKrqvictezMlAZqAxUBioDlYHKQGWgMvCmM3CvBf3/2u91TM2vDFQGKgOVgcpAZaAyUBmoDLxrGaBefJPzl79jIsYvgv2i3CAJkuO03LhY8Lz5xngtY73MVHxFFv9BqUaNXoo7zyhxkkv7YuxLqZHiBs2tW7ej+fvTn/4UL710Gf/pP/0nNXSvq7k7C+zu7sHY3NzEvho6xo58+/v72N7ZwZ6axD/4wQ/xF3/xF3j1tdfw+BNP4vqNm/jmt76lJsV/xe3bt2POmHDp4rUadpN5reRc2j8GybEZOjn3uZYRAV3IeUymTtlqXHj/GTLkTW4mLeW6ToFShj0U31ESXYsS99hFeM4u4gf92aNVRo8lW7pqSFlvqVukogun/XYsS/syVAydnosum9Bs/d5J6bb7yOsRnvcwHKce6TUcJ/PuOeS91Vq17sVZMmfdwv3NvsW8bHW6aV3XZWPhumrM3FfGjeXC8BUGeXCvZPaRc0kSZEapX8qR9hcLOS8RgL43ohGsNXpP0qHDDUjD3yMzNXx3dnewvb0djcnNrc3Qp7P8h0hIgqRG+exA1eH+DNydotltMZkmTLp1JLWBgQZT5c4AtNRnhdKEpIZuI9vtzUaZSXmNoabtRL3dRs91ig6qxiR9BpXvRrAsVQKYGrh2i4SZ/jdiX9YU1ByEgvJK7nXgDTVvX7iKl1++jOe2X8EzJ27hx6dv4qenb+FZ3sHV/Q1sT7dx5vyaAJw8Ow1ceGiChx+9gAvvOYdTD5xGunACO2eIa2u7uH0JuP0QcP38Ll7Zu4pnH/sRrv34Sew//SrWru5ibbcRB0QSt6TWEGuf6XtiBhLwxfdLW8Ta+jo+/vGP4xOf+AQeeughNM0EH/jAB3DmzBn4cB5JDaFN1ehCkgS1S+jqOpb2EDqUQhJkhjwxzrUM2wOUq+BgLiiOLTgOGgfq9SmH+fvwIEiGXvJJxrrDeciFvHvOIUOruzJQGagMVAYqA5WBykBloDLwljKQ3tLqtfjbzECdrjJQGagMVAYqA5WBykBl4K1l4PTwMphcfOlbXhir9xBLIHOcZNjjC8mhzthfaox9r0c/Th3nGK5vuYyxH/FG32/fCxydw2NtdV3ZFzGd7uP555/Hq6++Gv8Nyaeeegr/7StfwUc/9jFsbm3h8ssv46XLl/Gtb38bV155Rc3cO3jsscfxta99HU89/XT8tyd/+MMf4dvf+Q4ee/zx+KXw97//ffzoRz/C17/+9WgCu2HsFXnuMcp6xr6ikyyq+gyrRg/hQVmuR+YaJOM+kgR0YvkIPvyvXNRcOVhqdZrauuFIkdbn6FQ2Iwp4kIO9XD3GCQDJAEYHrXe+zNEN93buW6WRjHplziJJrkpXLjIASefkiUn2Nt6Sg3xr669aNMkFd+GmOMnFePHPZeYGuhfLY+0reXcto/E5txPHGYC6l+HsdDUkdB6cR84jTnJxDyQ1x9Eof/iBZFQm55IkmpSQJMPrZ1rL8y+CoePKlSu4rO+H69ev4+rVq/EdcuvWrfibBDY2NqIR7D8o4l8aK10n4zuic5Nz1qLb2cP+jU3sX93E7MYesE2k6ZromABdI1YIfTyhbjGSrIQZkprv0TwG5Wvc/kUj+jQCjRaZBPV2Na7TCM2ha8dOtms1aBUMaPxU69CpuaApOrgh3d7Zwebl63jxmefxzM3LeGZyA0+dvonHJq/h5bU72Gn2cGayho8/+D584n2P4OPvew/ee+EMzp9Zx8MPXsCDD1zCw+95CJfe8wBOPnwO3QMncbnZxlO8rRo38cSJm3jpxG28eucVvPTUk7j6k6ex/fQraF/dBLdbpJnW0mpD3QwdZpi1llq/1tt1eXMXzl/AH/wP/wN+9Vd/FSdOnMBk0uDU6dOSZgHiuEM5zH0BVINUDYVjiti8bTqS4TigrzLN2XWq1Q663Iun6owdnfKNsW+sO2bYV6R1Y9m2bxmk1iks+8f2cp1le5xb9cpAZaAyUBmoDFQGKgOVgcrA/cBAuh8WUddQGagMvAkM1BKVgcpAZaAyUBmoDLxtDJBcmGvxRXAXL7XLi3HLcZxcHFsKjXOK727SY4y75a2Ke1xBWWOxLYsvj/XbeCNbh11J781A/MLXv/w9e/Ys3LCxfk76Bz/4wWjgfuMb38D3vvc9/Jt/82/wwgsvBPzXRf/rf/2v8dWvfhV/8id/gn/37/4dXnrpJbz3ve+NGm4E/eVf/iV2dnbwxS9+Mf9CTU2k8Xq89gL7SYJk3BMy62S2x3lj3eOM4ivSPnJeY5VtXwaz0FVDdNXpJgs8t3Sd6mkM6xrPoVCcuULmXaPCV/Isw7F8cdFln2znL0PumN9+6wUkQS7CsZJnadi3jPLcOF6WUvQs8+djeZxjyz7b5OI6yLnteAGZ/YfZxX8cSfI4aQNHq5IP28/B3Hx/D/qzh/Ra5jlh5tDSteRYZo69BkMtt4Xc7LPLuZaIvUAH6fmkHOMkcy6Z5XhI0zRwA9ggc9zzFpCMOYvtsX523NS1zw3gF198MZrA/n64efNmNH13d3dRfhXsXwZ7XEAPm8fBjcdpi/3b29h8+QZuP/cq9p6/hvbaDrqNGdIusDZNauwmpDapOcsYHp8vNXNhM6CL1uiPrCF1COlDI0rNsYdqpIIzdT393xzWKDWLE9bQ4ITayGv74nhjF3vX72Dz6nU8e/lZ/PDG8/hhdxWPnbqFJ/Aqbm29hmbzFs5tbOFj62fwTz7zD/DZRz6OD55/FBfWLuIkz+KUZINzuHjhEZy5eAk8M8HsfMJlbOCx6Q38hLfwk7Xb+PHaLex99AIu8w6efvlZvPj447j5kycwvXYH3dY+sK8GsBrk6gAjNQ20bO0rYdKsI3ECMuHsmbPw9/RHP/pR+PvbTWDfG+homqTta0/SzXfrJrK4l6lanb73W2EmtLIFNdU91rljeJz9voeWHp/R5fqqOc4f9JwUV/tCWXFxzCgh6wXFZ2mf5RirfCXumDFes22j5Lxtsk5UGagMVAYqA5WBykBloDJQGbgLA+ku8RquDFQGKgOVgXcAA3WJlYHKQGWgMvD2MuCXvQWemfRrf2sASSQ1Jcksi07mHL84Ho+FDtsScZKMGvaN4aDtIq2THOYi8zgyS4wOkoNFMuo3evlf1lYkmWMluay12AoX9YDM68nu3d09XLt2I5q2586dwzPPPIPnnnsOf/RHf4T/+B//YzRwT548GdINhg996EP4yU9+Ajd3fuu3fgu///u/j3/5L/8l/Os/V/yVX/kVnDp1Cr/5m7+putdw4cIFfOlLX4q/BtZrdM4yvB7DcaPolgbJgTv0B6lmjhoP5sMujyOzzzZJCzU3ZiFdp8AO65aGx06n02iCqKRdGeomEQmJQjwnuaHiOclcnyQIoFWjplNDyzqVC/ldt1VBz1VAEh5vkMoexdEfJDWcQ55zocPSkDqcMYc6Q0V6HuuWQ5IU24ZU1UY0btzAm05n0iEfYz6SGB/kQZtc9M3rzv32jTGueRzdY51nWWCbnM9BrtadNx5j2yi+sSQ57JvM9cgsEYcbaBlk8dtGcIaVR447lBKVZ82+AoSPdCwDOkjq6jM31jo15HSn5PA4aAwDGB0kD6wfOkjqevDs9LzZSzLGLT9P0OHnxyi5lradSzK+C9zw/fa3v42bavZ++MMfxmc+85n478/+4i/+ItyM9PfEo48+ive85z3xhz/W1tZUGfEZm+mzQvU2GyR02y12r25i88Xr2HzhOm49+xp2nn4Vs2dvoH15G7gNTPaISdtg0jUgNCY1mInXaeqgvjDkhvrE2JsQ+43mAJD02V1TcM3jBHqc1t421FjxSaih3KGZtljb6zDRVNOXb+O17z+Np775Izz+wnP42u5L+OYDd/A3l27i6yeu4vrJXfy9Zg2/x7P4w/Pvwz86/148cmuK83fWcXrnEi6kD+PC+seBvUdw89UT2N87h9NnLuHMA6ewvbaDV9ptPNfu4uXzJ3H9Iw/j8scu4q/O3cbTH1vHK+8lXti4gid++H28/K0fYPepl4GbO2DboEniTnuhNprUrE5ioZtpA9pGq6auv7cffvhh+P50+g7yvUJ/jJu2TTPB2tok7oH/Kv/y13b7C6BTnZ3tbfgP7Ez778JW3yseb7SKz2ZTxbc1fqbv1ama+zPpbczUJK1K/ObHi/1aWpXuBrienyWMjmKT2o/8tgtIgqS8iBpWHJvN8rxkjtlvOEYu+uwnOdSxXVEZeLsZqPNVBioDlYHKQGWgMlAZOA4D6ThJNacyUBmoDFQGKgOVgfuWgbqwykBl4D5gwC+Jx8tYtsexopMs6oL0WGPB2RtkHkPywMtnjzGcSuY4maV9BkmLu8Iv/UkOc+QX8H5hbqhDsFShzOuX8W7i7uxs60X+FJubG3jf+96HS5cu4aQavr/wC7+Ap59+Gm7ubG5u4sknn4xmr8d95zvfwfnz5/FP/sk/Cfm1r30t/luUbkS4MeRfAftXwx/72Mfiv0/ZqIG9vr4+rJFkrIpk+IvR9fwAABAASURBVMhF6T0ZkaSL12xIjUaAdcM5Xg9JeI7iI3Mj2DZJlMN20cm5n2SsYzGWfeRY5gzXMbKVr7Y7NV8stUjkv54WSKPxznS8wLZBX0YotlonKqWrbqrHjFIGlSzZgyv2QmY/yQM2kH2u2aqxU+DGin0YHats+8Yo6fZZL9L6GOR83lU5JId0MuskQWYMwXtQVs3j4eRxapbPj2W+D/pUeXjcFzLXIDn4QtGlU/O2i/uWm2B5XK6R/Yu6hhzYp8sajhllnPUx7B/bY90xY5XPnx2jxEkOayDnOjDX/dfE+zPuPzzg74jz587hgQcegD/7J06ciP/+7GQyiQagP5/Wy2cTOkiiSWpjsgGnxGxrD7u3NtDt7eKB82fVUFSD9OXn8fyTj+PVJ57G5nOXsfvSdcxevYPuzhRJHd5GWGsnWG/X1MBN8kHNYea/NnnWqfkrnxrArZq7WjmQGkDzKQKocbqmpupkPyFtd2jVZN158VXceOxpXH3yGdx66TKuv/ISnnzuMTy/dRmvNndwfbKNjW4bs70dnLy9hYe3p3i/1v4ezbV+Zwu4s4NmL2F3E9jaJE6ceACXHn4Uk9NnsJVmuMVd3DnR4uZ6i6c2r+PJrRt4ifu4fLLDUyf38EPewE+Fq2f20bz3NJ594Sk8/eMf48pjz2Dr5evgTqu2L9EkQg8e0AITNbKhg2T8lc/m2Z9ff58//9xzeO3VV+N7fW9vL/6wju8z0GF/f6om7o54nqlUG43c/f095c7QNA1IyjeTPRX2Iydp3qZJEbc+UyNYU8tOSCnFGD3qIcMGNQ4gtV7kg+QB2xGSFgNIRh6Z5RCQQmZfzCFdrsi1NEhaVFQGKgOVgfuJgbqWykBloDJQGagMHJuBdOzMmlgZqAxUBioDlYHKQGWgMnCfMVCX8/YzsBUvoZfnJecvif3Sejl+lE3Oxx6WR85zyLle8kuzxbZ1w/oyDvOP88hcn2S8CCep8BykdbmWzk7NKTf9trY21fjdVMNiPX7B51/x/cZv/AaMRx99FL/1D/8hPvmJT+AjH/kIPvWpT+EL/X9r8rOf+Qy+8IUv4EMf+qCaxSdw+vRpfPk3fxO//du/jU/90i/J/yG4+etfAf+9X/xFrK+tYU1NIWC+HnKuQwdJkBkyde+6AbYLSBZVcWj9W/HXzc5ms8E/Vsh5/tg/1kkOc0sFFWQCrENNEywdnR4cY8l9wCyNCtcrQY8zil1kySky/F1ch4um1Z6XnIqSC6PkWTzJHCezzFGqgdNoj0k1tUsVH69rIRXHOzzeOF52nnM5lxyvcTFKHh47at4SI/N4MsvF6ovWPGXMd9ZLvcURc2sez8+wdhrB7HcN+fVc+Zpj8h1YknwxCrpHJagRuk84xpHnyonWDTLXse6GoKWRs+ZX0nkc5g1TYY9xo9F/E4CbvpfU+F1bW9f3x4l4lpQSzUiSVmM8mfVwtB3YAfpoqfnbYvvaLdx8+RVcf/VlbKgpitNTrD08QXMJmE30ub51BVeffhJXf/okbj7xPDafvoL9568Dr2wh3ZwhbajWNpF2iWY/I7mxuw8V6NwnVb83Yao1tGoIc5bULE5oNoju1R3sPncdN3/6Iq784Alc+cljuP7Sc2qMbuD0eWJyYhenT8xwrpvigd0pHtrocFE4k9ZB7SA1qtFOcfP6K9jYuIZbt69ic+sWdvZ3sNNuY7a+jStbaiTfekEN32t4Ub5rzRR31lpc2byFZ165jMu3buDK3qZiW3imuYOfrl3Hj2Yv4+pkA1duXMHLTz+Naz99FrsvXgV294DW2Ae0pqTdUUhqzkJHF9/prb4PN/HCC8/j2vVrIKn7kgL+LgIIH02T4p6dWF/HZNIo3mBtbSKshU5S3wldQCpSShlEVOj0DNpPEmSf27ZaF3ToBvuqHIk4SYYsFzLbZJbFXyTJqFvsIj2vda+naRqrFZWBykBloDJQGbiPGahLqwxUBioD98ZAurf0ml0ZqAxUBioDlYHKQGWgMlAZeDczcFovkVfvn2QEeqG8YmcZQV1IHoiRVGT1SR6MkQR7eBR5MMf+VSgvvIsk52PJue6xpG3Gi3rAOnRkSRIkZc/PXLNTPnHu3Fn8g3/wD/DLv/zL+Idq+v7Wb/1DXLhwAX/4h3+ID37wg/jlT38Kv/s7v4NHHnkEly5ewD/9p/9UzeDPo0kN3ET49S/9Gj73uc/hH375y/iy8Mj73qv838ZnP/PL8VfAnjixjnzk5kDW8zWvI+tHXUkOeyAZqa2aDhsbG2p6bMWv1kgu5JB9c2LUjIiBowvJsNxUILOOXkS3yjoPrpskyDkWxkdFIDkunT0k4vSeC8LRX5zXq30zZbB65eA6+sAgXHcwRgq5UD3WPpmsqQGkhpuaKWQCmXNIS0PLOIK7UfmfiXrYXo9aDJn3dVSOdn10uI+SuZbXYfTugcdiF0nm/Gz7XqrJpkZwPGfi2TWMHM9XkqqX9bwujyv28STpGoxkMkvPUxCB/kJS8xm9oxdanpqjbXwv+G8KcAPYoVk7i3zrBumxtBogqM9BCpBEHK32MJthensLd167ijt3bmALm9ha0+f4wRnWHmmw/iCQTuxgf/c6NtVkvf3SS7jx1HO49pNncOOx57Hx7KvYfukG9q7cwv6rt7H/2h2017fBW2qSbgjbU6Q2iV1q3WJuCqgzi+7WLnYv38btJy7j2o9V64nnsHnlNUw372iluzhxjrj4yGk8+sGL+IX3PIBfOn8Rv5zO4xM7J/Ho1gQXT17A1qzFhva9xxnu7NzG1v5tbLe3sTm7jVduvYzvPvFtfOvpr+Mbz/4dvv78D/G1F57GN198AVd2NjBdS9iZ7uLatau4ce06rl67gVc3buOZ6S18b3oFf7P5NK6c3cWNtW01ca+qAf48Np57Ge2dDXT7u9rIXqDr1AhWA1i7UqO21R5bmF7f0xMnTmB9bQ0pEevra8K69BTxiT7rJ9T4Deh72XJdOZPJBI1ilpNoCqewU/I4gprItTtJ+wzPp8XE/BHT97EIV4azDID0SCwczrWjyKIXm+TKcc4jc4yk5u0W8sgcc55rGdYrKgOVgcpAZaAyUBmoDLztDNQJKwOvg4H0OsbUIZWBykBloDJQGagMVAYqA5WBdzUDZH4pTGZZyCAplcMLZJKyDz/fzJfJ5NFzHb4KxHrJ1eNJDnEyvyD3ugugg8w5foF/8eJF+K9rPnPmDIyHH34I73//o3jwwQeV2eGBBy7h1KmT8F/3/OCDl3DixBouqgH88MMPRn5Sg8ENg09+8pNqDJ2P+OnTp+JXwR63rkaDczy/GwVknlvFh5Nc9JHZJhlNC6/TIInx4ZqtGg5G9jPySQYH47h1gyR8WLcsIBljip3jas6566WORrFLnOT/zd5/gFtyXeeB6P/vqpPPzbf79u3cjdAAQYBgEkkRzCDFIOb3JH3jsRyeLVsznvF4rLHssd5nW34eyUGjmXGQrWBpREumZJESaYmZIkWCESCRQwPo3H375nxyhfevXefc0AEANRJISFW3Vu2111577bX/vesAXf+tc7fHAkAAJL1IEzFBXH2ku0xZzMy0U88s2ZWkj0lmpVktJfM3sTpJK3bJM7XtdDTCJwhCzcXE7Rhr24vM4pPc0X61vt3juWlkFmOnt+VtMrCRHKjXLc3f5LoO/Ybn4tN37Re2Xib96o6CpMfCx7QF2dE2UMnMx+okrfBC9nUf2i7aZyJELdZO8c67Lua7y6B9pr7XGd88Sfo8SVp1S0h6+5ahr5Dsa7sLy8vuX7vXbc8M7keSSESGWrvZTEhu5WV2E4tmxGPgtMdUsZTJAEPFClyUoiACsjpWQ1wDlpM1LCUraBVbKEyGmDw6hpF9NaTFHtYaC5iZOYNTJx/DhccfxZxk8bEnsPzoU1h99DTWnzyL1vnLIniXES02EGxECJoxCu0EYSNGvNTE+plZLDz5NC49+QTmLpxBt72GvVPDOHR0ClOHJ1AYDRGVY4zsHcaByTHctv8g7pzYj1sLozjYq2BCZHBHcRtrbc09RbFSQhSk6lfFetLCN08+gN/49Efxq5/8L/jUw9/El54+ic8/8hg+e+8DOC+ieVNErosjlJgibjWxeOkyzl84jydnJBsLOFdo41vty7hU62G1FGnOG1gXSd5dXQd7In1FPMdxD3EiXQRwmsbCO4Gtj+Fvn9n2yzz2DQxqEPE+WNMUpml5vK99YwJJ2HqS9L9AAx1WLxQK/m1gI4ItpvXL1jH18QpGFmst5a4hUitAMhPVSOozxeHKI4uRWQf6oMysu6/WNhBruVK/0kbSTFs5WWVnH6vnkiOQI5AjkCOQI5AjkCOQI5Aj8MdA4HnpcvX/QT8vw+aD5AjkCOQI5AjkCOQI5AjkCOQIvHARGDwAtvJ6szAS8ZnayezB8vX6/3Hs9mDd+pHMHpz3S7MNhKRXr8yNpO/jG6+4DHyttHmZmL7Tzca2B/0Dm+kKicSTC5EeoCewh/9pmuhBPr1ARyrmJooiTxakajOxfs7RWtUvlSToiahI5Wt2azexMc12PVEAf1r7IGfTrxRzMpuVUdTzRHStVle+ofJKNH5qTV7Mj7TcsAsvs2PHQVJzdLv64hkOklvxkiTtj2sdaBcfJxE5beN4uQaJbI7WZqXJtXSzXSlQLPMnuZWD1a8npAg5NRoqO0Umrbetl2km1CWTNLVS1R3nzjwG5m1bIpNFh8+JpC9xxTHwN7PpVj6zWMw/SXnm0QatlpvJoH5lSWbzc/15Ug7PJt6372e6CQ1nPz2tg/bLYM/IzeNHau1StUnMZkLaSKY9NyF5VSySfr/bPQkdVpKUlp02d5OsZlf6GPb5QNIMSJQTHWFiBiMU7bPB+pmQNLO2qyYoX/uMMUPaJ4wVEEknRtxLkNLBVcoojQ6hNj6M2uQQMFbARrWHxVIDK0NtpAeLcIeKKBwsYOx4DZ10BcvL5zB74SRmTj+OmaefwNMPP4invv0ALj74BNYeOYvWo5fQfWQO0eMLaJ+cwerjpzDz2COYu3gSxWoXk0eqqB0IsVFcwXqwioVoCYvRGmabK3j0zNP42je/ji98+tM489CjqHcSHKtO4ADH8cpDL8HB2j6szazi9KnzeOTUGXzhW9/CPY89iCcWL+BCbxNfm53F509fwKNrXay7ITQaQGOugbUnz2PpwUcx/9CDWDz5OFqnTmP1iacxpzhPnbuEe0QY/9bDX8YX2+dxcQLYHHa4sHAZmysbiEVmIwYSYRvp6VBC6fochkpbQyAVoetg62RieHuRj3aS1LTfliD7bFZHWZ3iBc75zy1VFY6e6DV7qn1pceWiPk6fs4E+72Iv6oBrHRbV+l6r7U/CZvvL7hWSmk8C0kaE163tT2KMPEaOQI5AjkCOQI5AjkCOQI5AjsDzjYD+F//5HjIf7zkhkDvlCOQI5AjkCOQI5AjkCOQIvCAQuPrhcKpn2LvFJnKln9VNrM2EzB4NA9brAAAQAElEQVQ4m/5cxPoOZKc/yavGN7+dPlfq5PbYJP3DbzIrB75kVievLs3HyBobx0gDkv5hvtWNpCGznMzP2q20NitJimAIPBFAZrGtzcQeyEOH9bE4RgbZODL5HK2dpFV3CUnfTl5dDhwtvsmgTma+AFEqlf3baqZDR5pCmErRSVLX3aePY067zOok8mSXqV+xFuyIQ27HtFiJyBUrzd18ExHCqWxWz0TW/nhZT9Wzhquuqfx0enumX7E3fVeL8hzFcpWQ1BR2iwxbOPkBQRW29oafH0j1a5+D3LLWbV/SYmTW53IdxLHyWv7b9sEYVpqYt5XPVcz/uYrFfK6+mR9JkJlkluw6yN9Kk8xq18EYKrXg1qZCMSC5fhxsHeonnbzaV+at0+IOKqbvlIF9UJIcqFeVgybnAt+mXam7RVclHQSBz9mJQDTdHEh6W+AC/1lhNttsRv4mIhR92Y3QWF1Hc2MDYTGEEb8xE6yvrWB1eRGra8toxC0EIyUUJypIRwIEEyUU9pSRDgOVvWWUR0OURJBWhgIMjxax/+AkJkUeF12M9YU5nHv8McycOoVzJ09KHsfC5fMIwh4m9w9hbH8NGIrRLrXgxgK0ij1E1QAzjTV8WUTy73/5izizMI9mmqAraXe6iDvy2Wgj3eyhvdrCxloDrXaMp85cxKmLM7i8vopNlwCjVQwfnEJxbBhdp9kXCzh8402YnJrGxL4DqO+ZQn1iD6YPHcS+w9PYe2Av9k3vxdS+KYwc2Ifg1iO4PBzgUqEDewu44SKsLa0iaiVgUhCmAXRBFMeCNUUcRWi32+h2u4hFsNsv79h6GNb2GUxS9tiLsvGf4VYm1t/WQ+tI2r1v+yr1MQd7BUi1lvDiHFUSnU4LUdSFffapG+zY9rcaYGOTzCr9K7ldJzOdzEpzIenj79TJq202lvkMhKRXzW7iK/3LlXWSW2P0XfIiRyBHIEcgRyBHIEcgRyBHIEfgewIB+6fD90QieRI5AjkC2wjkWo5AjkCOQI5AjkCOwPcqAs0rHmRv52kPhU22Ld+5RvKqTs8l5sBnUFoQ003sobmVJjvt5PZY1nalmO9AyMyXpDgC54XMbNBhfVX403QTq2SlPeyn+tA/JDfyILPDYwkdRiyo8HVrM7G8d9rIAZlg1u2+We3aV4szkCs9yCwfkr7J/GzMMAxhkuWU5U7uHtv8zN86WmmSiPCw0sTakyQjPZSpn5f3tctOUVwyG39gtv7iRwbVHaX5mciUSuTUryErvdEariG722wME8vNO/tmi2LzlNXqJv3I8KXafa72T0gH0gGQ7Qohd9qgw+oqdGZjSvkOTuuzU76Drlu4X93HT07mQSlVeNr1ucvOvs/U67n6PVOMrM1wyLQrr9cewy+F1ofcXoOdPS2etq1MWf9ruZmPHK46d9p36uZI2j4a7H/bTxbfxHTz2JbtvlmO2X233T7QzM9Ei5qZLHHdY1bxPUVSJiIsWxvriLotEcAOpWpR7iJWF0X8XppDR4QnRLhS/ZxydKFDUC0gHC3DScpTQ+BYAY2wjfnOAmY2L6FbaqHpNrCZrKDFDUTFDtqFBrrlNmKRvW7cIZwsIBkCupUInVKEdjGWTwoOVRCOjSCcGEc6NoZVfbZcFNF5OergbHMNT63M4szyLOaWZjE/fxmNZhMpQ/QiotOK0djsoNWLESlPlhxGhkvYN17BRBUYKkYYHy2hMlLG0L49mDh0BJMHj2B0cg8OH9+PA4fGcWB6FIf2jWNqalLk9iRalRDLym2tkqBXCdBpdpFsRnBdIEgDUPe04ZIYliJxgRQgdKTCUTXDXDaS0CmxMhNbm1jkb6J+ppvYL+yol/rb1WIkXiezPlYxP2vN+qEf0/XLrI7ncJD0XmRWWoW8Wie3bVf6WN2EzPav6TvFcjUxm5Umpv9JSB4jRyBHIEcgRyBHIEcgRyBHIEfgTwMB96cRNI+ZI5AjkCOQI/DHRiDvmCOQI5AjkCPwPY6AfwZ+jRxJ+ofWQFaS2yW+g4O8ut+1HjST3BXVfDLZNlt9u6bH7Hqen9V39zWbzSsTe1B/fTFfcru/PfS3B/1kZovjCCZB4GCmLIds4DRN/BtlrVbLl6kGtAf/sYgD0wdCZrFI+re+eltf/+xseJERWX4kt/RBHIu1Uyw3k26368e0WFY3fws2GHPQh6TypjX52F7RJfPLMLS+WT3LY1BPNL+B3XSTQV09dcpfsZ7pJKnx5UGo5C5xLpu/XAAQO4/dtZ0tkOfuVjKrp/Z1wWo1D9hhy9QXK8T1yJr5wvfJdNLKawnkxkzw3A/K1URF/7TaQPqmZykM52u72Ex2i/maXNv/uVotv2fztXEHPqYzw8bjN7BbSbs8o1w/X4u73ZXkrjFU9ftu4HF1HO3J1GKYQH1x3YOkb7s6hg0xiONd/L1jftuS2eWpNl2z4aRLUVydGpteEp+P3dvw97/1tPY0ycagGdRNZ/a1wtB9IaK0t76JzbVl9EQAp4yQMEavJ5Jzo4loeQO95U1EG22wlyKVyMG+/Rhdl6JXdkiHi8BYCc1SD3OdJVxuzWOd61iKFjHfW8BmYQPF6SI4SQT7QhQPVlE8UEUyHmC90MaGmNRIJKsbqiIuFeBqNSTlMgpj4xg6eBDVAwewEhAzvTbm0y4W0g4ubSr2xhwW1mbRjloIiiUQIcquiDAG0k4PcacDF/cwVgQOjBRxdKKMA6MFDFcShIUYYTlApV7DUH0Y9UoF+ybruPHwBG7YP4bDEyM4ODmOsuL2BOJS3MI8m+jWHFoN4bLaBFoRmH33M+xzME1iGBEchiFM6ISNfbbZBwIBOuWlupXOUfmqLuJXi+l11aQmXqCDfVHRPwcWKwGSKBSKCILA69BBUrqTWElZsKWT9Dr6B8m+dnVBcpeveZC0QvmlvrzyMvicNTvJq/qbPZccgT9BBPJQOQI5AjkCOQI5AjkCOQJ/agi4P7XIeeAcgRyBHIEcgRyBHIHvEIHcPUcgR+CFjwC3pkDSPzgmt8utxj+GYkTKtbqZvSOCYG1tDYuLS1hYWMD8/BKWllewvr4hWVd9HrOzs5ibm/M+m5ubetCfoNlsYWlpRW0Lknlcvjyr+jIaIgaMpF1dXd3qu7i4iI2NTREqPZEyKQZjLi8vw/xMLO7KyqqvW16WL0n5Jxqr2c9tHmfPnsXMzIzPrdFoaMwlH5diFEjDK/tnipG2Nu7ly5dhOkn/0N5ik5m+trauOS36eOfPn4fJxYsXlfcCVlZWFHsZVj916hRMLly44PPY2BAh1OvBcl5aWlKMJSwLM8NpeXnJ59vpdGHxzW7YWc4m5rO6uiYMusIxVtnxYxl50ul2hNOGj2d4Wv42VqfbM/pEkHCHSO2fNidTSbVLCKJ/guQusQZS8wexfbBfM7tRMGqRj1lp6i6ug2AfazUBRHZYORCzmO5LxfSknFUUu6+n6jgQSM/E2hMYiWdzMrEwJEESW4fpEpLeTmalKjAh+3VkRyr0LFZWg1yInQe5s56qKRPrsy2J3z9q3DqtbasCi/FcZbvXc9MIknK9lhhmasJunM1isjtHswCkxcGOI5vvwEBSPgCRHRZjp2TW7Gr2TMuu6gpy0DOzDa5kZrc+JiR3+w72hkprT0QMWjkQgNh1qL9fW1tfSSx/yMdIR5JgSjjVAydy0AEyQGhJdNUYUKuLCDQiNBfXdG/PYaO9gU7SQyeO0OpEoCuJYKzpPk2xsdlGWCjDiWCNRCg32m2s6vNwrbUJ0aIoT9QxNDWG4alRTBzcg/rkEAoiXduFLtbZQFwHupUY7WIPZmsVrIyQVgpIa0UUR4cwtGcS9YkJdJFgrdXAzOI8Li7MY6PbRVoqIy0WMbFvCkeOHkapHOpe6ehzpI1ur4kk7qBeLqAUR6jHMQJ9viX67B1Wff/IEKZGajgwNYkjB6axZ2wY1SIR9Frora8g2VzHZCnEsMjv248cxB2HDuH42ARunNqP0foQIhHdM80lnN2cw6bynlucQ3NhEUmzAwjjuBehqc9jqSJjnQpKHByle/wJVZRvgkgksW4mJCpj5QYRwsUwROCc1BR2lEolcwcJL+gf23sBsjsEQYiyiPIwLGhRoZgJbGnJ7H6wPQQdZFaXqvZsDNMHQmqgfsXG6KsaY9tOZnrWnsXIdHg/08lsHNOhg8z6SM3PHIEcgRyBP2EE8nA5AjkCOQI5AjkCf7oIuD/d8Hn0HIEcgRyBHIEcgRyBHIEcgeeEQO70gkFg57Nge0BsYsmT2w+J7eH14C0ie3g9EHKnT+ofOJPbNotjkplSUyVWpnDO/DJdj6dhkooscdIeeehh/Jv/69/gv//x/x4f/MCP4IMf/GH87f/x7+L//L/+NX75V/4jfvhHfgRvf8c78ANvfzt+9C/9ZfzSL/2KSNEZfPSjv4f/+e/8Xbzvve/H+973AbzzHe/G3//Jf4g/+INP4Bvf+Dr+j//j5/GX5P/+978f/+P/+Lfxm7/5mzh9+ozIihhf+9rXFeeX8fM///P4tV/7Nfy7f/cL+NjHPo4Pfeg/4Xd+56MgRQQoXcPC/pbk/fc/gH/2z/43+f8f+MQnPonf/u3/gl/+5V/Bpz71afziL/6ij6vJgqQnAEjKdhr/4l/8C/zET/yEJ3YtDkkMsDWi+rd+67fwv/1vP4Mf/dG/hDe+8Y1485vfgve//wP4mZ/5GT/Gr//6r+PHf/y/wzvf+S584AMfxN/9uz+hfP9vfP3r38CayJXf//0/wD/5Jz+Nn/zJn1RuP4+///f/AX7qp/6/+OQnP4kzZ87g4x//OP7hP/yHPmYW/83C9//l87r//vtF/K7iwQcfwr/8l/9KxPcanjj5JH7zwx/G3/mf/2e87Qfejh//7/4H/Idf/GU89tgTADKyw4lMMVwSEVBGlKrBz9tK20+p2bW29lWsVje7CUmII5OvAxhAQCBRTKQO1A/oACfcvRApU/gOGoyKqQpI7hAHyheQLwDLxXqoKjsBByg0EqY+lsUTHydd/uyLOUvSvlgMkxQicSArAVIX5SDWRqdapCe+PVFdorlCkgCymq8kUfxYBp02rgqdqRdSbYqhio9Nyl9irYnFESmVSOQFp9wtaiKSKo4iDaPx+n0H2GalYiggScV0XgAC1xHSwdYR1zgsnknWdGUMaM7WktktTibKVnnFWqcMP/nJbaeuKuDzy3yxdaSKuS0Ds9PaOn1uqAuy0VLhAQl9feBHsq8agn1Va2cZpCL2rDQZuJGETi/WrmwUE17MriHlLpy1FlJAhXRqILU3+0NoqtBUYZ1sf8Uax9bO4sXyMRy0GeD3reLEWk9QgSSaKfyeCFQxYyNGNLuJjQtLWG9sIhytYmT/FCamD2Js6hCmb74dR17yStz6qtfiyK23o6l91RK52tNAlUoVkyJrR0aGgVD5hQGqw3WMi8St1qtYXllBXW0nXnIbbnnlnRg9vA+j+/diUvHHRMTWR4dRGRpC9MerBAAAEABJREFUfWwUlfowXKGCHgI0ez0srCxiYfEyLl08h0vnzmBjeQmhJl7WTcXVTcgB43CYHK6jXHLotdfRXl9EJe1gPIxww1AJN4ngPaF5vmLvXowWCuhFKZY2OphbaWKz0cNUvYZD9TKO1UIcLiYY7zUw2ukinV3CRCfEifo+TCZlTCq38b1jGNo/BowXMdtexFpzGRsbS+iK/IbwdY4Y0pz9PaM8A33GUPk5ldDaJYCWROvqAOccSCKQhCZOu0AxPBmMVG0OiRaYdBgcJL1qtkQfJPKSp/y87qSrXf4W28Q79y+p8km0D6xqupUkQdLULSEJ60tu2wf+0DHQSWs3kdGf2lXag2ZOVTrNx3QoK6ubbuJdr3FJld81zLkpRyBHIEcgRyBH4PoI5C05AjkCOQLPAwLb/zf+PAyWD5EjkCOQI5AjkCOQI5AjkCOQI/DCRqDqHziT9OVgLvbw90qJRTCYbeBDcqD6ktQDcz00Nh8zDMrdeqrqbkn1EDzVA2o1gPqx8oYbbsDrXvc6HD12HKdE0J48+RRGRkdx991vxRve8AaMjIxgYWER9tbq/v378c53vQt7RHC8/vWvw513vlTkEXDq6dP+rdXXvObVeO33fz9uu+3FeO9734u3v/0HJO/E+973Prz1rW9Vvz0wMvc//sdfhb2Z+9a3vg3vec97vW+vF+HcuXOeWIVyC4JAJEDiydb//J//M5566inFejve8Y53ev+XveylOCnCdGlpWaRypDxSlQlIAiAefvgRycN45JFH8F//63+FvXVMEiRhR7FY0BzvFkn9l3DLLbf6t5gXFxcxPT2NN73pzXjb296G1772tXj1q1+j9lvwYz/2N/A//U9/B+9+93vksx//6l/9HH5FBHm9Xsdf/+s/hv/mv/kL+Bt/428gDENYvkYuv+hFL/Lxjx49KrJkEzMzl335pje9CceEt+H6pS99GV/4whdweXYOBw4cwJvf/GZh9Ta86EW34W/+zR/3+Bw/ftwTE/Yms+0Ny5+0eZiIZujvhVSlatbsJdXVRIXHhy7Q/PXPOPVNJaroJOzHfKyvxfAEWWYwk9dosS2YxFQzpkm/osLXdfH95eBL1WliY6nMgslZ7RbP2lTzLVAWjg5OvlQJieXo26n9LkFfUqguEb+ShezrxtemkMkCSywHVUE1+K6qmM1Eqj9Nv1IUQXglEkVTrlD/nZiYv+/sLxpoqxzo3rB1IakcMhkYd8cYWLdLG3a7NtA4UK4oMzuZldeKrZn4+VibyRUBdlS9p+pGag30RPXdZzZSZrN4mWSYZXrWN9XnTarJmGTeQldNRsglfdLPSpNUvmaXh1zNSTloj6X9/qSNaqJmnXYvmL+ZjXSTye8fB2Y/2kM0o/pbzFTxFRGBPlv04QJ0e4jWGtgQ4Tl/6TLCagGhiNOgUoILJUEZxcowRianRQgfxuT0IezZdxDTU/sxNjIKIwvbUde/HZuKhG0HCXqVEBzRZ/1QFR0mWG5sYLXXRrNENMpEs+zQlkRFhy5jEakbaEcRVjY2sbi6JhK6gcQRleEaFtaWcUkkcKPbQLlWREljlCWpvaHcbvntj2KgvIsolAsoBESQxhgpV7B/dAzHxydxpDaEURG/w0mAalpAmWVUwjpqhRqS9Rb2yfdwpYJpIbZP5PJEVMBEVMJIBxhq9zAuzCYcUEGEVPNrFYGmpDhcQafbRntzE6n8ii70uNI5ZPctIQWxXz+AdCDUprr/xQRbEy0x/EGQmfgqtEpqt/Wy9U29rnDyT0G5UHt5UPbtaVaqcddJEuTVssvpigqZ+V9h9lXLxSv+okGVq0ZWbTvnzGe7zeomcvInSV8OLuTu+sCelzkCOQI5AjkCOQI5AjkC10Igt+UIPF8IuOdroHycHIEcgRyBHIEcgRyBHIEcgRyBFz4CTT20zmax82GwWfR82wrfbm0mZiDpH16bPrCZbkLSCvWxB816BD0Ikll1zexSxHVkBI51SfQAvtfreZsRKCMieI2gnN63D0bC2pux9VodRgwfPXYMoyISSPo8xsfHceLETahWqzh86DAOHjyASqXWJ14dDh8+igMHD2LPnj249dZbcfvtd+CVr3wlXvrSl/l4hUIRX/va1/Dtb38b9957n3/7tdVqq98R3HjjjZic3ONJhEREteVt+T355JP48pe/DCu/+tWv4sKFCxq/hptuutnHrFSqMCLG/AECEuv/8MMP+bdw7SuXP/3pT2N5eRn293sNR5NCoYDjx4/hjjvuwH4R2xbDuQATE5M4pnlbSToYwfuX//JfwQc/+EG85jWvgWHw0EMPeVJ5ZmZGGBzCq171Ks31dl/ecsstIswX8LnPfc6Tz7fddhte//rX48iRI358+3rsRGtQLBZhhLfhceHCReFxr1+T4eER4XFYxO978P0i0y3e6Ogo7CAJSjFRYfrW+lt9SwYOfYPthFTetgtMRFXYhlFrsmWliB4vSHxbqlaTjN8gKLMGU5sU+UJCrRM1F6e9R/mbQBFVlR/hFICqb4nV1UgviVokCpxK1EF18wwAI4pEgiWEskm9qKtKwMglmGcqEkjrk5r4ulkzL4uXaPCUqVrgD4VSZ53KFxp/p2T5ZL7qoj7eG1KQKg+I1KIXgtwW7wA7zGblcxPbf9fzJLnVZH4mWwYp5Ha7qjtO+tyAQYlrHuk1rVcbM4hSwTToMSi3fbmt7tDMLxPL3USo74iz0zWLbz4DMV8yi+yj+ER29DF1Rzs1X++ii6Pze85pbzjZSe0R2alAaRzrc0oi0hkiSRlHSJottNbXsLa2gs3OJsKRIup7hhGWCuiJ1BRDC8SBYhYQugpKxTqqpRrqxQoqYQGtdhMXFmfx1OxFPHrhDE7OX8TpjQWc763jctzAStRGXClisdvEo3MXcHJ9HpfQwkLQw7qLEYUORZGvLBYQlEsISkUwDNBTzmvdFi6vr2Cps4FOMQFqDih0EZQT9MIE64ix6lIs9JpoqR7WyihVK5p1iLGxaeybOop9ew5hT30Cwyxhf3kYQyJ1uSrieK2Diojeydq4yhDVZoyJdorpqIgj5SncNHYY06U6huMupospDhdS1NqbsLd9V6IOFuIeCiND6AnL9qbitWK4KAREMoOB7lERvQTgiFhzkQatDAJdqan49UCqGaRQVULYfUzKi4RqkhjQZ4z13RZuq9fRbLjtvbTtRD57323vTCOfuY+NoyRhpYnpWU9tuEzpX7frZBaTzMq+Q17kCOQI5AjkCOQI5AjkCOQI5Ag8FwSeVx/3vI6WD5YjkCOQI5AjkCOQI5AjkCOQI/ACRyAV8ZA9KL7WRAjyajFP67NTzDYQkgN1V0lu21MRddZoj6GNVB0QwInsJtZGe/iuB/aJHupv2dSQjatH2+qc6VJktzMV0WLDOJFj1iYvnal/IE4SJREa9XoN5XLJ24yAtTd/7euYjQT+lV/5FXzoQx/C7//+78OIUSOBTVI9+E/TbBx769X+RrERv7/4i78I6/PRj34Ujz32uMjXg3jxi1+MoaFhsJ+/zW9pacn//V4jl+1vD9vbwA888ICInjWfh+VuOQOiGrJhMDhsXPu7u/YVzd/85jcVewjveMc7/FjWx/L47d/+bf+10sPDw54QDsPQx7X2G244LgJmDE888QTMb319XST4K0SI3+J91tZW8fnPf973t7ea7Q1lm/tnPvMZGKF86dIl2PhvfOMbhF8J1LwsN8vLxiGzdc2uGdbWPhCbjgnMz5y86KJT3iJb7CpvsTCaPVJZIKHECXfXxx1Qh4H4gLL4tnSrj/maKJSoHcBtjUn1zEQc1ZZuFgcgk1RlorZElgSpmCELT1nNI1FLrHgJABveRoVslDjtO9NNUvmYEFCLeSqWp5ZEIGlOAn0QAHbQBjE3iWFqNhOqt89LeDvpVodyIQk4AoEDTJeQlLpb1Ijv5Ng59pX9SF5puk79avN32tXgGESxnLbrAmjQ8AylZUryGnjA27B1mE9Wkbtvoz43nIS0tkwyD2TtgEpbvt25ENmhFRE5qzZ9jkFiXyccqIrYdo185JiI8PdrHmsHaX+n2hOpPuMoQjjpdNDY3MBmu4G07JCUUlTH6wjrZUTqCxfCUYRmSrR7kfw66Fi5tobGxjqWN1ZxfmkOj8+cxf2nH8ejF5/GyaXzOLU+g3Ob81hqryMYKmMl6eChy+fwrdmzeHB1Bg+vXsbTm4tYEpma1itIamUEI3U4jdvWfTC7tozTC3OY7zTQLokUHSqiUA9QHwoQFiK00MGSYi4mXcyLXG6HKYKafMpF2C8sjE7uxcjEFEqVYcQiZXvtGGEb4HoXrdkVrF2aR2ethWpxGK3NLjorLXCti3SpjbF0BEdGD2GqNoohl2JCsfeHxHCvC0YRGgBWKBSVazNRXQRwY2kT65dXoZTAtADCIdWaqgCQ+tOlRJA6hGkgMwF5qUV3KmHkL2SFC0Dda/Y10tQY2HGQhM4tC0mvk1npK38KFzKLn90blvG1ByEzv2u3ZtaBC/nsvlmP/JojkCOQI5AjkCOQI5AjkCOQI/DdQ8B994bOR74mArkxRyBHIEcgRyBHIEcgRyBH4HseAXuQfL0kSeohdybml4jUsNL8SVrh271ynQtpfibwviQRBHqwDsD+jmkU9bxdVQzIF9NtHILeZkRto9FAo7GJZrOFWGRJEDi1BYiiBIMjsznZIlh/p38hOD3A15DeJdXz8p0Siii9+eabPUGaiKSxt3r/7b/9t/ixH/sxWEnSfx21c4GPZ2/JHjx40L/pWygUsLq6it/7vd/DP/7H/xj/5J/8E9gbwfY11VNT+6CuXowwNsL30KHDuPHGmzT30BOqv/M7H/GkqyVGUnNKNB+nPvRjWf4m1t/I2w9/+MP4oz/6I7zlLW9BuVyWfyyOKfFv99obyfaV0s5l/bOYkE/kfUsivo3offDBBzA7exlHjx5VLjeKTK55ovsTn/gD3HffvTh9+pSI6kV0u2184Qt/iLNnzyr+vDBv+DeGA1s3wucIOwSm4YZUFYmqPifVrj7VTx2xU1LIqLnrhJZJtUShbF5aP5E5qQgyeYjEQXbQAV7QP1L5q49IKk/YmrO1iKxJVZqAMuqERGYVUtRmV/oaIcAz6ZNzVFQT62+7S1yRcqDIPahHX9RoZLNJ4PXM7jPSQFZC5B4l0DxMTwVQIj3VXstwU0cND42X+WPrMDM1V6f8iSt+ZCdlM/E9qKuJCvna9Vpi4w/kWu1mG7RbafWBkIP4A8ufTEkSJH0wweNLu1w5/sBmdhOrD8TqO2Vgv1ZJ2ljUmEJdA6ZaD/MjCbt/BkISVx4k1S+Tq9q0hoHWmtq3ziSNQdGJzukaR/5etDXWbgU0rlMsE1LxnPa19h4kvW4XvbiHcr2Gpvp1QiASmRqNlNEdEaGqMh0qYQ0dzLbXsIo2zi1fxtmly1hobYgQ7WE9bmE1Wle5phir6EQr6PXWEPVa0rvYSHu4HDII9NkAABAASURBVDXw2OosvnzmMXzm5AP44pkncN/iRTzeWMYFtnFRcqa7hkeXZ3Dvhafx9Noi2pUApdE66sNVTIhIPr5nAkO697qNNaxtrGCjvQkEQKlSQKGYgkFLZVv+CVyhhbXmCi7Nz+PsxVk88fQZLK1tYGV9E7OLS5hdXsaZuTnMqr7S7qq+iSdOnsPGUhNBVEA5rCFwJUTdBJU0xEixinp9CMWRISSjVayUIyygiaWNVcyeuYQz959Euh6jEAVwIp1TYevXWtgb/lqq7J6mgwO9QGUKaBlSpCRUVQmIJ/Y6ZNOpghKZVCFNJwZHqvgk1c6B6TsuLcZO+U4DkNnYZFZa/53xTDebCbntY/VccgRyBHIEcgRyBHIEcgRyBHIEvlcRcN+rieV55Qj8eUQgn3OOQI5AjkCOQI5AjsALAQE9/HbOP6wmuVVeK3N7aGxibUaSkISV0GF2E6l6tm6P0E3LJLNfbTMy2TzCsIBSqQQjVK3Ofj5G+rogy+8BEZe/9Eu/hH//739RJOVpT1paXCNQCmGgvIFBvEB9gHSLBDa/RA//fWzlbO3OUbkT1WoN7/7Bd+MD7/8gbnvxbQjD0Mfp9XoiQL+An//5n8eHPvTr3pekn9tdd93lCeI777wTRgjLLIK06f++r70R/Gu/9mv+a6FtTPHlIlO7sDd3jRh+z3ve479Oud3uwN6wffrpU5pLGwA1htPYqSTxeRgmhsHjjz+On/u5n8Pv/u7vwojgj3zkIyLCGwiCwI+7sCDao9n0uUFHNl+RT0rM5hMKH5uvqvJJMDNzyZc333yT/5roWCTT+fPn8Z//82+KmF7HXXe91mNnhPEXv/gFnD17RkRxHXEUQckhiWKVKbRrIJhBZrhoaD+HUMQ4Sas+q6TmZmKeWqNUgPWiLuxveZpEva7G62mcFAM3WGwnrFyKeEsS6ZIwRRSkiJmK30m8KGvVlSP6kvpwSn0Q0UpJoiSUA+MUTomRRBzAi7oar4UwAUK5aQhoKATyd/YLCPYGpwg/eQOMkUoSia2FUoHvF9MTTqn6RPKP5W8ZUntRwylXy1lCIBGJpDThD2u0BFT6N0etwUS5+HZryxRd1VnXnaflsLP+TPqz+ZJXx7d45LXtFu9KMf+dYu0760Cq/WkT3GklSHr7wF8Q7XTYpZvPlWIOZrPSxjAZ1K1MRQSnCkpmY2V+8pLNdKd1coHaVMrF52N2E2WmPZPAibgNofsjaiNqNxB3W1rLHrpJF121xVp3dYRJCqjQBtOd1O1qlwYFUBIWSigWyghcAbX6KOYbTTw4fw5fWzyFbzUv4qHmZZxOV7E5QSQHq9gcc6jfdhjhoUmkozVQxGxptILqRBk3nNiHl926H6++cS++/4Zp3Hn0IMqaw2bUwWoQY0Ebc74IXComeMI18eXmLH734qP47ae+hT+4+Bj+aOUc7m3N4dFoFYt1h+L+PRieHEFdMcqbTXTPXMTIZgdjugeKIpfDXhuHx8dQdymS9hKK4QoOHyFGRufQS55GhEUE9RLc2ATWymVc1q5fKQXoDFewUXZYUE7zBeVTcLigMeaF9fDUXgTFMlgaBar7sBENgYVJ9NIK2lGKFnrYLHXxSOsCTiWLOLNyCUuz8xhTOxb02bqRwEUEAY0mXVdnayRJbM3VwoQIxPIG0p05ulS7MJZnAjUhJhFRnzmp7FcIdNi+GYiqz3qSNsj13chnbr9eT5Igt8X8SFpxXflO8r5ukH5DXuQI5AjkCOQI5AjkCOQI5AjkCPxpIuD+NIPnsXMEcgRyBHIEnjMCuWOOQI5AjkCOwAsIAXsAfGW69syY5K6Hyc45Xzffa/ehNe2Sbb/dbSR9rCAIYHGN6Izj2OtUBOtnbYlsJHHTTTfhXe96F97znnfj6NGjsDdg7Q1K62P+ckEQSBPbFovQjNXPYohPhAbycaEjtQf+KUQkZZIkPdhbv29969345z/7s/jn//yf44d+6Iewb98+WAxru/feezE3N+/rjUYD9qbtrbfeip+V/z/7Z/8//3XMe/ZMyt6GfdXz5z73Of/WrBOTkCgB63PmzBlcvHgRlUoFhw4dgtntq6DvueceT+pCRyJiMJE/qXn4esbwGclcq9U8SW5fV/2xj30M9rXM9jXNBZGt1mZYqYswCDx5TIqs8LHgx7K4aZ+4qNfrPtaLXvQivPrVr4bh3+12sLKy4t8KtjeMjXwmiU9/+tOYn5+HzZek94UOi2Ug+vVRnaSqqcfIE8Wy7Tr7Y/t+OxpSWw/lqc4wsbrlGqURYpFlidYyVTt39IEq4kI9MWPkjCgZM231T5kg1T6QwfeidKUH8TverlZvh/aBV6w08ZX+Rfn6fORk8c2qGYqq60dVDrCgvrTWnZIZLaTv6xWCKklF4bYvmVWovQJJaiLbYH7eU3Ug84MafByLZTbV8QxHavO4RrvZBzJoJvtjDAwqzUfFrpO82s8cyG37oB9JkLvFfHfKwHfblvkDxO5D2Gk+5m9iK5GVAMndgt0HSW8gs9JXdNmuClDV7bSYJmTmS9LHtjYy00la1QuZ6f6qy+knn8D5U0+h3ViHMyJR+7FQDhGWQjBw/h5NSbUFNgUkIk8Bomf7vFxCdWhYn29VtBptLC2u4fFTp/DVJx7EZ574Jj7+2Jcl9+DD930Gv3nvp/Dhb38aH7730/jkI1/Hty8+jcubyyJFu2j3uiJGY6x2mmiJ7E0RIeqKsG03dY9GGitGU/deOyTWRE4vxR1cFml9IWrhbG8TZ9trOGNv60YNrJSA9lgFC4ywKL92GqNcCLCnWsO+Uh0HK6M4XB/FdKWGIc1jWMR1KQEC9HQPb6DRnkGzfQ4J5jS3CJN7hzA1vQfHjx3Bof37MT5SR6VAlMIUTp/Hrc0NfZZ2UKhWMD61D4VyFWtrTTRbMYrlMdSH9ypWEa1WhHWR0GuNTayLfF5jF9WD46hNj6GrsWdnZjArgroxs4x0vYMwUk4JdNhdmSAjf1PVbRmokiBpt6HK1AuYtaVw+jggZFUp2459ONgrJEES1ztI+naS3oXkVp3crZsDuW2z+kBsPJNBfVCSHKhbJXm1zRrJa9utLZccgT8mAnm3HIEcgRyBHIEcgRyBHIE/dQTcn/oI+QA5AjkCOQI5AjkCOQLPgkDenCOQI/DCQiDRA209ENcD7d15Uw+nty32wNmEpDeabkSdielkZveN171s+6Tex+rUOA6O9oBdVsUhCejUY3ZPlgQiTcbHxnDjDTfAvq55SARmIQxBEkR2xLHmIdXI0rJIlETkYU8kiH1ddK8bgTRPijRoK6bzJKnFb7XasK9PrtVreO1dd+EDH/gA/vpf/2v4O3/n7+CNb3wjjFxdX1/3GBkhbGTu2bNnsby87MnT97//A/ibf/Nv4r/9b/8C7I1gI1KNBDaSOBGhu7m5iXPnzmFM+Xe7XYyPj+O2227zdZL46le/hgcffAiddgd2kEQiIsjEcA2CwPu+9rWv9SR4s9nE008/7d9OXlxc9G8gT05O4vjx435O1sfEOefnaWWv1xPpE8PIZyO2TUw3Ivr222/HxMSEx8e+2tpye8lLXgIjh+3tYct5ZGQEBw4cUHpaH0+BANQPdNhYlqsAksWsEs1BTf60di++ll2sbthbuUVmav9Rzc76Bg609dXcGWidgwAweza8htJ+VR5WhQ5xbCKORNEIN2rdoRIitzISOIGTbgLEiEXGxTao+lN2aFyLZrsn1hiRo3wogolqIoIEkhQ0P0msfjHgfSKnUjhH6mMSS09sH4NAKoHtaYdEeiJbovgq4FQ6+dqeNy85mxmk1aixU5ivuqnUYGZWAfQVNdgUqDoxOKh8B3pWGr6ZphGU+0C3ktzuaXWTnf5WH4jZTQb1Zyt3+pIEyWfsQm63Z6rV2e83KLMQJDNF1yumJMvuc9tzt31nftZiIUn68UiayeumkNzSrZ71TZFaRUJS18Epaxzh6ZMncVH3fBz1oMVGoh8GDnS2Rqn2Q4qU0rUHCIfAflwAhAFYKqI8VEO1VoX9gkvSTbApkvPy+gpONWbxaOMSHm5dwn0bZ/HN9bO4d+0svrlyGvfNPo2Ti+ex2lpDGvfQbnawtBnhwloXZ9fauGRkKQMsbDTQ6UVIQW0K6nMhUT5AnAKdKEKz28nKVguNVhOrIlfnN9Ywu7ku8reL1bSHSKTxyOgIjh8+gsmhcdRZxmRQw4HCMEZ7AUpdh1Iaolwso1IvozxUQKESC4V1VGo97NtbxvRIAUcqJRzRfX5YuBwqAIeCFAf1Ob6n1cFos40p3fsnDh7CnrE9wmMU1fIQasUKCsJOk0Qs4ho6grCo2YSolGs4eOQIDt96I4YOTWI1aWB+bhbLF2b93xlOV1twnRipPiNiZZPos0A3NkxSAoluqlTIQEJ9NqRIYOtNNbokgInp0GH2wf5TV1l2n1m7QO2byWt59RuvUZDfmb+FIL+zPt+huw2RS45AjkCOwHUQyM05AjkCOQI5AjkCzw8C7vkZJh8lRyBHIEcgRyBHIEcgRyBH4JoI5MYXJAJk9uDYHlrvnIA94DZbIkLNCE0jQK1O7vYns/qgL7m7Dj2ezwQ6sjaLk+pBuwwgiUAP+0mC0KFSV9i4gYgTZ3U9kE/04D5VLrFIFmsnvbep/kG95btHZOihQ4fhHP1XL9tbt4tLS4qV+rq9ORuGBRG7VVj3TqeLe++7F/aGrpGdRo6+8Y1vwI//+N/EBz/4QbzsZS/D3r1T8q/JnzAc7CuZv/71r4uY2cT09D684x1vx1/9q38V7373uzE2NoobbjiOarXqczIy+KGHHsL3fd/34dixYzhx4gS+//u/H3fccYcnb5966ilPAF+4cBGODs7ZP2lS5Rurf+Lr9sbu6173OuXyUh/XSOiPfez3/FdhGxbT09P4gR94G4aGhtAQYdMSceNJDJsg4N/sbTQamsdeGKm9d+9eP7b5W05GApfLZU9g33LLLTBi+M1vfrN/S9gI9xtEvNt8FAppkoJSSIKkNI0k4G09reKEezYHq21L5rldz/z7sdSfadZGFyDQ+oSFIoKipFBAYHsD1A8kcpR/1h8aHMbfIBAr6ySpvU0pEkmJyp56/0D+zvaO9lAsUicR8UPbe7JDYm8CxgQiZ0KVhCdgU8VOIOLHylSuKWIfQyWAVPNPNN9MXL8P1aBAqdP4Tl7O+5mvCZSR4RM4rbX6Q2MoMOyg2uz0cyMUD0itVKO5qdApg5xo4o3s21To9H1V2klam2m7hby2fbfX1bWdsa9u/c4sJEHyGp3o7SR9G5mVVrHxSfp2q0u1YpeYj8ku447KoM3KnWIuJK3w8a9s8w39i7aMFsbAN+kbrbCq7g97e76s+7+oe0o3MKCw1mT9tuJqLLM5Bii4EIELgIKJQ6FaQnV4CPX6EMqugGqxDFcK0Com2KglWBSJulCPMV9PsVAHlioJZuMNrEYN9OIuqM/INAI2eiEuNRI8vdHDmXbb470VAAAQAElEQVSCeRSwoXuklzg4hPoJ4LTxizZGoYRKUECJgS+L2ngUIdxtd9BotrAmQnhdhHZb+70XEAqjbUtNrYCknaLYcRiOi6j3AhS6hItUFqqojUxieGIK1aFRQH3DMMXIUIjpoSKmBch0u4tjAG4VGXyryO9blMuRToKpRhuTnR72lyoYHx7T5+oE6kOarAjo5aXL2GguI0q7CEOHklPurGBqeA/275nG1KFp1A+PIx0vYL23iYX5WaxcEgk8v4pkrYW0p08BfR4Aurn7kuozQXe45qSrPj+MfLd73daLwsIJs0Di4ED70fphcEgnZd0hgyYrSVpxlVjsq4zXMTybL3ntMXaGIwlyWwAiP3IEcgRyBHIEcgT+HyOQB8gRyBHIEXgeEXDP41j5UDkCOQI5AjkCOQI5AjkCOQI5Ai94BEgH8uoHwfbAORXZZSSsSbvd9gSq6SR9H3K7NCBSPdAnaapvN4XM6qYDO3XoYTsAtZNEor5hoQAjRdoiGzbWN0S2tpF9NXSEVruFjY11GJEZiYiwPKzN3uC1t2yNvE2Vr5GVr371q7Bnzx445/DNb96LB+5/wH+N8czMjCd67e1XIz81OCzO+fPn8fDDD/s3dS1+s2lz7fk3de+++25P3hpBWlB+JHH27Fl84xvfgJG3a2trymsDRhzfdddr8apXvQrvfe97PdnaVs6XLl3Et7/9bRjJam8IW2lk8Fvf+lZPwrY01wcffBBf/vI9aDYbMJyNZLb52PwSERX2VvHBg/th/W+++Sb5tGBfHf2tb90Hy31iYhw/8iM/ghMnblaMJmZnZ/0byuvC0AjokydPerL6pS99Kf7KX/krqNfrwj4V9BSBPY23ve1tsLeI7c1fewvY9Le85S2eUDai+vDhwx6nQCQVSfjDSCZJGAQInPMmw9/wNPGG/oVUHwlJPyapUm000borGSRaO6+CWrdAEsIxBCgCFQD9D7RpIA1wqUrfQYSNdPFuUDpbgoSZr9osvhVWeqPtMjWbnipGos4mqSKnNp4kkZ7Ae8jbxkgB+TkZ7atkQxFnmQBWBhFEeknEjJkPFddiq6eiDE4qlukEmYnPSXGhuKarmwr1Irxvz9Y/7iFlZoPsJqldFMOiPVexfJ7NlyTIbRn4D/oOyoH92UrzNzG/QWn6QMhsrCvbqDUgrW3gmZWk2TLJLNvXQQwrByIwBaSwE7Bms7ov1c3KRJvGRFV/kvSlte0Ub9Rlp00hZQHIfh/oCIt4w91vw6vueh2GxsYBBtrHTqSsVBCBv4cc/JHaNZUVXpQlEm1slkPUxoewb/8+uG6C4UIF1VIZaYHolRw2ggTrBWC9SGwUnYjhAE0xvkEphMIjiWMURD4HIpEXROJe6vVwKUpwfrONUGSqE6EMisp0IUrSC3CoqRwbGsbY8AjqtRqGR4d9UhTZWx8ZxsTUXnQ14VgDNDtdnD53Dl/92jf0ObOGqJsiEWnrJMNhBUXFizq6IdIywuIk4nRMsI8jDCakax6inveMT2JPdRiTQQlHKkO4dWQMN5ZruKFUE/GbYKjZQ2FTn/lz8+h1Wujpp40OFppLeOzCkzi9cB6NWHbNLdK8ShFxZGIaNRHZXRHD3UqM4v4aohGH5d4a5hZmsTIzh87iOrjZRdhJQWGSCp8ksVwTpNoLSlCl5iMSOJYkmnNq92ecejuRHbYPtLGyyhVXayMJMpOdzdb2XGVnv2fSSW4174y9ZXxGZbvvM7rljTkCOQI5AjkCOQI5AjkC10AgN+UIPN8I9P8l9XwPm4+XI5AjkCOQI5AjkCOQI5AjkCPwwkRAz7dhD40te3L7YTBJPcB2CIIAYRhieHgY9mabcyLk1GnQx0oT62+yUzdfkoozEEiHP8xPTZmuqwsUF6nIzTa+ce838eHf/i380Ze/JBK4BXvL9b777sOv/dqv4Xd/96O4775viXRdR2NzE0ae/t//96/D/u7u4uIiJibHcffdb8ZP/dQ/9G/ifv7zn8U/+kf/CH/v7/09/NZv/Rbe97734ejRoxqRSPRgnySM2F1YWMBnP/tZfOhDH8If/uEf4iMf+Qi+8pWvwL5a+QMfeL8wCOSfwPI2QtTeov385z+PX/3VX8VHP/pR/PZv/zYeeOABvP3tb8c73/kOGJH8mc98xsf5whe+4Nvvv/9+2N/wXV9fhxG8SsLHfPDBB/Abv/mf8J8//GF89atfwcc//jE88sjDak693+OPP4YvfelLGBER87a3vdXbDZMPfejX8a//9f+lfD/vcf2n//Sn8aY3vVH43Iuf+7l/5eP8zM/8DOxt5Te96U34X//X/xX2hq+tZ2JkhyLZPIyMfsMb3gAjf8sijowct6+Atq+DvuuuuzxeqfwTkbQmqXAzHEwsjpUAFE1nKlpE+8PsJoM2kh67rbrtI3M3YlP/ikvVnkhSEVMUQRQwRChxCICE8lQhQiZVHgqkigYSgeNENqUuQBQE6Ckmg4IwVcAkUM8C0sSpe4BUPqTZHIKUUIrG9SBRZGpMq9ibgU4Gpk7tREyiK7KtF8roUuVD9Q0R9CRtgi1IUrhmgkCEUtCNEYhQCkQoBWkMlwWDHU6xAjo45ZjKYAIohupUxamdgIhtjaNcIVsi8nd2bg5nzp9HJOwjGRNneQGx9FT91UXzTawASeUtq0ozDPAfYG5jmz0WQWil1Un6fiTN5Pub/0BI7mon6f3IrLTKwNf0nWL2nXUy60NmeVr7QMiszfzNZrmbfj0xH1tDa8/01NQtIbfjmdFqTjabswlJvxYDHVccZjchs1wtn4GkWgtzJ+mxNzx1SwBBICkAYVmliE7a/iMYBwhT7ec00Po6BAwQ2BpbEBPbAIrptBvNzEoAN1JCoVZEa2UVpXaCOgr6CRD1EqytNtHuEZ3IodlOZSPKriQSt6q7IURPsWKRxZ1ChEahhzXt37UwQLNYQuRCQBKBEGeKoBiirc/RuKXP2V4XnV4bq41VXFy4jEvL85jfWMFKc1PjdFAWER0gQBpT2BVRHxpFtTaMQ0eP4cjxG3DziVvw2te9BgXdM4GwqVX3oBAewsJ8FSvLY/ps368ZHkQrHsP8eora+AFM7TuCAxP7sCesoSxitrDZQTVx2D+6F4f2HhBewPrGEhY2lE9rFsvFForHJpBM1REPlUR0FzEq0nePML9hzzTqhQJ6vSY6QRvhdAWlm0fR3htgobeGmUuXsHJmFt0Lq3ArXbSXNrGytIROuwl0OnCdnu5vINBnSArhpPUKDCvd0xsN/femuYFe1IN9dmdfq5+AJOxIB5vRKtcQazcZNJHc6nuljeTABOtjsmWQQhKDvUlu+5LsxyTssH4DsbrJoG57GfoMURffh8z6mE8uOQI5AjkCOQI5AjkCOQI5AjkCzwGB74qL+66Mmg+aI5AjkCOQI5AjkCOQI5AjkCPwAkeAfOYHwIMHzs82TXvAPPAxfbfokbPnaagH2IEePDtJNq752UPpQrHgvyr57W//Afztv/238W//7b/FL/zCv8NP/uTfww/+4A/CCEkjNf/Df/hF/Lt/9+/wv/wv/4t/Q/fWW2+F/b1ektg7tRfvfNc7RI7+n/j5n//f8ff/wd/HX/trfw0/9EM/hJtuuglbX2esh/a1WhX/w//wt/DDP/xD/qucX/3qV8PeHra3Ye3N2Fe+8hX+7/YmnuGBSNgR2Nco21c+25u+73znO/Hyl78cr3nNa2D6D/zAD2B0dBT2Vu6xY0dFRt+t3H8Sr3rV92H//mnlWFXbBOxv+v7sz/6sn9+//Jf/En/jb/wYbr31Fhw6dNDn+Bf/4l9U/v8a//7f/wJ++qd/GvYV0PY27g//8A/jl37pl/Af/sN/wD/4B//Af+30LbfcggMHDsBy/lt/62953IzU3b9/v+b0Do/Rj/7oj8K+zjkIAmHvPO6GebFYxNGjR/FjP/ZjnuwmCfMZGxvz/V7xildgaGgIYRiC+nF0gHxMKJ2UdUsc6Lbr0EHursvkTxs7E3iSwxvtov1BEb4UCQvRWQB1imjTWpGETqiHL8XJgr1YpGuKQuxQFCEW9qwMEbSVSyMVqUO4HuUD2NdEm1BraaSdvVUL5Ss+GFb63FUJlEMoKSRAQbkUuilcF8BmDMysAhdXEJ1ZQOfUHNqnZtE8PYONJ89j9YmzaJ29DCxugiLtnIisAETgHEAn8iuFwm6V1NjeQLXLz8GJXuOWtJtt3PvNb+I/fehD+L2PfQzrIuq6IqMMN5LirBMkwgU6zGZi96nNTSaYTtKXSZJ4nMmsjv5hfXZK3/ysxdV94OObfdCZZN+WtQ3sO3122sxustMG4UI6kNySzGZ1+GNnH2/Q5Uqb1QeipCwhFVqPPn7qsiO+NWdt1meA3U4fUuPLQKqUSFU8am21zgwQSxKtZCqh1pXaV36toUNjprFaNS/n+6aQC2j2JEJqvzggApeBQ8UVEWjvuU4KFxNEgHJ9CK5YQuxCEboBWgmwLlJ/qdVEQwRlBPGZcYRitYT62AgK+oxrqn1xfQPUfWz7PtI43biHTk/Ep6NIzQ7WNtex1mqgVwiQ1MpAvQJWVOozo93potvrYXlpGY1mE/aLIqOjY+h0e4i1t4wgnV3UfdBcxZ69QxgbG0KtNo7h+mHsnbwdU5LpqZfgwPSdOHjwDkxN34z6yB4EYQGbq2tYvHABazOXsXTmAjZn5kXOriBSvklrE5dnnsLDJ+/DPQ9+FV96/H48qnEutDfRCIhiWMLeyjBO7D2I0UJVRDvR7rSx2WkgKsToDqUo7a8jHQ6wuLGMs6dPY/3iPOK5DVTigvIbQykowr7yGVoLfTQgEZ5OJHCr1cGF8xdx9uwZLCzqXldMu5WDQPepMLHS+mjhdabql3ixPaMl2DqvrJPcavtOFIuzUwZ9SSoN+ipJ6ZBYSVx5kPRtV9qtbrGtNDHdxPRccgRyBHIEcgRyBHIEcgRyBHIEvlcQcN8rify5zyMHIEcgRyBHIEcgRyBHIEcgR+AFgYCeB1/3gTDEWNhD4IFca0IkvZnMSquYv5XPLtbHJPMkiUAP1qempnDHHS/B61//OrzrB9+J9773PXjLm9+EO+98CU6cOOGJ1ve8591417veBSNjjTg1srNcLmkuQFGk5r59+9T/LhGk78Lb3nq3J4mNKLWvPw5DJ7/US0UEx1ve8ma8+MUv9sTrLbecEBF6DPZVyydO3OzJYMvJ5kQS1v/YsWPK5U6fixHK9rXTN954I0zsLVp7o3h4eBhHjhzx477nPT+Il7zkDuzbN+X7T0xMqP9L8L73vdf/neH3v//9eMtb3gIb24hcI2rtjdwPfvCD8nmfn6/lNz09rbxuhvl/4AMfgJHNr3zlK5XvcREuY56otbd2jYw2Utrma1/7bHXLcyfxTRJ2ODEaNqeXvOQlnui2utlLpRKMDLcxbf5GNCa2H9RIqq8XX4GA1MldAh0kdd0+yd31rEXrIIUpYLyXkb9i0QARr6lINWyygwAAEABJREFUs1QkmYlaQRcgJREj9T+E1tFIsY5aRc4GyyKzLq4ifuoyWg+fweYDT6P9+AVgtQN25COS2CXqFWswEWKwKBrYvnY3dpqdCCWKVXZpIrI4RRARwUYKd7mJ9sk5LH77FC7f9yRmvv0kzn7rcZy+73Gc+vZJPP3Akzj90FM4+c1HcP7ek1h95Dy6p+aB5TZcG4ByFHXs37iMVE1ATY8wm4nNyZOMYp+oNoqBctLPnzmDmYuXRLot4eTJk4hEwHVFuM3OzuHcufNoiYizfiQVdfdp+3VgMUKYpCepzE5m/mbPfFIVKUhuiQxet3KnWH+TnbZn11Pvcr1+ZjcPX6ameXddLGcV/qSumShN6XZaHcoTuw4ys+8yXqNi45FU/0yudLF2E7MPStNJWgGoIAmS0okEgN9amkKKzEaVpqdqG4hMtnOt0A4EtCWRioT1u1rzt/1gRG2hVMbYyCSKLMP5t4gD2P1ZqIiwFEEchUBPn2XNgsN6uYhF7d92qYBCpaKgOpWMSwJQ+zjtaqdFMQJHjWl3UIQEETq9NprtFjpphLYszQDoVhV/pA4MDyER0Zwo20KxCKgtLAYoFEKU9fkwos+44ZEhDI3UUKkXEJQUN2ghLEUI5R6GJRSKY6hV92GoOoVyILLVjaMSTKJWnEQprKCjsbsiVsMgxnClgMl6HTfsnca+ahUl5VZWVi5eET4bWOut4/zGGs42WpiNUmykwoNFTFVGcMu+w6gFZcSaZ6fdRS+KYPe1KxFBPUR9/yiGD46jwwjzFy9jfWYRybJybQEhSnCFEjpCpqF7bEXE84ULF7G4sIxImLmACEOiVApB4eeCAIHEObe1hugfJL1m+2Ug3tC/kFl7v7qrGPhbOWggM38yKwf2QUnutKf+Hh+0XVla3IGQ1s/kSi9sxSCv3X51j9ySI5AjkCOQI5AjkCOQI5AjkCPw/CDgnp9h8lFyBHIEngmBvC1HIEcgRyBHIEcgR+CFhMBzf8hrD493zozc3ZfcXd/pu62bD5GI4BrYSLMBJL0URTbU6zXUajXUJUPDKoesXkW1WhHRWfdEas18JPWhuh7OF/VQ3qk/dKReLN9qrQrzM9JCRp3ZQ3JrU0V9Ak/ylkRoOD3cr4g8sTeAbfwwDM3FPxBXarAH/mYrl8sar6SxsnwHdWs3sU4Wb2RkRLEnYV+zbH9X12IXiwXNq+rte/ZMYmJiXMTrmGRcJO645lfF6Oio7BPeZrq9jWuxLGahUPBfxz2wmX1oaMiT3jY2SRE0BZjdyFsjoq0PdJBZvlL9SdKX1s/mYHMzg2FzlU2kpPgRa0aadfP6rovZFZM0JWshuYVTZsmuzAqw/+NUOgV2Wjr2BbKlJnRS6ceVC1KIpIhTsJcgWWuhM7OE9VMzWH78LGbvfwIz9z6Mma8/gJmvPoC5bzyM5tk5T/agEYGtTJwIJCoG4gQmNqYT+eZks7hpQyTS3Do651aw8shFzBrx+8BTmD9zGWceP41zT53FxfOXMDu7gMXlNSytbogwWsWcxpp79ByWHjyNxqk5xMtNpO0E4pSVN2HbPhUmieYVyyJuGDvJP5ngnaIETzzyGHqtNo4cPIS4FyEMHE499RQeefgRPPnESTz+6GNoqz2xtTFMlP9g7azcKSSxsy53DPpBuUCHXHTNTpKZcp2rxRo0kdu+ZjcZtGXl7vbMll23fJV7Zrn6mjUR5LUFIK51kASZybXaBYhvH7RZLiaDOpn1JTkw7fBPkfXPmswjBREr2UQm06k6pduZSjERlwoonpNYf30aiagkEtWtj7VR+925EMVCCbWK7m1XQkEbpRQBZW2gUJvJ2Y3igEjSlCwXgeUi0SoXoI5I5ddp9NDe7CBp9VDUfq8oB5f24BCDcQ9iX+G6Xe2xJuyXAWIRnb1igG6pgF5VZKpI2DgsaH8GqEh3IkGHR+sY0WdxWQRoQTmP6jOuUi1hdLyOvdPDqNSgubQBEboMQhBKLC3BJSG6uv/W5zexNttAbG/nJw72Sw1Z3CFMTo7hwJ4J3Hz4IA5PTmBMcxmrOozUUoyOFFCsl9ArFtEMSthEQaR1oOgF7CkO4fDwHpRciHa7h65IWwpDpQfDOXUxRqZGcei245g8No2NVgMLlxewcn4erctriJsJnMjjRreH1c1NrKytY2VlVfeHxtVn8d69ezA2PqrP5gosJkmVBEB/u6J/kARJOOew8yAzO8md5uesk1k/MisHHUn68QZ1bb2BCtvHJgPDTn1gu15J7o57Pb+d9lzPEcgRyBHIEcgRyBHIEcgRyBF4PhDY/X/az8eI+Rg5AjkCOQI5AjsRyPUcgRyBHIEcgRccAul3lPGzPUgmn9vDY5Jb41rMgZiR5NZD9FSP2BORGfZw2x6sm1jdOSJwDhbF2uyNLMg3FTmi7r5/bP0kTgZrJ/XAXs5RFHnCIxFxlqpOKlbg9NAceuif0Tdmh+INxPpDh/VRAZLe11kO0kl6G0nFSb1ubSYWa1CabjFjEY9GuljdxGI6Rx/TxjAxu41rQtJctsTaSfp5on/YGCbWZnM0c6FQ8D5k1n8Q00oTs1rp++3IyfqaJHHs52Ptrh/D7EZmpVJ2iqpbp8UcyJZxp6JYFk8FLAffZIoCWmEYDfr70hxsLbU8YS8FRW5hfgNNkb5z33gAp+75Gh7+2tfxtW9+Aw89dRJPXrqAU5KnnjqFmfsfRVMEcXRxGd2LK+heWhVb1gVXeggkpbUIlbZDaT1WvY10qYXOpWWs3P8kLn/rCTxx/+N46uxFrERdOBFdy8kGuuUY5akqxo5NYN/N+7H3xv04cOIIyhNDWGxs4Oy5C7j4yFNonpnXOC2EHSCMiDAhjLuzeWthIIYK4vZEsjkYEDZXUntRuK8sLiFkgEP7D2B0eBhFkXG///GP48H778f66ip+9yMfxfLykt/L1s/+LummCCxbf+gwG6kxw9Cv4WAfWbsJSfPyYr5mU8X7Wt3E6t+pkBY360USOiVWZmItFtvE9IGQ2+0Dm5UkrZAMSvTjZSWuOK6MO2ge2MntOIM2m7u1D2Rg9/veaW1kILN+5pP5i9jX54ea/CeFgDNVQlgP87YuKRPYT8pUZSpfiRrtrfoUttN136uEC0AEgPYIRNgm3QTdTldcaoy6PrMmRNbu6yWYUNuoNk1Z90ISR2jGXSy0NrGadLHWa2G1vYmW9mpLRGi73YVLYlSCVHuvC0RtlJCg0G6jsLqBoWYPFqso4hQaK1GfWEnFdEiCAK5UQrFSgf1ySJJE2o/AkD5TaiJvO8vriDs9LC0uIok7GB+polQASqUQ5UoZhVIRNOwUT3ww4o0WFnUfzTx9Bj3pTjGq1RGUyiOAqyBlAd1uG63mOkKR0aMjw6iWyyjqhul1NtHT3JzspbJ8hVEQBxh2ZewpVDDMUNgRrW4HPeWp9BFHPcS9HpgAxXIR4/smcfzFN6G2bwwLm6u4dPkyVmcW0ZxZAZoROhttbK5tgiSO33ij5DhGx8cwpHtveHgIdNQSazIwgQ6V/fUn6fuRWalGf5L05fUuJPv9rueR2cnMzykHMtPJQT7mo1z6efVTMqMX269e2XHJbNZn20hyu5JrOQLPHYHcM0cgRyBHIEcgRyBHIEfgeUPAPW8j5QPlCOQI5AjkCOQI5AhcgUBezRHIEXghInDlw+JrzYHMHgxnD413ewxsg3J36/Vr5PbDa5IIRDaQmc1imZBmN7H/zU8Qi+yQSb6WjwkAkSqpSF9rsxJ9s+lBYP0sJvTgHv4INE6hEMLEOaeYsSddYxFuFtvpAXskEsQkFTgkMfCzuulWJiJVwjDw/dE/MnuisVIfs2/2usXfWVdGmkcgcV6sbgSe5UfSj2m6xYxE/gz62/hmhw5rM7uVZrPSiCmSihmApIiZGKmIXYg8FVQI6HydkI90J7E2k8A5FEQWFuzNPXED5k+1O9DPycaCDjVBJsDRlyRBEoNjWxtYNDthafkNLKanPifzVnw1CDkkYmsSrWcqAWTp93OKT5E+FFGTzK4jevgsEvu65W88gtlHn8Ts3GUss4vOwRHELzqAjqRx4160pkfx8JNP4fS3H8W5ex7E05+9D6c+8y1c+uR9mP/kt7H5pScQ338JeHAWeGgW0b3nsP5HD2P2iw/gwiOn8eiTZ9EYqiO98QDWjg7j/EQXF4fXEN8QILy5iPhwgsZEA+1xEVcTEaIjVbgTexDvrePcqbOYeegpbD4xA8xu+r/laiRwIALbxdDWpcGO2IgbYW9lpH0FYR4WiviL/+1fxPvf+168/KUvxX/zwz+CSqmMtog7I4OrIsG+8fWvo7nZ8GuTCqezZ8/iN37jNzA/Pw/bB9Bha2Y6qbGSxK+T7RWSW3sEOkjC9pbFwbMcJH2cgdvOPiQH5uuWO/2v5UTSxyezcuBj/WwuVu60DXQrrW2n7LSZPhAyiz3wNftAH5RmMyEzX9NNrN3yiIWnlVbPJBGG1D2WglpT2h6WpEiQMNY6R0jSCHFiEoOB7ix9HkHeCgUy0Frq/oyAuBWhvbaBuN1ENe3ixloRd02M4e6JvXj3oVvwomAYw40IoYjbaqmA6akJ1OslRC5CC110i0CLGq+QwoURikEHFddGIAK40G7haKGKl1TGMLXUxMjcOsbXe5iMQwwjQNJsIxJBG+h+C8MCUudgfy+4XitrD3dQ7yTYixKGug4bi+s4f+YCGsp1qFhCLZC/CGqNioQpYnaRRi2EImaxtoawtYFq3ILrNOHSABPjh7Fn6haUa0fQTWqoT46irTzbukFWhcHXv/UoTj19Aa3VTZTTGFXNKRTBPZI4jIoA3huWsbdYQVkA0hEb3SbmVhcwuziDzfVVoBtjpDyEunxS3Vtdl+DY99+J0rG9WBMW8zNz2Ly4iM75JYx2Czg6OY3DBw6iOlSBC4hEfWKTFEjptFQEVZIEQK1XCpJeoCNRHiZSt2ymX0/UVU2pBPKHDtOvljRN+m3wftZv25buyGPQvp0TSew8yN31VJ8dA9npl+s5AjkCOQLPjkDukSOQI5AjkCOQI/D8IqD/I39+B8xHyxHIEcgRyBHIEcgRyBHIEQCQg/CCRsAe/l57AtTDZu5qupbvTpvpzySDYGQW1x6Wm/9OO5m1mc0ILD16N9U/5DZfs6X2QFxuJJUjEOhhvRMBYHZ7aE/S21UAxNZhbWn/gbe1BUEAMnMY5BKImDEhswf8Zie55bczn0D9LZ752CCWmxFwRtQNbM4539dK8zWxfuZvPtbHbGEYbs3R6ibmY2J9rTR/s5NZPiTNLKIiwcCHpB/PfNkfm5RNuvU1oXpZu8kgF5n81KzddCvNjyT8j0op8JJdpFMC+KpU6EgllgtJkFQNoP+Bj69JZqWqkN38E6QYSMoB2ZGCIpHM2TCSCzobInieOoOHvvR1nPra/Vh+6hyiZgsFETbB3hrS/TV09pXQ2l8WGVxHT/XqsSks9DZwfvEy5leXsbK+jpnLc+R2HisAABAASURBVDj5xJN44FsP4L6vfhP33/M1PPDVb+DB+76FRx95BKcvnMVCZx3lo5Po7i1hcxxoTzp0JonmUBflgxVUD1VQ3BugtNehtMehtr+C0gERR/vKKEzXMHxwAksioS48fQbLJy8gPrcM2tfNirwycs3FKRxo0xJRlsK+Chq2h4WEzCL06ti/fz8OHz6CiclJuMDhrW+9G9P7p9HutPHud78bk3smcenSJTz22GM4efIkzpw5A6d1Rv+wtSUJMhNbUxOS2jOx/wWG7J5IvE+/21ZhviZbhu9Qsb663bTkmp8Uq18ZgsxyMztJK64S62cyaLievrPdfEzMRm7HNZsJyavyIrkLB/MzIWlhriPap2ohKVJfSmqSaNsmip+VUtSmBp1SkFJ4UH5IYYVTX8FjBjBwSFyKdquJtgjNy5fOIta+PVQo4ZZSDW/cexwvH5rGsbCO0YhwjZbugQbiXkfDJPosDFCvVDE1PIYhF2CYxN5yCfuHhxD0eijHwOGhUdx1/Bb8v1/1evzwq9+Id7/k+3D7+D6MdhNUexECIzLjWPusg43mppdWu4HEvjo6ipC2el6KQYBiSLikA3Q3kfZaNj2EYRFO84A+p50kUo5lzXSPctgnInukXkPgyhgensLeqRtx6PCLcPSGF6FYDbH/yF5MHphCbXIP9hy5EQ0RxVGhjLRUQiK8es0m0pUN1FspDlXHcWh0Euj0sNlsAGGAqmKPDI1gqDqEMAkxVB5GWYR3HCVoJz2sJS1M3XwYe44dQA8RZi9ewvrFeUTzawg2eyhFQMFIbGHlNB7pr0jtaw8ACE5kR+qLQd32yUBI+rbnfrFYV0sWL9HYqUR7SfloY3k9axvYbSTTLYbpzyyk5ZcJSc2Jz9whb80RyBHIEcgRyBG4EoG8niOQI5Aj8F1AwH0XxsyHzBHIEcgRyBHIEcgRyBHIEcgR+HOHALn9wPiPM3kjHq0fee04JPVQGhKKqMoefLstYosATOAPufpy8Og7q1tNIresrsfmaQpShr739gP0zE5mbSS9H7ldWhfL2fqQhHPUQ/jtfiRhRyRypCmCotvtotPpoNVqwWzkwB+KDc0p9v3Rf6APHWQWg8xKG0tmBEFghRcyi2O5kFQe2T+BrG5ifUyggyCQpNIAkiDgx7R2kr4vmcUjrTVrhw4ys5uvqpmv01iyk5mv2RVQZ0Y8ZCN5664LSeiErhJITIMOjUGNKc36KgpSiuwwckwEGFSqWf6pqfIiXFhAV8TpJZGely/OYF1kbivqolchSlN1BJMFJGOKNAFgKkQ0XcDm/hAX6i1cGupgZcJhedxhfiTFwpjD4gixUI1wiZteZgotXCxJKm0sjsfYmIrR2ttDb8zGaKGFdZSGQxRrAYoas1hJUSwnKFVTlOopKpLaqENtXwU8XEcyXcV61MT8uQvYODWD+PIKuNEFu6lIMyLQ7Byclkk5CyQ66ZAugfZYQcRdpVYFRWxZ/faX3IEXvfjFOHHrLXjnu97p1+XUqVP48pe/7AngW2+9FeVyGQ8++KCXmZkZzM3N+T1oazkQKD5J6JRYqbXQ/YHncFiMZ3K7st3qJtfqQzIzqyT7embZul6vr9lNthylkFfHILk1R7lsndfqSxJyxpUHSZnpzSS9TlppJupC2E8qzW65RJdUooXVOgOhGgK1OQLqpotWQMRoKqKVwj00YxJDqwC1iJiP0Ik6iFyMoFJAEIYoxMRwFGK00cOtpSGcKNQxLQJ4NILadN+I4Ey7MVwnRbXrEC5sYnQjwmSL2BsVMBXWUOjJN1GcsILp6jCO1sdw576DuHPPfpyoDOGAyNZJZVFWsrHo0VgEKaWbxLo32yKAGyKI07CIPfv2oVot4NDBCeydqCCN1rG5MYdi0cleQalQ9Ps70NwT5dVp99AVUasqiuWq5lRGsTSCikjcSm0MJZHWo+N17N0/jtE9YyKA92JCBPASHWZERl8WIbsU9aBpAqst1BsJJlHGmHBADKxtbKAnTAvFssauIEiLKFF6oNziAD3NO9S4rlTA8OQo9t1wAOOHp9BM2pi9oPvz0jy6M0tIFjYQis8OFTMQFpTARHmkIoFTmwC0Sv0S1obtg+R2pa/ZXjPpV7eKzLYVaMtuyu62zMdsJtaeDZPZlY2ZnrOQBGmCfmk6kR85AjkCOQI5AjkCOQI5As8FgdwnR+C7hYD7bg2cj5sjkCOQI5AjkCOQI5AjkCOQI/BCREDPgP0D4Gvnnnpy79pt37mV3H7AbA+xSfqxSW4FM7tVyMxGqtRDfbM5R/kDWUkz+fzsgbwy9TpJ+VB6AiNh7ME4aTbv7ttIZhV/zR6gk9xqsxxMrJnM7FZPfR6Z/6At1eDkto99jfPjjz+O06dP4+zZs/7NzPvvvx9GCFsfIPNNRPxs52Y26NgdWwbNIbFC88naSJtbumUnrS93+VhOFp/CK0XWzxzMThIkrQprN7EKmdkGOklsE+7wh5Nt4CXV21LAjzAYZVD6xsFFRkI/6kRyYM1Kq5v4mhwVzUhgrR486yvSicLYEzEqC7UqqnsnUNszjtrUJEpjQ4hLDm2xNWk9QNs1EBdbYE1M10iC7niKpfEeVvY7bBwtY/NoBasHi1g5VELjhiF0ToyhfdOo7DVsHK5IqmgcraF5vIrm0RKWxjbRHGsiGWojpvSNRUyO1YFERFSnCSdCzKWRsOqJn22LeOphSM01EdE4UEZ4fASYLKPRbmD29DmsPn0OncvLSDa7oMi7QKReKFLJSajpUzhp4kIBkEkqId4KCbSSJEbGxnDshmO47fYX4+ZbTvh26Gg0GigUCnj961+PZquFe77yFXz729+G7UHbf/bLCCsrK9jc3PR7KdsLAEnlTl+aDc/xGPiSWV+SvufAnpXKWWvmG65xIbM+1rStWW23kNutFtdCbkvq7wWzD3qRmf+VNnLbvrNt0M/b+oHJzHfQtrMkKcyc1pseN1VVAnYh7JEEtVqE8b8W0+kWDky0oAEAwtZWeWtVtRiwN2QpZ6exTaJ2G22tUyfuoCkSeGh8DNX6CNI4RFGkZry4gv0s4NbKMG4OqziUFDAaOQynISo9h3IzRUXkaG29i8m2w1gLqKpeFwlcRhGu/wZ6EKcIRciOiqadTB0OuCIOB0VMyj7kUlDju7QH3V4oaFphIUASOkRhiKBex/jUlEhcYLheQkn3X6e9KoJ3HaGci4UCiqHEhYoeINXce2Ju25KuLLA3el0RYEFYFmAfh61WE8PDFdSqRQQaCyKQOTSCRfU912zj3EYDS60eAPVZbQPz61g7O4tzT57B6VNn8cjjj+HshfO4dOkyzp6+iKceO4X5S4u4cPoSnjafMxexuLyKSxcvYXV9BawGqB8QtnuH0dC9vDK3gPVzM2ifnwdWWijY/ambzwkbKmfSwQ5bUxOtolVVpJpfJra2pF2zJrtmvqZJ0lSX65/kdl/y2vrO3uS2z65xdjrt0Mlt/8x8ZT2z5tccgRyBHIEcgRyBHIEcgRyBHIHrIPBdNWf/R/5dTSEfPEcgRyBHIEcgRyBHIEcgRyBH4M8SAtmD7cGMyO0HxiRBmgxa0a+b7WrBjsM5533NZA+uTUha1T9M94ou9oacc4H3TUSSpCIDzFdP3eUnWixNfRuQ9YU/Mj31hK08Vabyc47qk3qPVHFMCYIAzrktO5n5mL+1mwz0MAxBUmRFgjhOvJ4qnEkiBsP8jGj71V/9VXzqU5/yb2X+3u/9Hn7hF37BE28WKxP6McksT/QP609m8U03s709HMfxVn4Du+Vt+mBcm4PZTEh6f2s3uwscEiXp60GGJUlYX4tN4WJ/5zI12kp2G9fECRcTTRHWH5au2klTzAMguSXYcVhsG89MFnegW93E6qnWhaqYaJWUc7aeZofIsUTtXldJ4SvQARFTQ9PjuP0Nr8ZL3/02HL7jRajvGUUaAs1uAzPzl9DobqDLLjpBB72ysJsooHrDOApHh9GbCtHZ67A5nmB9NMJivY2FWgvrIorXRiLZYkT7Kyia/+EhYNIpRgdx2EGStNDaXMf05CS6IlzXRahGvQ4gAjhNIpUxgiBBWBKxViNGDqr/aIDy9BBKe4ZxYXEWp586heUnz6F7eQXpZgSImAvaKUqxg73h6aJUVJNDKlxNxD/B8CcJrwC78J6YmMCrXvUqvO9978M73vEO/5XR9ssHs3OzngheWFjAN77+TXS7PTz00MN46ulT6PUiRFGs+Siy7QvdVxDGXvwgsmP3kZpfX6zF6lYC21ezmWxboFwHovyxfZDb9YFmfXfKtjcUJ/NKlOtOn0T7IlXuWamd1s8xVQkdg1KqP62+U3xU+ZoN/dJ0E+tA0o9tdROzmZCE3Ruk2pEdTnoQUHbZ6KCOCkkJsrVTfCh/M9jnGml+ajOb7vGQujcFfWtzA2try+hGXawsaZ90gRAVFFhDtVBHSaRpLQFuro/g+8b24QaRvMdaBdyMYRxzw9iTljAqnxMHj2DP8AhCjdsTqZxozYvFIpwLkGi8INUerdVRFklbEDE7yhD7XAlDjQ7G1T7UbolMbiLYbGqvNlESETpSrWN0ZATFShkbImxbjRbmLs3h3JkLWFpYRaU8DA2j3BNQO7kQlhCEReiCivqNTR/AyNQ0WKwg0uaORDZDh1BCr9NGr9VGt92BfYvChkjwjWYT7QRY3WwLkxZ6zQjFroPbkM/sEh746jfx8Y/8Hj7xyU/iU5/5FL769a/ha9rvf/jZL+ITH/8Uvvblr+GLn/tDfPITn8SnP/0ZfOWer+DjH/8YHn70YZybOY+17jqmbzyIqRsOYLO3ifmZS9g4dwm9UxeQbHYQdFMUNO9Aa5MKrzRVsjptLySqmJhua0rZ7RyU5ppu3U+p8EjVLIuK1Nc0a8Ww/gORw66TzKKRBMnrtlmDxbByICSv6mNtZDZuf1MqdcsptaZccgRyBHIEcgRyBHIEcgRyBHIEvqcRcN/T2f15SC6fY45AjkCOQI5AjkCOQI5AjsALCgEqWz0O1lUPgEWkQGI2p4tOZJK1BTLq2bH3tTI1X3OQZfAw+bmX8tTDb+tKbgUBmekDQicWweNFREEioiQIAvk4SebXdwfh4ERgQA/pzQ8gzBf9w/xSjedEakJt8IfF0Oxl99X+xfqR23brY2JuJqTGcgEyHZCrhF7QPwLlaRJFEeztTBvbxJpJqrD4gOVqcQCCiksSg4Okn4ONDR2D/hZXVZDcJdaeCC9rMx/TtXIwkgKUVeuXaM0E0ZbNBSIbIS+1GwmcSKdhpHovjmB16yuKwPfRkAokf11JOam008ZWV3hQZCAJktKy08Y0jcxsJLN2yzeJkYpwsnxNtuIo10RtJqnWXsERBxGC8RImX34z3K3HgL0j6CBCu9VAAcK0lyJNnHIFeorZTXpIki7StCuvFrpBA3G5A9Z6CEdTBKOKqjIZTeAmQwQTITjqkFRikcht9euJc04lFhtAN8ZYbRjNtQ0EvqMhAAAQAElEQVS0G03Y3zoNjeRiCYWwDFcsISk6JC5CNUgxOV5BWgfWhlNUb9yP9V4Pc+fnsPrQafQeOgtcXANWe0AjBdvCpOeAWOPAIRZGqcRJqPkbRk5ztDeFNSk4rZPhNTQ0hOPHj+H4sWOyEXun9uIVr3wF5mZncc+Xv4KXv+zlKBbK+KMv3YM/+qN7cPrsecwvLAlmavKpBksV1eYokcli2nqSqqjV6jYWmdVJwvYXmdXN13ygg8xsUoWdxSOcTJmYTgTOyUaNCS/W3wRXHGbbKdZMqp8XIaHSuQBBEGrezpq3hBz40ecRay+YmIOz8SWmCwAV/fkrySBwUFf1Sbx9q50Q5DHsfh7EkQPk6At1Be1u0X51WiAnAxkAdLB7Lra9rBtdJ6SCIhUdHFIAttwMAmkaRP614SGMT46jJrL10NgBjGAYxU4ZvQYxP7eOpsbo9kTSIsCLXBUvVdtfmLoDH5y8DW8cPYo7xqdxZGIPNtsNrOvu2Cwl2CzGWENLe1pz0IiWT0uk8MzsHC7Oz2FlYwO9doRK7HAgrOJIF7jVFXFrsQp7K3hELGxF5Gupo2zVr72xjpb2v0MZQ7Up3b/DWFoC1tYd1jZ6SERAQ5LoXnQigNNyAcWxYQzZ10ZPTKPnymougC4RHl1E3RaayuH0ybO4cOoSkk6CeqWCzsYmmgtrWDo9g/b5RRSXWqhu9nBwaAxvf8Mb8eY33IXbb79V+/1leO0bvh8vedkduO2223DiplswvWc/XnrHS3DXa16DY4cOohIG2L9vL97whtdhaKSOdqep8YHxA5M48spbMHLjPrSF1+LMRbQuL2DzybOIljcB5cJIy5MSDtlh65aCMInFeFO664vpft9Cc5OAiVpiL7Y3LEKiWGa1/qB69MX6WTu5bSNpJgzarGK6iekmJOGcgx1mH4jVSWoImupjWJuv9C9k1tav5kWOQI5AjkCOQI5AjkCOQI5AjsD3LALZ//F+z6aXJ5Yj8GcbgXx2OQI5AjkCOQI5AjkCL0QEEiVtj6Eleg5M6mIWYyr0eNseFqdpgkSkQ2yEoMpBPSsTPVQeSGo9tyRVjOci6uBP8/VK/2J1e6hN0j/AJolYRI6RTdZG0ntmdSgPqzr5mujhvMbP2iwva0/VP5Ff6h+WW2xrt14Dsbg2xs66+Zh9IPaWr72hZnXzNTHd+oRhiFe84hUi5I7jwIEDuOWWW/DKV74SgSd4zCPLg8zyMwuZzcNiWCzLi9xut/pAzN/yIbN2kj629YUOazPdxPrIpLXL5kxS2NDPHQTIbZxIIvNPEWuNjXRH/yDp28hsTIsNHVYORFXbLVZ4fL2y4+L9NGZqXr7MGqk1UhWkrnSQAtqPlsx8pcoGHQTkE7sUUSEFayFQlYhYSgOHSMRq08iizQZ6nZ7mnHp/dYGzriKaErE4PRE8nbSJHtuIXAdR2EGv0JVEiAomMeJQEiRINRbV2d6WTKNEdJtDUWRWr91BMQhRLJRAOO2pFMbzQDXxOv1+CRC3EIqwroyXUTkwDLevhonjB9ByMeyrap986GFcuF/y9fsx/63HsPrIaTRPXUY634Brp/7tQ9dLFCdRZEXXZNIkQRIn0C0JalhZYYcLAgSFEC4MsG96H+6880689a13413vfCde/ZpXo1wqYXF+wX8t9Je+9CU8/MgjuOeee7C8vKLcFSiRWHyth3NGRsqssUju2l8k4ddSfjtLXOMgeQ0rtvoPGkmCzGRgu15JUk30/kBWkv0SOmwaJtYmkeWq8XbmnenCc2s+ibqkUEhf6rLrdNoPzjmYkOy3pSr7ooWxmNZCUnEkgQPVTxX5AbKANBzh92msPna/pVpXGWBrWBmqYWLvJA4fPQqXBGivdJCsJmAjQNJz2n9FhPosHNYavXhqGkdrY9gbVDBkv4yg9WtEHSz1NjHb3cBS2sWq9v+SSOO0FML2qNP4tidGR0cxvmcSrljEequJFd0/jgGGgyL2VYcVrwinvELlWOz2UGh2UO7FKCNFLCK41+3CSOS5hWX0RJKGhSpW15soFCoolqryIhJHhLUyXK0IlgmKjKbutSTpaA/3kNqb9a1l7cXLqie6r4pItLnXWpu4vDKPxc11NHXPxRrbrbcQSCbKVd3+oYjdw3j5S1+Gg/qsPbz/AA7vP4gbDh/Dq1/+ffgLP/TDeNkdd2BybBQnbrwRd732+/GiW2/BrSdOYHxkFCP1IYyOjgD2Cxu1AvbfdhxjR/dhtbWBRx55GEvnLmHtzAw6ixtgRNibwBB4qb9XHKh7zgUBgkLBryfs0D6K7b+TSPWDLQEImKi/1+wCHaSslJKdZKbbHhpI1rJ9NbvVBuVA31nfabu+XfnZtjVnyZV+Mj3rmTvkCOQI5AjkCOQI5AjkCOQI5Ag8nwi453OwfKwcgRyBHIEcgS0EciVHIEcgRyBH4AWKgD30NblW+pk9e0Kc6Vd79Z9X+4adeuZvfa8l3v1ZLyRBZuJEIjhn/7tP3y+LD98OHVYnszZVoefwVqgdXuAPSt8WMxlhSmY2q5uQtEKih/giPiy2KuJmYsVNYXmEItr0+HxXPJIol8u4++678dKXvhS33nqr/3ret73tbd5uMUwG8Uj6/mYzGdhNH4iNZTla3dpNTCdpxZaY3YSkj0nSt5nNFHK7bvHIrL7FUGiZCMrVBH6OgcgNGfycrSRphZdBXF95lsvA18pEC2OlYWfdNKwVgGKTDjSBjWMCHel2TabERMRs6tQkksgVAgSFUMQRYF8da28lZgRw4vP2Y6mPlQkSxBJ7KzhKI0RpDz2VontFUqlNcRNJTHlKxO0CykdbQLG7SOMUoyOjWFvbQKVSQ702BCeyDJaUJ3b8QNk+QQSn0cgeShWiLhK4tEe02VQZ7fEQrbEAjVKMuZUFXDh9HucePoXz334Sl771JBYeOIX2k5eA5RbYzeav8EpFZJotmIYhpadKr4+OVCTWpnukWqli/9Q+3CHy62Uvfykmx8eUe4TRkWGsrizhscceQa/XVX0ELRFrFy7N4OLsPBKbq+KRBEnYYXvFsDP9WnK9tn53y6jfLYvXr1y3IK/2szEGYh3JzIfMSrMNZGCx0ouAsXLQPogzKBORedqSapZjP1uSfv4kZd8+ScruYPckSb+/EhGwA/ExtSf9ZqT6yYckqDVRR1Cm7AJfpNpYNqocZFCrTmtg4FCoVzGyfw+mbj6Ckek9qDgRqmuyLwGt+Q6a613Ym6dhOUBxpIj1sIO5tIkLInzPtddxvr2B2aiB+biFRfSwpLkt9npYabXQE3EcOIei7u+QREnk7+L6Cs5qL55trOJsYwNLHfVpd7EaRdjUPdGVBCI2hwGMqW/NQOs0EfXaiETkFmyPj5ZRrITCRTFF/haLJdh9muheSoshXCUACi0kWAC5hILrIGAXUbyObrICV2yjUE5RrBfRCRLMtddwsbWK1VKKVd1HTRHYcaMFbLYwPbEHpSDEcK2OQ9MHcGByCoenDmCkVMN4tYbj0/vx4ptuxuTIGMZGRrFvagoHDx7E3sk96ldEtVDGyNAI6kNDiDSXrrKqTIxi6sQNmDhxHG2Rwktzi1i/OIfGpQX0ltbhdC8GCJDSSag5OAD0emolgFSiZkB4pVSNmSFVP0oAJ0+7JtIS6SmyXip2nKlyMtlh8uqVNqub+Mb+hWRf2y7Mx2TbYlo29pV2q5uYRy45As+AQN6UI5AjkCOQI5AjkCOQI/C8I+Ce9xHzAXMEcgRyBHIEcgT+3COQA5AjkCPwgkWgqUfP/QfNz/bAl3roTxJOQqrs10mC3Bb0D5J97cois5Pc6neVh9q2bdlDajORhHNZP+gY5ExStWwuXtGFpOJDQgAmKWRS/6v/yTCIg/5BZv6ZPetnJqunaYwwdCgWi97bOae49DpJT/Ta25fHjx/H4cOHceLECU/ElUqlXX6+Q/9CcldbNk7qbRbfCCaz9d29naSvmt2EzOokfbvZBkLSz5sk7LB4VlrNfEz3ZQqYjbSrdJVmN4GOQSn1OZ+DPoNy0FFDZaqU1EbVWNyxtlmj5WGimvapriCtLgLGKqJbwkKIQhgioDPOBXEvgr3B3HdHIsXGTr0/RfMA4uyQJiliEbrWniiOb7fYFl6SSgAiNUUsVldkWBLF2DMxCfvbpOVqFbV6XfdDINHY6qsTio40ib0EIdUWgyK5CiJ7qxMFRGMp0v0lFI+PoXBkDK2hAJ0Csd5sYWV5HUszi7j02CnMf+txNE5dRrLS9CSwUoTNA8qLtuec5ZaCpBdpfm4AAc2tXCyL+BrDyPCwqjGSuIdXvfLluPnmG1AqhThy9BBufdGtOHf+Iu5/6FFcnl9Uf8NV/QGQ9AIdflyVdu7UrX59YdaUpso7U3deLY7JTttA7/eEdbzSh8xa7eplUE/V24tdTFepsaX50/tKs1LF1mndM8laSPp5k4MycyUHdXqD5ZVoI1lp4o12kZ8C2HJJNHfVlQnM5gXWX3ZrtfxUdYGDrSm0rim1ripduYDS5AhqR40EPiwCcxpjqKG4CvREAK/NbWJlo4nFqIUz3WU8sHERD3fm8EhzDo9tLOBS3MAyutgIE6yIaF7oRljqxri8vIJ2twuNCGqfdFtNtNtNLG+uiXDdxGWRuRfjNmY1t/PNpsoIG6UAbe3RYiHASLmEsVIRQ0GAsvZgvV5AuR6gNlpCVQQwQ6BeH0OlNKzPySJAwH6pAuobKZ9OtIhG8zSWFx9B3BUtHW2g01kRKb2G+qju4zKAku6HpI2Z7joWCxGivXVEoxWkyiNQwIqynxobR6VQQqp5xa0uwsRhvDIMewN6pFDBWLmCknx1k2OoPgQjesMgRNSNsbG85kngenUIoWLEiXKUxC5A/YCI4pfehunbbla2CTZW1rB2cRYb52fRW22AMfQ5oyxSQktoJ2wZU1s3pW5DOltPkb+UQHYoX9DJN5CHkwBE0he/O7IYmQo7fExdsr1FM0msNJH6HZwWw+TqLhbLZHcLSZDcbcxrOQI5AjkCuxDIKzkCOQI5AjkCOQLfHQSy/5v+7oydj5ojkCOQI5AjkCOQI5Aj8OcPgXzGL2gEmj777KmzPSDW82ZvGVxI+gfBpEoZSeqaneafadnV6iZZLbuS3O6/pcPbcI2D5JaVzHTSyhRGtiRGrClJMzmRD+ZsY5L0MeM41oP0FM5l/ywY1M0nEdmxs242kgiCQBxB7IXcjkOaDh9XquIm8nXer9frIYoi2bJ2i5uIMIEOkghFSFp8E8vFxMYhLWYm5k9SPcQjaE6mkPS5W5v1JbN2609mbaajf5BZu1V3xrf+JmYf+FvdYlrdfK3NxNHBROyE5pOayZc2JxMzkNk4FsPqJmRmM/25io1/le9WmC1ly8UsltFAtBg6ZdVpxG2qMiwUYHOy/EMXIhD2VifpfUlCypaQ2huypSYw7DMZxEvlbqImCwlxZ6D6GPnrtE5jIyPoRF0ExQIKxSKcCxB4cYNAfAaTjgAAEABJREFUKhP1i+FJHiZI4pZI6SbKNWB4TxH16TIKewugpHJ4GJO3TmP4xknJXpQPjmJdJNyZU+cw+8ATaJy8iGS+BdeEiOAEgZJTirB8qSGhnLxof7sUMJMaQdILCASBQ0Gk7w/+4DvwIz/8/8Yb3vB6vEjkb6fbw2c+9zk8cfJJFESE2ZvNm5sNdEUQDtba+kKHrV0mib8HZPKnhvHlzstOm6VnbdbXSpMr9UHdShM/H3XcqZuN1lmyM77ZTLZ81W6+Vjcx3RaSJMhMnC+huklmQ/+wPuRuG2l1J38Tek/zM4ys9Ib+hey3a1Ath7+ajxf5WCtJpWWtUExZdKbmqTnbuqapPsdUR8EhHSli5Og+HLjpKKb37UedFZSbIbpLXVyYWca3L17E12fP455LT4r4ncWZ1iLmOqvohCnikgNKRTS0NxabHax1IixvbKCtz69Yn1dxL0a308NGs4FCvYLCcBVptYjixCgwUkerWEBH/eNKGbH04lANQbmIUPu+Vqth7+QkDh6cRqEYImEIBDWVNUzuOYZSeVxzK0EX2D4N5bO6voiV1fNYXHgMjz3yBVy+9DjWVi5jY3URreYGCkEAxwAdfY7Ptzcx22ugJ+K3dGAPxo4dwOjUXowMj2BqbA/qhaoI6AIaaxu4eO485mZmEDXamKyOYN/IOIaKZUDzTHUDO+3/Ukl14Tsrv9WVVdQqVVQqFQgGOBcoTYcEQNcBhfFhHHvpizF+9ABaaYSlhQUsn7+EzXOXkax1EHaBINYaCld10fyo/vBlCh26OMgm1ZYR0jNB/5CDGqgRSfZtg4LaG5me6l6H+pLmYwIdVu4W80sV0kQOu85URhMzktbPtG3ZaSKvbt/2zLUcgRyBHIEcgRyBPgJ5kSOQI5Aj8F1EwH0Xx86HzhHIEcgRyBHIEcgRyBHIEcgR+DOLAHn1w2F7sGzy/3TSgxiDcmc8s5EOzmViaZDUg/tED8pNUpD07UEQwA4jZqzMhGoLEAQhAkkWL5vLwC8MrS3rCx02lgrFdVZ4std8SaJUKoksKyimUzs8GUZSOr2vXczXShMbb1A3fSAklX9qLl7MTmYxbB6DHIyEtbYB6eyddTG7xSWzPtZuNvO1vjYnE9PNpi4+R9NJZvjJaBlYX7JvE2FgfQZ9ySw+SVhe0EFmNqlbp8Xdqkghr/aR+ZlPIzwkBEUEOUAl/EEIcK/ZhWa3+FpvI2KVMiIRWdajGIZySZGIREtE/miHZFSLJmp8jRE+JnAB/Fe5KlbqBeqTykakPoKulCJWKIBDgQGK2oOBbKmIG5nsikRBA8Wyl/1SEVdQ70C5WZRetw0nAthSCl0XLmmiGnawZyzA5L4SRg5WMHrzMCq3VOBuKWHtWIqFw0R0YhLYvxdnLy3i7H1PYfPbZ4FTq3AdBxdLAFBsbyJyCiqVBGzWIdTWS2D5WHL2FcGx8qPyS0kkBO54yR1405vegE6nja9+7asKBNxy080ohwX85q//Bj732c/isccew/Lykva2/ZJDiiBwgOaVCk+SCMPA180mBTJ5sbrpZjN9UKZaIJNEwFtpditTxbNf6jAxf2oM3RQ6U6Tm2xeo/0DMJ9WcrG/ab7fSt1t/ieXg262f6k7z1omB2PheN0dVSKspA/nvzFFNWyeZ+ZiBJEjCObclpGUGb8eVhxIg6a1pVngdfT3VuJH2Tqw9C0GdSuyt2djFaKYdRDUiPDCKoRumMTYhcnapjeGojvrwAfQmDmCmUsdytYT5tIVuEKM2VIR4WhGqDh17c117JgjK6GkDlIdGwEIBQVBAISzpsy1FT7lFjoj1A0YIi8RG3EZcCpEEDokSpQjUSyKKz21u4MzqKpa7EcampzG/OI/9Bw7jthe/Bre86M14ycvegxtOvBrl6l5EcQGpEaWamzYT4m4Lrc153avzGK71cPbMA3js0Xsxd+kiuutdrM23sLbUQZQor2IVrZpyHq2iW9K9WioAyrso+/joHpw4ejNGy0Pat0VMTo7jxhuOYaxeR6rPgaTVRdqN0W61UamJlHZAu9fGysoKzp47h5GRYeVXATRvW28TxAlCF2g9A8QhkY5UcOyul2P01iPoaej1hUU0L86je24BiXJNOwkgAt0pBpJYZwQ7nOGlWC5x/q1k/wsbKbQL4Q/tbF/aZXsv2EbIRFtBTaar0Gl1E8BsJtBh5U6RybdnZeZvusbtV0jzB0h6wY6D5I5aruYI5AjkCOQI5AjkCOQIXB+BvCVH4LuNgPtuJ5CPnyOQI5AjkCOQI5AjkCOQI5Aj8EJBoOoTzR7+ktSDYW+46mIEBWntxPWcSKqJeLbDnkdbvIHfTn1gG5QkfUwV4ndS8VyJLwd9SAcnEsYe4Bv5af1IWgGSagu2/K2P+aF/kPQ+Zif1wF+JDXQyazNXkgiC0Mey/onIJxszCLJ/epBUW5aH9U9ESjnlFAQB7LC6ldY2EKubj9VJWtXnaYq9WWylibVbHPMtiPyw0mwm1k5u521+Jma3MQ0Pi2Vi/cjMl8xK84PmYmUo8o8krD9BWH8bwwQ6rLR4Vqo6yNVULwO7sRymm1gDqWgS068UDgyDdpEkWyblYLFgJYWz+Wh9YPn2/Xwhe+BxCRCINSuHRfiveRXh1OtFIqBEaUWxSulal1gxLAS0PqDWhw4piVTjJNYmTTtM11Si0VOCpIirngjWVCRwiubGKooixsJSAZ6sS9VDfaEeJEFAQjjFtrEsdhg6FEQqESKmohZCF6m9B7gegqqIpFoPpakAdRHC1YM1hNNVFET4DR/dj7bmcu7xU1h87DTiswvAZg/G+3osHEGN74yiUw5GQmNwWJvNU/VeFImr0ngEyuUSquUKIDxS9X39616H/fv344lHH8ejDz2M4aEhPPLwQzh16mn1BOyXA+I4Akk4xYTmmYjwsvJKkQuuttH3VcOuk6Svp8o7VR4wUWxbDchmYvpAbGjrYr5elD+sj3zNZ3tcH1ZjQpIis0O6RPF9Xf1S9YOJt8EfZjPxla0L1VcjeN8to7fZfWVCOjXIR1dzy0YloISpNpIgJdAhBxuDUr3YRTmkWkNIp000cEi1mLHZArVQe0R7KKyURWjW4aIUZVdCGgXY2Oxic6ODxmoDUaMre4Bqoai2GKViCYHu7Z4IybVGA3NLy2j0uminMbqSnvaWveF6YXMFl7sb6JSo/VjAZreB5cYamon5Rtq1CQr1GiqTEyiOjKFcn0CtPI6SG8LeiYMic/eiUtiDIveIPx5VfsNoN4C4B9hnS6EYwLlYe74DpC04tFEMYxHBmyhqvonms7iwjvMXFtBoEQtrXSy1IrSDAiIRzy3tt7YIZyLE2MgEjh08DkTAysKy5r4O3QQICwFSzTMRKdvrRIijBAXhkIjUjpMIjeYmmu0mRkaHUZekAZEIY2h86AidUz5d9DptJPphOUS37LDnxsPYf+IoikNlzM1extzpC9g8O4tkre0/c9DVPawF19JpO0nRSRdonrLY54dIdzUoRWvIxNZWTRqV1uRFlStOguQVNjyL7Wp/6CAzO5mVtv9k9qe2oy/zS45AjkCOQI5AjkCOQI5AjkCOwLMg8D3R7L4nssiTyBHIEcgRyBHIEcgRyBHIEcgReCEgIAbYngmT2YPhZ0rZHhqb2NNqK02u9L+WbadP1q6H4DuNz0G3fp1OB8vLyzh//gKefPIk5ubm0G63t3qT2cP0y5dn8eijj+Hs2XM4c+Ysms2mUt4ekyRWV1fVfx7r6+v+gXr2EDzDwMYiMx0gYpEKNtaXvvQlPP30aZw8eRLz8yLi1EY60EvmT2ZlIuYviwmNDR0U35aCpBeAsIPqa+Nl+rZPt9v1c52fn/dvrX3+85/XmPPmpnipL+1CEiRNVfzEz/Xb3/62yDsRhouLuO+++3Dp0iVvT4wwk+dgPNfv19NYq2uruHDhgveTCzQrZFGtBpDcJbjOkWI7t+u4eDNJlSYq7FRdp2mgfrwyCGUNJlYXqJa/V/tOTuR8IKIoFOlSYAjrboRnJNLSfBORfbHmbrklakwVi/KFShNqDUgqc4nFhw4COiEzQrV3tIcCxSmJ11lfXcTo6JAngdUEJ8dUBJUKBM6pLk0JEoH6F3xcXaQThqszH40fqHOgvJwIuULaw1AhxXiZ2FN3mJgsonSoCh6uA9NDaBeA82fPY+7RU2idnUO63kYqYimbjw2WImEsqitCLLIwErknK+Dox7XxAydsQCABXEoUCyUcP3Yct9/+YuyZHBdZWMCJEzfh6OHDuOHGGzXHUVy8eAGf+MQf+D0YRT3YQfZxSlMYvgOxtmuK/M1OEiRN3SH0NjKLqYAwUVU+fgb90vQU8lI7slKTysZO1CWFb9DVSutP0teyi9q1tl63ciCK4W39SxYvm1ff9MyFjTEQZQXhqpGUj7KQYsNYAFqbKX2hSi/q60urS9fIsLeAY+2nyCTqilDtiVDVonU0z3YKcZmwN1TbURvdzQ2UNzs4mJZxUzCKoxzGZFJF2d687Vlkh6BQAEWOulKIymgdUcEhEvkZO6DnYmyyh6dbi7jgmlivEa0isdhYRzvpoZNG6DBBN5RvwSERmUxXQTGpwG0W0JmLcHjqVkxP3oyR0j5UoiGUOhVUOIJyMIw4IhoiXXtJB3GyiTjeAKT7ddSURqrDKIVlEbUVBKUa2mkBcWEEl5ZaODOzjMvL69hothF1E91NAQosYKg6guNHbxABXUO1UkOpXNb8NCfE2topqtWa7s0yUvUoaI9DB5mi21UOms/YnnEUaiUkmlMsu5hZIE2QiMhN9VnodE8WHHXrpEg099JoDSOHp1A7vBetIjC3OI+VS3NozSwhXmnCxQT1ea/lgwl02LonsFk61aD7LZXE0mPllUDbBGm/PZVVql13CUlfJ7PSV/oX8pltg2bbz/0uILf77LRfr/1aPgPfvMwRyBHIEcgRyBHIEcgRyBHIEfhuIZD9H/Z3a/Q/z+Pmc88RyBHIEcgRyBHIEcgRyBF4gSKw/WD4mSZwrQfCZtspz9Tf2kgby8Rq1xdy22cQ/+LFi3jooYc8UXny5JPSH8bs7Kx/Q3Fzs4FWqy2CIfbtRnw+8cQTOHfuHBqNph7+90QWd3zZ6XSxurrmCVZrsyy69vBfT+2jKFKcFszH4iUiA2QWEXYJv/d7HxOhfAaf/vRncP/9D8hPBIz62RuSURQrj8j3s1iR4sRxLJtJBJuDkdXWZm+mGpndbLaUT1eka8vnZnFaraZidFRvY2NjQ3muYmlpCb/1W78l4vu8n5/FNsliNL2v1S3XpojKL37xi3jkkUewubnpieBVkd0Wy8Yf+EGERU+5W70r0mN1ZQWXL1/2sSyO5W6ixD1xQNKXhpUJSSuuEoJX2cxAEuS2mG0gngDxlaxdjjasCBLxMqBaJNQ/89Qfvg4dg14iVoIAYRCKYHFIujH83zXVnGxulCfUJ9EiptZfBitNBIHGkMHHVnwAiSQ7zVvN0xsAABAASURBVA449Q1k6GoPBSLkyiLO2iLHxsaGEBbVKgJJfC58woomd3lT4mQinCuodEhE1qYSUNFkA0PRUwEKKVGIUpR6icizBMNi98ZcjDERcZUp9d0nxunQEIwEbqCHy6fOY+Opi4gXGyKdHGAD+rmlSEVWxZqBEXtWGnlFAM5+XIBAJDmlyxFQv2KhiOPHjmJifAxjYyMif2/E3Xe/CXun9uKVr3gFarUa7r33XnzhC1/w95HtIcMUOkjquvu0Pb7bktXMk7RrVh9cB/4k4SRWN4EOK0nro3VWodnJmp2qCm/patL1uidJkNzVbnEHkgUBzMME/cPaTR2U5ieIYaHIbU/bU3avWJv5w5p8uxTl5u12kQ4TOalFbtwhMvZPw8DGMvLXSOA0ScA4QaA9zWYP0fImGrPLWFtZQ1oL0GEbVZfilqEJvPnAzXj74dvxhv0vwu2TxzFV3YMg0f4xcpIOYei0niXsmRL5WSmBRbGfskFFN4wxr1hLpQRrJWBd+2896kDcLaI0QSRiVTU0REY32j20WxHSpkO6DjTnexgu78fE8GEEvSo2Lm1g5ewiFs7NIxVZncZAq9NGJ2qi1V5CFG8ijrvoaE69nsPYyBSq5RGRtiMYntiL4an9QH0Mi60Yc2sNrG220ZOvUzK1oIzx2iimxvdg354pDA+NYHJyEvWRIaQO6MQ9uDBEdWgIpWodLBRA1Z3WJO51Ad0blWoZo+OjcMUAaQDYPZPKnurejvSZERAipEMUnNP9lUB3Luw+CkYqqB+ZwsgN+9EtAEvLy1i5OIu2SOB0M4JuTfnTrytSINGHS6JxTaCD2gcmaoEczUXiJAR8L4LMBP2D3F3vm7cKMmsnuWV7Lsr2vobGNLm6P0m1EfmRI5AjkCOQI5AjkCOQI5AjkCPwvYaA+15LKM8nR+DPAwL5HHMEcgRyBHIEcgRyBP5sIKDn1FsTIbcfAJPcfiDc18nMRnKrz3NRzJ2kiLHUy6CPPZg2sfqgNJ00X4iMug+f/OSnfB7FYglPPfWUiKnzWF/fwBNPnFT9aU+aGqm7sLCIubl5EZodL8vLKyKGL4pEvSDSeA7dbk9xnMiIRH0aWFxclCz5tkuXZjAzcxlPP31KbZsiT0L5d/Hkk09aOvjDP/xDfPnLX5bPjOKd96SwxV9ZWYX1PXXqtPx7WFtb92/tWmzTL1y4KJJ11udx+vQZ9b3giWV7U/nixUvyXfA52xvMRrYVRGAMicxIRAQZ8W1E8Pr6unKcVb+Lvnz66ad9XkaEW3LW5/Tp0xrjgkiVKl784hdjz549mtuisDqnMeY1pw3/Rqf1sTeMjSg28tn6G6m1IeJ4YWEB68pfXIaZRWgkXmxdSAq7bTEHklYAKkiCJJ7rYTG9r+/T76eNqNObAcI3iZSBIwaHM7ZGtozkCfzf/GxtNJCIjI9EwBtuAEGKaFGABEAsYiYWnrGINZurnx8BkiJjIJFFOkn4H6uKoE17PTgR+gESUKxWpVoERb4l0q2Xo/qLLEtEJCkIoN6JyN0UGlvslNdVT5JUJFiiPBIk8ldqKBYLoOaRKien+AURcE6EXKWeYnR/BekY0B0l9p44hFZjA5uzi+iubNq3R6OY6J+/mo+iIWUKChPDJQhkF4CpxvD5KX6i/OkCpeaQKg+qrSDy3MqhoRqOHD2EG286jiB06IowM/L3K1/5Cqampvx+Wl1dhe2TVHGhw0oTqVvnlXWqxWwmUv1p+k4xIyn8lJPlZW1m82IBvAKk/R9SRp1981Zh/UzM4H2V51a9r2f11Fy2xGy7LVtNSAxbSSqsSILMJN0Rz3TfQ4tJ0qs+nvrYfGy/JTv8Id2cCAL9OVvdOcpCqdo1KsIwQDEooBg5xEsbWD17ATOnn8bc4gxYd6iMVXDj4cN4y4tfiXff+Xq848WvwTvvfC3uvvM1uP3YLai4EsquqH0So9CLUNN9UenFqGrNQ+fgtNcC7ZlSqYCiiNGkEKCh/dxQfq5SQZxma2LEaLvR0t5rod3pYbPREdmagmFZPgV9nnTRbQOXzy/i3nu+hT/61Bfxqd/+GM488gR6zS6KhRI0UayuzOve6cII7s3NnkjgQOOOYmRiCpX6MEqVOvYeOIioVkG7WgKHaxgaH8HI8DBKyrbKEMenD+DW4zegKKxDRzjtcyOpm702WrpHC6WKdkmAVPNjIUSq+yHVPWm/4OLkPzW1F7bXC7ZOwiMW6duTxHEEuQrvwJdQHwoHaO17IpZ7LkFlYhjHbj+BySP7sRm1sKjPyI2ZRXREdifNGOwBTISZYqcaS/DBjkGpxbWqFy2vL7HTiO2DJMht2dpj2y7X1Ehe0z4wDuJYSZqvyaD1Oytz7xyBHIEcgRyBHIEcgRyBHIEcge8GAu67MWg+Zo5AjkCOwJ9jBPKp5wjkCOQI5Aj8GULAngmT2UNhe0hsU7PSxHTnHKzV6iZmG5RX6lZ/JiEt0m4P8mobNCJJGKlrJGq9PoTXvOb78aM/+pfwkpfciVNPn8ZHP/K7+OVf/hX84ee/qAfziwhciPm5BfynD/0G7v3mfXjowYfxXz/+X/G//9zP45vfuBdf/tI9+PSnPoOPy/b7//UP8LWvfh3/5l//G/zyL/1HfPrTn8VHPvIR/KN/9I/x4IMPifSKQFLi/NvEd999N/bvP4DPfvZz+Ff/6ufwV//q/wcf+9jH8Pjjj+MTn/gEfuInfkK5LuDXfu3X8Au/8AveZvZf+qVfwuc+9zlv++mf/ml89atfxYc//GH8l//yX5THx3HPPV+BkbyNxiY+85nPwL72eWZmRnxRKqI6xqlTp2BfQ/2rv/qr+Kmf+inf394M/hf/4l/4sezt364nM2I8+uijyv1B3HDDDcq5gV/8xV/Ez/7sz+JDH/qQn9tP/9N/6vOy/pbX/fff798y/txnPysMP+/HfuCBB/zbyLa+JOHXXiWuOEgKm0yyJtFvRp5kla2r9TchuWUzZWAj9OPbVIrwcbS9Zrp5ZaLImaKrKChooRFUKiiUKygFRdSKFT9ne4u1XKmCipGIWLV0PBEneggEjJSxeXkRCQeRdYFzsFygHEgigAkQpEBR+awvreCyiPo46iGVv9geALGCJeqnQoRaInsk8ijRgEEQAgyQpKLaNGCqeCThmCBFhCSMERWBlgZoBwE6IqxaYYC2dSsBpaSBumthdG8B5cN1bFZ6iOWbtjvAegvYEOvWjuBJRvhMgDRFKNIqMEJLuVA5pcoxSSK1ycnmqhxSjRNrvol8+w1gSJREvNnfCLa/Afz4Y4+hXCrhDa9/vX8jeHrfPl936k+FstLw8qVsg9La1KywWi3lQxIkvWlwSWUf6Jaz1Ule5bfls0NJRFKm6p9qbon0SHONNT+rm5gtjiI0Ww0R2R0RjpHWIPYCpqAjXDAYK9XwyQ4R+SpcoMOwsV8kMFEViWEnhWq3easTrCQpq07LyfCUX6o917ei2+mKT4z9PWwEur2J3261YDmqF5z6OxCp+jlHBC6AHb4eE721DhYvzuG8kb/zZ5AUm5hZPYfqWBn7905jNByFW0lQ7xZQ1tZAo4u40UbQi1GKgVovxb4kwKG0iMlWhPHEIV5dx9rcHFqrK6gzQLkRwa13gI7wKZRQqA2jXK6JeC0ibANhM0JRBGfUieSSYDXtYjZuYBFNLLXW0DWStBuhsdkVIdzG+sYmTp85i3NnzmN9eQNJN8Hy4ixazU1US0MYGzuIoDgGNzSGlnNYF8G8vrqGtc0NzMWbWC12sBF20NQYSdRESfdMWffVnnoVByZGUdF94NIeiqUAUapx9bnnikUIdsRxilSYQntctx663R5sPcrFEqr6rKCcShGxLkwvnjqLBeEArR1SYObSDE4/fUq2Bb+2RSPHC8JVsW3vrLc3MX7DfkzcdAC9UP4XZrBw+hIap2YQr3c1DpBoj8VBoiVMFUMFZdO6pponhbUcYGPJrDKBlanGH4h6+NPqXtGFpPZfIm37tHaTxPbcthmx5md2M5EWXcMo/sCPpPJyyI8cgf8HCORdcwRyBHIEcgRyBHIEcgS+awjk/yf7XYM+HzhHIEcgRyBH4M8fAvmMcwRyBP4sImAPj3fKYI4D26B+rZLMHjhf2Tbom5XZA+krfa5Xtz6kQ0UP70ulkkjSZdjbv/Z24he/+EciRk+LUBjH5kYD58+fx6rIDecCPfjvisDsIopi1Gp1lMtV/wbs3r1TsL8TaV/zfO7seU+qFkUOvP71b8SJE7cglr+RhivLK4q1qhgdOD28Nx+Tt7zlbv9mrX2Vc7VaxV/5K38Zd975Ehixs7a2imPHjmJTRMbDDz+kHDoiJI9r/Joe4McweBqNBlZFvKQi6Owt3EOHDqIh0tfe8p2cnMD4+Djs65g//vGP43d+53fku+pjG8H89NNPY3R0FO973/swMjKCOI59Lm9729s0v7LP00imx0Te2ZvKhpP5dEWQ7N+/Hy9/+csxPjaGr37lKx7uY8eOYWpqCi0RUs2miBbha2MbUW39o16knLklvtN1LqT8QLUSZCaq7NKtviWUZqJi55mZ7ErQGkReGGECJCCZEWYqYYc5iDgtiLQqBQW4BDDirNFo+jlFIgJT9TdCSPyOCKLEY5Z1l0VtFsIx+2ek075xaiSocZyP1xM5VSuUUdf+qZUrmByfQBAEcEEAkkotQSIi0giigaRmVWxxemrDDpG/7KnmksgnNhFhFKmMFEscm32brGopirIz7SAspXB1ohF24cbrWG41MXf6PDYfOyMGag1sO4Rio8LI+Xxt/rZ/xTpq4BhO4zlHzQc6Eo2s0akmjSKD5gAvWe5AIOLs6NFjeNOb3oTv+77v81+Vbvu8ICIMOoxIIqk+EtWvdVJGkt4n1fgmMvmTzOy+0s/BdJJW7BKi/9NvszikbARI9iXToYOkrjpVBFofE+ec95N11zlwheUnEk1dEDi35WPzNLH7x+6PXq+LXq+HWHvKbNaWqp+VVre9ZmJxTAQ0rD0VcZnIz6ZquYRhCBOnBLTE8L4alaZpS1pp+5FULgnRE7G4Nr+Knkju0p46gqkK9r/0RgzfMA2MVtEm0NFnVtTtINBYTmRsR58/K/Pz2FxfBTV20u6itbKGxvKaiOSzWvwUo0PDGNbnYkX3TSVxWLu0gMbSOpJ2hGV7y3y14b9ymuttjCRFDCUFDBUqiPW5tRY3MdNdxtnNWYT1IhAQe6an8NJXvwKveeNduOvu1+H2l78Y0/v3olosoBw4DA/pHqqXsrm7IurD45pTDHtLt1wto1AMsbi+gqcWLmMhbSMZKqJQK6DbbiLSPVhWjhPlGiaqQyiK2Q3gYHsy1k3WFskbhAV/n0G4uiAAA+EiTOzzLFTbkOYbFooQHEiEV7lUxtjIGEaGRxBoTYqlEoaGhcnYKEq1qpYvRSQytaMY9i0JnU4HlXoV1YkhHDpxHJNHptEVMX3x0iUsnp/B5vk5+L8JHBGM4XH3668Q9Z+4AAAQAElEQVT9lcBDDqUqzSlFE8L2AHSQ6iORet2T5K42MquTWTloDIQ1tXfIzE4S5NUy8M/LHIEcgRyB7wyB3DtHIEcgRyBHIEfgu4uA++4On4+eI5AjkCOQI5AjkCOQI/DnBIF8mn9mENCzYT8Xkr683sXIFy/XcSC3+3s/PfgelLu7pFtVcrvPlnGHYv2tqlAiUm/ALbfcCnsL2IjQmZnL/muNz5+/4B9wGzG6udnwZGmoB/pdkQJFe3NLAeyrju3rk2+99UWeBLa4gUgCI2aq1RqsfvToURhJ6lwAe4sKINqttgjgLoIg9CSu+Rlhal+rbGR0pVLGm9/8Zp/b/Pys/1roV77ylSKANxUjxsTEhCeEDxyYFkFbgk03jkX3aUL2pmWn04KNW6/XMTc367+a2cgme3P3xhtv9KT32tqacujAxrN8bU6veMUrYF8PXSgUFP+YJ4EDzceJwIrjWAS3iKF2279ZbMTFIO87br8dx48fh/ka0XzLLbfg5hM3+7xSETs9kVxHjhzG7fKzftBBiZ0k5UdTry87mlPNceBo+k4xu9V9KWbM7wj6K5gqiMbSYGom7GcrVN9OczVRXzFKCAtFhHCIRXSJudEe6Ih874JGhAgTUsSroqXy992kG5ZehFcigcgeI2xsvED+IShCjWiubmC4UsfU5B5MTuzBxPikWsxLovjwh6JSiokKm1siMi4RMZz0x5SHCCDLwJycnyeNETJGypI2MSfNPxHxl2gU62tDhEWHqAD0RACvl4uYXVzDzKPnsP7oJURPLYJLXbgWYV9DayHFj8HeRITWFNpvFGnplAcklkEieyJQbTj1AjRfXdQqDxlt39rXh7/sZS/D9PQ0irqPbD90u11c60gtVl+u1X4tG0mZB+viVfg8zIzBoUrfD5Au0TCwgyRIwvY8menQQdLbCro3bJ+TWRtJ2LEz18xicxYqPrDKJNH+aYns7cJ8ycyrJ/LXCN5YeNq+sVgm2QxMg/KRADBij46w3CyHIHC650wC2GeTCUnYkfoF07ga38bziwDqRysWE/FmD+ipLIRo1B1WRhyWRwOcxjoebc3hieYczrYWcGH1AhZWL2F1ZRabq4toNdaBAGC5gESfU91CEQ06tEMJgVTxiiI9HbQXRVguXZrH2sw8uNFGSSTw+tlLWD87g/WnLmDl8TNYfOwUFp44jUtnz+DBpx7GN0/djyfmT+EP7/lDfObzn8ZX7vsqnpx5GqtYR7fcA6spSlWiUoLS6CAIewgK2tVBglB4VLWPu60NNDaWEEVNJC7BRq+N5aSHFaRoBYS9qe5cgCACSnGASlxEIMa7tdIUPqEI4LLwLCHVvbu5sYle1AWc5iYGttttY7OxgUT4litVhMUyUsVK7b8Nih9UyqgM1VHR539BBHEQBiKlh1AfGUFYLqGtdW53urD/FlC4hdpPJfUpqa02Wsf4wb2oH5zAetLGkyefxMXHnxJel5EsNxHaL2PoPk41DghoK4AkAIlipdamvHSrYedBqn2n4Y+tp5p3srV/yavjkoTOP/YIecccgRyBHIEcgT+HCORTzhHIEcgR+B5AQP+7/z2QRZ5CjkCOQI5AjkCOQI5AjkCOQI7ACwYBexDM7yjbZ3L2JMYzOeA7HSvzv0Xk71133SUitipitAojTo8dPYq9e0XMTU76t1sPHz7s32idnt6Hffv24RYRnGNjYyJ02iJQi3jDG14PI1iNPN2/fxonTpzAG9/4BljdCFYjkffu3YtJxbvtttswPDziH6LbG8TmWy6XQT3Ar9VqfhwjjI1ILZWKIIl6vYabb74JociEV77yFbjtthcpxrAn0Sy30dFRHDx4wPsYyXbw4EHF2YubbrrR28+fP+9zNeLtgx/8oH8Ls1qt4o477vDzsxyMgLa3f4eHh3Ho0CHs0zwrlYofn6QneN/4xjfizjvv3CK7bRzz9WMeOIi3v/3tvq9hd/jwIUxMTuDgoYMoi+B40YtehB/8wR+EkcyFMMTgePZ1zTxJ+lyymsiY9EqaY9tmLamRJF4gUhT+UASVdqWcCarmfU0x36Rv0FgohAhEzgQiVdqbLRihZkRlJFKXJEgCTv6E10l6ciQ2gtZE5GjUjRBHMXrdnsYDnGJRJCw1TkvEUr1cwcjQsIj1GupDQ4oTeD8pOhVcMUGLD2STSJAYyar4QIKUqV37IkcxtNQY4rzgRDg6EcWUvyKprmsSoCefhAFIoiAS+//P3p91SXJkeX7g74qq7Wa+R3jsCwIBZAJI5J5Vxcrau5rsnQ/sw+nmA1/5DXgOP8bMOf0F+MLhA5sznD5snp6pKbL2zMoNiR2IQOyb725uu6oK/1fNLcIjEshEFquyMklV16ty5cqVK1f+ImoIyD/Mo7XUJt/oMju9xKhRY3vniLvv3GLr+x9x9OFDsq0BNvbhEywk4KwTQk3xxbDB8Tr4OrqwuMwwNKaeuKhL0Hj+lxJ83/ieS5Kk/Ha9/0WK5/riYdVB5eL+We0LPy81tBeL1MANC8HmdZV2QjQieF1+ZmqRoMtsrpvNS8/Z56EmxX8+R7e5mM195UAUTp67TGQie73u/Z2srWl/mZm6zOOYGWbPJAjrhXh+qpLoEZJA6vtT71FIEkII2LGgy8crxclASeG/vrhcJ1MYiYjZYpyLQE2ZJoFtZtwuBrzVf8j//957/P/u/pg/efgufyV55+H7vH/nXR4+ucNkOqQu4je0amStlFm3xWSpy5HIS9ZW6JMzEMEZLaBNSZwWhKnGGU5pTjJOpw06k4KlPNAcZhRP9hk93Obw4WP2drZ5uP+I+yKfD+yI7731Xb7/g+/w1ns/EAH8IVuTbRHNAw5nB2RRZGgQiTo7ZDTcYTDaJRNhKihILJKNDznYecDBwRaTfExeC0R9lmUiq6fCwd+hjkjqdmiw2dtgpb6EiQCeDXNCrGExxQrD3/sH9+4xEYGMCOYizjTekcjlPksidButDgj3TBiLU2cSIDZqUK8RhWvUWhVEgurU9O4JlHE2U67CJSTUG81SzAIJhnrT3lhi89VLrF87x7iY8uTBI7Zv3GN4ZwsOJoSZ4kUjyN/FIupmGkWFdE0PX3tZn7vNPP5zpp+r4jFdPq3Tp9l9OLPnx3Q/l0+LUdkqBCoEKgQqBCoEKgQqBCoEKgT+PhEIf5+D/wLHroaqEKgQqBCoEKgQqBCoEKgQqBD4hSBgZgQdnpsZZhI++zKzz2w0s3l/oyz5nJcfRKsrTur++q//Ov/oH/0jEbm/w2/91m/xz//5P+df/at/xT/7Z/+Uf/kv/7Oy/K3f/nb5q2v/8A//Af/qX//f+PKX31T9m/zhH/6hiNQv8du//VsiU7/Gt7/9m/yTf/KPcTL0K1/5skjfdZwM/da3vini9Xf5r/6r/4ovvfklms1mSdL+03/6T3j55WsiAZusra3iff7hP/xDGiJ/ZyKMfu3Xfo3//D//z3GS1cnW//K//C811m/jBJITyn/wB3+gXL7Mv/gX/wJve+WVV5TvP9O4G6Xd/23hXKTl+fPnNd6mSOJXlOfXy2/3/jf/zX+Dt7v4PJyA9jG87iR3IfLK16herwuHf8l/8V/8F5rbPynHcQL8P/1P/1N+Q9gZiMDs8l//1/81r776Spnb2voaX/rSG8rln/K1r31VBHuH1dUV1f+Z5tZQj/ntY3h+89rnf5r5qM/8fT0XNddLcVpE5IwYkbJJ/EhZuvlk7+iG0q/QHpKL/9+fyPZUBF0iqmVyNGQ6njCRTKcinkTuOokkT/WMmIgeU8DpdCKTokXRPsIuigzLZyK6sgL/9bDRibhcumxRkqiTxxuMhgSNlaY1FLAUCwFPJqKqYiNRZNUKuUiskF62anpR1JKL7NLMReOrASeITIQRRSBKsBoWUkzzrSfGxuYynfM9Ghd6NC+vw3qH27tbfHTjJnd+9B6HH94j7oxIRkYykzhVZYrl+aUpnpcpI2Ur8oxSzI0+ZpmelRPw+fia+HoH9fW/gOD622+/XZLAZooi9sp9XDi+XHfxqpcurpsprivHsrDPq4bZXFCuZiazZ6hSuobBpUB1iZlKz1fzWMQxM8xM/Z6/zT7bVvb1OauLmc9H66GBgvQkBL3jbRoiHuv1GjWtd017rKH33N8vX3vHxWwe38wwj6OcvIzaU2XSbpMhBD2k+11oDMfSxYePqketbynS3V4U8lTjs16B8XTGJMsZSu7v7fDx7mP+4pN3+eOPf8SffPIWf3rjh3zw6BM+uPsRT/q7pN0WK2dOMbGcfjZhXwTlnkjfPdX3ydgTUTrUni88d+31RgbXTp/j8toplrXnVustvv7Gl/j661/ia2+8yZe/9CZfePVVLr3yMmeunufql17h1W+9wYXXLvH6V6/z+psv8bVvvsav/+bX+fqvfY2v//q3WN88RVJPhMqMyWifo8Mn9PceSx9SxISZ3rVEuczGBwyGu4xFANc6LWr1Bp1mi4ZwqxUzlkQKr2stvnL9Va6eu1C2ra+uE/STTTLGgyH7Ozvcv3eHyXREHjOyfMZM73imzwD/yzJ19Req5Po8mIwmGj/iZG9QfkUomMh/orGmkkk+VX2qNzNqD9TL9TczCq1T4Z8JioHWuNZMOXXhNF/79jf51u/9Js3ljvLYZe+TB4w+fkixP8amUe8v+OeJ9xUYWISgeCEEEpHLntfPEt8nn+ZjZj9hLsoNBB7fxcye+pgZHsvlqbHcvc9qlVYhUCFQIVAhUCFQIVAhUCFQIfDLjED4ZU6uyq1C4G8HgSpKhUCFQIVAhUCFQIVAhcDfHgLPHwbrsDrqhPpTwpsZZoYeulXy810vjvNib7PnYy78kyTo8L0o3Wu1tCRner0uqUgZDOqNGiuryyRpULnEGREf5y+c4crVi7z00mVOnV7n8pWLvPLqy5ze3ODCxfMqT3H23Bk2z2yQ1hKWlno0W3VW15bUfg4nV6+/ck1E7CkRoq2SEH399ddLgrgpQrjT6crnguK/hNf927j+7+n6r8310n9FtJO0vV5PsZdIkqT8Vc2XL1/Gv2Hr3+j1MTym+/m/t/vv//2/55vf/Cb+zcuFNERceLv7+TeNnYzztlarVRLNPpaTy2bzg33PxX/Fs38reHV1VcTulzh79ixONp86fQrHqyEiq1ZP6S31SlleWsJJ59ffeIMz8t04tc7GqQ2arab4ioIs82/FxnIOPo/FuvAzLjPDzEovM/sJ3WxuM7PSxx9OjuBEi4+sfagbr7sUpa18ylV71LsFPbQPGo0mbRFHAaOrtXHCJ0lSQpLI9/jWOLpB5E0h8gsPLrIkyJhYIEpv1OslOVP2UH06GtFtN5kMj0RSHYlcKpRKxDFIkhqoby4/QhBhpNAoH0BmKC0FWhmJSpME5S3CKYacKDKukDgTa9Ez91xFmFkgIskgiAiuaw6NOjSbBZvnm6y/1GF8OmPndEH7m1cJL5/hweCAu+98yOF334f3H8JhAdNElF9KCdjVDAAAEABJREFUptwyvUMoKRN5miiF1EUuJvJPE0IDKl8rxUl+M8PXOqivmZGmafkXL/xb4Wbux09cZqYh7CfsJw2O28n6XPc+c4mo9DgaF5VRDi4q8LqLmXw0D89ZS4mLCS8XmLe5zaXQXvKS0n/eVury8+WPai/3N2i+4VgS/JvvPn+THXdUmYRAqrUIwTCbi8/HBV1mc5uvpJnJolvxnfTNi5xMUhDxVFCMUuRS3vI3vKdEOtoDLpYEWqs90naD1BKaeaBtDVqdDkG2fsjYS6akm8uElQ61lSWSlWWm2rN7Gu9IxGZ/OmZb++PJ8IAj7bsH/T0+uHeLh/vbZU6p9u9GWqc9mFAfjulojqtLXSwxxiKKx5Mj8myMpQWTdEreSSi6CdN6ZBQHWHPI0eAe3WbklSuXObt+hl57jV5vg1qzU5Kpg+E+nXSm9nNcOH+RkHbRUJxaX+XcmXV6Ik9zvRuj8Zj8aEBD5Zrek7UkozHpc219mYv6bF7pNhUzEOoBU95tEfRnNzZ46colzp7ZZEdzGk4GDI76TEX0njl9hqSWar3ARN6GWU5N67ncalMPAd/4MTWsmdBXvwNhlOu9bXfb+hyWj/rWkiDsTasTMRAuATPDRMYzmyg+nH7tCmfevE663GX38Q6PPrzN8OYj8p0RTNRH65koTgjqh+GXdgK55hC98lNkvr9+isOJpkLx/C8jZcrNde+7kIWb2Xx8M8PMFuaqrBCoEKgQqBCoEKgQqBCoEKgQ+JVAIPxKZFklWSFQIVAh8DdFoOpXIVAhUCFQIVAh8PeEgJmVB8b2U8b3w2Yzm/udKBddvF3n7+JUnh17m839Fz6fVs77LfosSveMBP0fQNDBuh+wJyIvQkhkm4t7hBCo1WrURRbM9YQkEYkgewiJcgULogI8MUxtCbV6WvqnqbcbZqYYadlm5nVKW1AMP2j3MtHYaer96iVh5nW3m1nZ76Tu+Xjdv1HoZO7v/u7v8q//9b/Gf/20meFtZj6OlX2bIp3NDL/MDCfpHBMzK9sXY6HLYy7iez6lKLckJGVc7xeEl9tRSI9lZtSFUU35J/L1dplINH/3KUQmuXhfDVGu30L3+k8TMw3yGQ5majsWaaXXoiwraK21Lj5WKaXRRMaYp6VW0Shqr6U1WvUWNUuFTcFkMhVxnZV5+vo40YK8fagkDbSEZyIMkiTgpJ7j1RT5WxcGiSUEDZtNZwxFJC2LDMpEgAkWEVU9TJio+Tg+WEjIlYN2IpRZGYvLNCZzBvLYFLFnzZh+sICZeXrM5xiJNveb98+JxVQ87YikPqO5FFm/ssz6qxvE03WJyKpLm+Wvtb398Sfc/eF77L71EbPHfcLESIpUZBWKrzGw8kcjYmagG13RFTGTJkk0H8/DcfPSJYSA/0WExT50m7o9d5sZZs+LO5iZF3xan7LhUx5RNhcVeFlKGUexhJcGUjxvRaqVgl/uqNJMyGlN1KLa/DZT7VjKoCZI1OSEWQhGkiT45ft8OhXeueMuylYkroWg8aLWQHXF9bmYWTmumXm3UoJ0MyvtHl1wlrqZIQWCYYpVih3rGndRd5yD5hfKNrXXUpG6HZY21kSqdmnREAHcpN8/gmadmshhW+owbabsxwkHzBiKOBX3L+If0kadpJ6SyrfZa9MW0ZqIPE1qxtHRIdtbT2Casdns8fLaJi+tbrApcnm51RSB26aj2HX/R3wVM49T2kstOiKa670WsW4M8hFH411qjYxGPRMpOyJlynR8iP/bvns7D9jdvi99W7LD/t4WW0+esH9wRKPR0RTqLHd7NOpNSZeXzr/Ma2eucTYs0enn9AYFVzorvH7+KmuNruKjdw0KU9qTMfWQsLaywnJvidFoyHAyZP9wn0O9txO1u+zu7rCleW5tPdb4O+Jsx4zlN9M7dTQ94t7WA976+B1uPbnLzuiAMRPykJNbLjRnZRmTCMHHzpiKVH+09YhHjx4Iwz4kBu2UzZcvcvG1a3RPrbC3v8fjW/cZ3dui2B3CqIBMfuVfuJCuDWhmmBkvXlH7a2E7qZv9pO/C72SZZRm+h73vSTnp87N0M/vU3H5Wv6r97wiBKmyFQIVAhUCFQIVAhUCFQIXAUwT0x/KneqVUCFQIVAhUCFQI/J8KgWoyFQIVAhUCvxgE7CeG8YPkk8YX62Y/2eekv9nJdh2mn2z8DN1s3ieKQAthoc/7HjeVPf283NvnNm+PImuKUsy8n9vmh+7o4D16h7KnP7wt6rCbUrzdpezG4vJ4L4rH935GCEEH7gVOJDlx5Afw/X5fRGTOeDwWSXBUtnvbaDTCS8/B+3mZJAmXL1/Gv+Xr5O3C7m1mprxMc4m8eJnN7Qu/k+1mVuaFLnPRQybF0uyEp0yKWRCLQjYrxW0L8Zjy1B1RK2b+9GpcuJTl3K9Uf+rDzH56+/GafKaX2p1M8yDuY6anbP7tSmVFmqYikOqY0puJ/J2IwMuyXPOLWPkjL/fXfD1GIhLX+9RrItHUN01C2T/IN5SxIVOc0WDAikizPB9joaDVbVLox2wRT/vCA6ofkqgkfUR0eS7yIgpvx1mKqoaJvTL5UWi0IiFIUN39ipgpeqbeGVH0U7QMExGViJFOJRQTEdYZvW5g7XST1bMdaqfaTFcajNfbDJYbPOrvc++9m+y9c4vZrR3CfkaYidzMg2IaGv5YlLt5SnoA/jQzlcbJy7S/zdRP2C1IYbMXfF6on+yvEZ6vfo5ajHHudSKu20rrYuhFOff8zKeZYWbPt5+om1nZrqL08TmaLWxeyuwksAqT+K1m9XHthHjOSrDMU7puLXnE8SOop2731lJrHRwVGRxbtZlJ91ulmRR3dEkDQaRre22JZqNFPdZYqncZT2YU2rNTRToU0bkrQnNbe3RHhOze5IjheERQAmlIxE8mBFwCNcVukrPSrJMWGQc7exxs7bIcmixpHzbHOfXxlLpIRIUnpIb/WuTBeMgsm4mEbkOR67Mto1DemRVk2rNpU/FrubIZCJc+VmzTqvVp2CHZ4AkHuw9K8jimkIqAbjdr2spjJoOJfFMRuV3WOmd486Wv8luv/Ef8wSu/ye9c+gbfOPUFXu1e4lSyxu137/Anf/zn/PX3f8DhcECh92qieY6HI+EMbRHXUfN7srPF7v4ufRHct29/wu1bn/D4yUM+uvEh3/vR9/jxB2/z9gfv8PHdG9x8dIfb2/d4dLTDbjHgfn+LD+/f5INbH4kYvl/+Ou2D2UCUcEYuEthFS0DSrkkamkzKTDhHLVlLZPnKpdOsXj9Pc3OF3YN9ntx6QP/2Y7LtAWKWhR0IIBBS6H2CYq7r+Te9zTT4ic7+uZbovylmpqGsbDGbl2Xl+DHfp16Jwi+6UkmFQIXALyECVUoVAhUCFQIVAhUCFQLPIxCer1a1CoEKgQqBCoEKgQqBCoH/UyBQTaJC4O8UAT8MXgxgtjgMnpfe5rJon1vnNTN7esjsPi7zlp98mpmMC5H6OW+PaWYaxzvEslS1LPGD9FKkiRCIx6Ja2R5EUrge/ZD+hCz6u92jet19vVyI93Nxn5O2WI5xMg8rD9Dv3LnD97//fW7cuIHrBwcHPHjwgFu3bjEQkfjJJ5/wgx/8gPv37ys3n8+8n49/Usyet8fjvN3HzLx42r+s6LHwMZu3y3Tsoxmov5mV9YUdfAw9ZQ8h4BKZX3KfK3oWTnwZmHA0M+8l4ellZk/1v6lS5n6i8zyinoptGs0FlX7Pc5RFjEtUbqIuytVPRXikSQ3/eqABiQW5W7kupYPNcSjHOp5gSAKJiGALJl8IJoJUa2vq771jVpQk8FKvQ5JAEBlWq6fkRYaTT2UnBXeMKCsGXnqSzrKWZSSK6CnHPeZ6TLlboRFEyKKSqODyjRo7ipxDxC8ifp389RLLCSJ/la7Ispwk5iLypnTqOWtrdTrrLbLlhPxsl3hlg+Fyi/5wzKP3b7H9408Y3dwi7k5gqvzKvITLU1WK3461l/gVMbO5YAJONtX1JB5jh9v5PJfmX/aJLzgr7guWsupupX9Zw8w0d1NJeTnu7lJWcLvN1ZNPmcz0OGl7Tjf1dIP5gzRNVZdeBi4fWu+gcbVGIaBGokhPdJkqVpZg5tqzct5zMV+ev9xXUvqUj3mzWcAkqM3MVBjodhdFggTEpNIUuVivN0TaBupWL9dklucigqccjUY4CbwzHbKfjeiPB8xEjLaSVPskoZjlMCtI/Vcgj8fUpyO62lNNg2I6Y3AwEOFrNGeGHQ5FVu4TB0NMJDAWiUE56D2pNxp0avUyjimWmaktkDZbNDttSCPDyZ6I1/uMx/dIwjYpe2TjLYZH26ysr9DotvBf97y2LP98yrA/ZjKMyrPLRu8cVzde5rWNL/JrF7/O713/TX776q/zytJLtGddfvSdd/hf/uc/4s/+4js83tpmIOJ3e3uHXZHYeiVYXd0QSV0wnk4p9OO5j0Rc7+5uM56MuP/oAW+9+2Nu3P2E9259yEf3P+HOk3slyTuIEw4lDw63+fDeJ7xfEsAPeLj/RLLFo4Mt9gb7ZMKtqEFHhHxvY5V6t6ORDLRgUe9o6DVoX1xn7fp5EEm8tbPD40/uc3T7CcXOEESw2/HnQPSk9c4LRcoAevptpniuuJxQvfpTRe+Nd03TlEQfWMH3rm+mUp71fPYOuy2ibq6odF0TUc19XKRWd4VAhUCFQIXA3x8C1cgVAhUCFQIVAp+CQPgUW2WqEKgQqBCoEKgQqBCoEKgQqBD4FUbgF5O6H/guxA+kF/qifJrF4sT4qeF5xZtfFMpDaMPsmfApl9m8fdFkNq97DlLL/nPdShezeem20nDi4Qfghcg3MMzm4nmZGX6d7OO6i9tdXM9FcrhupiN676iK2Vw3Mzy++/kYXv7Jn/wJ/+bf/Bv+6I/+iO9973slEfzee+/x9ttv8/DhQ/70T/+U//a//W/57ne/i/dx8YN6Tlwex8Vju7ju4n5m87G97l28dB+zuX1hM5vX/Vc7g8/12cE+BMyC8xUl8RVCqoN/8LlGEaqozczUTX4hwUw6Vvr4eOgyM8zmoupn3Cb7zxYz+YgQdXjn1IN2nkxIvMnMXC1FAXXLq3Q+npPJFBDhEUiVO3mk2+7R7faoiawqNKdCRJnbXYxAsIRCMRRBZS7zMzHFCBgpgZrmXxOJUhOZ0hXB1Wo2MDMK7alslkmXp9oLoTmPx/zSfNC40fePxnHwHDsfzx1K3dvLqZiapSiGZq77mB2yqPiqqr+PNxMZ55IqJxNpFERCJ0zBxrSXA6cvr9E602a2lFA7v0r7wmm2hwNuffgJj3/8MZMP71EcTOSuuDkKXN74r5r2dDHZykdUQ6TcV6oXwq7Q2F5fCLKXc1BuvHD5HF0URC3zWFLmdznGsSocNbjcTDydIRZtXqqL2zV9jQJmVgrlJaR9TBfVTbK4PZ9yDWQ8DqGQykT9owsmnCml7GNBhZxlT0JNuvZEMW/3eRbl+iiSxvLYUcuP8ycAABAASURBVK4eXxkohuKqyfNUx/I2M4LEtB/K0gJm6iQxM80NxA8iKwaSeT6cuDykmaEbtarFLZIAjWadZr2GaX+Pj4ZElf5N90TO7WYT/wsQh0dHTLRW/i4nyn+p1aFRa4gMnlLTnl3SPk5FiDaZEPIhqRJqt9q0Gi2yyZTNlTVW622iSGAOR6TTjJb6rK2tcfbiBU6fOUND9Y1ejxURn0kwvTsFabtNe3UV//sMDx7f472P3uKT+x9w69573L3/Pnu790kso1CuWWFk2Uxj56wtLxGSOpOpkYQOvdYaSZbCUU6xO2UlLnF17QoXVy6xorbtR3s8frTN/kGfB48e8f7HH/PBjZvsqR6F7HAw1liHNBuK1VthdX2D66++Sq3VIqnXmWovOz6tXhdr1OiPhuz3jzg47LO1tcO9Bw94vLMtEntEIWxmeseORKY/2n7Mx7du8ImI4aPxEZN8Un4r2v/uRqI1SSXRCpQ1M/3ktUjnzCqnX7lE3kzY2tni8c07DG89oPBvAo9yLIvaE0bw9xmke30u6Iouegki8x9UynR8m8qTomrZHrVvXAffA/4bEAqte7l/o9vnfcwMM3PDZ4rZT2//zI5VQ4VAhUCFQIVAhUCFwN8SAlWYCoEKgc9CIHxWQ2WvEKgQqBCoEKgQqBCoEKgQqBCoEPg0BHTIHEVtHEtR5CI5dEitA2g/Bw7BdFDtB8JRB8eUV6HD9KjDZTniLW40acECZtLK0vWgJnO3sgQDiXgVPu2aH1bH55rMDN3HNh31Kx8/2PZDcbeb2XGbyc/HU0sZYl43s7LdxwxB5KcrspiZ/E0aKr3fPM9C5Ikpf/dVC+A+httdTG1zMUx6kiS4oKvRaLCxscG//bf/tiR+V0WMuPzxH/8xr4qM+MIXvoB/Q2tvbw8zUw/PNSp2UYqP6RiYzdvMDOTlNm87KWYmXMuJPo3l7e6rLrhupjgWQOKehdZY0yOERJSB2tBlKk24oHhqdD+HyCVXXbc7gfuosfB1d+NC5OhjuqArKk7pq1JNsvhtqoXn5TieaU1M+WAaX8RLDAVOqHiuUfl67yAfLTtBPuYGMXJJSEUqRQgI/1QkU0IxK1RNyKY5eaY9XPoWmAizpFBFpe/bkHonYZ9qzASczImK7TkkljAdjslGE9Z6K2w/eoLYHWqWEkXcBBLSpFauV66QlibEJBCUo2HyyZmMJwz6A/JZLouVbQQjizmZvztEokVyy8nJ8LkmwiDRnEzxiYopsmwBdSRgysvxLMcACv2EkNGsT+i1pyLUEpZW60waOfcbM2pfuEi20uHe3Qc8+PEN+t99j+z+vkhgFE3xhK2/x6ZYfisjcAwCROWIrqCcDKMQsajNRq6Ecq17kghvzSdYlBfKP2oehSQnj5kkx/dJ9ITlMfeSovhmQaHiXBTLXdxWSAdjcUXVNbL88rlovomPqQ6hjGNPvaOpVyl6qC1XnqjUKGrQLd00F1C7xCT+WeXi2EbVQRMX9iZJtA7eRmn3+UkLATOJ4njp+ZqZcouApMQizuft48tqqN114WnKO5EtkS1obkkI6qZ+spkZPie0JsgPNVlioDmLHWQ2myiusM1n7O/tkml/1QpoKlZtljHa3QcRi/WiRnY0YffxDvs7+4wmE1ZWllltiSQ+OiTub3Pl3BrXrp3n7PlNUtm3D/bZ3tUe1148tbLKZmcdO5yKhO0z3T1k5u+C3ptc2bRFRKfaw7nI01G/X/56+y0Rzw8OD9ifTDlUXu/f/IQ/f+uH/PDGh9x+co/++JC6+gVrUEvakgZJEqjJdurcFayxRL2zzJLGFlr0um06rab8app6HbMmjUaHqd6lEBK1tekfDfjv/4d/y3//b/9H/vKvv8ef/8V3+H/83/8Nk2HG//w//Qf+x//h3/HDH7zNBx99wnsf3uT/9e/+PT/68TscDUd8cus2UXH+5M/+kv/pf/x3/NUff4ebej/++P/zR/y7//7/za2Pb9FqNBmORhSa99rqGhcunGNpucvOvsjcrSf4X67x9cpFZmfZBLRUw9GAyWRErZ7QPbXMua+8zNXfeIPe+XV297a5+dY7TG49Iu6OMZHeaJFzX2vfH16Wa19gBv7ZUJj2hnSBoF1QyFjgVXRFadpC5Vbx98QVk5dLEoJa554mLdFcXTxfU1+TzXWp3s2Lp2Jmn6o/NVZKhUCFQIVAhUCFQIVAhUCFwN89AtUIPxWB8FNbq8YKgQqBCoEKgQqBCoEKgQqBCoEKgc9EYEHYPHOIOiReiA6gdUAckqAD/ISQJJgZUc7eL+oAO/pBNs8OkdX0qbfZz/ZZdJzHBLN5n0IH5sdqmZtOxsty4SdP/HI/t82Fp/05vub2+NTudW8KYU5QmZlIl6KM7TYX9zEz5jolEeDjuNTrdXq9Hk74/st/+S/L0n8V9Icffsj29jb37t0r/Z08uHXrFv/hP/yH8ldGHx4eljmYzednZk/HNbMSa4/v/bz0HNC1KKWWOZ6su20hC7svjYvb3VaKKs/ZVId5Hj6ek9Xzuc73gNm8jc+4TsZauCxsi/rTMkoTc2caz6SqQFW8dNIDK/C19TYXVfA20yNIzKysSy1Ls9JKM6nRsIQE9daeLJRA1J7x+aoHpn3r80pUJsFIReDW0hrmjbnWW8TxeDAgitA6LQJ/+8kWpp9Wq437eRyPaT5e2SliRB8Nr4YkKGZKWpOkKeU4sgU1GuDiDyd5okibQhLLPAuiWJ2F4P4WMEsI2pNmATMrBV2F+kSRrTEbkjKm1SxYWqmzdm6J+mYLTrVoXz5F69w62/1D7n98h733PmF6+wm2PyWZJqSxJnJc+13EdhTZpbACrbyJwg0Mx8t1ZYfnkSSBohxbfj5tyocq8lYfA5y7Urbem2eXt8hNPh6vtLtj2T/iuAXN0+2FcCi0ZroVIxAcA4mpFiUci+tmpqC61Sd6B5C/YSaJz+yx/IstmkWZe+ENEkjkF0zZStAGVHqaX9SqeLMpTkKSJIpqkuPb1TL3eb2cj48lUQdKwVBoiZdzwS/38VLiatlX+snbTlaUqv+FguFwQCYCeKXdZiPUqR8OSA8OaGdTEbx1UIpHIorHTjYLR9+T9TSlJzK1q8+muiaWi9Tc2d5hT+TtoZOX7QadS+cZLNW5ebjNSHM6deo03aSB9Uc0RjNsMKbQ+1Cbzggac1l7ZV2DnZLPqVaPYpLh374lBhqNtuYbaGrMRrNBSAOWBL03Lab9QD5sUkzr5LOEbCZ8rU67tyZZkW8N/5a7E6qJ+uUWGWt/h2ZKrSV/7XO9lCKGIzMRrTs7O+WvgR4MhuV6v/LSNQ63drl09jx1S/jed7/HH//RH2ucnO2tHfb3D9jb3eWvv/tdHty7z7g/oKH9f37tDF+9/iV6sUk9CyQZIpLH6rNN0M94MGJfBPv+3j7+Wb2zt8PuwX75q6YxRM7PGA2HpCHQFM6pPk80PFnDWL50iguvX2Pz6nlmmsu9G7c40HuYPTkgTCKJf22aBEyBJNp+FL5Pj3dfRDtE6xZUUF7yK8vF47hBPr6PVChjwz9rAsIe+bvLsXj73M8NHF8n9WNTVVQIVAhUCFQIVAhUCFQIVAhUCPySIhB+SfP620qrilMhUCFQIVAhUCFQIVAhUCFQIfC3ioDOnTHTQbGimtmxbqotbj8gdkFtEgwzCcfX/FT5uKLC6yr+tm4/sAbRGYrrugvlNc/JVdPDRQVmVspJ3cy8WorZPFZZOfF4FlfExPFYi2Zvcwk65DczHdIXpZhZSZSZGW+++Sb/6B/9I15++WV+7/d+jy996Utcv369tH/729/mlVde4dd//dd57bXXym8J+69W7Xa71Gq1Ml+P72I2z9XMSvsiB7NndSdnF/ZFaWYL9SdLQWUYTgwYSJuL8wum2lxkW8SQv5Ni7u9i6BImZqXmlbmIpBFac92DSTtZV5jSctJW6h7GxVvdaSFeL6WkPsqIZZM/ZC8Lz0Hi+lz0TAwT8ZKIxJuJECpGE/LpVIS72Bz/P0S1O8/iBItj7GSniez1bwWnhZEKg1IUN4ggLKaT8t/aPbW2QltkVlukW6p1EseIaQxPrHCyUWQbMvq3O8u43hCMUEtI61rXJGBmJSHqUJl8tWEEgXKW73yWzC+ZyhjC2Q3qNe/r/TWmmcnscqKXcggijEKcYUzAhqKO+lg6YpoOmS5rf15cIZ5fY1+M28ObD9l+9w7jDx9j9/qEQSy/jWiF8lQEpUR0kMRgRY2Za8xCEkPA5xuFDRS4xPKpfOQfZCpFJGDwukpTaYTjePJjfpXksQaKTvCboqij60XMKdwW5Oui8SmUV5FgLnlCVD0qZiGXqLyQRFQRrlHrSVZgIvBDhCCbFarn2gOSuBDhhcbyORh6j2dTUBtuL/NSnpovGj8qtouiyWgSvws9XKJKFxWl32KuKsu6j6A272amyEiOy0VdbR4hRn/KV7dMOCwuRIMchv0hE+3nVPuqK7kYGnxlaZ03V9a42K7TSjKKTsJBktMPGTNt7EKEYxyPqQuHmsLXa002Ni/Q7GyQpz36mt+jOOGj7IB3bcSPJnvcHB8w0Xqs9brM9g6pDye0FaMpArgjqW/tsbQ/prc7onc44UKty5WVTZZrbTq1JiudHutLK1w9c5Zza6ustHu0aj3qLNOYrdMpNmnF03rfVklCT4TqmFqtRUtEsonUnmn9ZiK5M5uxO9rj/sFD+sUhg+kOX/3qdX7vt7/Bl9+4xuULp/m93/02v/vbv8W1q5c5t7HGb37j63zp+st8S5+735C88eorfFGfv6+/+gW++ZWv8RV9Pr/yystcvXKR8xsb/N5v/Cb//B/8Q/7gN36LX3/jq/zzP/hP+Jf/+F/wtS++SVs5hSJguWEq25rf6tIqS70VxrMZj3a3uHP/Lo+ePCbLMkI06mmDmiSxBL+iFjD1tdlcpnP5FHWV+0cH7Ih87t9+yOzRgcj1XOtrRL0vhe9r7ZtM75gs+H6Memd9X1sZ0zxsKa4FPXQzl/mT6M3SyxLMpDO/nm2x48a5uXpWCFQIVAhUCFQIVAhUCFQIVAj8SiEQfqWyrZKtEPi5EKicKwQqBCoEKgQqBCoEKgT+LhCYHxKb2dMDYzPTQFbWzealDDqoRhKfE7N5u5mhDuUZdHx22oxfZmpz5W8g81DPxjSbx3pGSEUfdh45grea+RNCCJgZJy+zZ3UzHbVrAM/X7Jnd/Rc2s7mPj2c29/E291nE9/KNN97gH/yDf8ClS5fY3NwsieCvf/3r/M7v/A6/+7u/yze+8Q1+8zd/E/e7fPkyX/va17h69SpOLno8F49pZmXOZubVEmtXzKy0u5+L2xZiZqVqZqWPmZV1f7j2TIznf1AdgvsLO6GFqUSXzykWwl3ii2ruqTZTm6uluP6cyOFE3TyYi9tUKhrzAdxPIpt2FIvLtBZP9YXiA/mgnqNK9fJ0JBEnAr0Zkb/WqJOkKdOjIUxmMMvF62WIm0F/KeiWAAAQAElEQVQTxP0KjecEZLmWeSRRgFQOSQE1C6QawwngVCRMPUC7UWNpSSRWp4UlgdxJwmCYRAuDkzNRBFAhiSIVC/VTOHy8qL1XaD7+64ijE5HCUcNruj4DysvMMLNSf/Z4Vl+s87z0ftGHlWvEvbxrkGYalzgVGXXEcLDFqP9IEOwyqA3pr0B2vgcbSxwpzye3H/H4rZscvHOHwa0tpk8OiUczxLkJM4XOFTEmihrKsTQFfLSowQrNMRaZ2orSZtG0nHNxEqyUwvub+s5FETVnUyGJKnRHBLipEiQqoxXkTlg626m6mWIcCyLHzPORRMVWT/niEdDyEf2nTDIqlygyDpz8DbJZUchRJJtyRrkbqkviU8nJRTiidm/z/appYmbK0hRZ3aNUTD9eRpVRSoEpZ0oPVQlSJV6qr2ApR3DPWNYVy0u5FpK5XcqJ2451pV1q5k4+wXHO8HDAVGuX1hMaiXF9ZZ2vnT7PV06f4cpSh4ZlJO0aWStl1kgQX47Pqej3qU2mpCLHG40Wp89fZvXMS+StVXYxbk0OeevwIT8e7/Hh9Ihbwz32Roe06impyN/0YEBvOOW0iNkzkkt5jdNHBUvbI7qS9bHx6sZ5zi9t0Ap1THu822xyYXWdU+1levUezWRJ69FjsG1MdutMDhvMRg2K2GI4mGifFBRap9l0hv96dK0I43zEvb17vHv/PW7v3qI/2uJrX3+VP/i9X+OrX36V69cu8E//8T/kP/mP/4A3X3tVBPAqL188y5vXr3Ht3FleV/ntX/81fl8E8VfeeJ1f/9Y3+NpX3+TNN9/gd37r23ztjS/xj3//D/hnIoB/48tf49r5i/yT3/sH/Gf/5F/wG1/9JheF7eWzF1npLLMuov3Mxlk218/SanSIIWEkMv5g0GcwHBJUbwrbNKRa/QB6lttCnz/T6YRZGklOdVm6sklzvcdwPGTnzn0Obtyj2BrAWAudGcTjPSJVoGi75sSsKDENWivkVopGMItoO+GuXqKH+bgWSpfI/IqLzTSvHj9N7nasV0WFQIVAhUCFQIVAhUCFQIVAhcCvFgLhVyvdKtsKgQqBCoHPiUDlViFQIVAhUCFQIfALQsBsfjhsNi/nw5oO6WMpfqj8opQ+8jd71sd93G72zOb1n1e8u59jn4yX5znFsfhhucf0difaokiIha20q+4Eg4v7nGwr2xW8tHtF4rqZEUTgmT2fu7dFkRXBAon/WlidtLsNXe6fhEThY3nAbjbv6+0+tlxwH6+7uO42n4eXXve4rnt7VN6uL2wew/9dW7fVajUvnoqPZObPY5PmNGcCooiFY5sKj6vi02/1l/c8d3l4Xu7vWKuKBZELHrccxj1/uljp5z1dYonLs2SixgHTTxSealRTxC/zh8TUZqanqSJd/MjcTRNTNJxc9TJSQC0htBrURQLXSViqt2mGGo5ZIXK0yGblfjHlb2YkIZAmKanKoLqFchC8PWpf1WVvSEaDAROROD62JZq/fD2mmZV9nYjJFTvzb5FqHo5X9PE0jo+bibTLJYUIOE2QoH7zkcDMngrlNZ+/+5mZ5jqv+3hR8Rbi7aW7fMzcT/OXIRjUUqMuwmk82NV8j0QEDhnEfbazbZqXl2ldWecwzPj47m1ufHiTu99/h60ff8zwk8cio4bEQ5G7owITKRUmkM4ilkWcp020t0MI+Pi+Nxwrw1R3UeG6gFKq+Nb1Mkox2SzirZSXGrweZDEJmoPby9jyK+fpa2qyuiSaYwJFAIUiV8xcGJfiuqTwmALA1wjlGKVHoqJEvI+P4W0uWgTZoqjmopRQC5j2j7dp+Ke4S+HpRJRKxH/QU/kgmQeWQUl6R/mUt+bjni5qLE2xtDEPJ4u7l/NU3iiiTMfPuea4aYqQy7M/YnI0YjyZMLOCpFXj4uVL2vKp1iank9ZYrjXpkbCcNOhKGqFOk7T8Bm9nPKMnIrmp9fNwI+37R+Mxt/p7PJr2mbWM/nQoUnNEJmLTvz0fB2M2m0u0BzPWJgXX6h2+0Fzl189c46VkifN5g41pQtg+opMFVptdxqMRdx/cZ//oSHEizBKsaGhCbWZZnbfeusHbP/6Ejz64x507T9jd7VMT0VxkEw73ttjbeaR+A8wyjkRM3926y3t33uej+x8RQ0YIObVapKl8m63A+mqbjbUOaytNuu2A5WMGe/vMhmPyyYzpZMx0NqHTbTGLU4aaI9pL66c2uHjhIhsi0XutDp16XQR6oJkkIqybnFnZ4JXL1/jqa1/mC1df4eKZC6x0V8inka3Heo9qDU6tb+B/iefCpQu0Om2SZkPLWBD1nvvaZbOM6XDE4OCQmT4bmsph7cImF9+4Tn2tx+6BsL9xm/G9JxS7U2xQoGlj+gmWkOUzvb8FSTBJ0D7I1WKUl/bM071jETWA/AQQ5ntf7VTX/zkQqGZRIVAhUCFQIVAhUCFQIVAh8BMI6E/HP2GrDBUCFQIVAhUCFQK/0ghUyVcIVAhUCPxdIhBLpmExgklx0Xm2DpLjsTgJNZvpUFokl5nprDkQkgSzuS9+ydeLv6ksxnqxf9ChdlHkZBrfxf2cVAtJQpqmpbuTlGZW6p5roYP4gOo6H9dMSvvikfscjtuKLC8P7Z2ZKQ/v1S+KUHI2JpvOcD2Xj+t+1u4xg/lTUeXnY3l90Vcj6sBeJLC3qZ/H8Xbv4Tl5PVF/r3ufVKRMmZfnKcmzDM/J+7jdfaLydf9Evh7fbZ7v03w0F5O4j4vbfRy0HlF5lHFcPyFuOymOaRK89zNrplycUEhFNvsaROXh83UPM414Qtz2ecTHcSl9lQ+LvVeWAsBtGsczMbO5mz/nqrSoqR2LJuqaVgJS7cVmnUS5DvaPMJFWYn1EBGXlt3zFG9EQRjXFTMpYBbn/2l/VM0WdaPyo+QcCw4M+DZFqq8srHO4f0BHBE5IEdSeocwgmNRLVx4B6vUar1cSO7TKpHXFNwVWJSfw2+QRMsRxPM3NjKVHzdmwL7XMXz81tLu7gpYvrT0V9hBgxQKZ+rrebbc6dPc+X3/wSTb0a490HJKMtkWQFw5UBextj8leWaHzpAqO1Nrceb/H+D9/nk794m50/f4/Rdz8mfvgEtsZwFIWjkYoETvOApkuZg0XtcStJYfGR+JVrKuIBydQmV8q66xJTniFCKCQqEyUcJBYToZ0Kq3kZigSLpropfiAkUIj0mzGZ/9iEaZhCEgkWMDPQnSkxX8Nctkz1qRVMRf2OZZ9aZKZ1yZJAfiwxDRRag0L93T+rJ2T1QJYaGl6DKr6Y0kTvTvktYsWBnPLb47hmev0SSUpUzngS+FUQ5VdWFdstmq4Kw8zKUo9SN1Nd8RWkHA9h5G2FIsxFZuluQwS8zQoajRqt1S6TVsIfvf8Wf3HrJt+7eZuPP3lIfRQ4tR9ZfTgg3DsgHGSc62ywIjK/ezBkaTylIQL5yaP7/PjODW4ebfMo77Mz3mNwsM0FYfNFkbgXqLOSp1zsbvDqqfP8/uvf4KunLnNuUuNK0Wb60SOWD+Fyc4MrnXVaIkU/+vE73PrkJnefPODO3hPu7u7w8Z1tjoYps7zDRCSwNbqsnz9PrddmmM14srPDg/t38X/TN4QRZPvMjh4x3L8v25DD4S77yi2v5fTWlpiqD1rfaTHjYHTA0XQfbXWO+g8pin1W15X3aouN1TUaSYvV5Q1Ob55hahnWMQ6n6jMb4msf6g1IapK0RLgoMsE/Yzo+Yn93S3gckMyMpbRHXVjUo3wzrYT2xEp3mWvnLnNl8wJrveXyvz8FmT6zx/gGj9KnkxHjowE17fFmEWjphWhoo5mBbXTZeP0qy5fPMJwMufX2+wzfu0XxsI8d5Viu6WtfhJjoIy3FRNbHEFAINWg3LfaJylzZL6QA7U+JSswfz8TfWf9s8VIT1R312aeBnrlUWoVAhcAvIQJVShUCFQIVAhUCFQIVAp+OQPh0c2WtEKgQqBCoEKgQqBCoEPiVRKBKukLg7xaBITpGluhA+acPZISQSAJmxyfMn9bnhM1s7lcePPP5rxf9/fA66BDcvwF3cHBQftNsOBxydHTEyMv+EU8ePSabTukfHjIcDHCyut/v4+LfxnK/Q/V1AnkyHnN4eMBEhMhMJOeOyAj3H41GDNTXfcfy2dvbK8fyb7b5eO4z1RhPS+lFnpdjeY659KlIavdxu9ed0HVx20z+Lu7jMVw8ByeG3cfbvI/P3/Wp8jvUfO7evVvm5Xkv2j0/71/G1Ziuf6YsxlX5af5uc/H5u3jsra0tfvjDH7IrbBwzXz0zO1578+pzYmZlm5k9tfs8nlY+RRGdUVrLLurmRKF2Ymnzvi5lRW1lefwws6djhWMd/wZns0EiArgYZ7RCgxqJiJmiJBMTjNRF/okhDeppnfLS3gpOtMhqInmmRyMSMSqJfPf391hdXaWmuJ6PmWFm+DdOozqbWUmoOPZSyjaTXW8JSZKUBFGq0jSGzOXte9nMSn3xMHtW91fIx/I9tRDHxW0nJS8KfD8o1Xk+SkjcEb73Go06F86f4fL5TbqtQP/oCaElXM40qZ9tYafqhM0W69fOsXbpDOKnuHf3Hh/9+ANu/egDHv7gXXZ/9D6jD+7A4yORwTnpGJIsIcTU0wE0d6MknsR1qRoxk0Ei/opSQiRaLNvE7uKXk6zRfeQa0YMgc8AskYtKcVOWFQRJIkk1wVo06i5qq00iqcvUqM0CDeXUyBNqImNrRTovlWPd6tSsRk0rn5CIXDPINZTIPPHKmkfQyAmmcVE7qllI9BnnNgO/lbuhOUSvBpnm4rVS5INf8lPyKCiYElZdUySA+kjK/ipVUxMuwXX8UqMXEu+DP4IqwfSAfDaVf0GSBPKYs9s/YBwK+vmEo/GIKIxWai1qh0PiziGz/gD/94J9f1zcOMWpZosV7d/lVoN2u0WsG5MkZzwd09K+//KV6/TGKZthmTVbwUY1jnYz4qwlIjOQ5l266SmKUVP08CqNZJ3lzhlOb1xhfe2CPmNzPvj4Pjfv7bA3Mo7yFvuK9+SwYHcAWa3H0rmXuPDlb/HSt77N9W9+m5e+9A3WLlzj0P/WQLNHUm+QaZ7T8RF7Ww/ZfihyeDpiY6mrsVrlZ+xe/5B7O094585H/MVbf6nxPhBR/IRRfig8xoSlOkqdvFWnaNa13zXf5a5yOoB2IvK5CbWUgkCwVJgGIBCFd0HE0kC706Lb6dKqNzEtYzHNmIjMzcYTWrUG506dYbnVo0FKqk2fKoJeQjJhORgcMhwekWdTgkHMC1JLSAmkev+bwr61qrmutOidWWPlzEb5retbH3zE3o07TO9vE3dHpNrHaVLXPqxh5jmiCIbSnAtGUMX3kNLWQEiUbPnBoZmojGWD7C/c8bhuZsdaVVQIVAhUCFQI/BIiUKVUIVAhUCFQIfBTEJj/CfmnOFRNFQIVAhUCFQIVAhUCFQIVAhUCvxoI/GKz1LnxZw7o58VJkhB0kO1OTkQ5OeWl2b2WOQAAEABJREFUmWFmMptzYJRaWZfp+Ha/Y/VzFe6/EO9gZiRBB/cSt/vYfgAenfFS4unxN4G9DV1eunguXvp5uJWZeSOKlZQ1b1vMy3UzK+cYRa6hy20+louZ4aWL2xfik3abS9lP+ZTEnGK4zXX3NTvuL6LY6wqvrhFvd3HfF2Xh53bXXVxf9F3UF6W3uX5S3Obiubnd9YV4fSFm8/w8FyeBnQB3v8VYrodgyM1NPyEe50VjaRMen2b3tp8gKo4ZCnuug2rzGxVzURILvTSk2psifdJ6Hcui+J56SbxkeYYlgcTmEhTX1GEhFKY1EH8iG9EIGSSSGolIm4TZdEaz0aQmooxIuf6et4WABcO7oUsaHijIx8XrTiCnISHRe+O+Cg9mBO+r0sy9KC8zK+3ethCZ8MvHK7TPvVxIcby3nIhWE9GCpiJB+8mZqwTa3RYrGyucOr3B2uoyqYipYtQn2IjWSqB3sU3zcofsTIPxRp3xWotJt8H24IhbH93i5g/f594PP2LnrU8Y/ug2xc09wl6OTVMoauQaM0uMvJxwoalFTJiYmXQwt4eCTGz6LOTMjvU8iYjjoggohnRQ1t5HIlLNyq8Pq9F/hXCWEiYpSR+SrQnhzgF2W3m43DskPBqQbE9Idqcke1PCwYzQLwhD+U8TzblGkksUJxFZnEwDYWYkip1m3p5Sy7w9EemfoFbQHArlXpjyMj0sYFq8oNyCSisQzxvV6N+/LIiaW5QxBtkM+cayPWjfu8lLky4XQjlT1DciV0lUBcyiBILGMzPmP6BgWApJPeDE4mQwwLKMmE3IRoea25iu2rs1E2mZkjTk1zT6yYwHgx0m8tMS0dK70Wg2tEdyas0ap9fWONNe5ny6xPXly1xefonNpZdZal+mnp7VgGegcV7E6mny5kXovsRQ9mn7IuPWWYa1Dab1dZLeebobL9FavkJ7+Rqd1Vdprlwr7Y8Gkbv7Ix4PCx7PUrYaGzxMN9iurdFvrHNUX2OrWGZr1uEodhlO4c6tu+w8fEQjm7HZaLFcwO6du9y7d5v7e0+4d7TLJwdP+PDJHe7v3qE/2+fJaId3H9/mr26/z0ejLfbaBeO2kdcDSavOVn+XPI3U9T40Ok3qjTq+FuToMqLexzwYQbgkwslqCbOYMZ4MhflEvlmJecgj7VqjJH9rMdHeKojDMaO9fRHmGmMyIRYZTryjNQyStF4j1FJyi8zUlklqjRqdjWVWLp1h9fIZsrTg0YN77H5yj+LhAWFnpD0aMI1h2nPme475ZfgP2l+mTygj6Mci+HyCPhN8r5Wf80XEPyt44TIzzAw9qK4KgQqBCoEKgQqBCoFfRgSqnCoEKgR+FgLhZzlU7RUCFQIVAhUCFQIVAhUCFQIVAhUCJxDQATPoUJiffpk98zl5uKzz56cddewMJ/z4KdfJGO5mZuo6F697u4up4lKv12m1WjhBliYJtZoO10PACbblpZ7sRl2H7U4GJ0mglqY0Go0ypttcDxYI6tNsNstvZ/ohfbvdLmMkxzF9HPdZ2Dm+Cj9gV18zK2Oa2XELz4jBY5uTqJ67OyzKhe71hfg4Htfr3u6y6GuK5bksLS2VObuvt7uv62bPxnebi7cvxFt9fl53V9ddzOy5/M3mdZ+/i/t7LNcdMy99jV3Mgjf/hLi/Gxel658tHumkyLOs6iGiTMyFDGCAmc0Fc6pDT0Bu7mPydfIDt2rdgwiuusidVPu5ndapKdfcfw13GQOCuace6m/q49/Q8xL5+2/5DV5Ocxpi3Jrqn4a03E8+40Sdg+LgxApgQT3NQHH8mZj2lXT39ZzK3ICg/RKSgKnEDAtGYvI1wy8zk9lFNvmEkJR70UuTn5m5m6arN0vzdXxVyGb4D3riJJFyJZgIPk0uMZkiGQVB70hvbZUL58/T0/tQn44J0yNCGFJbKpitZPR7E8abKXZlleLcEoNWYF/E4f5gxN72AQ/fv83j77zL/g9vMPjwMdPHQ5gkyiloBON4QQhETBgG5ZTImnirRaKk/PXJXsqOz8lFvmoEZ1pdSuJXDhP1OZqR7Y6YPDpkfG+P4c3HHL5zm93vf8iTv36Xre+9x84PP2D/nZscKr/Dj+5Sysf36X/ykOG9bSaP95ltH1Hsj7H+jDDIRQxnJCIkw8j1HDvKsMOMcJQTxso/0/jKyzGOUsH0oxnJZsrRCll8sxS55urOGZGcqAZlDUTZC4L2SYhI18OD6bPD1M+klyI/KPRUu3BBmql0WAJoTCgfqgSRurWm0Mwz8uGEpaRGR+NviKzc7LVYbddJk0hrtUPj9DJ2qsuwYzyZ9elPR+UozUZTn51NUB4NC4rR4mx9jbNhnfagzdnVl+n1LhPqZ0TUbzBO1jiSHNbW2a9tsJus8ygu8TAs89CWeBJ6bMWOyNsmS+e+yNlr3+D81V/jzPmvsXb6NVqrFzkqajwZZzyU3BrMuKFt80G/4MODjE/2Z9w+jDwS+Xt/2JJfg+2hce/hLrvbe3STOhe7K5yyBtOtXbYePeSxCOCtwQEHszFD7e67T+6K3H3CQ5HC727d43+98Q7f2bnJu8OH3M/lh/zilN3hASOVeQ1iI8Uks3wmKHJwwJOEeCwToTXKp0zUnokEtlDovyNGiDlxNsX0eeJEMJMZ44MjDp/scLS9QzYckmoNE2E7D5mS1FJCGihCZKo9MlXc6XhICNAQGd05s8bG9Uusv3yOsU3ZefSI/Rv3mN3ZIWq/yoQVAY2uxA09SnHNtG2C9uS8NZCoJSlt4PuLT7nMTLHmDTYvqmeFQIVAhUCFQIVAhUCFQIXALxMCVS6fC4HwubwqpwqBCoEKgQqBCoEKgQqBCoEKgQqBYwR0cizN7Plj4SiyYi5q1L0gJqViOsU2M8zMqyKDnP54Fsdsbi8bP8fDzMpYZvaCdyztbpznEnUOHkmCjryVX5ZlFHmuQ/VA+c2nWMgfwnEcM1PdvHspHsMVn4sTr6677aS+aHtKfmqcqQ7//VuxiYiCEIxC4yz6eOkx5lKwqD+LneN5+q8JXsT20m3zPsJOYyz83ebtHsdtLidtL+pef1G8z1w8tjDxirMGKks0fDwX1Rf3Ih+z0qPEzWyuhxBINXcfh7+ly2MtRIsq+uT5wD60j16KV7xZOZvINRcBjamXt2tDlMROrV6jqTw7aY2aCBIBX/pod2iI+d4xMyyI9DH9r6NKswRDegHj4Yh6vU6iGDLS6/Xm+yqPmBlJmhCSREMXeO4BxYqQTWciYdRuwSOBcpQDpr2CyUcSpDuObpMFY36ZGboliuYKVjaUvqqbzes+nos3BtmSkJBYQrBAEgyZUFZCRB7KSVCRifDLpdRFjp85c5qLF87QFKF4eLhFv/+Ead6HZka6Esh6OVu2z6AbaV7e4NTrV+ldPUs/ZHzy8D433/2QO999W8TrTYqtCanI05rI2jQ3EidH84B5KQluywxvq4nEqmWB2iyhnkm8nCbUpoHaSD7DSCICNh7MKPYm5E8Omd5+RP+dD9n6zg949Od/xf2//CvufP973HjnR7zzw+/w9o/+ivd/9B0+ln7zR9/lxve/I/kuN7/3XW5976+5+73vs/XW2+y98z5HH91kcvs+swdPmD3aZfZkj+zJPtNHe0webDO6u8X4/o7sh8SDCTYqSPxbwso7+B7SWka974jE08KC9OiE4LEgjBHGJvRL8k3+yAfZ5KxC72Bpi6pK5CcLz0jx+aqVY7ifi/d18dUMkNYS6klKy2qs1tqc7/T4+vVXefXqNVq9ZaYihfNWi2R1mbDWo1hpEnsNOivLNPQudCWnmx3ONnu0hf3+rV2y/UA93+DJgzGzrMVA67E/yUTGjrl9sM+to31uj/qSI24ODvno8IBPhgPuTsbsJXV2rc6HW0eMWquE5XO0Vi6ytHqJlZXz1OtdkkabQvtu3ErlkzJMUF151RqMtD/2+iI9te79rM6TofF4YNA5zdEEcu2lXqPHlY3zvH7xOmvNNozGFEcDanoXWyHlw/c/4OM7d9geDxjUA1vplO9tf8x/+Piv+Iu7b/PR/gPuap8fxTH9YsxOdsSTrM9OMWIvP2KSZESxpiaMNbIwyBhPpsz035MkTen2ujRbDfSagdY+RvkXGf4ruQeHh2zdf1hKpj5LvR6p1keOZemfQ0kamGUzxRySifyti3gOgdJWpEYi8j5ZbXP2tatsXr/AKBtx68OP2L/7iHxL7+UoA71LEVNh5T7SQ7aIUi5FGqWi5/yOmJk+E6wseeGKZT0qzFwrq9WjQqBCoEKgQqBCoEKgQqBCoELgVwgB/ZH6Vyjbz59q5VkhUCFQIVAhUCFQIVAhUCFQIfB3hMD8sNjMCDqhNjP8MrPyEFnF8RlzLOve5mRr4QSFGqPK6Ebm/l538tJLF7O5vXQ5frj9WC0Lry/EDWZW5hLmp+/lgbWZbBaIIkicrPQxOL6877GqXAucFC6KvNTzXAf3ytHbcx3ue79IQe6H+ZKQWKlH2bCos3X1L8mdotQ1pAiNGo1mvax7nFLk631d/LDfSwuG62ktJSiu6f9OTDbXncRxe5omlFJLMbUvbHbs5zmEJOB9rGyXvwgg110SEQsLMfUx+bi4/0K8bmoLWs8kCZiBbonmJ3LK8XLBcZGUOmDmXpTXwlZW9PC6i9SfuM2e9fuJRhmixkToBeWkqob1PCK+hzzPeNx/vo9KDz2Oa56f1lzO+BKpoczTMAJ+uV+hWiQR5kFrnMwy0kwiPc0LEaUm3ygf5pepEKYT7ZFc8dOQqM3Y2d8H4TWajRlPJ1y6dIlE5FmUO/LAoyiXKNIvqjTACnASKGY52hIsrkQkEj6v0kkP6VFjFcrHy4XfXDcKxXPxeqH4vsdddz8vM8V3EYwKGwgWNK9ADQiKaTkk+klDjUREYWopLsEM/7djJ3Lwb0Gub65z5fJFerUaWzc+Zrb9mF4649RmndULbWqSyfkGu6fh4EJK7WsXSL58maP1Ng+2trn9nXfZ+d/eonj3AWFvShgn2DhFLCTEACJOEYEqhg2bNQiDGmFYJ4xSbJDCYaLA8nsi4G4P4b0dih/dY/qdjzj807d49L99j1t/8h1ufuevef+v/4oP3/0eT558QtKacuGLp7j+my/x2u9/kQtfP0vtXGDc7HNYbDG1A8bZHjvbd7nx/g9593t/yY/+/E/48Z//Oe/+1V/x7l9+h3f+7K+48b0fcetH73L7rXe5+f0fc/O73+fWX/2Ax99/j6P37jC7uUXcncJEOYqING06MxF/NiUPUwoRhzhxaGDC3CXRVBLN29cBraM+gIj6DMm1WJkVZMEFck09s0gmQlGhKYJ2loZB4msetR9NfYD5U2MgErUpArRTb7PaXubC0mls+4i4P+RQhPVdyY3DCU+mkV3tg33le2gZh9mYg5IwDXTHkfVhwcvpCquDOsv5GnW7wOFsgxvbBff2DzmMI5KNOr2XVmi+1KV5rUPv1SXthzrJmZTTX4Wu99MAABAASURBVNxk4wubrFw7TbbUoK/9XT9zjqNmj0Gjwzitk/nc9e4l05mwmTJLZhyGIY/Hjzjs32J2dJd0esByLXB+fZ1TKz2cLC0aS9jaZdoXX6d78Qv0zrxEo71ByJp0YpMvXXiJ333tTX7z8nVeTnokj49ECJuI1ZQsbTCqBx4XR9wudnhncJc/ufsj/sP7f8UPHnxI1jIm9YLHeZ/3jh7yvZ0b/GjnJo+zXW1Tsc16z0c7u0wHI9rCudtaopY09Y6lem8iiYjbWruG1Qpx0IcMRYbX9dm9efoUFy9e5NSpTWaad6g3aKi/4Kd/cMBRv08ajLrIXhMBHLMJdcWKiZEHCI0azdUlklNdYXqGUy+fFylc55OPP+Lwkwci6CeIcyYzYyyJ/m5Fo7y0h6LvJTn4r2D3eF5qC6LEMY1rNvct9Fninx8u2pR+y2XexvHlbS5eXZQv6l6vpEKgQqBCoEKgQqBCoEKgQqBC4O8bAf1R+u87hWr8CoG/bQSqeBUCFQIVAhUCFQIVAhUCf4cInDgL9sNfl2ejeaOJjIg6NA6EMBdVdHvb3PP5PvzUNnSZzfu+2E9NP3nL18zmMW3eXOYhW5C4xUw5ilwzs7mfGz1r2eZjeP7eBsFAN6Y2LxP1CSfE66nPU426SYL+F0O+o8GAKEKRWMhmOtwPqEVkm3Gyv+tJsNLusZIQnvoG5aRMNX6k1BVXrmh4vAxSfGzv7/pCyjhq89JzcilzKXKlU4Af8p8QFBeNFZXrXFdNtiib9/UcZFGTLG5/QdAVZVMxv6V7Xd7z+qc8zUzzsKctZvZCHdVPyrx9HlNPA1yYXxpS2co+r2LC0dSuu3QLepYYuGMwTIRuImIGrVE2GpPPREKpT0gTCsdB0UzECWJo8jyTW1auYyK7mCSiiKvxeIR/M3N/cMSjvR1yxSyShEw5ZBqnkDgOaZKWa4owLxQraBwWyck3HoupNPSjNrNnpcy653XUrrDlWjhZsxCzebuZle9dojySkGAWCBIztaNLnX1a85rh0zGs9EmCytKQk1lGUQMTWeak21Kvw9VLFzi/uUarGTX+kGbPWL+4RONUjWI5Z7aUM12B4kyLxqV11q9foi3S6saHH3L7x++y/f13uPtnP+Du994VaTqCPRFqe2OV0ndE0t3fJd7bZnrjPqP37zB49waHb3/I8L2P2H/7PR7+6EciYf+a977zl3z04+9z84O3ePzwJjORdaun21z94gW++I1XefVbr3DhzUusXF2lc6lH80KT7pUlzrx2hqtfv8rL33iZi29cFEF8jsuvX+ClL13m2peucOWLF1k50yULY/YGW4yLPrmNicmEUM9od7X6plwZ0T/c4u6ND/nk3bfZvnGT/icig7d28X+c1maRUEDIhd+xaBW0f5ISZysXXI8iat9Ny71VUOCcHVonF9Xw/YMpRhLUqkCAmQy+RlpH/FLdzDDX3V4z6q0GDRGMaRZIRPRe3jhDdjCg/3iPqQjg6dGMne099vYO6PcPmY5GpOrb395idnCEDWblt627WZvz7Yuc616mk65oDzdZXVuj162xv3+XR1sfstX/hCeDW+xlj3g4uM2T8V32Zg95MrzDjSfvcG/vBqNil24vsrHRot02UhG9lh1w8PgGb/3lH7Fz5yMaTGl1A9P6iO3hfSbjJ5xaCnzx6hm++tp1vnT9Clc3l1nvpDQSzTZoczaWGFmLvbHRF2E9OppwtL2PTXI6mtFms8v1jU2+fvUV3rh0HSXC1sMt9vYPNFrBw6N9dmdHDAqtaS2nt9bS2DvcOXjAzf5DPjx6xI8P7/PdrY/501tv8eNHN9jNjmj02nS6bcrPXmEfJIU+RxK9c/6bH4bDAXk2I9G61fR5glbPpDfaLVpLPdrdJaaTGUMR7kWWld+6LvJZ+e3foshI5auQoDVpiNCvNxrah5HBdKh9uUuyVGft6ibLFzeYJjk7jx/Sv3WPbOsQbVVqmem/V0HdTTF0ezCpJtwKi8zFFN2NkuPdI8/n7nhci9prCzk2lYXbzLx/WcXsmT63VM8KgQqBCoEKgQqBCoEKgQqBCoG/XwT0p+K/3wSq0SsEKgQqBP5WEaiCVQhUCFQIVAhUCPyCEPDD3+eHev7wd9G+OEQ+6WtmOix2i/nj55JF3M/q5O0+ppdFUeCy8HXd7bkO6/1XLLs+l7lfIYK0iDmFCEAdk5fdlKoO0qMIL0U9PghXheixFcdjPhWvS3xWicgAHyfTAb+TA1F9F35P+8rX20rxeBJvc9+TsujnZdm+8PNScT/VJrv7l7F9nBO+bn+xD/IvJ6yHj62inHdZ+kPTl0GkgVekyb+Mo9L9Xcx85vN2M+lln3n9Zz29/6f5mJn2igtlyfElM+a6K14ey9MhlZfJw2SPItqU8bzmBokTMmmjITKpTmIJmTqORY5kjYQi1f8mOgmjwigIUaSM9ka9lIKa8DQnjFWGkDDTWPuTsUivI/oicjL1j1r/wsfO1V9KInYvoJ8kJW3UIQkUyj1KcPEcJUpBXiYJmH44eUXzaZQWx+ukmBlmcwkifEPwsYKGURzZ1Vj2Q21RopS0z+f7OpiRBvVFVs01ioRC70FJgAd182+wCpeVUyt013oEkcKIeOr1aiyJtFvpGjUGTMdbRBsQliBu1JiebjDabDJeSdk52ObRhx9x8MFNhjcesPfOTXbf/pi9dyXvi1h772OeiOS9/f0fcOsH3+POW9/n7ts/5NaPv8vNH3+H2x9/n+3dG0zDHrX1nPRUQetSnd71HiuvrbHy+ilWXz/N0hc2aF5dxs42ydYSWE2ZdTTPJVOfJvUzHRoXuiRnW6TnO7Tk23tlne71Ncmq4q2ydH2VFcnyy8sikFs0zqY0ziQikut0r3boSFrnG8rDyNMhj+5/zMOPP2D3xm0mIrHZGWN9RESm2KyGFSq1dgblMigbCu2lWZ4xzSbkwtpt5TuoveR+IcrXdd8TkrLuDahB9tK/rEPZT+83+twiaH926iQiHvNJRj7K6PWWSLW0nXHOmWlgc2psiEBd1h7tql9nmrGc5WxqXzZmGWJHKfIWs2mHdjgt8hjy/oCl+oxrwvVUU/M7usdo5yNGBzfJJg857N9h7/AOR+OHTIonHM3uM+YJo/y+qNhHbLQOuNgdcCrssVo8ZiV7oDHvsyzfVrZHku0T7ZBpssfB9KH20g6rnYSz613OrLY4t9rg2qkW1zYaXFlvcLpXx4ThlDo7Rxkjke71urAWltPJlOloKiiiiOuU5VqNzWZH46+wljRoFYG17jK97gotkcTrbY0hcrZRjDkYb7OV7/OwOORe0ecuR3yQ7fIXWzf4q62b3JjsMe4mxEYghKj1LIh6Z8ajIYP+EXGak48zRodDxv0R/k1//wsgibAt6gkTvVuZPjsmIn/7O7v09/aUZ0EtSRUn6g2MkAZM65fIllgQmZwxm01ArUEyy8ckKw16L22SnunyeP8xD2/eYP+DW2R3d0gHEcsNPeUNmZ6ZcNEWZH6ZilC2awLgVT7fpa33+Rwrr18cAtVIFQIVAhUCFQIVAhUCFQIVAp+JQPjMlqqhQqBCoEKgQqBC4FcMgSrdCoEKgQqBv3ME2jw9KzZbnBp76cLx5brND7N/6mmx4SHMrOxnNi/Lyt/CoyTHRJwUIjiCyLBFyNKuvJycdZvZca7yW7SVdj3Uouez29u9drL0+F538Zhed5+aSAfXXdzu4vpnyYvtHm8hHm+hv9h/Yff+Lt6+KF138brH+Cwxm2M/f6J1sRPidcDQZfNCmiAs11hqefs4ZlbqTx9Pq0+Vp02fppRzES3hba57+UwMM1+RCAZIL4Vnl/eJ6l+4iJw1M7mYHGRVt/k+kCJCJCTg36yrh5RUBF3NaiRpXf4JtVS69kyinonhfAw1MbOJyJu6SLaaJE4nNLXGs2xGnoikEcGzKxJ4ZzRgIGIvUz8fSa6I4UPdCSEhUZ+kXieKfIvBiJ4jVrabOohT8hpmptEpMfZ5oTbDZDM9JWo3M9XBbF4u/NAVLJBIzOZtMuFjFbLlsokPpNAiChkWRBZOEolUU1bKJ85F3WMCmeUUIr1oJlgjoVZLaTdrNG3GWhOWazmtKEzClNF0j0EYsNca0z8daH3hDHE5ZTwbiJCU7O2z9aEI3w8+4OF77/Log/fZ+uQG2/dusfX4Nrt79xmMtpkWB8xCn3GyT9Y6on46snq9w5kvn+bUV06x+Y2znPraGXoigJMrLXIRteO1yFE3o9+cMmhmzJTbRGT1RAyo/2rfQTpjUM/KtmEnZ7QE4xUYLhdMVoXS2Trta8usvXaK3rUl6ufrhM0Ap9R2KtK42qahsbovd1l9ZYWVSz2yZMhguMveowds37zN4ScPGd/fZ7o1JD+YEAcZTCO+DwS6LypROJdiihv00I3Ww6XcBxghyqiFKrKi1JOI1gRdES0h5v2IRP/sclELCSSNFDWSqV/u/ZM6jUaHtdDi9NhYP5xwpbPMOZGip63BGepcqHe5srRGR75F0WBS9JjEZRJbIY4jsrDaHrHUEIHbGrK5VLDWyuglQ3phRH64RTI+oBsmIl0nkO1Qq/UxdqjbFsthm1PJNqfZ5oztcq62p/GGfEFrdroTSfMjrOiThKHmc0QzKVhu1mlrKkkc6x09ostARG7O1dUal1ZqdEJG1OY8Un4zUhrtDvVWi3FeMJhOGUwm2otjZuMRS0mNlzfOcl1ysbPC+dYqV5bPCoMVrvRWudhuag47Iq73GSZjxvWcWQNmzcC25ndjsoN/G/ido4c8jAPGNiMvZmSzMdPJkNlU5WCI+HeSGMgnOZPhhGJWYBaIWquZ1mqmz5DpcMB0MGAm0jjT50iRz7Q+NeoisJNaHXMR+RtBRHxGrs8Y3ytparT1zvm442RGvlYjPd9jjwFPdh/x5GORwO/cZHZ/l9ifQB7xGP654JqXZqaoVto9L+P4p7Sr6TNu7+tN7mZmrmKmOFGRJaWhelQIVAj8whGoBqwQqBCoEKgQqBCoEPjpCISf3ly1VghUCFQIVAhUCFQIVAj8SiBQJVkh8AtEwMqDXzCQmBlmCwmlji4/eFZR3mZWls8/fvLg2OzT/J7v5bXFYbTrL4qZlTmY2dOmNE1JkuSpBJF7ZlbWF/rJMkmC2gJBfugyszKm113MTO0JL8Y1s7KPmeG/CtTMSEWUJRobXZ63mT2NZTbXzZ6Vi/iL0uxZm9kzXeHK22O6mFlZ94fZM93rLmb2dNyQhKd5Bs3RzAgux7rZ3NfsWentZs/qUst4ZoZfL+agRkw/3jYXmxd6mhlmc1H1uVvW5+oe14WSstCusnmzF2ZW5s3xpVYRQvN9lYsA9roc0GCSKO4tztsVy7k1l2KUUewNWc0aXKmvsTxKWJrVac0SkVJGQsDXmSRQGCCJInjHIm/avS7b+/sMs4ze2hrWbLIzOOLJwT4Hw2H5reIgIgfFwIKKQDSjQFewUkd1k25uioZJQpn4QCHZAAAQAElEQVS4ZqxSt1r8Vpt8g8RsoQeCBVSTs+7ieH7HhIyZWiTIA10eKxNRWJR+MiBLLCiKnFxz8m+Lmxm1tIYpbqE4LvLCSxcNWOKRpolyzUnIaNWMs6fXuHL5PL2lJju7InBne5gI1sZGg8bZLq1L63SvngYRdwMbMhGpNrYBB7N9jooDssaE+nrKWZHFF790iZe+cY0vfvt1vvqH3+Br//BbvPm7X+HK119i+doayekatc0GYaNGtgSjxpR+MmKYTpnWCiYuInynYkxnYuSyAHlipUytIEuNoh5UxpLIGzFlIkJtlEwZhykTxZnVMqYqx4rruU6SMePahEl9wlgybc5AY7fOtDj/hXOceekUJsL54ZM7fPLxezz68D12P/yA/o1PRAY/Jt8bUAzUZ5Rj4wINRV3otest6toj5ZqLuLSIcDXAtDqG7xVfL9O+mItapCdBk9IaRXmV74d0E8lJaJDPNNdCfdM6ueKPYpN6+xSNZJminzN9MmC5aNETw7kya3KhvsEXT1+na8vyWSNjiVHsYvVVOs0eVy6d48qVDerdMff3PiSKYL/y+hVefvUq509tcLazzMoYNrM6V+o9LtaaNPsDZjvb5H2RkSKG4/SAON2nHSZstOGc9sHZpYRemtGuGd16nbVGm81aR9LmpVNn8W/mNkICMWM2GfHkwT2mitcqRqw3Ck736kS950WoMxFFPSjqFI0eMW2Qq99gNuNIRHDSarO2cZbl7irnljZ4qbfBuTzlqvJ9KTa41Giw2gra4wNG2ZhpPqMlLDdbXTabLWqymfLeme7x4c4dPty6K2J5wnQ8ZnTQx7/NWxf+HZHPCkJd789Sb5mW+gbZp+MJAyd8lUtbudSUW6Hcut02pzY3sDTonUtpNpo09BmS1upa1cB4NBGxPNP7Fqg3auJzM+3UDGun7GdHPBxuE9fku9li2I087m9x56MP2PnxO2T3t0FEv7Y1NRJqISVo37goOHrtMeXG8VXuoWP90wozQ7eaTPL8bTa3/awYz/eqahUCFQIVAhUC/wcRqLpXCFQIVAhUCHwOBPR/TZ/Dq3KpEKgQqBCoEKgQqBCoEKgQqBD4pUXg7zsxP/xdyLNcSosOhs1MB8dzedaqM30nl0RGvXhobGYn3fB2l+eMP6VSiESJiluUkuOlmT3NIYg4cTEzFiW6Tuqq+hk5hZ5m876Lds/lZMzSV3PJRUR4m5lRq9XodrskSYLn433r9frT8cyexfS2hZjN7WZWzttjL8TsWZuZlbG8n9kz3cdzcftJ+QmbBRbtZvO4AkizRcW8bvas5FMuM3tq9Xm7PDVI8WYLhqH/5RLxQHmp7g2lPn+Y2VzR00y63yrNpMj24m1mmNncLNxdMTuuq+JDRZVJmuL7IGpdvNm0FmLWcLIlkjPoH/Dg3gPCMIcHfdYfzXhlr8G17ZTNg4SVSZ2OSOG0qInITRhqGuNawjQxxiJ8j0T+JJ0We5OhSJlIo9VhNJ4SROKMtAd3j47YF+lDLSVXepmTrhY0fqp9pf2vpArlidqC24WTKXGXciHcX/PztuDkjfatmRGOS/OOEjNpprjHgmw/KRpPseZrVCBX0gSRQoHEjCQE1UUQhUSYgf8W4JlyydVWoEu51C2hLVKsoTJRW5Qty3IyJ4/lkqlvJoytUeOb3/wyX7h2liubS2ws1RjNDnicDtlZN5pfPc/lP3yD87/7Chd+94u8/B9/mZf+8HXOffsKq984Q+O1dcL1FSbnmxyuRw6Wc/baUw5FcA06MGxGxvXIJCnwX6eb6z1HE6pZjZAHTMRnSkJqKRZVVxkkaGPks4LyG5kZ8rVS0iJoXg1a5lKjKd8a6pdHiqxAXqQi9BLNbSZgMq29/zrdzAqmScaoNiWup7Qud9l88wznvnKGsFHwzid/zfvvfZdP3v0R999+m50fvkf/hx+RffhA++0A+kpimkBmxHFOMZqJIM1JlCchEYEZyLVIUfsnJgFfOw2J+GyC8PdNlGufTbUOM1A1QCbpq99+wWxmwqnGQVJnP+tSX7rGxuUvc+2N3+Dr3/oDNtrnOd+8wIXGRdaL09SHy6wuf4H28quk3avktQ0GU8UthqysGCO2uT+5T3GhxXcO7/Ld7ft8tL1PUizx+6//Pt/e/CqvTNbZfGRsbgVejmtcDmssFx2O9qfcfbzP44MxO/0RE99cMRF5a0zGGUGk77nTV/jSmdf55rpk7YvSX2G1saKVSDGtTb2zwpmL1+itbIDe6exwBxvukw8P1B44yhvsx2VaZ77AxeuvcfrCRRpLS8TOEu0zlzistxinLZGhDc7R5BvNNX6/vso/WD7FOcv0Tu+qbwdlQyNvcpkVvhSX+MIQvt7u8IVuk5Vazvb+Y7774x/w6MkW2SinoYgeNdFeiUVBUktpddt0ljrEANtOgmeZSO4GDe2t2WBEQ/8tOLV5iu7aEtZKtTYtokXQWk4GY/r7fRHe6qPPlDRNycr3bEpRh7v9bT7cvsfjwT6zJCcu11j56lXiK+scnW3yJBnw3sfvs/vhLbKPtNeeHMEE0CaJjrvej8Tf4RDwv/Chlp9xR3zvfZaTmT1tMnumPzVWSoVAhUCFQIVAhUCFwN8BAlXICoEKgc+LgP5I/nldK78KgQqBCoEKgQqBCoEKgQqBCoEKgTkCi4PeRTm3+nNxWOzfFnSi1OsnxX1czAwzKw+Xvd1tL8pn2c3sRdendTMr45o9X7qD2dzmetABuJm5WsqLdTeW4wcTHxMw+SNdx/QU6FAcymcRC3KJl5mICSekptmMw/6hiLRZ6ZOJJJtMJ0xnM9myueQZ7n9Scvm5r5cer4hRnMAz8XG8zX3m/TLy4z5uy0VAuBTKx329LJRBoTheX0hx3F7WF/09dxEVTmQ/k0JcSz4X+RWSRZtjY/YMv5N1x2ghgmm+Hlj5g558jkspa28871iO4YFPmt3R66ZHmY8Uvy3IoDWS7uvmw/q8C62ek7KdtVUuvnyNs1evcPbcBZpTo//efba++xGzm3t0dqC3H+jtBdbHLdayDksihtp5nVSEyrQ/piOCJoq0yUpicMZoNGI4HolMmnGk9d456vNob4+Jcih/TTTKR5IkqdIxEZTMS+UdtU4+NZ9jOXHFRQSf8fxVtstkZgTtR7OAScA9DbO5OCxz8ajMB5bBRDA6gSgv2SJZNiPTvvS4ISSYxHsUGIiwioQyHVVE2ClLEV3eP9WYQYLiFeCoUqie1lNarZqwSWiJqG23YPlUh7DSZNxNGYuwmq7X8V+9POmp31pCtgTjTs5M5aRdMG1HJs1C5GrOKM0YJhnjWsE4kYgF9W/xOjGKE6Qh4Jemhml8lEwh3Fw8cV8fM8Pn5pIK+1RkbmKJiNQgMdHFiRLRrHOJbhNzFxTXOP6RL0FrZgFKfExEobAjUqRGrnmOEr3fzRm19RrrV1Z49RvXuf7lq5y5tEaqOWw9vsNH777FR2//iNvvvM1DyaO332F47yHF/hHJJJLkCYh0jUcTMhGl+UgV5ZRoTF83Uz5I9PpS+P7QvNKQioKskUwjcX/E4M4THt97Qj8riCvLjLRHR7HNwbjB2ATw0ibW28DSFerpGt3GKdr1Dcg6WLFEt3VatiWawqjbNFrpmP292+r/hP14yDuPPuHW/h77IhS7vdNc3LjCWrLCF069xG+8/FW+fOZVrvcu8LVzX+T6+mUurJ8jqXfYms54nM/YLzIeqv+Dx084OOiTJDX6/hclgF7SZJ02K7MGrWmgpjGSHM0YfD1C2tC8jYO9XZ7cu8Nw7zFNpiKhJ4wVf3uY86CfcZDVyeorNNYu0li9qDFb3D003r2zJyJ6wHRk1EeRMyLJT01z6sMJ+9t7fHzjNvkssFJb5uW1C3zr3HV+7exVfl0E8heWVljVfqvXjd7GMlYLZPoMn05GZNMxidai0ahjiTHNZuXnwETvlalPoU1poNgzHj54yMPHj8mtoNZqkNSS0r4rPEaHwkOzbTWaJEmiuUbFS4nqfHB0xJ0H9zmc6TNGhPU0zfW5krE36TPSu5KeW6J1dQ3b7LBXHPH+++/w6ONPGGs/8OCAuDVidGdHe21MmFHu+6iXZiFK7+ltZk91ubDwmZfFc/WnjpVSIVAhUCFQIVAhUCFQIVAh8ItBoBrl50Ig/FzelXOFQIVAhUCFQIVAhUCFQIVAhcD/5RFYHA4vymeA+AGx16Ie/u0iry9Epqe3mfc1zFzmZveba8+eZvas8nk1dfHx3d1jFsX8wNqJUScvT9q8zW1eLvy9vpDsmBDNnBxdkJ/HZUkm6nS8kHhMHzMSKZydUbAkTdEEZdHBv/p7jKiat3vpfVxfSGnj+NK8F/Hm9ljGnfeRrjnN+0lfjK9ybivkG8tD+kK2eR/ZvM9CZPc5l3KsO7FcYrTwKcuckz4L3WO6HGdbFmYC3rXjQmEx/ZTz8Iq3PRUrNY/hUlYWD3U46X5SN5v38+dCNASarOQ4gPuUorqcFE6oCw89TaRK9LYk0FhZ4vRr17n4m1/j/Dfe4Owr1zi1sckSHep7wuvmIfGdPZrvHrJ2Y8bmfdjcTlk7SOmOUtqzhNneER0RcJ1aDfGA1EXm1LTuhZLONN7EIgcih+7v7dKfTZlqb+QiJxPlkChxJ1JNJRYozCSUgq6yTckrhKanfMr1KKTLqHbUzywQQsDM8MvMy4Xw1FfpeHNJ4I77A6aDEXGWEzRuCIkynftG5Rfl7Pk/a1NuMRAtpYiKfdwnCQGNTLAEU7upLVFzEowkgPkERFKFek6zk9LstjHhNNQ8+iLIZgIsCzmzOCELmYjUKFK1QMEUE12R6O+aJCovZUhUbi7yEjdeEDE0LK4V7qPxXff31z9/UHsuwrFwD7WpKpPiElXqVsKm+Xs8L83XTk6ZchTvSkhrREvIilgK8o2aK8ICgnJAEoWLIgSj0LyLWiRdqrF0fpnuhR6dCx06F+fSOFWjaGUMZvtsPbnLvRsfcOfd99j++DaDWw/J7+1gj/vYUUYyNdI8kOQmwWFxCEoMNBqaAVaY2iSjHHaHIpOfcPvDj6UeMe00yJZ7HNVqDLKEcVZjaC0GjQ6j9jJ5d5XYWcV6a8p3nVpnhXZjmWZMaEwGtCbbLMVdlmtD0nBEZkP6+VDk7T7TScJq+wzXzrzMlVPnaZGwefo0Z8+cY235FKuddc6JQH3p3BVWltbIRXTu6uPw1vSId5/c5l5/m+3BIYfDMdGMRrdGrQHddsrp5SXOLC0RtUfHe/uMRBaP+weMh5rTeMKwP2QympBnU2bDQ9LJAWG0B9mQqfbKk6Mpt/cyPnqccXcvYWvY5uFhnceDJjuzJfaKHoN0maS3genzIIgoT/UuJ6Mm+WGNteY6ieqzwwlhDGcawuVgQrp1SLazT39vj63dJ9x5eJdhNiCpG/VGAMsZiwwutHcKLY6vUb3ZoLvSI2nUQPsjrdVodbsUNb1L2lu5NtlU8xnvHnAkAni4I4J2l3BWUAAAEABJREFUNBLeRgiBsX9miGR2jPybxSSBieqZRcq/K6D3Zxyn8huSNAO1tRb180u0Lq8zahTcfXiPnY9uM/vgAYPv3eTxn73N4Tu3yTQXyyKJ9rrx/GV2wnL8vmk6ROmFJjaXoqw/37OqVQhUCFQIVAhUCFQIVAhUCFQI/PIhoD+p//Il9X8go6prhUCFQIVAhUCFQIVAhUCFQIXA3zEC/kdow2wuzw0m26Luh8YL3Us/QPbyJ+VZnE/zMbPnupg9X3+u0Ss6qEaDl0VZRgo/lBcJ6/FdvL4oXXfxrl76NwfL0vscixNKLm73fu7rpYvrZvOczJ6Vqcgkw9BJuT91/m8EHeqXIr9gQTYX2VU3m5dzu/ej7Ov9y3GO56IWzAxTs4vHM3NNhsWkpZqZ4pv8JNLNVM5riksppuLTbg31KWZ5e4yyMKU19zIzzOaCqZv0spSK656T9HnhDqrontelfOY99/UQ4PpCmF8nqlEL7uIN7m+mRt2oNFOuavBsHSu3RbWFZo3m2XVW33yZ9a9/gQvf+gqvfOubXH/jK5xbPU9v3KC7DcsPCnofj2i/f0T3xpD2vQndAzgVurA/5LTItI3uUvmNyU6jQbNWL7HJfUwRPdM0sD3slzIQoeN2lEAq+iUhkGgfmPYFkhgML80Cvg8STFF0Ry2XAPN9MBfZvE1zM/dVXzj2lY0TV5R9blJ7hOloynQ4JZtmpVeSpOVYSpqiHKNAXUqbETSwkassNE6hBlNZCmpV4MQ8S+lAQpSnVkLjFKrHRERRTTNOMzoiAdNQYzye0R9MKNQP1C5Cy8fGe8o1iUYiYjN1XRKcqIqBoIBBcU3tprELkVEaSSNSirqgJtRUiutKFfcpYqG55dILSdSoBYUpYGIgKdwaDJJEdiMTDuLmiCJ8C80xU7vbogJGEuQIIkrlTD4rwElaS/D9lVMwEzGXiYCbtgryFaN+oc3aF05x6rVNVq+v0z7XJl0OIvGmHOxssXf/Abs3brH33occfHST8YMtit0+8UBEfX+Mac0s07CeVGEaW6LSJjnF4ZiZCL3+3Sc8+uQuj3a36Wv8kUjJQRpF+hYIbaaax2HMeSzi9Ak5hzVjUAsMAoxMwGqvNvWZ1VZbY7ZPbfyA+uwR9aRPs5VDU3tHvnms0UtWuNS7wMsbl7m4uklHe763ukRtqUPa7VBr9qjV2vSaSwRLmWL0E9gqxtwR+ft4sMfBZCxSOifX2nSWGuQ2ZJr3IUxIk0KE7yEH20/YffyAva2HIl63mQ4GjI6GmCX0eksijJuk00Nq030ahchYZoy0rx8fRm7tFHwiubcX2ToK7AxTJrVVjtJldkOHfPU0sadS+z8pWvTCBmebF+jmLWZ7A57cfcj92/eUg3IVtoOHu0z2+vR397j1yQ3e/fBtdjSXIs1L8jVqgzoB/OjxIx4+esRB/4hM+8bJ37RRIwjftN6grbxnwtn/IsRkOiMbTpgdyrc/IB+OyMZjsumEvPyLC6Ddpb41OvqMWVvfIAkBMyO6JIG0XqMG4p8zkkagfWaZ069d4fQbVxkJx637D9n98Q0OvvMBez+8wf47txg/2sVmMwJad8D49KtsjXpK7IRXVN3lxV6fZnvRp6pXCFQIVAhUCFQIVAhUCFQIVAj8IhEIv8jBqrEqBP5uEaiiVwhUCFQIVAhUCFQIVAj8ghHQIbSZPT+o6mZWkiFBh9UuZoaZ8fTSATI6fP68B8Zm875m8/JpnE9RzOY+ZoZpfFBphl+eS5IkZW5eX4j7LewmIsjMWPimOqxftC1sXrqYGWZzX3Qt5pOLbB6IrChUapoECzq417gYiXSvB+8nUQRZjaDnM3sQPH7wjkpwfsZJMi/dPxz7JiEhlSQeUzaTlDG8dHG7xvB29wvSn5dwPK7h8zkpFjTKsZy0L3ReuMxMFhcVJ++FaVEqL5/L3OWpsax6zcwwm0tpZK6bzUvfOkJGTQayPdXxOuUls8qImVHOw0R1RJEm6mxmqEHLImpFpE1sQP3cOr1XLrHxxqtc/tbXePXrX+f1r32dN978KtcuXaMjp+m9A4YfbzO6uU2yM+ZcY4XzvQ1ePnuRs8si9USM1XKReiI4Z07siKDMNVaRJjRXRDppP+wNRfK4DQiLdbNwvCdMaQVCiXmCaZ+WIj8ZcdGMlLeBBYlR/pieXleNUreyDb9U98LtBMMUu93pkCh2nhfMZjn+re+Fj5l8kkCqdjGm2ntR43kR5RdLMso5yEx9C2GZpDWi+oBRaL5FUZR7Nc9UyuZ3tFw+Ge1WjXotwdtGwmgy9bEh0fvlsbIsI01SouIomLqaJCHox/eu1zSkkkFi5Ry87u+c4xKUN5qfKUZSq83jgvxSPdVFRKMCYolhQabyZYp4woWI0ayYMctmmmMkJIkkJcs8xyj/hERxPTUvYzTlaQoaFNIzDPhfHCmxNNmVS2jWiE0jb0ScDM5EBsee0TzdYv3KBhdfu8z1L19n88ppmst1hrMD7j+6ya2P3ubBOz/kyds/Zve9DzgSqTt7sk88nMBRRhgXJFMIw7z8Jufo3hb7tx/wUGTlncePqa2vMkwi2/1d9kVQkkywdsZR2ufR7Ak3D+/y4fYN7u7fZmf4kO39+2xv3WV4uEUmYrarfFuNjFk84HC2zV62y66I2VGC5tOl0VjidHudjVqPjeYKa901up0lGu0ureUlOmurNJzkzI2jvSMYFYSZITaUWlpnZWODg+GQ/aM+Tv66zLIxT7Ye8NHN9/nxBz/m/U/epz86UP4ae2+LPZHkh7u7xFkmvCGt1VleWePSpUv02g16NaNVTKhNjqjlU22fQNpaItZajIiMtAcPJ3p/C407GfKkP+RgGmmLUE3bHa21YtSXOdc7zejuFnFrj6jx9h/e4sYHbzMYDclB+TdoJjWyyZTHT+7zZPcRe0f7jGcTgvZ2kqZ857vf5Y//t/+VH7/7Dnfu3WNrZ4eBSN2Z/ltwNBpx+/49bt65zd0HDxR3RE1z8X0fQkKz0SAJganiT2dTEe9NWp0OjWaLer1Jt9VjqSmsRfmGIiGxGu1Gh9X2iuadkFrK0vIypy+d4+Wvvc65Vy4zUm63P77B0fYeDVLyyYzZcEScTnGSGe14B9XMMDOeuyJECdHKtqB23aVuZs+5esXsJ21ur6RCoEKgQqBCoEKgQqBCoEKgQuDvC4Hw9zVwNW6FQIVAhcDfKgJVsAqBCoEKgQqBCoFfEALlebDGctKmEOHjdZ0IU5ayL24/LHbxI+GFRPnPT5TlpZNlt0eVLrIojFtc+0kx++y2k94Rw8z/mK8SIxGZg0qOLzNTCvE5UeW4FVL5ex8z9T8hCwezuX1R99L9vV/Q4b3rDR3kr62siixp6IC/RipiwO2L8kXd6973pJz09Xavu7iP2TwHxy0XseDr4OJ1z8d1t7u4vhBvX4j7PdWjamK3Cq2i2576u01rNo+TU+QZrruYzXFUT8zm+RROsrmhFA8qnKWLP1BkRDWorvUG+YOeLs90fuIyWRaClsljyqTbtUIRXFBpZnpCELFnGknebgZZzRKSIBEBYjFQXl6IKPN/i7OIM6Jl0ChgKYGrG3S+9Sobf/BVzv/H3+Tl3/8ml774Kqsiep2Eawwib164zktnLnD94ku8fuULXDt1hdo0oZgWpCGl2WhSS5uIQ2RGIBHRdDCZcF+EUJYGxBWTOxaaiKciLhpErCp9ZCpnYGmiUjUDNL8YjBgCJgmaD5bIN6gt4DZb7HuVQYRlkB/qq1kpjhAR+Rk19jjm4uMi3m5yiKa4LshH4reZxlWvVH1qaYLj6uurFUQdQe9JYYEyJ/mguOY5oblq/okL6hdNTxBXzNpal5VlEXNFYHdvQBFEppnmIAlJgilOtIjVQhk/Kv/CgvyUXzAwo5BEiZOtvlcdQnTFaJiPbzbHRLpZIkhjKdrK5f7xPr5/ocBcrCCECMIkxoxY5JJCJKJTfm7XjPUOyAEn6oxQ/mg0zFTTOAV4JD1lVc4h0ZzUNRPBPhOxnSl2oSmFpgi4emRSy5i0NM5aytLL66y+dpoz37zEhf/oKitfXGVn9oQnO3e4f+MDbn3vR9z5ix9y8J23mbx1k/zGNsW9Q0Y3t7jxpz/k5vff486DRxw2EjqvXGU7KK5I0W4rpcdQxKAIzaV9ttPbknsc1R9zWNwhtLbodg9Y7wxYrw3pFYfE4UMePHiPh0cPuZcf8mf3P5R8xF8/vM2P7j/g1uN9slnCxZUNLvRWaOSB0SDT3FvCsEEQwVvvdOlsrLByao2Lp87zretf5tvXvszrS+doHWSMHvc53OlzdDRkmuvNEPa+9yfDMY93trm784CtyT7DdAbdlPZyl3a7JdJ1on0UxddHwLBanfbSCq+9+RWuXr3K2aUOm0nBGUljOiAfH3A0fCKy+R6j/B7t5T2WVwc0mxOm0xHbu/sMM6Ozdoru6ira4rT0+fWtC1f4YqfHWcZsJAPWVo0Hk11u9Pd4cHBIPoucXVmnoQ7dbptut4OFlIHyPzg85KB/IFJ9j4dPnnDr7j3ee/8j/pf/5f/L//qnf8YP336LP/vLv+Dd997h/Q/e470PP+De1iPqvS60mxxlM/Ik0F1ZYam3jPn7oN1cxKg9CXWrc3HtAr3YpT6tUc8ahHECI+NU5xSbzQ2WQ5fV9hLih0UAX2Lp0jqjNsT1Jue+/CqXvvEmK5fPEWt6NwxyvRj+TrigK4SAmRqku61Qu1nQZ79ycOgxTHUXME5eSvNktdL/rhGo4lcIVAhUCFQIVAhUCFQIVAj8TATCz/SoHCoEKgQqBCoEKgR+yRGo0qsQqBCoEPhFI+AHw4sxF7qZYfZMVCldvN2lrPwCHj7WSTGzclS3lYoerp+UQgSPixND5WG7TrK9Xa5PCU9vd9tCvM1tC8kVw9tQ31ykz+IbwE9Jb9kz2Rd1L58TtXu9jCdSt4zlg5wU+fhsgua0KJMQSMIzSUU+JeFZPQnHuuxl23Hp+kL80D8kCYkkTVNcarUaqf/aUtXr9Tp11b1sSG82VFdZ+qjd/UOS4HHMPLN50p82h5JD8IcIu7nXz/c0M/wHlWVPL11UmRdlcNW8FPHxVAt4P1Pd/WJQWzBCLYE0EFPVa0DDyFuSToAVYbApAuryGS589ausrm/SkGNdRMzqqbNsiAg6tbLGRm+NzZXTXDtzhfXOKu20KbImJbGgMQMhSQnCKzSbDEUG3nz0UGWB/1ugMYSSXDGxiDX5KYOSfMxERjkFWSjhqCgoaTNTYehRiqpSVccwC4DhV9RDdI2IOX+qIhLJn6hD2qzR7LSoaw1NY7vd966LUvCqxpemvRa1D4tyz2b4vg7qH0KCSSIBX0LPr0DjaNCISTM9eSZyMo8lkr3RCDSaqfZZKImn8SRjKkKt8MUgkU3DmClvY24ySDQvkz1GxEWBIgfPW/ON8o0a8am4j5z8HS6OS+Rj8jdTEBaXesh3vj+VdfA2lSqC/Aih/q8AABAASURBVEIwgkrd3h2ZlQC65j5Ojs8F3IfFpYoJGwspQWLSsUQZhvmc9I4UIYjkM7IEZrXItBmZdSQ95bSa0LmwxKU3L3P+1XOcvXqa1dM9smzILZHBH4s4vPH2j7j1zts8uv0JR/1dkqYxrcNj+WzlI3qnVvCvCJsNaDTG5GGfh+O77CW7DOt98uaI9mpgnO0zGe9Qz/tsNHPOaOzQGvMk2+Lj4WPeH+zy/vCQDwZ7PMzGDAuwvEa7aLDZWmK90aZba2rVakxGM44OBuRazyQJNJoN2q0W3UaL1bTNpc4Gb565xreuvM6l3ilOtZdZaneUX4MYDF/Y5e4Sp09v0Flq058MmCWwduY0Zy9d4MLFi1x56SXSNCUJgXazxVJviV5vWQTtGuc3z3BufY2Ndp0lEeDtOKEdZjQSkcg2ZlYciAy+x87uTWbTA2pJopwzfbYbFlJaHk8kcwtYT5pcW97gimIvhUg+OoTU6C4vc/ncRV6/fI2rm+fI9LM9POAwE6FsRt8J4KO+PiPWeOWVl7l27SWWlpZEWJtyXSat1fA9uXFqg+svv6y5nqbT7UJIOByPOHXlMmsXL9D0Po6Job1lJCGQKH6CkcZAJzQ5s3SKrrWwcWStvcpqa4XlxhJLjS7tpKGNVZDUUmrdJktn1lm9sElYFq5Jxv5swN7oiKPpmKgxQhLwy9+F4vi/Ya4vxMz06kfM5CxHQz/Sdav2/P1ptuc9qlqFQIXA3xYCVZwKgQqBCoEKgQqBCoHPh8D8T7ufz7fyqhCoEKgQqBCoEKgQqBD4ZUOgyqdC4BeOwKcd8vph8YuJ2IsG1c3m1mf+87qa/tZuM8WUiN+BCCEkmPkhtqqlcT6Umalt/r8Dno+LH4DrtBu/zMyLUrzNFbO5zczKmG7ztoXM6+jQH5Ik0YF/oXAidjSu+6iiO5Z2H8ttXrosyN+TZak7CbeQEwf0vHCZWZmTmb3Qclw9kYNbBI3DU4rXhY7uWObn9UVOnqPn4aUan/pEEZTxOGZZ/pTcPN6niifxqQ0+zGc3Kkul4s/nO5d5nMzpU/RFjxImQWUiWMwJF5dE+6EUNUgtJLEu0qnXoS0CKFig0+qwJrKp1mzQ6XRo1BrUQkorrbPeXeWsyKPN3jqdtIn/ylr/9zzHgyPlm5NZgRPA/SLjUf+Qfp4xw+bkICfmXCY3r2sKakFeRtBzLkgD3E+pmnJXwcnL0Vkg6G1BjeKz8DnUGw3StIbbzfypsdQ+v5WPBvW+ZoaZyewS57qrsoArC5n3Vzf88m/xztdC7SKtsEQOhfZaRq1uNFup3HKGoymz3IhWFxEoQX5Bpfyjqa9F+RXH74tCqBqj/BXT5GtoVqVfAcLWfILqIw9lJ2ciZlaKHvLxFo8TFVNyvIdlUZvf8nUsyz6qG/PLS4nPCXLZckVeSEHU2FHjRrX4baa8lJtZilmNSEruX8l0/anIJj/fE7OkIE8jhbApWoHGZof62TaNiz1aV1ZoXF6S3iFsJMxqIwaTbRF4W9Q3E5qX2tiZFvlSg9Cp0WrkGq0v0nObvdkDbvU/kTzkwXCPraM9Dvv7jEdDZrOCfJbRTmGja9QUdzfd55O4zYf5Prdtym6nyX6jxo78xsMZKyIfv3T2Ki+tneG0SNx2UhcpHJlNpkTJtD9g2j8q9ZqAaIuwTfPIatrhfHuDtbzJxeYy5ztLrDY7BL17/cGQra0tDvb2CEVBp9EAvRej8YRC+yAkKSFJqCnWbDajyAsK5ZONJsyOhowODslGIxq1GqvLS6x0W7SYUJ8d0bBM5G6NtJYwnhwyFmEbFTuJCZPBTOMYw8Mhw/0D4njKUq1JGOes1Luc7q6x0ujR0Loty35pfYMry6tcaPU4v7YKnZT74z0eT47I9C41ukusrK/x+huvSb7IlSsXuXzhHBfPn+X82TOcPb3JpYsXeeO117h25SUunjvPGRHXa4rb6i3RWV2jubRE0PyjcCkMiBFtVGGckwiboLnPjjRXEhG+HVYbHXq1Fuu9VVq1BjXtt1T7zj+vsyLHRAIvra+yfGqNWSjobKzQ3FimttwhbdWxJKARSuH48j3uYmb4f8OCcjHzZCivWHrr6R1LvTRXjwqBCoEKgQqBXxwC1UgVAhUCFQIVAj8HAuHn8K1cKwQqBCoEKgQqBCoEKgQqBCoEfokQ+PtIpY2ZlfLi6H5o/KLtZN3MTlZL/VNMpf3/yGORh5cuZvNx4zHZE3Wo7mJm5TzMDCm6Teftfqptpc7xZbawU9qdGOXkpXhm6iNbYgFT6VFSkRY+jqpl3EU/t50UM8PM3K0UbyuVn+NhZoqBxMu58MJ1Mm6pK28vPdeF+Hm+2zxXl1ykg3+b2b+5/KLkWS6eJsPt5Ten5et9Xxj2b6nqGc5DfdoYbnOZe5x8zvvN2+a62QIfKx3LNqkWElwEIqFcRxnlEb1QG4MRExFcXZHBmyJ1SCCp13B/jyEOUCQNbLRXuLh2lvXWMqnzkllGPhnjxNNMxO/EicJWk+3RgO3BgMPZlCnieYKJWvQOKA9T2LlQXtJV+u4KKm0hUkyCL5zEJGrSPZ+rlHkcjCBTUGkSJ9NCEvDLzAgieRZiZgonZ3hqNzPVDDMrS5/vQtwCes67lKoCKJMFSeTjBLxrUcxIBUqrHUhSGE9mTGdGgeNY1/xltLpieBlUKlLMRfrl+GXoR+PoVZYWMHMBE6amBfAxgnCcC1pHtYHaDQvyVRuGrvKh91LxVVNI5SubSeYOavP81VKa/AGmcUqiuRyrUL0AZR8loiUVI0pk8XcL9bEERMpFUbJFEaRrnj7XWJOf5qhNFDWm96XML2Gi+Y7TjEk3Mlk1ss069ZdWWH3zHKtfPMXylSW6Zxo0T6V0r68QzzUo1uukKy0anRq1MKJZG5KnB+zkT3gweUKfGUfZlKHI1snhEUV/TCO0RbaKeGw2wWbsTbfZaY541JlxN53yKIVsdZVcZO0kg1TrdL62xOsbF9iod2hrXiHPyaZjfH+LuyZOJoxEph7t7JbvijhHzdzo1tus1nt0ZoHNpMlGaFAXtAMRtw/3dnm4u8Pj3W0ODw/kHzm3cVpEdpvpNOdIhOfgaMBIuc+OP3OccB6JaD7c2WGwu8+o30eA0ur26C51NR4kswFpPqNdq9Nrt6kH5dFqaM5NvQuJyOAZU01sqHdwX+Rz/2CPKNI0aN1MpG9L+a52N1iuL3G6vcTFpVU20ga16VT7ccpMBPCDWZ+H4z6TxOgsL7O6vs7ly5dE7p7jtMjgc5unuSDy99zp05w5fYqzm5tqO8/mxobaT7OxusHq6hrLEktSihAokqQU3xc+J33A4v9er5Pc06Mj/C+T5JMp3UaLDeXUDnXNUXmpf4wFmX8Oaw7agiSy1esNkjRhqrmtbK6zcu40vY1VGu0W/k6gy+RvpqdEVaI6m83rZuYm5FKmgy5v57gmV/nLWN0VAhUCFQIVAhUCFQK/AASqISoEKgR+XgTCz9uh8q8QqBCoEKgQqBCoEKgQqBCoEKgQ+HQE/GDYxU+EzUxFnMuxu9nxYbLqOv/X8/nb+7o8b/35amV/nUoXOvDORVCYzfModDDu4jYnLc0MMyuD+9PMn8hGeXkc9/eKl1538f6LuiZXnoM7LxSLKA4nEBQnF+k3HA7VPJ+l2Ty29/d4ZqZxbO6vQ/8F+eZlIgLAJU1TFuL1hbhPKcf9FnY/7F/o3m+hf1oZkgQ77h+SgEsSEkII87xMuR2L2TxXTlwmfT6X+fxcd9GEhcczm9w+/fYATiCU5ae7PLPO4ymwTK67SD2+y3FP6F53OTapcP/5PlTlJ+5C62Zo3po7FsphTHn5OqLL15VZRhSxNT44oNao4UQKjRSEGZj3BsXJxyJm0hZnlzY4s7TOWqvHcrPDsogpuYEFklpKpv0Z63W2jvo8OTqkL6Jq7HjUauRmCqWcDVli2U0KFmVANo2jQve8za3mDqXIbLLLaGaYSXAJmMY2M3yNy70SEsDwy8zb57pj55LNZjzb6wXqSpIkZenthYjK6POQlOuu8eM8GFHO/g3GQvV5uqZ+RjAIIadWi3S6DfwvGIzGGdPMNO+UmTrlESKGmeeUgEqPZ2bq73bk4JGjFJAFCBJDLsfieiL92K619XmjWHJEDbqDxPArRiGocLpV1V5RBuWvkY7SJTKWvmZGokkkSdC7GQjStTCavvzUx/t7P5+XlxHFL32M/Li9xEy6qc3MCCbST9OJnoP0KP9MbH1sBrJawVhkbNaBWS8hrtZonW2z/tIqp185Q31zmUPhOSgyxc9FqB+RtgrqK0a6Ekjk31nvsnFqlbV2h9WkJvK1xhkRsmeaS5xZPS2yMeXO4TY3hyJt1zrY5hrDVspBzEhEnJoIxm7a5cryOa4vnaM1KBht73N0sM9Ie3c8PGIyGZAYNBs1Cn327e3ssbO1y2A4odFoS1p0m22unT3Per1FMyICdsCjg13uHR3Qb9WYLbU5EJlciOT95le+xhdeeY12s+f8J5nwCWlKU6RlFG4hBOppjZgXtJVjW+9X2myBCM9avc7q0hLNJBBE1taVz5psZ5aaXDi1zGqvLcxNey2y3T9kWjP813DvZAc8OHxEY3WJicbLY0qntcJSe5Ul5dGq1Qn1wEE25J37N9m3KVuzIVujPofjgT4iMjIRs/4ZkGIlQdtqNKkliUjeFVrNpnAaMR6P6La79DpdUuWba3JFOV6kMO3DJOB7IAIWI6YXKBuPOdrf53B3lwREYEfq6tsRtq1ag+lwTJA9al/N9FliwqcjvJOQMhyOOBLJXRf5XdQU29B+zY/fbcXXflO66j2/zZSDxi2UlIvvVzPZ5s3PPb1N0WSLkuquEKgQqBCoEKgQqBCoEKgQ+DtFoAr+N0LA/5z8N+pYdaoQqBCoEKgQqBCoEKgQqBCoEPi/IgI6PyboQNjLz5KTuCyOhr08Ke7jdS9fFD9YdnnR/nnqiQ7czfyP+YbpIPwpGZqmeFuQzeOYmRel+FgLKQ16nKy7LlN5u25mmGqmp8dzcbLMZKuJxPNfDbyyskJdxIOP7+K6i+sL8Xw+Szzmi2JmmJlGeXb7uC6Lw3ovXTxPL128fSGZCJGnkmciWLKSDMil5yLMSzk+/Pe+z0Z6XktCUC6Bci8oJzNj8eOeZubFC+IrfixPm73+gpuIjM8iFsyedlSnyLw6L11/JqY2k8/8djwWMrdohAiOsR4yBRlEdMhWiHRRhcQCiX5iFpnsHVBMJuqglhQsiaTlv6OblBhm0wmJGW0RMo2YsNFe5mzvFHiXUGdWMptGI9RIMBF2GqhZ50CEze39be73DxiJeMkMxAwRkqB1yTARg+6P+kQXjQHgbk4QiS0m+npRUFj0plLEIZKob5C4QRwTmZQ8FiJecxSKJE3wvZhorEIxhsMh+yKadnZ2uHP3LoeHh/iVOtmm3KYi1KKwSZKEEBKKIvcwlLi6o9bNMygI0lxkNB9ZueX71R9tAAAQAElEQVSoTyCoXqvl9JYa+LuiLcdYjNtMEw9JnVzEsu9BpanOCWY1SUBAKGYxF/nEONO4ucQkCbFwAZSnnircbsoxznWlUYgwzGa5cFUc+eku28vxvBK9p0QYWzA0cCmqlqqCk4ug9Hn7nAv1yYVBMU8WlGbUGhQU5Tz0LPNFc6ZcceVsEuaC5pHPCu0H3xOJlj2lI2Kw3exo7RJ1KdRVc9QYuZKYpYFxs2DQmnFYn7GfJRwM5Der002bNERmPhw9YdAu6F48xcb5s6QWaE1mhMfbLPeHnC+M9dGMs0XK4YMn3NJa30oit+optwYzdidR+7rF+uoy690Oa6HJl85c4zevfY1fu/xlrq9fZqXToS2SeDw7Ynf/MZPpgCIU1NtNNs6c5eyFy9RaSyJGC460tjvbOzx+cJd8NmRjeYmzp07RXupSdOskF9a524g8atfY1/xGs4woTFa6Gn9Nc9jYZH39DMurp+itrhEaKdNihqk8/9JV1s6fo722QWdlje7yGp3eCisbp0UMd4VJjSWt0VI24SuXN2lM99nfuk1/uEfRTHikvG9N9jlY1spebnPQm/Iw2+dIpPpY/bRVSGtN3v/wBo8OD3gk0vdmMuSmDTioGZkwOxgN2NrZ0r6YCJdl2tagGGRMjiblGnZabfxXbhci6Xu9Hr3eUrmXpiKLnSjferLDbDajNOozNYL2qx56z/r7Bxzu7ZGNJzRrNRHHbbrq32y25GAU8kn037VCL9FoMMTUv7PcI63XSLXOs/0BOw+flCTwpZev0jy9Tmim6gvBjFT+KEaUuNHMYxYE2YuiYPFe+F5ftHtZSYVAhUCFQIVAhUCFQIVAhUCFwK8KAuFXJdGfkWfVXCFQIVAhUCFQIVAhUCFQIVAh8AtBIGqUxYGw1OduM9M59lzcT5Xn2r1iNm8H42ddPs6L8jP76DC77KMDbD/Edt3LxWhed0mSBDMrJSRz3WObDr/9ANwl1eG6l+7r4vVFGUJSHpQH+Zs6Ro1nZjq8j0xEFA4GA3xcH8tLP0x3OanP67n88vKw3esLcb+FLGKcLF130dDl7fqL4g1uW5Su+7p46aRVIZLD9bk48eCt8pZdzxIbL13MfJauxXKOi9y89LnPY6hNlJd7/aQcxy7bXV/Ii54L+4slZT6exacJuj7N7jY1UZblvBTXSxc1lHlrzxQuTpZaAiLxXJUi1cp/c/Rgd1frlJF0mli3SQzHc1UcJxYLrX96vI9Mo9VDTQTaKtfOXyFMIR9mWIYIuVStVpLGuWNRT4nNBgMRhJ88fsjeaMhYZNFU5KA4HOQsCRKDskJ5lTVNxTyGi/KIIiI9K3dQk1slc0sho9vQOnquT/8SQJaV6+n7uCaSqdlsiqTqsbm5qXKJJAmad67epq6GE555rokocggiXTWuGsvbMZuLZyUx5KXxPS/hE0XAJppKPTVSkY69bruMP53OGI1nFDGoXivfK/8W7Uy55THi72TUCI6HlyiuqipMErRGSSlRDkUpKFak0KS1rEQ9ckkm8tYlVx65Gl0y6WpSOEPBiOalYRYIerdd0OXYOm65yLZCZL5LVPwYNU8lFTF5SVcZo48PUUpk/qMEKbSmUQLqKDGLwiElMeEoU6bYHj8qZp7JoMQShTX5eh4mwr5IA9MQy78sMIkNZkVDe8nEJWfkSc6Ng0e8tXWHtx7e5u7uDiGti5RM+fLVl/mN197gzavXuHR6k7qIwFkjsCWy85b22/0QuD+acjQzakmTtVqHzaTDq6sX+I9e/iqvblymPg1kIjZN8z8aHHHYP6A/OGDvYJfheMC+SNLDoyPtZKMnQnbjzDmRmwWjowHjfp+t+/e5/fENDvb3SGoJneVlTGTm4TQjSxrEtKX5BGbTgplI62w6ZTqeMhyMGIjg9M/VVqdNZ6lHqKeMsqkIcMUWgToSSToajch9PX0NhXsjCaw0Gyx3mwxtykS86bA+5dCOGKZTHo+H3O4f8f7hHu8MdvgkHrGXzsi7AUQQxxBIQo2L5y4rn8hjkegPn2wp/yNOt9f48uUv8LVrX+SS3pWgvfX47j0+ePd99nb3SdO6iHHlPh5Ra9RpdlolMWta0AhqT0Tm9lheXiZJ9BmgtfZ96kTu3tY2h7t7pNpLg4M+O9vb9IWtT2s6GROShKggo9GYmd6bbqtDRzjW0hpYUC/TdkvZe7JLLmxXTp+ic2aTUE8orCBKUH9tyDIOx1dUUDMra2bGX/7lX/Lf/T//O7a2t/C97w1mhpm5WpZmVpaloXpUCFQIVAhUCFQIVAhUCFQIVAj8kiEQfsnyqdKpEPgbIFB1qRCoEKgQqBCoEKgQqBD4RSEwpDw4/pThzOw5qx8mu8HseTt43TAz/DouXP1c4nFdPpeznMyOx9FhfjghiQ7RfTJmpsP4FG9zm5dmVuZ3sn7S7rpCP71P5uMH5S7u43bXndRxMbPn+ni7ztzLQ/i5HqU/L97hZJvX/yZiZuWczFQKB1XKMGaqu4TjstRDiYfZCduxDs/b8EttXpTixILEc3Z8n4m3qsGLv6k4WOUG9Dguil7aFHBRSvX72fiIDJn7RWfsRLQIZBmQONZlUZo8tAmbQvNRixrkM82JB0fsi0xrtpu0lzvEeiATkecEIoqXi8D0b4Y2RPSoK4KIoEcrbXK6t8Hp5io9EXXpVETdrGAmcmssQmsossy//ReF/VRkoP+7wI+PDnnSP+RwPKZQLjPNK1Ni5Ww9uKG8VPNbbZ64orpRoiY9RR2K6IFcMZU9onwUAbw7uqL6zaWgKHJJoTAR3+/1ep1Go0G328UJYblS6BGUo+9pdS99owjUKDyj2txWigZQWhrLEIfJfEDDs4oaB4kJLwXQmhQao653L4q0mzEW0Xc0mFDkhoUU71t45laAxo4hkU2iMlpQCEf4mciJuWhsaWUemn8I8jHDZDOkq+42ji2mWEExTXbkx+KSbmrzqs+xKPOGYMkzUb+gXE02n3BRmLCSoPxQKRAKpT+HKLDQPTePi3ySEARPRMMR9Jj7GuAiuzBwoti8QbHQGIGafJscHM0YzWAq4ngSJ0zSGdtpxkejfd7d2eLGzi47/SF97V8xq3TqrfKbsZMk8qDocz8dcS/JuCtC/76Iwl3FnxJoxjprRYuzRYevnr7GKyvnOd1epaX+5phoXo16g5W1VdY3T9Pyb/MWORPtWf8LAqbPVgvKX8TsVHs8PxpSHI3ob++J0B2jFpZ6y1w8c5Hr51/iusjly8vnuLhxiVMbFyhCnSiS2d8rLTQea6zYhweHBOHdEAmctuqIIQWPJmCLLCOfTbWXpgyHfflFpqMjtncesTMZ8Inl3GoH7rdn7DaPGDRGHIosfjwq+OhwytuHI94bDbg52uYwGWG9QNqqkc1yzm2coxtbJIcF7QM4P+vwm2uv8GvLV3kpXaEzicxEch8eHHA4GDD0PLT3TIRraNRImspVmPj7GIVL7u+NyrretaYIakNrKDJ3LJz81zkXWosQodFo4aRuor6pfNNGA/+8yGYzQgg0anWSEETYJ5Tf5lXcXJ9FmT5fZocD+lt7ZIrVFGGerPYUMJArcEHEDNB6K80ylmqC2u0mDPNSVlZXOHfuPGmtVvqYeSfU154K1VUhUCFQIVAhUCFQIVAhUCFQIfBLjED4Jc6tSq1CoEKgQuBnI1B5VAhUCFQIVAhUCPw9ImD2kwfBTpa4fFZaZvM+YHAsZoaZ8fNcnzWGh/FIZvY0pvsGC4SQlLagQ3Mfy0kdMyPVAbvbXNRLB+HeOhfv61KIZDhZzgmwKN+5uPei3fU0Tb142u5tZqYcQpmDmUaSqIKL2bxuNi85eb1o87rm4Pm6mD3rYzbXzebl03b5OzETkoBLkiS4BNl/mix8zBbxFqXiLPoet3nKZuZFKc5ZlUr5iOXz8zwW/Rwzl7LPsbGsH+ul/eTjObvGO65rhdBCEEXizfsfd5LLXDP8Bz2j8o8GqHSCJIphm+3ss7+3R3d1iZ6IFP/278xEoyi+E7/ZLCvj10XmEEDsJmAkqrSszpn2Ohd6m6zUutg0UohUtiwSRS7l6puLgMtE3sxS4zCbsjM4Kv990gORQsOS3CvIlJNGBMUVf0M5DylRQnlFtcRSk4LPQfwO4lN9Gvh0DP1IMTOCCChfd44vj+diZscWEZjCq5A4bsfGp4WPVLYJA9c57ud6mZPXXVC8MhllL5Ku0HyjSPCgfuLGaLWMWs1Kwql/OORoMCXzpEOCJQFBqLkEopRoqksKxSvrslkphpmB2jD1U6kbO56jWcAkIUlI01opifTSFgKJ3tUQEsA0DsJ2IZqJ8tTN4krk558lpngu8/q8b6HJ62NC/U3ugXldMaSY5yxSs1wM+RkmHwhm0twQUer43pG7Ss/ZQB2C9oaYcUzBQxEIRZ0kNhn0p8y0jzLLGTFkT6Ruv2k8iRmPphN2RhMOh1MGIjf3tw/Y2TtkS3vr3viID6a73LQhD9Oc3SRwoPyyek35JKwkba42N/hi5xyv9s6xXDSoaU0cJ0sTCuXRarRZXTvF6bPn2Dx3jmarQ91JyloNEhMJe8Tu44eM9/dgPCHxNZ9F2q0WnW6PteV1zotY/cLZl/i1S2/wxqmXePX8dS5dfIV2b41GvUWCh/JvSQdhBLNJRlSehEDUGKa86xqvJuAaWs9GLSGhEMnsf1Ep11464O6ju9zce8KtYHxUi9xtzthpDjhMjhhrtYdFnb28yf2sxi29l7fHe+zXhkxaBUdhylZ/n3raZL25wtXWab7cu8jvnH6Vb7YvcHHUoLEzYiZc8+mUWrPJ+plNnBD3f8c5bdVp9jpYLdX7G/F33NMvNG6uRZ7MJoxGQ+U7JptMmA6HJCKlO/UGzbRWEuqJ9man26XVVpw0IaheAGmS0hKWjVodixD1OZGJ/J0J62I8VU5HDHcPyPXOpe0GtOug9yyK/C/BVB/jJy//DPD1jcrxi1/8Ir/zO7/N8vIyZp/m/ZP9K8svAIFqiAqBCoEKgQqBCoEKgQqBCoHPjUD43J6VY4VAhUCFQIVAhcAvGQJVOhUCFQIVAn+fCJg9fyDsB8cunpOXhQ6kvfS6i+tRh87/O3t/1ixbkqWHYd9y31PMEWc+dx7z5lyZWVndBTQa7MbUZmp1o9WQBNIEAibqH4iAiSaTfgGMJuMTHkQ+ADIZHkBINIgiAILsqZpd1d3VNWZm5Xznc898Yo7Yo/NbO07cKYfKApqoW1l731jh7suXL1/rc9/7Zu4v9r5aF5FPvaEsItr9CRH5dP0nDKlYzMPb1zqZCm9kL25o8yY5lOARFLwLXzAWvQnvqIPo/xboHEKCwUFfI5plBQoaaX0hOfU5daqnkJTRuUR0HEr9sl2QIJnNZqUvhgQRgSVBof2lAIzqVBij6vQpSxXHPg7AE4JTW5aqFxEWAmNMWYo82Vb9UkTY99AO4AB+qFM9Re1E2AZFS4qhiDzW5ni1e1zwKYeIlFotg2cX/gAAEABJREFURAQiUrYX0Z9Wf0xBOGhxun6s6UfxKXHRxqmo56dFu5Y6gq9NkiOOwiodc3UZitMG5fQjBsZYxqrC0exWgkXAP6zkJIAnRwOMxiPUuyRiOk2QZYIYKR3EJFyUIPUDEizEifwcCmEf6yKGZB0QOoOr2xdwcXUbbROhRek22uh1uqiTNNLx+rpjL/DhkdRJOH5/NMLt/T0SwjGmRYY5JeOuKVQYI9M5TZFzaSTUaQE2ub2xFNWJCEROhQoRgWH8KiICPRRjLVV0/546Z+FKUV1R5CV+IkKiUEqfGgcgKA8tyEY5ygJ0mmuHGvF8SUmSpQnJcuLqK+ZI0W5HaLciEloGWZbj+GSE8TRFXniMMYSIz/NO2FfwHMtR6JPXJDgLONDNguDmvCXmjEtEOIaChWjcTudnHJqv5XloPQ9iLCBSioiwKmXdEThHLHXMUsC5CAL0cDy39dpWkLQvTq9xHF6awGlEjr7YZF3nLohZwbqjaJ09KPeh+qQ4FQPmVZDMzZDRPstSuipopzMCOtZIQTzYFoMcBnEKGOfBioXzHCZuigejfZzEY8REhtbwbYhuvYOVoI2GV8NwMsfNk2PsEvf7LsG+V2AYeUibdYTdDpphhI74uFRbwZtnruOXrryCDglS4XrMhmPoa4invK7pE6bzaYw5CeaCeDVaHbR6XTTaHRjfx5zE5iSeYjjqI4lnjNYhIlFZr9dhgwBeGMJ6ITwEqEsDF1bO4tLaRWz1zqLX3cLqyjZaPD8CY5FOZ5iTtA7ot91sMV9TPgU7j+eYk+TWH0941qBWC9Eg0RmQJA2MgVMMiXlGLA557g64SCfclydegr43wUneR5qnCG0NYdAlhl1MJMI4shg2DG67MX442MG7/T0czkfokgR99dJV/NWXX8ffeOVNBJMZ+g92cHx0gCRPUON1YX17E1dvXMfWuTMISP7ytIdeD8D4hDGBK+oKBz007uFwgP2DfWhp2GfYF1qLOvFxJIJvf/xxed1xXPOCg/RaU281UWvUYXyLgvZUM0PwHCmQ8fzSVz57hcDGOeLhBKDfsN0AfAMUGTziIADUP3Sjs55zHxfc11rq31tU0XeBhP70umQZk+rcqf2yVN3j8ln6x22qeoVAhUCFQIVAhUCFwM8fAlXGFQI/TQT4X8E/zemruSsEKgQqBCoEKgQqBCoEKgQqBH72ENAbvSrgzWQVvXm8zEL1+prKk34fcRyXamMMzUxZ1369j7woFzfDyw5+qY7FJz6qFxH6eFKeNlQ73toGeKPf8bZ4QdEb7xqfMRae59EHyQEGoG3hjXUVDihvoOe8oe5IaEAPDY1ijQGnVg1LgeXNcBFBxpvmDg6G/exA4diigIdPskKfmtL5tP9xoUuaSzlO9epPS5weInJaA+/PqzXKOdVORJ4Yq3OKSGm3yH0xVPPVmpZ6U39Z5rzJr3UV7VfRuo5l9NrEsq2livapD5Usy5CRpCv1tNa4FV9Wy3xEFrEUJY6ujFX7luKc+0Ssy74ny0WeIk+WaiOy0Gl9KRrjsq6ltsvYaMsg+JGH8akKejhQb1AeAtYFArapN8YSfIBMGzKSX5PDPsQzSK1D7gFC8sVYSyxSkmBT+hYSUHXoejixHGa488A2SZQs4b6z4DCc7azhpTNXsRX14GY5XEpf0Lkc9Mm9ehDC437S1z4n9A+SPUfzGe4dH+JB/xgD1gv2l1v0NJGCa1puO+F83I8ag+p0vdTE8IszwHKQYW5cAOgrhRUjtdHS0Odyr2obPBamDpZx6H5WG60bw4lO51FbY9U7qHHMuUBOglZoo+ML3Qcq2mCQHm09IcY57UlwGWQ8VWMScECnXUOn04axEQaDhJIhjX2uSI0IeSSsMhRFAkgCMaybHLkpoE+/prKo0xAcAD1cViAhQTkejZEmBJpKEYHmISLE4FFdcdDzWeMFDxFh3uYJWxFh0AUgBYx10M3hSES7Qn0zIWSlThgLWBfdBawb2gvbhYsJfYKCxGtGwlBF2JdyfEHXhRWOcNxTGXPNIVxXAgrRdTPEjL5yJEiYc2wNa475zRFPx8glQRplGGR9BIxtLapjM2pgI2jgfH0F50norpIETgnQHnIchT4GYkkYT7E7nWDC+ISbo8M1uezX8XJ7AzcaG+hkPho2hBUDyzkjEpOddgudZgdNztEI6wj9iERhhpPBCLM0hdB3c6WL7fNncObSOaxsryLq1KgXFIwt9w2G8xi7e4foH0/Q62yiVu8iiFoQErBZLJiPmc94CuG6FSQhizRDPQrRbISo0X8jitBqtFCvNeAHHqxvwRDLdR4PBkgnc3SbHZy/eBEXrl7DxvY2IoJsk4yk8RTH6QDDfIx25KNFfXMONFIfoakTjzn+7OAB/vv77+MPhnexswL82f4HHHNCHBLY+Qgn+7dxb3Ab7w1v4v3pfexiBtdrwieRLsQJXLiC50Gu+wOAE2FuFtZYCNuz6RTzGclZNoLAp6aA7wn3+wx9EvTj0RABiXIhmW1Zho0GGp0uomYT+iaAzHAIzyVwjJLtg8EJ5rw2BH6AVq0OIfmLcYy6BGg0mvAbNYDryw0I4Rqb3EG4lbkZy3hUr39n7+7t4o//9E8w4Pzf+e538b3vfx+Hh4couBdVHM/hpeCpQ/Ui8pS2alYIVAhUCFQIVAhUCFQIVAj8nCPwU09f/9P5px5EFUCFQIVAhUCFQIVAhUCFQIVAhcDPDgKO94sX8mkxiwiMMQhJFngl4SoP7UUEWNxyxtOH3kB+WveTttX7ws8iPq3nRY5USUtXlHGAMXi+D2GMKtp2nEhFRMrYLW/UW95gt9ZDwZvemofPMeChN8pFhMMoxsBYC81X7Y21UJ9KJvUHA+S8cS4iZb+IlL7UTudy4LcAMAIVL/DhcQ4lEIR+LevW92CsAYQf6tTGkBTgyNKXiJQ52cdwVv+GtiICrS/7VGeoExFoXUQg8qj+RB/HG2tLO52LhlDRccaasq7YKimgonkqiaY6EeG4hW/VoTxk8c0+EaErKds/6ZfIYpzG9LjQ4cLVab+2H+93HCZiIBQHQVGSkq4cIyIk3XLkJEYWCnBlyI5w3ZEUyMdzzIcjSGDgb5INate4n0hQpQmxBwx9CvGCEYB1V05myrriktKu0agjIrkbGg/doI5LG2dxdfsSahIiJVGTTBLyMwbzyQyDkwFiElWW54/jurrAw6zIMCGRfDQe4r07tzAiKTbXfc08GCnj5XTWAuC8zsGIwLceLHOlBqKpUk811FjXqeDe1JKDmIcaACJSimE+C1m08fhxaiMiUBv1oaMdHTsSX45lwXMNAoA2/ILAwBoVwxo7GIvTH1AwByEhaW1BwktQr3skgRvgAIwnU5KKY4xJBsZcB8CHkNCC+LBeAGMtdB6VxZw5FjkVHO/Yb2hnOAY8DzMUy/UFPiVfS+2TeoBxAhARCv0YlsxBRGAo1piyBA/d5/rUbpFnYBAQYoBTcYoF6z7X0loDR9z5TTyEcRXsQYlaQUwK1sqSYwqKow6OcwuFdRH1XHBMAY/XBp/XAiX++sMBjod9DHnNmfUHKIZjBNxX9UmGcJKi7YU4OTnBNCcF3GpiRN8TkoApfSfcawmxriU5NhKDVztbeJ4E8LpXK8f5YhFxL0ZRDQEJRs31+OgIB3t76B8dI+aetdxpjVoTdZKy1vpISATrk8LWCM+rDMfHBzg42AU3OUnMBvRJ4U5vHfV6BxPGaW0Ea0IElnPwnChih5Tkfcp9boizXvdm8Zw+9rCzcxcH+3sYk3COpzMk86QkP6ckVRPah2GE7Y1NnQrJjOco8/SdDz8RBM5DxvNzyH03ICE/TAYkYgcIc6CDBrx5wHPPw8E8wyFjP4487BQx8WK7f8yYpgi5DvGoj1s7H+Mo62M3O8G7/Tt45/Am9pMhZpLB+QbldZf46jWAS844Y0wY84RrY7mOuld1/VrtJpqtBkQc2t02WiTYdYU137MXzmNtaws1Er/C81mFhoAD455hzLXWV0eHQQBjLDLmm45mEMa/d/cBSWUP7bUewl4LCC10rOM1Q8cL84MYFMxHRcnft95+Gx988AG+973voVarYWNjg+dlAD0M10FFRKClCh47ROSxVlWtEKgQqBCoEKgQqBCoEKgQqBB4NhAwz0YYP6dRVGlXCFQIVAhUCFQIVAhUCFQI/Mwh4EgeON40XsqnJaA3h0OSBp7ns5ukBW9YA3qDWAUPD5FFW309VH5GRW1UPqN7oT71B841mYxJFtzHzZs3We7g1q3b+Jj127dv4+7du2zfwp07d6DtW7duleWyreW9e/dKOx2vdZXH9epDx968+TFucvz9+/dLH6rTPrW9Rb3O+fHHH0PlJucv5dbNcoyO+/DDD8sYP/roI3ysvtSG/R9//FGpV5uFcAz71Oet27fK+G/R/y3mo6X61TmW9bJNey01ppvq87StOrVbisZ6m1jcuXun9Lvs13nVp7ZVFnPdLuPSsTpGfe/s7GA0GkFJDUKP5SGyWN9F+/H6QvOTfpfb6PEJHndwOtfCRjuW+25RBwkPIYmh/UqwqGhdxED4Rz/khtSYVSHJQpnMkR2SOBsOsXZmA7XVFiSw5E84kkSKEn7GWpRkD32jHGmgf4R1xUMJM2MNhPOD5401Ft16C2e7Gzjf3URDQuQkgB1JzmSaIY3zcnzAc8cIc1A/LOckTEckk8dZigMSwYN4hrk+ZWiEFCoAMSgPxiUkvTyGaDIHcqv0B4iA01NJounzziMRgTGG9hwAFZSHjlEpG/yiGUQYH12yWWKi/dRwohw6Uk6/oaUYoCz5LeCxGMhwYPnl2xyhn6NZd2g3hYRgVhJ7I67BiLiM5sB4ZjBLfBQuQlEY9QbDsZbEqbiC81IWkaBkAC2QJDGmk0npqyCGGp8AEJFSWGOJJw6NTHNRJZeMhWqEpUBApxTnWJLgc7ppVGCAUoSl0E4YD6scKtQb5m/FUq922qcCiDAi2igJ51iCaqgOPLRNMfRvONbSj0e1x3U3LoM+YWq5T4TEZjFzKKYF8sEM7mSM9rzAWRKqW2EdjqTk8XSAo9EJRrwuzkicxnEKJXdb4mGlsNjOPDxnOjiXhAgHc8xIGM9mI3ieQMlm3RMZSfT5dA4h3ikJ2dFJHyP9d2bnKTgFxUGfvM7pOyapPD46QTIcIR4NScYOYS2TIQ7GC+D7dYRBE1HQgIcAEWOtU1dnu+ZH8EMKSWfLv0dA8rPgOjtTwCGFI9GeJynmY54DJH7TOEae5dzfjJW+6406ahxfswHqCBHlAUneEIHUAa+JmQ1xLAWOMUQaxAhJpLeLBlpxE2HWxHxiMIkFE+6xAcnU6Swn0Z2jmDv4XPeIc3Aynnc5TrIh3u/fxjdvfg/f3XkXe2zP6buAIU6W53OGOfHOiAmIn0szcPMi9H3o35FBGJT4piTnc66rF/ioNRrw6xE6vR7CWgTh+UhnXHmhvxQJ/TkS3x79WZ7rKK10f4wAABAASURBVBx3pMDLgZhrf+vdD7H/YBdhvYYGCWDTjJBZwBkhfkAuDpmKtqiTUgz9o7yO/+Ef/iH+6I/+CPr0b4Ox6NqLCEQWUhpWXxUCFQIVAhUCFQIVAhUCFQIVAj8DCCz+K/dnINAqxAqBLxsCVT4VAhUCFQIVAhUCFQJfAgRKxoJ58MYwv8uPiEBvGFtrWQqWh8ii7jhGRfUiwvvoTqtfWJZjP3sAffLGttplWYapEgSnT6SNx2OoqG5CUkj/vcNlXctlW+sqY9rok2xT3nBX++nSF8v5fF76HpL4HJNUmZOEmFA/m8+QkqTTrHTsmD6UHFVRH2U5nkDrGsuQ5KLqtFRZ1geDAbStNipLvZY6djKdlLloXXU6j84/Yo4qizHDhQ/Gp7rSTvsZ87Ku49W2LBmr+tF2aX9qqzqdT2XKebXUuRQvFcV6dXUVxhqQJSD6JBu4zroHqACwWPtHJb7QISIQEdqqsHj4WbQV46VKY9C2SqnTcSraoLmIfmljIQt7WvNjxJTzOBRwRQ5Lwk2cQTGaItk/IiE0xdrZDQQ1Dw451F5lPpvBkjzyfB8gSSMUQ6KO3lBkBX05+CTodK6Cfh1JF04E7W+R5DrTXsO5ziZWoi6CwochERd6IQznz2YJMpI8yTyGtR5yxh9zdr/ZwDBLcDgZoc+9Ni8K5JyXHBCEqelY8mQgnwpDgsiwQ/Xs4mhHAUQWGhEp6yKC5SEi1DFCAcvFOmr8T0jphb64xuAhOP0jgDBHV5KxBBY6Xs/HpVChNiScDGOWkrbiXAAEGaxJSIzFJQHcbpEWDK2uCCYkGMdKAk8dRmPBZCqYkZTT6Q0A4XyWMZV1AEwBzjiIzmM5Ifs0JkesUB7sU3VZf+xLqORnqXE6QTl2qWGncCaSgI77w7EExYgHFRFGwLUDRWCgYmhvmCcKgbBurQ9wbE5yHqCuFNYchXXFxTBuEaFCIEKhPysW5BVJ8hUISBRal8Jah1otRCNqouV1sRasYcVro+NCbNg6ztaaaFjBKJ1gQmwH8Rj9oyPEgxGK8RT+NMZa4eGa38HzwQquuDY6I4f0cIjjg30cnhwgIzGpuDnGwWDINTqEUYAg8MFG+dRpQZI0mcSIScgqOZnz2uh4PZySAHa8dmq8AeOwBpixzcsyYw9Rr7XQa68iMD7Fgy8WHjEM/ABeEMKLQhjO46yB8wyiZoBWh0Rtq4HICwGeYxnn0Tg868H3Q1jfh+E52ajXUGc7SC1qmY+OaZEMbnCeJuDVMQdjMTNIlKNG/+08xGrRRjfroJE1Yec+8ilTJBGM2GLcn+PoaIjhZAY/rGFrbQOeEcTFHMdZHz86/Ajfuf8Obk/2cJJNMEli6NPVeZYh4XWi4N9BPvOrMTcpHCLmpxjqGyoSJbS51zL9gQJjiRq1kgQG64UruAb0QcI7ow99HXaqJDzbNe6xkHip/5zEsiQ5pgd93PrRB9xugsbGOiISwHlgkaBAQX/OGDjGnQuQU6drCuq63S4uXryIK1euQElf/fsnJrZRFNFESiFkT3wW5wegpcoTnZ/SqFQVAhUCFQIVAhUCFQIVAhUCFQL/vhEw/74nrOarEKgQqBCoEEAFQYVAhUCFQIXAzzACIhYi8kQG2nr8BrCInN4UVjPtVUE5TmRRB4/Hx7D5hT86TuXTBqh7fdJva3sbb37ta3jjq1/Fq195FW+88UYpr732Gl6jvPrqq3jt9dcpr+ErX/kKVPc6bbSuomNeefWVcozWX375ZZRjOFbrpT3Hv34qb3yV/kv5Kt548028Xtape+N1qF+dS/2+xjmWY9THVzU+xvJ0fNqndlp+hXMuS/VRyqtfKeNexvRVzqn5qm05H+d57fU3OPfreJX5vc44dQ4tVUp/1Ot49aelymuvv4bXGLOWr7N8482v4qulvIk3GOui/SaxfXOBGf3+0i/9Ev7qX/urqDca5Rp/2roAy3XX8nHBw+PJNX3aRtskG2hNrgzu1J972GYfSRT1UbBkiz3L70XpdIxuEIpjb1GQFCFJqmVGgjYrMighowSN5EA6mWM+GFKXkTMKUVDpSL4ZjlcbJcotySbP97jfAWM9Cv8XkwRPQvJEyZ+Gvr6VBEvOmMgBAhbkqxyME5jM4cL6Gbz23CvYam+gSWKqQVFCbUDybMK55yTqPGPh0XcZM33ZWoQjkvoP+sfozybIGU/GXITnpk+7kOLRzrOcjEiVBB6JJDECmkIPEa0/EtUpdlqKSJkPQ6a9qIpt9ylSsE9KG2sMrBhIqaEtitKeTX7ojx1OmAF9C8lAIRkltAfFES9H/OEy2iqxmaPVirC+1ka7VYNIRqFPYhbHOY6Pp+iTkItJzuW5YYYCw/lFGAOx0roRQcC12SAJtr6+Rj9NEoReGVNBrFQ0X5pBhMHhyYORlrZq86iHebChWTtwjH44VnGiGoQYpb1ji0prFvEIbQvmaHVdrM9OA20LCTyUBwcQG5rDGKFwHNfOKk6C0qcREs8kE12WQ0n90ADrKyRC6a5mQ2y0t3H9zPN46eyLeG7jCs521+Fz3p39HezHI8R15l4LuJcd8uEM9mgE70EfmxPg5doaXuucRSc2aBYeAm7UdJ5gPJqUP1RJSTwaYhlxLRqdBvTfofVIDDaaLTRqDfjiQwnINI4xHY8wGQ1QJDPGmSBkXrXAR432lrnPZgn3cohOdxW93hqJ5Age16zgHLH+gGY8gf64JiPBOZ/HyIij+AY591NBX1E9Qr1eh76WuhZE0PPQswYez0Ev9BCSEA8iHwHbGXOYDsawMbAVtNHLA7RTg3ZhSfI61EmaNuIUbRLJq9StFxHW8iYuRWew7a2ilfqoE492s4MHRwd469YHeG/vNgbZGFtbGyShOZ9nUG/4SL0Ye+kR3j+6hY+O7uDBYBf7/X1w9WC5RwpdO+7xWq0GPZehOu6JlHr98ZAfhmi0WghYOu5PR73i6UgKp0mCyXRc/uDH93wokZzPYiTEynCGNE2QEKvh4QkGDw4gvK6cu3oJnasXYHsdFNxTGed2htbESoi3YV0oOedKiX3G+dbX1/Gbv/mb+Pt//++Xotd1teMU5R7Uvb2UguNUryIiWlRSIfB5CFR9FQIVAhUCFQIVAhUCFQI/FQT4X8A/lXmrSSsEKgQqBCoEKgR+ThGo0q4QqBD4MiAgIrx/LYtU9Ab9Y229QawdIkIbrfEWOG1ULyIluSFCIoU6vYksIvi3PdTn06I3tfWmtcjpHLyBrjrhTXBQxBoIb3wXZGscqSNSLyCvBLAPAtIMrhTVa3xlbIxVRCAi0Ke0VK/zap/IYh52ln16I11v4BvqC44r7Wko1vJbP452GXKNizYij8aLLOZQK8MYtVQ7JRLVl+pEFvYODnJqo3NrPEoWgDfmlQBX0fE6r7EWxlJoL7KYQ+RRqXZLKf0w7mWpc2qfiGhB925RkjhVG51bLAktjtGOMn/WDecq+1X5UNTHqSzcsEfbKAkGNk4/qlvKqYr5fpo/EQOhAEv7RVmQXMHpoeMK4qJNjasUzYcxGB2rdSMwvi2JJNHXqs5TxMMxCa0JlPxqb6wgaNZgPQvyUOQqc9RIRnmBB6EO9FEQE5BoAXcQEwK4sawXckwAIf5q40QAfhKSNo72+qRuL2jipfPX0fObiEhErTU6uLhxBqsknkLjISERrWRWQtJnd28PO/t78JsNFKGP/eEAB4MBNGQrFh5FiH/B/WWMMBLuNxKrOYlrpy324bFDRB5rMWRioniBQYoIRBaimIks6uChNiocwVQ5COyDgSN5qPOyolaQU3wtMTIkyxggYZEy3pIU51AHAWgnQiyNB+N5ADLAzVGPCmyuRthYDbHei9CqhyBPj/nMx2hiMc88FNanGHBqaEy6fvpqXEuFI7lnS99S9tExPPq3RvcN56VC94Zj+fRHRCCigkVpQCIyR1akyByFgRTElkwnOAWMdbRzMKbgeZLBs4Z14bwFAAEUHye09co9UVBHS+KRA1IAcPxQWIpxtKOKZUEscs4p9Getx1EC5CnWGoLVOhCxafMQbW8TG/42ntu6gWaji+N0ilEInHgFTkyBue8hrDewUW/jXGzxF5vb+PXt5/FLnYtoDwustrqImk3iaOnfoFPvotvqoUHCFZw/SSYImiF6Z7cRdruMyuM6ZIh5roi1cFYwp02/v4fDw3vUH2M8OUKczOGHdWxsncdrb3wNN158Bc12D1Pu5+lsitl8TJsp90QG/ZFATGIWxkONsTaaDdQadTSadVg/RMqNvn94iHv375WkaMBzIOc6qI/xbIjRdIDh4JjX2BTdlR70h0ANL0BzluOq18BFstfboxlucN+cPyxwYWhwgfUtFGiSgO5OHM4kdVxFl/YdbPk1rKz1cPblywiudnHfHuOtww+RFgkub27jXKsHn3kk4wFsS/DdO9/Df/en/wq/8/3fwfs77+JkdIiIMbaaDXg8B7IsZZ4F9+4YMUnXiDl2eivQy9VkMsV4OMJ8GnMfGMRsT0djFBzjE18qoW8d8LgPEuK2f/8++nu7aHfaaBCjeDzD7GSMNZLrza01eI0Ahf5ohdekUCyMCMQYGADcqqV43E8Pdnbwj//xP8Y/+kf/iPvVQP8tZaN2lILXTcdrhgqHlZ/H66WCXyLC7+pTIVAhUCHwaQhUugqBCoEKgQqBCoGfHgL6374/vdmrmSsEKgQqBCoEKgQqBCoEfp4QqHL92UdgChS8mby8Aazl06JJLnUgVWGMQESgxyM9Sp3IQi+yKPE5h8iPt9HhjjesxZjSP5mXshRZjH04vzZPdeWY0xvc2q/tx6XU0VZESl/W8AY6RUTo3hGPojTX13OKCIy1pZ0DIABEpBTAgdxPaW+s1Q7o01ciQmLAY7cr+8BDb76LLMZp3dLesL28GS+y6Ctjo73mzGAW82ifxmcNIHRLPLRfCcHleB23FDx2iAiMjmUJHiICkYWwefrRzLDQ0xY81JeOU7JaSxGh9nM+pQvalOXn2D3RRXso5syJ43TOJ7ofa4ionSMkNOQYULjE0ENEIHIqYEkTEdoLSOqRjuP+JssEDCdI+kOuSY61zQ14zRps6EGMIE9STMvXZY8RK5FLx4ZEiu47jaugDyVpgsCHIxFbKLvDuRwMYwLXPT8lciwCQ59pDkui8sbFq3j+wlVs69ObhcF8OEVBcm3GWMD+Hgnh9ZU11KI6GAj3kyADMInnGDCeWUpyie1CqCfhm5AYS0kUFq4AjIP+Ab9pAhEpRetLETEQWeg1j0f6hU6E5amSsDGX8ptlQWGdG1wtDCy0FNrSJYTEIFOHEykFxLCs08rBoNDS6dwkEZm3UGetgbXaM0cY5PBtCmsyEsIh1tY3YGyI6TQj/g5swOkfLnKJNfFWPlVYOu5/CG3YX7DuiAXDAPglIlgehnURoVqWKuZEtDiUbll3KFghZ4+MusLRTve/sRyjwtzYX3DtdR4RoT1x4bzCXMQIScmMuTqtD/4NAAAQAElEQVQYto217HEQfgvHabysghPBMU5QB/aqOAB0B85Y9usY3wKRn2O1HaJOgtGR2JQigpfVUDdtZLHB3vEAuycnMF4AfYq1EzXRkRBbXhMvtLfxq5dfxdfP3MDz3bO4sXkRNZK0GbGvt7rYPnsBK9xrA54D+3v7mJFw9DkpUcA8jeGYQ63VRKPVhi33vqBWi7DS66DTriPLpshdTKwSFLr3PAv17cRHEmfISPIa7osoCtBoRqg1QoqWNUT0oz8kSXiezadzzLm39Yn6gueAMD7P82Hpr+BaGmshxsD6PqKI4+u1EuPD42Mc9k9I1BZoNRq4vrGJV9bW8ZVWD6/Xu3izvYErfgcXgg6udFdwodtCk/GuiEGHJ9W1zgbevPgiLvfOYTyYoT+ZY8RzaeY5zL0ctx7chb4iueNFOBO1caHBvEXQILPqsnFJgH/40dvonxwhTYgXY9UfYUxJhusPHOqtFqJaDWIs11RIEtfQqDUQ2ADZLEF/dx/Dg2NM+gNebxIY7h9d9yLLkfN6oXtE26DfdB7j5OAI/f0juCTD2sYG6tsbkGYI+IZjTXkKKOYZx7uCe5CbyhMp9bq+V69ew6/92q9x3bKSABaRcpwxp+PZxukhwnGU02ZVVAhUCFQIVAhUCHw2AlVPhUCFQIXATxkB81Oev5q+QqBCoEKgQqBCoEKgQqBCoELgZwaBKSN1Sk7AwZUEBe9ds1zW2V3qta0kiJbshohg2bfUq05F9V9E1NcXsVMb0a+liGA5p/pYisjCSttL02VdZNGn+mX8StZmWfZELmq/FCU/9ZXA49GovIFOIHR4OXeeZ8hJBOqrNlUpIiRAUsTzeXnDXfVz1lW0rk8N9/t9TGezsl/bSZKUY5bzlf4ZnLaVHNH+mDbD4RBzEoKas4rGrHMzcJQCsJCHgscO9aVNkUW/1h8X7VdRvyICjcGRgHCMY2knIqVv1aks9T9pKSKnQ7RUOW2WxWL/qf+llOrHvkR0jMpCqU21XbRQxigQpFlarhE9clczJehhSf6OScAcEcsYnZUubTLM5jMSYTMSWDFJmAxNEmB+GIBuONCVhQh9ch0caSiPpJSjVwc9DPs5I4lDlwsyEjWqUYIFtOFCo1dvYLO7iu3eBjY7a+gETdSMjxoJr7ofIiKRp4Rxq1aHktAxybGCjGQhwPFoiD5JuglJ34zEmvM95PSrr83lxGBYnIaR0FbrIkKdYHmICNugCADh0jLy03UVUR0eHsJ+YUvVpbDOAfQP9tiHogpH2g9C0opT5xSNlVwvFmIYIYUNB0Nzy28PRknggr5or0/CQlLmEsPRjzA3w0n5AUi2qojGSVJLY9C4sDzYUDsWjAkktABtO+5ZgM5LWdS0Q0Tw5LGwcfSvUmjw8GkScmTIMuCUPsXSCQUWYjxYiiFxljM+ogjDmJVpy3kdcNwXThzHF1Q5GO4HzdcSA+ssPdAHNA6uAdFw1EAsHPMrNeyyIvCtkCwsUIssajUfnu5Dy9I24PIIAcnNVn0doasjnAvaJITPoIHnm5t4Y/MqfvnGm3jpzHVsNdbRDlrotVbQ475rddfQXl1Dq9cFrGHsHnKShvok6phksO47I0ydeWhe1mdsrPueB48dwtxyEqWT6QQJz62cbV294XyMnYM9TOMUYJx+EMBnDq5IkHPPKplbOO4T1nOOS+MEIOFriY9LCwyPBlCi04hBg4Rud6WLZqdF0riBKKrBEHNeYjlnAfC8yz2LmDjmQnuSwpvtGrY8g2s8j95sreEvbl/GVy5dx7VLl3HuzAa2Nzq4sN3F2bUGVohpSJY/TD3WN7FSP4NufZsYbaPdWOXaeTjmteBgOIDlXr1QX6PfVVw3LZxJDNpTxs7r8PBgHyeHexiPh0hz6jwDGwWQwIMNfAjPazEWIh6yNEeRFLCsexQ3i3nuWzSIEy8+JJHnCFivRbq2PuqNOtq9NiKS5foU7/DwBMPjPiyxXdvegt+sI/cNcgPACOcA4wb3nJQVLgvroOucfYLd3V383u/9Hv7pP/2nOD4+QU4wue3h9AuffojQ16d3VdoKgQqBCoEKgQqBCoEKAVQQVAg8Cwjofw4/C3FUMVQIVAhUCFQIVAhUCFQIVAhUCPyMIODKOEWkvHEMLEoRAVh/KLxxvLh5rPYqeOJY9D2heqIhIhCRJ3RfpCHy1BjGAd76Xs4n8lQ/nYpIOdfShqrTj6Oeox3KG+IZyTZVsImCfrVUcnY0GmMwGOD+vXvljXQlgtWXPiGmpK7KdDolETBGQSJnPpsjJsGh5Kz2jUgan5ycQEslcnMSzfv7+5hxTJpmUPvJZMKb8RqLQ6JPxs1j+iroJ0afcw8pOq8SwOpX51ZJSEaqaEIiizy1/rRovCoiwi5hmgtRHRWcW7PV+VHO6x7DVPtVRESLhbCuGC0aeLJYmi3LJ3vLuZ9SPWyKLActy4ddn1NRW5VF7EtDEVnkUpA0olJEYEA7EnHz4QTjwRApycLmWg8cSaxnKEl7romh7crKCiISMiICp2Sf7g9aKolfcJwh4UP+CnQKESHhQrIzoycSPZ7xYUhOFRxXkPTyaGsYRwiDTtjAZmcDF7fOY6O9SlJ4DS3qhIRYPk9gc5RPCc7HM5LRJJbEYsY9059PcTKfYEQCraA/KIFHItJYzg0Bg9RviLDOD3joqqqwyo8qBbrmKlSAxnjiOB0rIuwSnQJGQN/cEcxZwD/ET2BAJX2llIw4OxJ91HAyxaQkQekDpRAXEqDgGAsPQqJVuCRCD8L4M5chIwVMNfQcnEzGEKSoKVHnC4TEoeH5qDNa+hMRUpKMh3vUcLzmQhWsVbKNfYzTLS04DhThXIyu/F6UjnWByEIchN4srwMe5rFgPCUpOcoxGmeYsZ0VjFt8WOPBWJ0HHKGiI1meMm7lvIzXUcDDONqrIIAnFMMdQD8OHhzJZicRSxWP1vRrLIwKWxqREq7iMUaud06dA2PMLGpeG+dWLuLFs8/jRuc8Xqhv4bXuOfzC1nX84oUX8erFF7BSW4UpfBLGhj4DNJpd9FbWUW934JiD7v0aicZ6vQ5Chul4Cv3RgXDPgnvWGOZmuRLcb4Y4FUoa8hywnoeIY3IiEBcFYi5mLDlmjlQw18OEITySoOCqxsmE17M51zWDPiGrUtB/QoK14Hnm0YflhilIHDsSwTSCV/qvIWrU4JHshVhwCEnSHBmJW0tCGJyjoJ0JfDSZg88YzHSEVfq4FnZwrbmOqxeu4OyF8+jy/F5dbeH61bPYWKlhrRORfBUwYNRcA6vEbqW2hfXadllvhLwehHWMeA13mWDT7+JKsIbLeQPbE8EaCfc1E2Gj1YEvAm5QwBrY0EfImOEzXiMouO9y4pUTtzTJMJ/y+jKN4Xie17wATeYRWg8F8c14zQ99jveD0p0fBGi0W6hpbjx3Zicj5PRR67TR3NyA+NwH4lBQUMYgXGNTikDKLV7w76KYfxetkvAvuE7vv/8BPvroY+j5Ah6Pl8s61Z/4aJ/KJzoqRYVAhUCFQIVAhUCFQIVAhcDPKwLPTN7mmYmkCqRCoEKgQqBCoEKgQqBCoEKgQuAZR6DO+MQIjN7Ep4gYiAhFy6Us+y314OHKG8o0gynHCnW8/8yb33rTWRtP3zwWWdhon4jQj2j1EyIiZZ/Io1KN6FoLsBN6aLxaLkXnExE2HWX5ebyuutO4F1W6MozfsKXjhERQgYI30BOSAErWfvjhh7h58yYePHhQksFK7B4cHKDf75fto6MjqCgRrPo4nsMjQaGk7+HhIdSHErgFb8SrTEj4KpEYx3FJHM94o17tsywvfR5wzJSEQZ/+9/f2sEfCWEnojESgJUGkRPDx8TG0VL/6iuqSoCE4mr8Kk3n4ERHmKFyrpUpYETBFElCLOiAQEdoQG9Xqelpb4qL+RASPHyJPtrVPREofLLT5E4jQVk7HPloLkYWOnU98RBZ6ES1RjsPpobFqVRh/oIQKbaD5oABIyGCeIxlMSbzkiLoNNM5tIGjVENQjGBIr5U4RQxeGhBOJK64JQYEjC+XyjHM5LPaco7sM4JqSJ4NwDl2HmORWs9GA7weIuQ/mbNdJ5Bgx9OGQkuT1csH59TO4uHkO51a30PZrMImDzQym+mpoksg5iaJ4niImOeTVa5jkKfYGfcoJxiT+nTHwfB/GeJxZwygjh6ZLVEqdYlEKAMcOtVBh8+FH2ypLhYhAnRjiZ43RKgcX0DzZA/VHg7LMiUnucgALD7TCYk9RU6p0hNDHQkCmUUTX14OIBw5HqgPEIneCOXOdJ3MEfo6VXohm3SPl6WAZk+UsLODoQ0m1jMSatqlgD+hPStG+guvsuC5qy0hokkPXD9QJzxEBaKui+RksMPQwnuU4PJ7j3oMBbt49wt3dEY5GKaZcl4KkrUDgOK/68YiNYQDqV0SgJL8j8VtwDoihcwsnPssIQMg6iV6pIXMR4jzkNowoIRJHnTRKfeZ84mCRFQZZ6kAelqRsgvFwgmQeI+Z1A8TITTK0UMNfvPEmfvPNv4Lf/Oqv4leffxOvn7+Oq2tn4SfMmvs8jzMUJEWFJGI8S2CtD2FsOTEMQsYEhyCKSAyvoNXuQPfqZDSC43Um4N4KAsbDfHXuPM1Rrzdw7vwF3Hj+efi1GknSGWISxe0z67j44nX4PJ9m3KeTmPqcZCfPOetZeJTAC1An6dloNsp59LXTU+ajeK6urCLk+VLwXIuZp74doZT5HCPa6I9cfPY3m234UQMTEsZT9in+bforGFsyiRGkFs2iBowLBF4NNghhfQ9Nnn/ntjfBbLDeaeHaubO4vL2NhrG8Foww748RjzL2N7C5cRnN1hpqtQ7bPkliH2caq/AHOdpJiM1oDdfPkWh/4+t47sYL2Ng+g2aHtsQT3BM4PTLiMJ1OeI0eIGLsRV5gwOv68PAAQeAjTROcHB9hxuu8ZRwoHPLZDKMTnt/jEch1w9gA871jZIMJGrU6ume2gZUunG/grABC4RqW+5x1nkJEHOBU3D85dnYeIGRcv/3bv41/+A//If6z/+z/gsuXL1MXQa9hIgLH8wGfc4joHJ9jUHVVCFQIVAhUCFQIVAhUCFQIVAj8lBAwP6V5f76nrbKvEKgQqBCoEKgQqBCoEKgQ+NlEoA6I8Xg7mTeFQQKBIsL/pOZdZfIFCwXrSnCkJKD0trDegFdrlYJszuM3k43h2NKHQOSRUPWJj8ii/xMdjyke961q4ZcxnJk3sDmcLYb4KNCHbY1LY6Yp4wB0nIrhIPWpoq/Z9D0fjjfhCQC0bXlT3lrLm+UhJpMplKDVnJTQ/fa3v423334b77zzDt59913cvn2bJO8B/vRP/hR379zF7i5JWxK3SgBrXxAE6Ha7EBH0+/3S58cff4xvfvObeO+991GvNaDEx4OdXbz/3gf4gLLH8cfHJyXBfEACeJfks479kz/5Y3zjD/4A3/nOd6A+7t+/T0JlDs0RPEQ0O5RzgYfmgRoWyQAAEABJREFUR4ggxhIgQPhH2wVz1Xy0dNTRgB8Lzw8guu4i0EPHL8tlXXsW+BVwj2Gu9VIURB30sCwbn/hyGsipVkTX8rTBQmMTEYgshCp+3KmAejw8HGMQWdjpOO1kZCjoX4yBEUA037gATuYY7R6DanTO9IC2Re4VMIEF6TIk3Mchya2UJJO+drV/eERSdgRQr6+JtiTGPAqYm+G8BYmeIk8gHG1MQQJGveQsCziNyZLsJPYFLUQs3TikcQKXZGh6dZztbWOrtYGO10TLb6AZtdFqdrG6uoFGs4PjwRAnwxGmHJPR35Qk9L2DfcQkywCeY06AQmA5j+U8RiygKjg4Jp4Tg4LjQBFhBwAdAvZBmw+FFX5AG2MM8aFvYuaYN5TU1FzJSDrm6Uh00g0gZtEF+gTncywpwhisMRBxEGjmBfPOiG0GWNrAIM8FrnyytgbnQgxHCU76I3ieQa8bIgpSWJNCfZTrq344v0gB4wnognMXsDxHDeNwzNOIUC2cwIHfMEYgjMFxnAqQs9/B0NaK4bzgIfRjMItz7B+SDMx5HbAdwF+BkOwbJAEOSA6OuV7GAPq0qW8NijRFQTJWiJHkBYSesjTjt5D8rzGuOnITIeMaj0gg7/XnuH80w63dKT66N8G7twb40c0TvHdngPfvDnH/OEV/7mFWhEhdgCwLSP4C83GOlMS0kMx1sxHsfIyA5Kc7nqL/3n0c//AWmmOHDsfZFOU+b9VryOIpMrUjOToZjMo9rOSiY4z1sF5e45TAD6IAfi2CzzGt3gpCEsIZ91p//wCD/UP4XDBHEjkMGwBJ8OODY3x88xYJyhy2HiK2BXYnfdwc7GN31seEa+Yii6BeR63RhJLGh3sHeHDnHvRVxvPRFI1WE8LzzXmgS4E+MV6nfaPRQKPZRKvVQYukaq1VQ3e1zXoTlus45nkwHM4Q+HU0a3XGliOZTlFv9HD1+hu48txXsbZ5FY32BvyoCT+ocV08SG4QkIRveA30qG9y/bqBw40Lq3jtubO4em4dTc4/jy3mMx+92hYurF3Chc0L6Ha6yLm+zdYqWu0trKn+4ou4duM1rGycg+EcOXcVKFII0nmyeLtAEnN+iyjyMZtNSMgmiOoR2r0ux3g8izLG6MNYy74Cepp5QYBGq4kg5L7JCiTMdXIwQk7CP6o10VjtwQWG+6NgXrrHOc5lyCkZPRbECGLgGMuAa/5f/lf/Ff7BP/hP8Z//5/8Q3/jG75c/Usoy7ludjFYiAj1EBCKPRHWPi4g83qzqFQIVAhUCFQIVAhUCFQIVAhUCzwQC5pmIogqiQuDnCIEq1QqBCoEKgQqBCoEKgZ91BBY3esmPlIm48hvlzWEsD7JHWZ6XN8UdSSHwRrKKiNAOpyL4rMPRucpn9S/1avO4qF7bOhfoQ9sL0SiXgnL+gje4cxJlamuMUCfQOhhvQTKoYH/pi7kIb5gD7KeLhU5bQo0gCEKsr63jtddeo7yOF154AdeuXSvLr3zlK1B5+eWX2X4RL774Il555RU8T5vz586TwFvF9vZ2aXPhwgW0222SARF6vR7Onz+P69efw+uvvY6XXnwJTZIeOtfGxgZ9vYCX6WfrzBmc57gXXnoJL7H93HPP4dKlS6X91//CX8BXv/pVLHVLclpEoIfIolzWRQSam4iQ7NJEAWMMu4UC6oqy1K9CyT6tUHQMiyc+n62j39O9gIflE0PLho5fSqn4t/xSH0/PI7LIZ+HSMQrHdaSUJJ0DSNBg7wST/WN4gYfO9gpcBOTWQaxBztxz7pFarUYirIZGnaQLSamgFoKMHvTV3sZbkDaOPo0IPIpw3IxEVBzPSBK1YOk74z4zni39FLrPjCURNIcRA/23PufTGKENYeGhETZwZv0Mrl+4Bv03gjthk3SVT4LLQ5OEVS2owRoPQh/qazKLsXd0jCHJpkwM4HlwLHla8rx0ALOWss115TrrmubsLHjeCNsaAzdEue6qL7EUjhKBiEAPHVNAfYE6ipGy1HEEEmCfaF6sGRWOMxCqKZxWxyvBWJAsLpAT+hzWt0h5XqbERj3rU785CdfRKCW2GXzfQ6sRIvQAKzmEa0HX0NyE86t7EYHGL0Kii050HUCdiC1DE+NBWAcPp+Mp1hiOYWjEICcBpjkXhaO9QZYLxpMEhwd94iGI/AjrKxvYWNtmf4DC1Bl7CMd1InxwXGtGB+HaGRtxlgBJbkm/hTBBm8RoDUOStockfB/sj3Dr7gGJ5QmmicEsEeQku41twBgdG0JYZiRv+1OH+wdj3Nrps5zi3u4I9+6f4JD7dXoygJtNsd5poFsP0KvX0Q3qEBLDXRLM/tzBJg6+M1CyVvdkjSSiJ2xnOQLu2ZCSxSlSij6Nqnv5+OQYo8kYcyWzYaAEZEKi21oLaw3SLMZodIzh4Aj9wx0k4z7oAJNBH4dHRzgZDXE8HuMB/Xxw5zb+5Iffwze/+ye4ee8OJoy3f9KHnhcaSy2swYhFxHOrtdJDs9tC1KwhrEfQ8yt3OeIkWUgaYzqfYUzidEI/+lS9/ugoZy4x45tx/6dxDHAvGXA1iAFsnZUGPL/JPBpwnKvg/gCk/MMtCMs1rPl1rLd72Gx3EHI/NDxga6WD87xWr3ZXkRDTeJKjyNhhQng8N+udHiz3RaPRwebGWWxvnEdAP9b34EyBxCUYk3AfTIbQeCLiZ3SfML7At+CJjLAVobHWQdBrIOGYgvqw1Uant4o2CW/feChoLwLoD1BqdebAvXmyewRfPBLHPdRW2kBoIB5FDaEJUjhGhF/MtAC4p3MYz+K3/jd/E3/37/7HeOGF53F8fIz9/T04bmIRtUVZ13NBdUvh8PKj7bLyY76q7gqBCoEKgQqBCoEKgQqBCoEKgZ8WAuanNXE1b4VAhUCFwM8hAlXKFQIVAhUCFQJfVgQW94qfyE54o1kVvJesxanwRvSp/lTxieLxm8paf1o+MeAnUuj8KoAII6SAR6E34vVG+WmbnVARkiMQ3gRn/4LUcRChgh/neBudped5UDJwbW0NKkreqmhdydqlrK+voUdSY43lyuoK2t1OSeo2m02oTavVgvpSiWq1sm+VdlvbW1jfWHvYp0/Bqe91EsH1Wh0tjl9dWcH6+jpWGUOn0ynjOHfuHJRcXl1dRbfbRRCGi9jBQ3Ng4U4XR0un+bDtKOx6aLvAhhhQv6yLSEkMLG3V/vPFsVuFxWd8RAjmZ/R9EfWjWBZ+tP1InvSgkThdb1XTnB/Y3MFm1CYFZgdHSEnWSmDhtUIUHvWMT4kQJZhcXsBwbxgh1xKFCKIAomQYCaqCOoBfJD5BMSSZDG1Vp2Nzjg2CsByfkFQjrPD9ANAxlDRJSfIUsMbCWApJuZh21njokgTq1VtYj9q4tLKFs+11rARNtEgyehmAeY5pf4LJcAJjPUyyDAfjEfrzOVIHkpSGwtiMobHhbAIrWoKHgCYouA90r9OKA0CClUJLyKJfbVSjovgWTIDowLEfHKQFQA31dMbxjgKqCpaOpYoWDrqfdLw+leg4lkmjKP84OGGNktPPeJJhTi5PcaxHFrVA4NOlLRg7xXGw4+QKgcqC1DMwsBCxKNhfcGFKO2fhQCKNRCi5PWLt4AqVHGwALqM9yT3FgR5AH/PYkQBOlUtEm+dml2veMEBQ5IiIn6EvMCJxPnNU3x4StudFgDmJ23kekdwNcTS22B8a7A8cjkbAaGZIrhYkUDOM9d8SnhaIZwX0tcwB86vRd8Ag8+mM+hjTaYYRSeCTiWD3JMfd/Ri7BzOkXPe6AGER48L2OjbXV9DttNBut7DG8391ZRVhVGNugHCfB9xLSvJ63GOB7kWW+jrxIIoQMr8CILGbQ/uCIICuk+Lr0RbGR5rmSBmXF/mIeH5kMsNwtIODBx9i7/aPMNi7gxA5uu0uzp27hK3t82iRULVegITkuvpTkr3IOIfnQ9e10Wig2WrCI2E6JaE7Jukcpwli2s9I9s5ZztmeJ3Gpy5wD9PygWBVj4XHPBz4x52bJiwIhr3ltXlcbJMMdBCnP74L7AGIhxuM+EOj+g/pyhKcoEEV1Vgx8CdGpddFr9FDziQuv8516iI1eEyvtJqwNMSapfjhMcUJCOLMBPOIXcW/4jAVZAafncjrD4fEOfvTxW/ju+9/DzZ2bSPUV5owngoHHvVfkKUyN8dQNEpth5mKWBTwS0F6zDS+IuC0znBzsY9Tvg9sZAdcJzOH46ASD4wEi2jR6XdhWDanJaePguD8L7uNCBI7z6XWLCXNWkESPS4L++nPX8fWvf72Ul156ESv8u0SE9sREz2/wMMbw+9FnqX+kqWoVAp+JQNVRIVAhUCFQIVAhUCFQIfBTReDJ/5L9qYZSTV4hUCFQIVAhUCHwZUagyq1CoELgy4OAO02FN5h5kxi8tXyqgIgsqzDWwPDGschCp6PU/N/PzePTOXXShxGhjE9k0Qce1tpSpzEVvPkv4B8xEGEJCkuaQftVtE6GB6VaXFlqnUiwa9kWQuIoVIF1FiICIRbgHOrHsRQBjHk0P0fQcvGRRQGRRU3HnFYXPWxoj+PNfUdQVcoO1VPK+uNf1Hme99AfEyp7H45ji274zbAZiBh65xhHckJtReThWB0jIqXtZ32JLPvp7LOMPkUvIuU8Ip9dMsLHRi78a0yPKTXkx5usL+xYWXyWyXIemEWfIatiUnqfJRgdH9NHDtuIIM0anGU8XD9H8oycJCzHOcWe61iOJl4ZicuY5FRAksyI4Twcc1rSjP5A0siD7/twVOirgEt/EIjacf4kScqzKSNxm5Eci0jaOfpO0gyOc/q6hiSWOn4dZ9trON9dw3Z7BZutFTRJWEWFh3wcY0YS2OWCsb6mdz7DCcnswYx6Ene55sF9B85pYOCRRBLHGJiIgAfL8lxgqW2BwHCMEZJCID4U/Yh+FWwTS5qCZhCRUqAH9aAIO1VwupdUp+LY5+CImuM3/ViOtYZmpwM4SMmrmLkr8ekKi5DkIDk4xpzCaszUgQQwWGco4PKQd3P0AZ6mwuwM4wH0q+D85MM4keH0QhthaR61lRzM2XTUwZZ9jr6zTDAjwZemgk6rhzO9HtZqAfHOUSsy1Bm34eRZnIMcJfLcwzwxGM4FxyR0j8Y5jkc5TsbA0VCwR+J2v8/2qMCE/fNpDmEeoVdDPWyg02ihFQboRgE2mhE2GiHankEz8BB6HgP06d9iSBJYieAhCWNrfayQ+OuSRFzptrC6torWShftlR42zp6BVwth6bNgnPE0RpFkAOv6YwQdG0YkPbnG1vfhkzRNs4yE9JiwGbRbbURhDR4JTohX4uKHdVZ92JqPSF/F3bIYT/cwGtzD0e7HGOzfZbwWly5exAsvvoobN17Ftcsv4LkrN3DjynO4fvkq1rqrCKyHBolMw7mN58Hj/I57SF+L3+c5OBmPkaQp1zRHmmdcZq6ZEcAaiGdhdAwJZMv9rOJrnT7HozHjdOh2u9jY3ID+yIPAXN4AABAASURBVMZx/XF6FNx7GXN04F5TETBXRxHUGU/BvZAnQGDq6LbW0Kx3EFgfAfdkKxBsrrShP/IRL8KQe2O/P0N/msKr1xDxepHlMU6O9tE/3MXB7m189OEP8d0ffgvf/uE38c5HP8SDnduIp2PdZTy3gHmR4Cgb4u70AHdGD3A4O0YWWqBRR+EHXCpBxs01n00wnU+g+VvmGvNatfdgD3mSo9luo9HrQOoBCeCC9HtBDCiAZgjFVXLAEAeXFxgOh3j3g/eg/0TAZDrB2bNn8ZWvvIYzZ84wJsNRi4+epyJSYiPyyXJhVX1XCFQIVAh8GgKVrkKgQqBCoEKgQuCnj8Cj/7L96cdSRVAhUCFQIVAhUCFQIVAh8OVEoMrqS4UA751/bj4iepMYsNaWN5JFZGHPgXoz+WlZdP5k3yKnPp8aJvK4flnX8pOihBBDYoyWsXr0pDaLm+VKjChBUJAxcRRDksdaA9BE22IEIgK1diQCtRQRGGNQanmTnXff6deCnIF2s1wQDNaQgMpz6E14xwC01DFqDz2o07rqRPjNttpolzZFpJxDqLDEWEsREiOMs6BfqiEipWi9nIN96nPZLvOiX22rCGMy1miVOXAsBOpL7Yy11BlYY1hKaaP6svLUl4hARJ7SLpoin65f9KIcJ/L5Nnh4ONZUWHyhj5T+P2EqXBoKVGAAEj/FeI7JcACx5F/WOqiv9+B8C48EkCE5GAYBokaN/QLhPsiVmNL1piTzGPV6A0YHw7DflrDrGiQJCSISVvUaSR2u05jklsd24IfcG4yD4yejCefxynCSOEFAkgcka+gJVrhvlLQjIdqgD0u2MyRxuEkC+Mb5K7iwfgZnVzax3uwhgl+SwEf7x4CQkCTx++DwGAfDEcYcPyGpltIvA+TcQlJI4Ggj9GmFeeHJQ9gURiW6ZyhlyXgdhV38lL0QEdYf/7DNZdJzQETKfhEBK/wsSrBwKrRTnDzuNz2lHLEuCsGEhLZT4oqGoW8Q+QWkiCF0yiEgcmD01LGlOZXiyraQOnMkaa0UMGqvjuDgCrZhYA2xFp973SLLLfKc9SJkf4g885GmBtNxinRecN4IWytrOLe6hi73wEarhe3VFZKCAsMENM7BKMFgXOCIhO9BP4bKg4MR7u+e4OBwhDh2EH1KODdISchP+0PMh32EjG2LZO1zly/hleefx/NXL+PymU1cO7+Nl69dxqvPXcbLVy/i0uY6mjxP8/EUjqSf8QIUJDytb9EiWby22mEuKbxahGZvBS2Nr9XEaDZHEsfIkpT5TElOnpDUbLKdkWDNoE+TdmkLHvojhiH3/+HBAU4OD0uivU4CWIjynDErvGsbW+iurMISB+cJ52qScExgbAaf6+N5gCVp3V5ZQaPdw+rqJq5cuIY3XnoDv/iVN3Hj0lWSqGuoKdnMmOb6hHqaQIlnve74QQA9N4yxpU1HSfFaA81GoyRo9cle4fVoFs8x5zk3IR5z+tBzbDaZ4ohx6w8s2iRF9eln9WWNQeD7MCxT7v/pjBhyfxhrqBNYlmHgw7cWBmC2gBMDx1az0cFKdxUR43KMU4ngjZUOzmysodVoIOFaHA+myCRA2OnC0dfh8R4+/ugd/OC738JH7/0Ahw9uoX9wB3duvo3vvfXH2D25i1ExxkBi7LP85t238fu3v4c/2/8A99I+8qaPeZ6WmAj9NbstbF88i3q7CcM4izhFcjTA9GiIFkn6lfUN1BmTIQEsgWUCBcQIDPPlFz8Wnl7DmE9MrPYP9/H+B+/jX/6rf4nvfe97ODk5gQiQ5zzZANobtgV6TurfhVSVbREpS20vRW1Ulu2qrBCoEKgQqBCoEEAFQYVAhUCFwDOCgHlG4qjCqBCoEKgQqBCoEKgQqBCoEKgQ+NlAQAqQxcDnHe6xTt5GR0HCRW8Qqyy6FjeRRWTR/Lf4FvmssdS7UwHLzxDLG/1gX05GoygcrFmQdVmSlcRIPE8w6PfL2MG5HKkAzaW8oQ4e1PEb2qe6QnOkgIe2RTg323pDveyjvtC5eIO97Gfbsa5kxGxK8iBJ6N7RHceRZFMiRPvVjbEkIvTxxVKfkeTJeGO+wLKfg2CshVXmpRxgeCO/4AyAMRzLcdpY4i8ipV5EoIcSYjpfwTkKsm+FyzGPZxiNh4jns9P5GBuNrTVQYbBsOQp0+lIe6VSvAh6OfYt52PjMj2OMKmqg5aeJ9v27iAgJjccc6JoaEmgF5y7AvgxID45I1u2judJGq9dGTjySLCcGjkRgSoIrIKlFvQUKpmWNIQFITySyCu6ddJbw9KCORItwH2rNMx4yEq/6CmgRwwgE0+kMYix0zTg919NRj7L0PB9RGMJx3nQ0RV181JS8UX+cD4xpOuN4jqh7IQrOud3bwLm1Lbxw6Tpevf4izrC90VyBl1muYV4+DXw4meC9O7dxa28XA5JnDgZcavjO0n+AABZ6ehvGWBiQ0HLkxHPo63TBIA1D9DQGluA547ifDdscRU8CzZffjEp4tqigxIh8J0uHgloVDgFITgnFiGgVSuiCeRVZBk8srAuQJyoWOQm7Vs1HIxQ6jJFnM2RISTqm9Jly3gQeE/FI4NsUEBLZmpjQwrcO1uSwSk56OTxK6Dl4cDThmibgXjdc8xiHRznJwxzHhzkmQ6HkmE9yRDbEWr2JGgwcsY64FhrndDqGR/K1IBbGizCeG+ycZDiZkrzLIuIWEiYPPM3LHNJBHy3kOEuy9vp6D69dPYu/9MZzePPlS9jo+sjnA5h8jhrJ08AI91UGKymazLvmZri8UsebHPPGpW2shg6dtoeVjRb8hoeCeXZXe4zHR8F944irI1HI9KDkYJIVUFi6vVVsrG9B2DDMZ8iY9g52Yayg2aqjWQvRI8m40mkSowJeAaQTXgO4v6MoQLvTxox7b8L9mwMIojoanQ5uvPQS6t0OJIog9DEmedmfT9HnnptNGUUM2LkgSAS1wnKvGXg89xokqFvNFufl3PUG/XdIGK9ic3MTDfoCydVkMMb0uI94OEbMefWHFmmWQq8RwhwajSZjb3MPcR2VuD4+wRrJ5267QxvmwOui4XkjIlwPByU08zyD6gxxBvdCwbbwet1t1JDFU0ziETKbMRcfwvMx8OskgTfQIxGczSbw8zFW6w4X15rY6raRxhk+vHeMm/tD7E7G6Mcn6I/3MDjZx3qzjqtrXZxvBOh4McbpLkbhCO+N7+Bf/OAb+C+/8f/Dv975Dt6WPbwvR3hvto8H8xNeaxyaoSVxLVCiHZGP5toK/Ih7azJHvHuC4niMzY0NROurcHXqxaFQ4fkqWBysEgdA+Ef36mA0xJh7t0PCeJ7E+OFbb+H27du0cQhIcotwPh0ElBh5xE9E2Fp8FPdFrfquEKgQqBCoEKgQqBCoEPgkApWmQuBZQsA8S8FUsVQIVAhUCFQIVAhUCFQIVAhUCDz7CDiGuBC9JazC++fULT4Pbw6ryWmHiEBEYE4FPNROhdU/t0/pr5z31KXWVU6bjxdK/GpbSQAtUxJPcRyXr8bc29uDymQyRZImSEnOKukxHpOIIFk76PeRUKfzOZIGSihoXUk+JV94J50fVz51F5Noy2ibk8TK6IsQQIwpJSczNBmPcHx0hBn9al2loM/j44VuOBhgn4SdPtWmJIUjSaaEhUpZp6+CfnSM5qF1jW//NIfBcFjOpflpfzm3CNTend7kF5Ey3pj5p4xR544ZdxSFJQGgcZJl43AH9e8ei0Hj+BzhmJ/s405j+rRRn9f3tL2IULUQESn333IrLEsaICPpLcJ+Z5DNU4xPBhjPxuWTv/pEnVgDY0mw5YAxFpYEiQ19mMCDWO2zpV7JLJ92AsHJSR8793dweHAIiCHWDlbHsp9cIfdOiogkDkeX0GleKQm2BgmwjCUXAzX2i3BdSBzreeNI4BXcQ4FHQspawAjAuXQfp4w7sj7JOkEjqGF7dROXti/g0uZ5tLw6CV6P5j5yMtZ+rQFhDifjCe4e7KPPfZfrPIzTAdC1nnPtc+5BbSuRyGnKM1lYEdqICP1RjIGhiBgA2sN0nJS2jt8FABXNT4n0jCRtzr3jSnHQUVZ9cazhZEI9KLo384JjGa8jE11iS1JUbS1tPd9HzunI9SLnfuFQzqQfKtkvwpIfJfZFhDkV6pYGBjlJYnJ9XIMC00mK8Sgm0ZsgngGTAeuUcX+Go70TTI5HcPMErSBEr9EgmZ4h5vmaE5+A8TTqATzJkYxPSN6OSQLG9BljNJxi2h8Td2C13cbFs9t4/tplvPHS87iwvoIzvTYubK5hi4Rtr9tCnX6ajRBRYBjLAOD5rLnquabXDF3uGvec5zI0PcHZ1Q6ev7CNMysNBJKQKE7A7Qi1C3nOOt3TBNd4lvxpCse9UqvXETIPYz2EJEwt91GtVkOdeYHrd3RyAr3GBSR5uyR5O60WQGw/+uADHPBaonFwIzO3Publ07MOOs9oeIw7tz4i6g4+fXqW1wwJkWeC8XAC4Tr68IDEIR7NMCOJmxDT+WxOP3M4LrT+0IHbBSIC3U+WiXiUKAzhc39lcYIpx81J/vqMX8+NRlgjadxAyL1cEC/tm5JsTnmONJirjvWYv4hA97T6FQjUr+atT82qjc5FE52eojl4KIhzoXsVOebJHAVPWiMeAhuiVW9jY2UDJi1geW5aEtHNwOL8mS1k3Pv9WYLcD9DZ3MDa2S2cO38OqyTGWzw/e2GAi2c20dvu4OPBPXx370Mo2XvHTHBUy3EQxNgLE9yREd7u38XM5iiUgVcQAYjxYJm/U/J3v4/0aIQasQ24hoZ7wdV85gAYCHzfgzs9l6CH0y/w2nSMP/rmH+Gf/fN/ht/53d/F22+/jfX1deirnxULtRIRjl0MEBFVle2iKIgFF7TUPPoSEYjII0VVqxCoEKgQqBCoEKgQqBCoEPh5ReCZy9s8cxFVAVUIVAhUCFQIVAhUCFQIVAhUCDzjCJAXOI2QN4n5OW2UN4m1Xt4KfvglpzeHT0veKBY1orhHjtj64h8dp/JFRizDU3uV5RgRKW9mq05kEZESuDFJ0KUo4XtEcnZ/XwnhXRwcHJQE8YREw4Ak8P7+PnZ3d6Hk7N3bt0mgTDEYDnDv3j082LnP8i4JoQmUUL17505JKt+8eROD/gnJjymU7O3Tj/o7OTkmYXiAA/rcI+GrBK7Op+39vX0cHR1C59N51V7H6VNbD3Z2MCWJNyJRvPvgAR5Q7jCW+/fvl7Gpnz3GeJ8x3aetjrnF/j2SOur/DuO6e/duaavtjES4Ienik2QLSK54JFGMNeXaKlZQiuGJdVsivER2UaqtiraWpdb/POWz/Ios1vPJuQTypKJsqU5I3AgJq3yaYnzcR1pk8EjKeSRUQPJMOJIcEMTzSimIR87RhWLBuQolWtgOaxGs4kYSTklKx0HxPMZ8PofHsSqOhJc+CVyvN+FZj6PAfeigBLA1/N9TYisinJaYk9jyiH+eJCTAhpiDBrTKAAAQAElEQVSPxhD2x2kMR9vCCHLOYQ1tMwfPeAi9sJR6UMe59TM4v3aGRCFJp3oHLnXIaTeexjjhHt4fjXDv5AgH0zEmzDmjH1gLiCljcsLMVUdxAhRsqziWYFw28Ggr0LaK9hUAcm4JLQshSchx2iciRFHFlTkY5vFQSCyZIucEBRwoZIMdocjZikmwZcyR/DdbBmL8UpwEpOc8is8RPpyQ8DKMnXHBGrYNCicUnxGFKIoQWeojnltMZwKeMphNHWbjjKRkjGKWktRjDDz/vTzDWqOOtVYDbd9DRtJ3QLI8mU5IavZxcryP/skepuNjsBMNM8dG3eAcSbhLWyu4fnYTF7oNXOg1cX6lhe3VFjZZ31ptY4OEbyMK4RHnMKrDIykLxm1IngZ+CBClOMmYk4HxAvALKclGYwOa+RSLehTQZxfn6fN8t44znTpW23XUQw+zUR/z8ZB5DZGSvPR9ixkJWyOCwA9gDUlwEpfiefCiCBHJwxpztcxTGNOcZGuS5bC+j2ariWa7CbHCPTzl9WqAZD6Fx7Ygw2xyjOODexgc3icxPoAwTq/wEEoNLb8NzDLIfIGrS3PinzEfw7VhwTUS5qqvptbzYzqdYcI4p/MZ9AcICYlcFSX4vTBAo91CjbEGvCYFxsIXS/LbcK975X6ac+yI6xSTnDdGALhSjAi0raXqRAz02haSQAaE+4I7Tk11iBGIZ+E4xkGVjhYOOfdDQTFOUPNqaNdX0G1tw7oasZ7yvDyGKaZY5TqDeU14ns0lQtjZQL3dQ7PR4trUYAuLMcnbnf4x3iNm7wx2cDM/wXFELD0h4Wtw4hW4WQzwnZNbuJUdo29ipCSAs1mM0c4BRg+OEB/0Mbi7h8neMde9h6jXhtRDOCtM0YGIMG5mZwz0cHkBx3NMCVw/8HGOpPSbX/sa/sqv/ir+17/xG/gF1jc2NmCW9npuPlbXcSrL662WKuq7kgqBCoEKgQqBCoEKgQqBCoEKgWcZgcV/ET/LEX6ZYqtyqRCoEKgQqBCoEKgQqBCoEPhyIOCYhkpZnFZY/+RH+xwWN4u1jvLG9OKLdd5ox2PHwu4xxZ9HlTezP83N4ze7td+S/FBdEIbQfztSJQwD3vzPoU+VqehNcPBQAkHrMcmieD5nf4IJGSXV5SSsJiTUpmwrsUFzZCRVpyQo1MdoOISSHqrLSfDpnLV6raQbCsaqGKhPYy0KEouKlR948DwPOp/6yOkvJSmoRLDOU9CPPuGrdRX165HQ0TjVn8Y2Y5z6hNyIpN+YorGpP/WhuuU4jafZbKJWq0FEICQCrHn0v00i1FE0r88SnfPpvk/TPW2jbZGFf5FHpeo/TeQxpUBOW8vytFnqT3X0udQuSoHR/oL9CQmq4QzTkxHCegTbCADPkFDhh1u3/DdzrQeQIMrFkf5yJOnANXJIuB6Zy+FHHEfcW+02er0V1Ot1KM4qQgwVW0eiU8kY3VvWkgwr6IfrBx66ph79e7r2tNO1dtwZKUmtOQlbff2tPi05m80AI1BxjMUPgnJPBZ4Pn1LQp7KwnXobZ1Y3cba3ic32KtYaPQTOQ0Kyc06yLmbuA+7X/fkEhyTexqcksNCHY5+oEDPyXlCIVHIBVJSghcbJvBxjcVrSVm0KxqwEMDge1An7jLWwxsCKgQGg5K+wFO55rRsO0LoDK8YBlkJlTlyV5I4Zrz4cneYGcWowT4BZKSTOYorWSW7Pc4d5VrA/J/GZYzhMMR459I9THB/GmE8N2wXJzALJXCCZhe8sasZDh+veqQXo1n2cWe9go9NgPQSyGOPhAEqoCvEuXIY4mZLQnKLB7nMrdVxYrePyRhs3zq/jxUtbeO7sGs516lire2iFgtAWJOZy1EKfW8hyz+SISbTmnFt7HEvDGKKozuuFQ8J8IR4sSeCCgBeFAUgCC20MMY18g7Waj8srbVxc7zHWFuq+h5TXnng6IhE8RMx6wD2cFynjndNvgpwgzidjJLrnrIXHvROQhFYh4pjO5pQZUpKGXhTizIWz6K52GAeQZwks19ZyfeLpECcHOxgd3YfJphjsP2CZIYQPPw9RkzqK0RyT/SP0d/cw7vd1K0B8i8IIwL1gWKYknGNey+ZJzJxTZIxLJSdhqaXuPT8MSaS2EPE6WVCvY3Jee7N5jIIYFkUOlZx7OSdRy7MSBUvVQcCpDMC4HffaQtjkR/0XhWONH2LqKIXlOakigOFg31gOpX/6owtYYX62jm7nDKKwV7Zz7o9kPsRqt4ZOq46EW/holGKUejBRC+LXeC3okICvY2/3CO9/fAe3Dw6wMx9gT4idn2NMUn5C4r+fzLETD/DhZA/fO/yY9T5mRYKMBPn4/j6Gd3YxfXCMMcnflGRyb20VwWaP8/hguPopTx3HvEQEhiIM3BGjWTzD8ckJOt0ufvVXfgV/5+/8Hfzd//jv4oUXX2R8deghQmvipHUVxUtEtFpJhUCFQIVAhUCFQIVAhUCFQIXAzxwC5mcu4irgCoGfUQSqsCsEKgQqBCoEKgQqBL68COhNYpVlhk5vOLuiJH4L3rBfitqoqJ2IQES0+ucmS9+f53Bpo6UxpiQHRBZxKOm5trqKra0tnDt3DpcvX8GlS5dYXsb169fLUl+Xuba2Bv03Ki9cvIjLV66Uti+9/DI6nQ60/8aNG7j63HVcu3YVq7xBf/7Cebz00ku4evUKXn31FaxvbqDZbGB1dQUX2HfhwgVcunwZV+hL/V3inM+/8AK0VN2N55/HVc6vfjY4ttsj4cMYX371VVy9dg0tEo4at469evUqXnv9dbz22mvlnBr3Ffp+gf60rnG8/MoruMjYdd4XefNf59J5rnBsSLLFDwJYkkOKUUFCRktrTLleWhfWH8dYdcv24/Wlbln+uD7t/zT5vPG6cioLm2VNy4WcLu2i+7Fv5TjI5QEkSpRzxCRGdjTEfDTB+pkNhBs9IPTYn0NI6CRpCoICZyy5VQeCAWMX9ZR7nLwjjOehxIZtn/UgDFCQeFEya3kOLEl9dvD8KEgqcl4SV7V6SMJyyilsKTlxz6jXJyKVBLXWUG/gqFeiWAANAXpYxqEEv4iB8E9BAtSzPiQHPFgE/F6tdfDacy/h8vYFrHdWUQtqCMIIHe7llOMPJiPsjYYYkIiLee4yEYgjGcTci8wxXAc2S+GZXWKg5UIngBFAhJ9TgVDFmBmTRzFsW2OoYz/rIixPxaieMRhruBQOGed3rFlPSEyF0B8/JEmO8TTBaEJijXI8mOHoZErRMiaxFeOoP4Pqj0/mODycYX9vjLu3j3Dn5j4+eu8ubn+4g+kwRjrJkc0yeAy+3WhiS1+Bu72BM1sb2KasrnQZoUNC4j0IfGxtbuLsmTPEK8TG9ibOXb6IC5RzJEfPnjuDi+fPol0LSfICPklryRO2IxiShgXx1KebyXuWPnU/eL5XEvXD0QhxmoC7CY770HETBX5Q9qUkahMSnEJ9QEI+jVPkaU4fxI3fjuMspSZAJ4pIRIcouF+67Q5866HgPsm5Z/WV4s1GAwlJ1hOSf/qGAt3LY5LABTGGFeiPUfRHIfoWAcNoDIA4nmI8HiLjJqq161hZ7UFfDW3EYUr9ydEBhsf7yGdjNAKL/fv34HOd61GDuRgS0HMMj/p4cPsuPn73PezcvQ31PZtNMZ/PMKPMSeJyCSBcfz8IUKvX0eB1sUaiNyT5XG/U4fMcyngOTRiv/jCmjHM4JIE/IZk/g/6oJWOenme5V2qIIvohHgXHZIq/y6H/XnBBHPWc1zIjuZ3zHEUhMMaWAmJa0CCnFCLQmHRLc+MTIoE1BlCbgn3ig7wzmq0ONs+cL6XJa7D+UGCt10Sn3cKMBP7u0QheawVznn9ho43NjW1ENkA2SjDrT0sSPqtbzANgyL12eDLgPj4mAT9Gmsd464N3cPdwh+TwhKuSIRCBmSSY7B6Dg9Fa6SFYaUFWWyjqHrgAEBGufcGcDEN3EACeNaAS+iaK3/3938U//+f/NX7/934fg8GA6hx0TisWzF2vvyKCnPtnWTfMXUQgIqXdp32p7dP6ql0hUCFQIVAhUCFQIVAhUCFQIfDTRoD/JfzTDqGav0KgQqBC4EuPQJVghUCFQIVAhcCXCQHeJMbyjvGn5uWodXBK4lDYKG8ci0hZaluHO/op9CZ8qVh8iciiwm8RKe1FhK0v9hF50lZESh8619MentaJLGw/zW5pqzfCVR7aMAd3miPvtkMedgB5lmFnZ4ek3oxYEA/NVefgzXSndY5Vc2FbcVDUtO1UT7vSH0tt58o2sFP9i+g3G+pDhfYiC52wXsbHthIc6lP90xo6p/oCbdRa7bStpIe2rbVcVgcRtmijY9RGRetqq6WIQH0t6yJSjhERVZX1svLYl8iib6kq8+Uc6lNlqX+6FHlynIiUxMZSK3j0R2NS0kv9iRhIKQJABYSzgB4ii7YWQhsoA0VxIxIy+4cklMY4c+Ucaq0QICSAQAkmxcl4JFm4XgwdiqsuvTGWBIsHQ9JNdXAARCgoxw1JVs1nMxwdHuHwYJ/k15zEURNCdklEkJOoyklUGfrVV9ju6eu/9/egBJ31LerNOnkqBy/yUWvUSIJOMB4MSbCNoE9zko+DYyBKKqpPJfNAsqvVbEN9Ftw7tgBqxkdDApzvbuL61kWsRCSNZikcSUdD8s2RcBtkCR6cHOOYxGRBTMBxJkdJlFoSX2qr6YGxkxGDcM+ICKuGKoEeGo8SvkoGWgg8GHiKkSxKwxI8dH+WuTP2nEMLSyzoy5AgE7EA9YFvsNprgyAhj3Po65pHowyzWEiwAfPUIMu4TkWDRFaDZDrJtSQkxgFGQ4PjoxyTgSPhywlS+kxZH8+w0WziKoncF65cxI2rF3H2HMnfc9vora+gu7aKzuo6mr1VtDc20Vpb1JudHteihRnP6znJsdz6kKCOwnB+r46g3kFOzMaTWVk6koRRvQ3rhUjTjARsiqJwUMysZxBEFi3uscnoCOl8BFMk8IoUQlK0FvgIPQ+OhO58MkFGsrTQNwqc9JFwLwnxd8Rw0O+X+0r/PV3FLCHpaKIaonoTjUYLUai4OGQkz1skKJudLmrMvbu+ihZxHU5HxGoG3wpohA73l89Fz+IxCDjjqxHjOY6GfQwmI0ynEwwYQ8Z8zm5u4fK5C1jr9mCZV0iSWq9TAcnX7soKIpK3HnNoslxbXUG70Sj/fWN9klVyx9giNFpNRCR8O70uwlqEnNiOR2OMx5xnOMBwPC6vn6r3eX7VojqsGGi+Sh43O23oD2kanMMjAZymMYnrGQzzUdI3I3688hIpfpiicC8KzzNLW8vYVHKeH47xW/rXtrB0utczjswKFIzJAODSIhdBZi1S47juCcnxFLbRRH31LLz66sI2m6PbCLHCnBIIPto7QV7vwtQbqNdC/OKLL+NXn3sN15sb6Ho1RMzb79RQI5Ebkrz2uM/94wmikylqac61n2Cc9DGVCUwNaPP80NdARD72qAAAEABJREFUg7Gs3biE+o0LkMgwpoLxMFDmZ4wH/avBMlaBwJHwLlyB4/4RXn71ZaysrOLbf/pt/Df/n/8vsZyBrjhw8XG8uKnotWOhAfsFP+4Q+fE2P85H1f+lQqBKpkKgQqBCoEKgQqBCoELgmUDAPBNRVEFUCFQIVAhUCFQIfGkRqBKrEKgQ+DIhMP0xyTjeZNYbzVqKCIx5JCKPbhA78A9vNONzDsf+pXyO2ed2fdZ41X/uwC/cqTSMGms+ypaxzjwzkgb6ZJreRNdyPp9DDP/XgznlJI9oBY1BhXfXebO+gD6tV/CufYkS7VSvIiIgjOAA6DEhKaJEjD7Rp69tHvT7UJ22dbz61KdEDeiJfhx96jioHyUEWKqdxqG2IsJ1MtBD21p+EaF3hrTMX8N7VF+OX/pblqrXuoiO1tZCVLeoPfoWedJm2aO2Gn+WJNAnAtM01clhrIU1FsI/3F7Q/JZjQF/G2jJeHav60o7EiBVD8k2QTOaYDUYcl5Et9SA1C3hqyXUlSTQZj5ClCecQ+CSJPBiojzhJOR11QUhjki2PYa6vRhYR6JPhNRI9hvHRqIyXg6Ekla6P5qRPRa6urmJtfQ0Nkr6WJFUQhgiCAEqkeSFLkrTWM+iQzBPOo2KtgZJhtXoNxhgUzEkJH+3TuXQvGjGI/BCWLJYSwTXxcGFtG89fvIamV0c+Z84kvQxJzYJE3oSE9H2S1f3JFOTBAENCSZeXuWih5G1GTBRjjd2RQCMIUCytMUQGEBqWMTBOA8AzdpE322xCRCC0VSk4uHxaU/cqY9Q4fREE1lEKbK620Os04PkGM677YDrDhGT1aD5FUmQIwgi99grWeptYIcG92t3G6spZrK2ew8svvo4XbryM1159A1978+u48cJLaJKMbJE0jIiptZxHS9/CI9ZiLQrO7YiZp2sqbDswXoOQGBcCxNxzCfMvGCucB2sDBEGtFMM85/METrxSrBfCI/mezBLM5zEynv9KfDuXI+AaN0iYKqmbJLxGWAPwI2DegQdjBEpizuM55vEMOQniguMKKWDDAB2S0u1WF1EQcZhQgMMHe0DhEIUhAt+nhNAnifd39zEhmVzQ/3A6RlrkaBCHnGs9JNkaMnen1y3ucyU9PWNoTzvqajXmRow9P0CbJHKdZOZ8npKonZFATJEmBVqtDuMrwCsZ/LoPvxFifXsLzW4XnZUe9K0HSgz3SBiHno+M582M+2tOYltfba6vc9ZrYM75MkrIOQ1jmPPaORoOMR6NMBz0uQ6COtfO933OP4K+bn8yGXPuDEHowyOxq5tPn3Y96R8j4TkrxNGIIaoOdADQb0GMHPeizqEiIOokpoViaGa4tsLFNqzrWjnilVH0nFXM4FI4rocQ9TBqodtZK88xH0CTe2m1VUOT+2XMc+tkkiIxEYJml/FFuLC6ja2ghTUE6BUemvMCjUmGtdTDuSLCduyhPUhxln7tbI758QDz/ghTljff+wiK/+bVy2heOQtZbSL3OKkBMsY3S2LMKTjNx/Gc0jxj7qFvfetb+J/+8A/R4PXl137t1/Diiy/B55qqLU4PESIhpw0WOlZFRCDySNhVfSoEKgQqBD4DgUpdIVAhUCFQIVAh8OwgwP9MfnaCqSKpEKgQqBCoEKgQqBCoEPhSIVAl86VDoH6aEW8D82awNoRfKiwefhz0hnFxeoNd67zPftq76OOdeChBdKr8X6wo5/538M5ov9BocgRMaWGtZM3h4SHu3b2Lo6OjUg7293H//n3cvn0b+3t72KPo08H3qNvb3cUR7fsnJzim/T5tVcqx1Kuu3+9jSJJmd/cBjo+P6WMfuxynT5eq6Ks8VfSVsrPZDEqKajQiXBsVZqFEABeGtUcfEfazqTix+Ik/Ovrpscv2slSnWl9KQUJCREdqD7iPHtVxeog80ok8qoMowxUsHNSPEkUpCUH1PRwMSFhNoE8nan2H2D6O4wlxG5M8V0IpJwmnU+keNDn/lzBxmI+mUDIqbETwSaoUkSCXnNPlMJyzTqLOtxaGBKtJc0hWUC/Ikgy6v5V40tKVjsFIXZlbQKKufMov8ElQBQhYOvoraKxE/nQ25XolJPjmUGKr2WoiJHlnrcAw9yyO4QcBfOqcoV8jaLYaJB3Z4Cw5CbwxSTtjDVLWHf36JMdweuheKGhnfQ8syphNDnSCBs51N3C2s46NehdhYSG5QEhgpmIwJpl0QKJwfzLCgORjQr9OpMyV4fP8dfTnwFFlXXi+l3hyrClFsCgZJ00LYu5oAx5C0TiXbY1LpRxPO592nu4TkqLZpI9sfoJh/z6G4wMkbobczyB1B79tIGEO8TKSmQHWSTRu9FZJGK9je2Mb586eR29lFWubG9jY3MTaxhp6JNnbtCMziowTFsyp0HhgiKkPzw9YetAYNScyi3Ake8GkrZFy/TgEKdclmcWwbFDNEiSrPQRewLq3eHKVZKIVD74N4Bsfulf1afCM6wTOQJcIPRKDHknatMBoPkOKHDMS26Nhn+RlDJDwT0mrFoGB1yLRW7PI+Geexsjo3+d8vvUZvePezJHrWnFPFSQ+kaWYc294AMl/x7wMdD9akqQxScKERHZBrMFYcpYxSVljPO7DJqUFzwaIGJvGjsIgdwIThIia7KvXETY6COokfuGj2e5CrACcLOxEaG/2sHJ+G70zW2ivrSFsNrnE3D+5434BCp43GYlym7M+JY76SwNKSpJcf9CiP25JmEPBfaB7JeN+nHE/FJzC5/6O9JzgXvUs8fU9WGspBkHoQ7iuMW339ndx+85tHPdPiGVSXjNEhP3MhX7Vt4hQ7whVWq6zIy6IaUuCu0hyMGOKjgHjLiAcJ9yjauPxWqD71Oe50QgirLRXYTJBrET1dIi1WoCaDTGe5DiZCaamgSLqcK+2ee6t4WLAcmpxoQ9cHVm8lDbw9cY5/MrWC/jFreu41l5DOwHsIff83SEGHx8CvF51tjbQvLgNb7MLx/1QcH84xqQ/Ujnk3yEjEuIF15Nhcds6pMxJSfILF89jyr2lNsZaXLx0CZ7HBcPThzytgIg8FO0UES1K0fVRKRvVV4VAhUCFQIXAzzcCVfYVAhUCFQLPGALmGYunCqdCoEKgQqBCoEKgQqBCoEKgQuCZRkDAP6IhCvQesIq2SikbUlYL3rDPeVO64A1zR6bD8W40P2Uf4ACaGf3C/zKHzrfwzLkWlYff2ifCAB5qPqPyyaGfYUh16U+gpKSSjDEJIs1f59L2oN+HkrRK0OrTbKPRqHyqbTQclsSlEh6TyQSqV1ESRO2UCFYiU0lNHZ/wZr76UzIzIfmp+CrJpzr1of5VBwWbMS2z1DjKdFRHMYboU9Su7KO9yNKa+XzBz+Mj1M/Tw0QWFtr3uCztlrplW2Rhv2w/Xi571MQaU3Zpzpr77oNdqCjRe0Iy/ejwCIP+gMT5sBTFTrFUcn5IzFOSXQL6yIFCn/49GSAhabS2uYZopQVyWsiKFDlJNCE2vU4LUeCRQCWKJH7MKZEFEi3qR0h6Ot3XWBz6JKOSnlEUwlhT9mgJBj/n3ki5dhq3klzlPlE/7Mt4zoCJKqEFnjcZySjf82GNQVFkgLKNAliSXqbUFVAMC8aoPoUz+eyjkrGTECz9CcRyvAD6BKOFAWlK1CXAVrOHSyvb2Gz0UGM7jXNM4hRzztPPEuyTBD4goTSI55hnGRimhkfQHLFAWXdUFuV57sq2cKzmaqyF1sv42A/GpnE51h0xxKkYxm4d4BVAQVIwnU4xHw4wOTnGbHSMeHqI4eABkmwIWxd4LQuvaRB1iUu9QIoJknyMMBA0GxHajTq67SbWVnsQC7hSRGkyTpkjaDZAY2TEL+XcmcZPclOzsSQUAxKMlrHTGI45K7nmeD3TuH3tV9KMOSg5T5CJQw5xOawIAhuWJHCqBCfH6g8SMuKpT7zqOuu5mpNQLrguMQnk+TSFNRFgPMzTFDMSu2keI46nRMvB5/6RKADqAQwJYKl5yIU5c//MiFUcZ8iJowAwVtCgvctTZFyveDrB8PAQwrlaJGAb9Rp03/hhQMIzK58MFjHw/YDzJaUfPwjh+RGEpHLgh6gFNUjGfcMckjQnhgIoBrUGmr0VNDtrEC+Co5+E+2WWci3cHEXgkAcWhmshtYiUtSOxPYOerwXzNwCEuOdKtDIPw7rqFCO9rk0n0/Jaaq0lqRvCD0MYxk1WmrFZYmbhGQr7Pd+HGGEMgBd4zCNDwfXSH8Ts7e+hT0J2Np+Ts02YZ1z+2GJ53hVcx5yEfMbzPGf8R7u7GPP6kdC+4DnunIGDQA/DL8Nz0qUZJv0hkvEUdAjLcUoEt0iGByZEPpsjG50gLGK0GXNOYvt4kuEo9VE0V4EgwmZvFZejLi5NPVzYT/HC2MNL8wiv2TX8wsplfG3zKs5IHWtZiHrfobg3Q3aYYn37LBok1u0Gyd9GACeMTrjHmYP+nTEcDaHXAse8DOPOuQf17xP9++LrX/9FvPb6a+h0u6VNq90GhLjB4ccdIkJTKc1EFmXZqL4qBCoEKgQqBCoEKgQqBE4RqIoKgWcRAfMsBlXFVCFQIVAhUCFQIVAhUCFQIVAh8LOEgIiUN4eFQbOq37wJX0Bvriv587jwVjX7gYWtlCX+nA55zE8ZBxUi/HpMr1WRT+pU/2QwelNcpez5jK+lH4GIgYigVm/gzNmzePGll/DyK6/g0uXL2D5zBufOn8ONGzdw4cIFbG1tleVl9m1sbGBVn0rkzfhut4v19fVS1tbW0Ol0YIwhMZnAI+m0ubmJbrfH8Zs4yznq9TrbXTQaDdRqNURRBKuECG2F45QE0DXQ4FVvGJ/WHwrJL10bBs4PiQC2H/b9BBU5tRVZ1lD6U3XpnxUtVVh9SDeIPLJXvciTbdU9LYqH5qSiRFGfxLoSvkpy7JPs0SejdZ6VlVUo0aF49UhU1bkus+kMSqYfHBxgQpKR4AKcMj3uY7S/DyWAzp7bok7XnfuXxE42n6Fg6ZFcE5IthqWuhRFTkmiWWFtiXibFYZqCYyMmUa8kU42km7GG50KOnEScxqyxKvmr48IwQsh1C0hwaU7TyYS2RbmWDAR+EEC4LlmawJGQiminZA7DhoiU6726tgpjHl8/x5hTTGcT6Nye7zEiQImhMfPWuYIgBOgvgEWv3sb1s5exSTIvnSY4OjjGYDZDRmIt4dh+FmN/NMAJCcWUBFjOeDQXlYw5ZSSmc+qJGAlCV87lGBs0JgaqfcazEP4pSP7lJN8dSyX9QFLRkQR0swTZNMZ0MMbxwSF2d3ZwdLhHzFK0Wg2sbqxgZXsNzbU2TM1HTsY4ITOZeTlm/LPbf4CTWZ9kcILCkLGUHNYDwkaImIRoysiEuSQk+mISrXWeO0qs63pkjAXMSUtXOI7zyvONy4mcRFrKMRmJNHYhJfnnewFqYQ2esUhJ5oPkmzB/EcPcPai7Gv3rmMWPOI6xt38IA0HA9dQ5ZpMZxqMJ+oYx1uMAABAASURBVMdDzEmARvTXIDEdJ3OEgYe19RXu33a5N+rNJhTPtMQ6h1hBWI/g85yfEcs5RRhLwHa900aD1xJh8vN5DP2xge51y31qrCVfGZdPJxsR1Gkf0E7XxDFPSx8Zg9cfSBwfHWPK80WcKDTc6zlyEs2+H2A+m2I6JgE6n4NuEIQ+SdZjnAyOeH7t4N7tj7Bz9ybu39vB/uExjgdDTLifxBjoobh6nNcR0P2DfcyUrCahnRNHj3uu2WpBsYgYnx8EUJ3i2WJuQS2E4TpmJNyPB30MxiOMec7EHA8BPOapJHvKczYkcd7pdRCwzLiGM+59JYNP+ieY8bzOuC9Un+v+JWGsT8e+9+G72D/exzSdY0offe75CYn6KUX3Tc41SHlu7/N6ccB9OuXc3CQ83wowJHQ7q1hfWUPoW4xODhHaoqzHPNdO4gKJ14CeVz6x3vRruFREWD2a4swM6I5imL0TFLsnqI8L2N0perMA4UhQjB16vU10zp2Ff24TaNe4owsS67QzBgX3JZhDLQpp14U1hiLlj192eC71eZ1UnN5446v47d/+bfzKr/wK9BwAHBzXXq89et3U9XlcRAQi8rjqE3WRz+//xIBKUSFQIVAhUCFQIVAhUCFQIfBlQ+CZzcc8s5FVgVUIVAhUCFQIVAhUCFQIVAhUCDzjCOgN48fl8XAtSS9LwsHwRrSIPLyJrPblTWe98cxb2I4kgDiQ5Pp3F7p8zAmrAh50XnY8KhnOp+o1rkeB0ITj1VaEFTY//aN9SwE0XyUh/IA37kn++WEAJQEbJHH8wIf1bEnYKrlR2pHwsMTJZyki5RRK5EYkkJQwaZPMOXf+PNZJGrdJCPd6vfLf4WyxvkKSuMX+FRLIKl3q1F796g19dabxiAjJmxyljkSX6lWUzFish7aw6F9Uf6Jv9aGRa/njBorQkjGIsHzMWOTJ9mNdT1Q1Zn0N9nvvvYe3334bSv4qAf7yyy/jq199Ey+8+CLOn7+A7e1trK+to9vpkUBsY2VlBdeuX4f+u5fniWed5BLSAmQMEY9niGdTxPMJBkf7OPz4I+T9AQKSYfp6V6PMjkeihFJIQdIlR+IyKHGlWC/XTkSgGGgmIgJd1yAIyz0hsmjrPlgl6a/rokSXjtecWu0OPD8on8a0So5xu+YkZgz3kRjLxQFAEsmSkBsNRjg8PMLhMUk6xq2+MhJgAfeQxz3mOFdBknB8SgBbY0hO5XD0l1FS4p8zSGcNz0BWMgehbPc28MKl69hc2cDqyjo8YpQHHjISaEnolSTwmOQXOM4PgjKvgsMd96+Q8FKCFR59CsOlnugiZ9ikxpApgcq5LWMLmF8oFoEOJvE72D3AzXffx7vffwvT4YyEWR1bW9vQH09sndlGo7cKiRqYQzAhyZV6FoUJGDtjY26JB0xsho+P72NvdoxYYhi/gJgM5LcRNmpcswKT+YwY05ix5CT0QsbRpF+XZDB6HWJ8AkCE3yq+hYQ+CuabEHt2IwxqxBJMEPA8D4amM+Jc0Ke+Dnw0nGBvnwQ6SU+xAo84tbgHr9x4Hs12F7WoXo4TY1Cr1bG5vQUl7Sxd1jwfPZ7PSq7G8Yx8XlaumRRAr9mBizOkJMn1emlJgtZIjK+fPYPW6hoKrn3iANtooeCeC1pddDa20eqQSOb1oWA+7IbPOYS5hrQBSy4MLEuf/R7zjJivkMzW82FG8vNkRLI0IW6hR8I4AhlwNAwwPtjF0c5trtcBrEkQNSzavQaJ24jEYg2rvTU06y3wNOE51cfgZICIWDTqdQQsx9y3I0p3Yx1hp4mUPu/t7eL2vbvwwwAhiUy1U+JXX43uGNN0NMZIhXHNeE56zTosfdX0BzCUZrONjc0tbG5ukkBfJ4FO8jcM4bjfw1qIdrcN/bGEXgvqem0mhtPZmCTpAEfHB7i7exdbV85i9dIm91Ef/903fgf/z//3/wvv3b6Hd96/id39IziumyVGm+fOl09Aw4+QOu5HbjQHgc/zz4tqCGrNcr5O0+LMVhNdYjPn9eT+0QnCVgf94QjePMVLG1v4S9eew6XVHvLpELc+fg8P7t7GdnMFvVGIw+/ex+HtY4DnYnh+A8HlMzCdCPqqbRHOZz3Oaki874NNbG1tcj0Eui+TOMYf//Ef45/9s/8af/TNP8b/+T/9B/i//t/+7/id3/1d6I9TchLujn83OiwOwlRitWg9+haRsqE4amVZan0pIgubZbsqKwQqBCoEKgQqBCoEKgQqBCoEngUEzLMQxJc+hirBCoEKgQqBCoEKgQqBCoEKgS8pAoubvnpDuJQyS+GNaCnJIREDEW0vSvBmM3jojWYWn/ioj08of0LFwsfylrYO1vrj8mm6x/ufrqs9yjzwKYeI5ifljfM8z1GQTBGSBMZaONYN65ZEkYqoTt1TN5/PoU9yan8URVDRp3hDEhbqR18Nbei7RUKo2WqVvLTlzX5DX8ZwToLoyEgZ2hhroX6MZUnRJz2FsYrwm6KYGGvLHLSuIiLlGOhBX1qoaN8XFbVfio7hbGVT6yplg18iUs4tsiipAhVYHiKyrH6hskYSSQnea9eu4cqVK1ACWMm4IAwQhFGZl+8H0LQ0DksC1SNBVtqQMPLZp1gCnHeWY3I8wGQ0xCydYjQfcV0G+PiD9/DBO+/g8MEDeOBBskSQcwcX9Os4kmu+xF8MynUwBkJR4pYjSqIPbM9mcwScV9dW7YSBKSFKZ+zWMVbNycXl4Jahf0D3UbmOgQ9nDclOUM95naDZaGKFpF+HpHHgBTD8M5/OoL41R+GcOtbnWOFYjkTBvalPRgbcX34QlHGqDTQTMbD8U7MhVps9XFg/Az8TBNR5YnU4zYiVqACaX0YiVklIEQE/mgrUn4rD6SGAxmSJf+BzPYjXnFj0j09w/+5d3NF/E3t3FxMS2sLE29zn3ZUe6q0mghrXkfE77lvH8QVjVMk5WZoV5CFzxuGQEUslD4vIIgsc9kaHOKBMsylyIZ7IYYiBMYKMa6ikmGKWxgmJ/ymEMTXqjfIHEromijsgcJxHjIeAZF5I0tZYS9IsLV+b7EgGQ5OkWMbmUxL6m0ymmM1JPtO21qyX/95qmiUwxpAoHePosI9795nvhCR3EEIYU5KmMJxnxrF9kvqWPhudDhISyjMSeAXnMs5AckHk1ZAnBUaDMcAYPRKRuS1IbmdwAhjfR8x1EWJNp7CMq7OyisUTwobrA6RJCitc07xAyljzNIPj3phz/+jTwinn1T3S4XWnwfOMlhCSr54ReMLx8wnX64iVKXz99UQeYzodQwnmiARsSHLTeQGmJKtnJDg//vAWhlxfj9euu3fv4Xvf/z6+853v4IMPP8B9Er739nawd3yED2/fxIODffSHA/Z9CH26Vl+JP5sSU8aWxSnjAHxe/0K9XpLADVhaz8ecfSlJ/Jx7aJ4kSJmPnnOaizDuAgVEGDwILkV1xhrWCtS4z8Q4xOkcNjAk0h0Sk8GRY01sho8f3MHv/dEf4h3G+723foh/8zv/I/7lv/7X+P1vfAPf/f4P8Uff+pOSXD3g2un8ltgr0d/prsJyPaJQ0KwZrLRDtOohxqMB/uCb38RN7v3h0TFkPMFWvYkV7rGN1gq22+toFjUcfLCH/Y/2UTNNbJ67gI3nr6H74hWYTojCAo756H492j/Au+/+iBk6tNothNwTxnB3yCLXc+fOlaT4d77zXSTE6JWXX8Fz16+jRuw8z8JAoIdeJ+lVq+V1RttPi3aqTstKKgQqBCoEKgQqBCoEKgQqBCoEfhYQMD8LQVYxVgj8LCNQxV4hUCFQIVAhUCFQIfBlQ0BvLC9y4j3osrIsywa/RBY3lVktP8umyEKvhUrZyS+9qazC6r/zR05vaC9uZj+K9ZHjT9M96tWaxqKi9S8qwrvuSh450D+TK0gsqQ8RKV0oqaukb0yC4vDggETACCJS3mxXA8PxHgkDPwhgSXIouav2CUkgHaulEsYTEgZKbiT0k1K0VJJEbZXgU1F78mKlb/WjpNxCx+jYoXExynJ+EXmi1Fj+nYT+P228yKN5OCGXRyP4NMsfr1OyvNvrQV+X3WNprYXiJ8I5TodrjiJsE1eQBFqGpXbWGoYgIGsCDEkwHZ7A0mb13Cba59eRmhyDyaB8MnA8GED/XdCT3QeYnpyg4HoYOhOSTZYpCIk0kHTT+aguMVfiiV3QdSzYr6985oTwuLZilU7m3BASco5xWyg5lmf54tW87PeCEErwpNxDBeOfkbjMmAu4LxKSW41WG77xEFBCkm2OJJ51AgMenFiJoXg+R61Wo28DHcqVJ/mXIGIM+upiakmoCRzjc8xF+SL10fRrONvbwIrfQCMzCGYF/HkOP3WQNIcUnIMfR8kZn4ig/KM+KOTS4BkDq1q2QbLWMbcRcdRXOx+SsOoTRz0PdL/Xm010VrmWW5vYPLuNqFWHrfkoPIOcvh3XpSC+IAkpnNMwSy217VxOUjcnWcqS/bl1GKcTHIyPcTTtIwHjpQ+PEpIojHh+6VrlaYKZ/rvG/ROMh6PSo/5bvUlJJKbl647hOJNY6Nr4HOcHgWaEmAT2nGRtoZgzHsf1sFyDvd193Lp5C/skNceTEQ6PD/De++/i8OiQ6zrFD773A/zoRx/gj7/1bdz8+Bb0fB2S7ByPp7j/YA/3dvZwQIL4ZDAhYVsgzgUnJHp32Le/d4C9vSP0T8aYjlOMBzM8IJEck3wFCWBnMjhHgpSLY4hboZgJuIcAsQYeY9e10n0BHtYYOK5lOk/KfFISg4Z7yVgPKhFJ7xoJyULXjkSumyWYcM2OD3YxGZ0gnvQpA0xHxHg2ReCHiBo9rlsPprYCCbuY5Qa37t7HkqTd39vHBx98WBK7B4eHuH3nDvPeAURw99493NfXFBMPfUXzbZKjTAgF48oZo2EckeehzrgCrqP26fmiezdjX8795SA833x4JGBBn3q9M8wzCAM8fuh5WnDfqOQ8r4YkZFXmyZT7aI6D411MszHgZ6h1AvQ2u9g53MF+/wB3H9zHOz96B9/73vfwA5K/CvB0OMbtj24SizH2Dw4x577wwxrPvQZ8y3isQciTos41CrIRBvv3sL+/i2a7Dc8zOOR15fD+Dizxatk2NrwNtKYNHH14jDDooHfhArrXzqN2YQ3eag3iCzRu3YMnRyfY2dmFXhPqJH+jBvsNUBQZZvMpPr75MYIwxC//5b+Mv/bX/gbe/OrX8AuUc2fOwRIjFRaQU4D0+qVVx8rTovrHRfsfbz9er+oVAhUCFQIVAhUCFQIVAhUCFQLPCgL8z+NnJZQqjgqBCoEKgS8dAlVCFQIVAhUCFQJfNgSm4L13VwprZXZ6A1krWuqNZC21vRBXFryfXJb6pf0qWv8iIqJev4jlqc0XMP+8m9ef1fdF9ELCQYT/i8G0n7ZP07QkmwoSRkOSYdqOoggiJOEIUE59KSTVNBPf90uSSElffTpwNpthOplAyV4lfpV53TymAAAQAElEQVRgVjsdk9G3EsRz2ijxp/UB59B/f1Tbk/EYSjrr2OU4dzqPyAIwjVdEynhEPq80tFERnf5UmDAWwqFY9Oi3ysJERCAiZUNkkbM2RBY6rX+6qF/tWZaANZbkiYW1tvRZkGgUERiK7ksR+mc8YgwMCRgBtSQIWcAY4RhDhQAkwfKDPqYHx6jVazj34jWsPX8FtfUeWqsrqLebJcG4v7uLowe7OKaMDo8wG4wwJ3EoJJ6QpSTTSMBlFBKVjpJlCeid5KHluVJA15pLDI0HwtjY0PUtSL4KBFpnuEjihDl5HOezSTv25Qx6TqIqZ9xMmgRTSlInQjydYTaeIGE5HQwRkvgywry4rhn3g677Qx196PrqE7C+knycXxQzzqIfjUPhMTAkq3x0wybOt9exFSoh1cCaV0fHhPALATlWkkcGIgLdy8JlMSSFyXGVfUq2eiSjlSCNSW5OidOEeA1P+tCnf5WEFGOgT7X31lfR21jD6vYmVijNlS6cb+A8g4LrRg4U0LxJ2AXU+ZxTiJnOYYWTMmjdxwVzySgFgykY4CQjkTfu43g6ZHoFDL9Dz6JBMjDwPC5Zglwx5fiM513GNczpV4gfVVBCUTER8OA0hvEGvocg8MqcJ6Mh5vrUK8c5ji9yh5skf+/fv0eS9hAfffQe3n7nB7h7/zZGkyGU1Pz+D36At9/6Eb7//bfwzjvv4t69O+iTgL577z5t38PHt+7i3u4B3nnvQ9y88wDH/THH7+KHb72Nt97+EcnhY9y6fQ937uzgYP8Yx8d9KHFZSAbrOQaaw5H485gn00DBnHPuRc0z5N4oc+LeoCF0byjxnScpxzjaAoa4WO4NMZYmhiQikJH8TcYzFPOY+32IwfFhSQA7F9OG5PF8gul0CmNDnivriNobiDqbiHqUziqE8164dKn8N2n13xVW4r/T6WJtfZ3r34b+G7TrGxsIeK1rNVskTWv0ZaFPyndbHdRIXnpiGEiBnGSwby3PDQ9c5vKcg64Z18cj0aprp+kJDBLmBSNQ8lPFMjfoQZ2j5FzkeRJDr5GH+/uY8vroiNVsNsbxyT7SbAKxCZptD1dvnEN3q4WoHaK90sTG1gb07QNbm9u4cPYcOrUGJE0QcQ59YjnlNcEQQ49tn6XlvkQyh40nsPMhikkfvU4HGxtnEAQ19A+PsXPrPtJRjuQ4B44F/iiCnzexff15dJ+7BP/cCrK2xZx/HPe9/pjiiGTzsD8EIFjb3ESj04YhjgVBiOM5fvjDH+CHb/8QMfP8yquv4T/82/8R/sZf/xu4euUqGrUa151z8Tqg4/HYodcJbWq5FG1XUiHwBRGozCoEKgQqBCoEKgQqBCoEnikEzDMVTRVMhUCFQIVAhUCFwJcGgSqRCoEKgS8jAuR/eePYkRxwWNwcLhYlyQZqUN6Zhx5KSGi5EBHgkbABPdRmKdr+pOiYT2o/T6P+wJhUGBFvcGucyxmXI1WnsmxrqTZP61T/RUXJMEuCwpRBO5R18+h/N5T4mkwnvOkfoN1ul+SHkgRKUGiZk0hSAnei/8YlSbM0zTi1QIkpJVmUCC5IJhj6VMJQSZKlKJGi+iRJoOSwEhu3bt7Ezv0dHB8d496du/jogw/Lek6iUkS4hgV956UUJA042Sc+Qk0pCitJPTjNp9Sc9rDg2kspBQQFFTSmf5GFHZegXA+wtxR2LzAC9Wzg6UN1j2SxJtpe2CmujvMVdMzdh7JknR/6E86iAgjXQkPW3NSHzmmEI0n0OBJANCaJVCAmmTYjmeYFPhrbG7AkJM9evYZL157D6sYWvCiiL4/BAickf3du38F9Yrt77y6y2QRkm+gnRkHsnYqSgiRgQdLSCJSHQrPRgP77qsI1LkgW6RqFQYBMbRlLQKLMGksbD8I1zkhgFVkBn3qIADBwJMIU3ZQ+FA19dfCwP8Dh3n65rsZaCEFwzE8ojnZMt4xb9156uu6qKNif5Wm59kqG6b5xHGs4DzhvNp1jiwTepfWzuLS2jXPdDWw2e2iHdQSM0zAA8lAo8oIE9BwFiXRTCAlgIRYFydEYw5MBlKQ6OI3PGg/67/pevHgR22fOoN3rggkjZSwl0etZJKwnuheNgVDAwxEfwwlbzRp8T0gExjCMVYgTaCsiMNZC6N8wNut5yK1DPx7h1oPbGM6GnCMFuDcNfYZcz4BEcIvn4AbJx5W1VTB0iBXUGzVE9YiQC0li4kPMFCsOhjA+L/DhBR4SrttgOISek9YYzHnOHh8cIPItWs0I7/3oh7j18YdYp+9Op0WSdIy8SNHvH8GzBoeH++VrjnU933//fdy7e5fEYx8Pdvfw7T/7Hj76mOfug93y/P34449JKH/I64YPfZr4R+/+CDsPdrC2toZBX0n1mYYHSwwcHCHJEXg+HNdfrye6z5MZbbhWpgCS2Rz6NO4RCUQRQbPZRBRGiOOYPGWCdJ5hMppiRuI3JLGqTzwL8W7W62jWIl5f6Mtk6K420eo1OSNIcs/g11robZxFl8Rme3UDm2fP41f+6l/B+uY6ut0uzp87i62NTTz/3PP4yitfwa/+yq/il//SX8Lqygq+/vW/QPk6blx/DlcuXcYvfu0X0Gq00G51EUV16Kuwd3Z3y9ISvxrXsFGro8a4m4yrFkRcrxwnJyfYP9inHHBPGPhcK8scIxLJeg4VMEgFmLoUJyTm79y6zbWbom4DtDiPr7a+RWgLhF5KbHJsbtXw4qvXcPWFy3jtF17Hr//NX8ff+z/+Pfwnf+/vYa3dgUfSfb3dxAr3zkavh5rvl/vT6L7lfhZeC2K9nvPaH3KvbK6u4dz2JZLrBsnIIchr8NMQ6UGKw5tHOLx3AiDAlRdfwurz1yCbPcwiwSifYjAbkJxOoE8QHzBPz/fw/PPPc5+tw+e1wvGc0L9HBoMh/tv//3+LnZ0H3HscNxhwTwNf++pXuW9WYYzAMFd+sDgIClQWreW347ovReST/U/bLdtVWSFQIfDzikCVd4VAhUCFQIVAhcCzh4B59kKqIqoQqBCoEKgQqBCoEKgQ+BlHoAr/y42AEYg8LuANZVDngJIO0BIkIsg2UCMi/AZ5CPeEqFK7RP+L/JSpcigpPZDJwkIPaP2Li86j8y5iEBHGJdBDv5diqFdZtrUsbagXWbZU8+miN8Wf7jHGYDlS+wuSU2ojZSJaQ0nSaE0JEbXvk8DRpzXBOYMoQlSrEbecN+538MEHH5SkzGw2h/7bmT/60bt46623sEsiRIknfSJYXyM7nc7KJ4WVFFa/SgY/2NkhIeDD8zwcHByQQPoI165dg74uWV91q08gHx8fYzQalqJ+CiUrBBDmoSSCtokmPwVjKuBILkAPEZJZ4ErTmN9ATm1GYUnSk4baCUf21cEsSi6Ho9AIQv+AQESgh2K1KAsWp0alX607ji84f16WYoSl41hiLSqAUOd5PksLgD5dOT15zAJO2Aa4fQoK45MMhUtQ5BnIz8DlDmOSqOBa5dZgruPFojARjNdEb+Mczl+7gc3zFxE2OxCfRA0JnfHgGP2DBzjZ30E2H8OSBEI6x3zYx+ToEDnJnmw8Qsx2MZ+xP4c5jUWJuSyew5K8MQBKYV9Ov5bzG6OYMW/iHZDUEVoUJO+UxGVqCCPdIwVq9QbWtrewcfYMScs64ukUI5KSI+4prUe+DzK8BMNBn7xVgk9/eFDwHCuflOXEJ4zvO9/9Dn7w1g+4x+5Cfzjw4P4D/OHv/yFG/RE+eu9D/N6/+V384e/+AWbDCUJ4JLyklIQk8Z2PbuKdH7yFwRFJK8Kbxhl2d/ZwkwTm4dExHPPpkeA7c/YsjOeBKZW7xYmBEvQFLZavK9a6MwYQj8S4MHbAc4Bl7pZ2hnGT5UORxUSE+NB34YQE1xxDxprMErhMmLLj2ufIuNaxxHj/3oc4mfXZZoC8zgh9+UEAPV+URJ/OpvC4FiqZriMjDALDfkNufwZIAU4I3aeOJGu91ymfVm6t9mA4Tp+yjWoBvv6Lb5LYfBEvXL+Mv/23fgt/46/8Cl5+/ga2SIBeu34Ff/s//Fv43/6tX8f/6T/5P+C3fus38ZWvvI5LF6/gN3791/Hbv/Vb+Ot/7a/gl3/5L+HXfu2v45f+wi/iq699BX/1V/8D/Ef/+/8dx/0WOt0mvvL6S/hf/cav4T/41V9Gl3F02yQHxzHGFMd96wchiiRDTjJ3ctLH7p17uPX+R9AnsFOu1/HeAfa5vuTHSWxuotFuKapI0wSWSbbrTfSabYTOIh3N6CeFH/E6EnkIwgDNWhPtZhMf3ny/JCMbjGnr4jlsXTiHeqdNjB2myRyj2Rj9UR/94QBDXmMynhsba6v4pV/6i1hbWaefFonSEBpHPJliStFrUMRr4NpKjwS25Z6NudwF/FqDeG/j3JXLqLUaXAtBzuuM41p6voXHNfG5t7jo3Ad97PDa54UeVtZWUCdhLTy3G2EdxkbIjY/D+QQf7N3D+3dv4nD3APc/uI3dm/eRjxOcXdvCa8+/iAtba2hHGUIzoI8pz68cJixwMDrAnf27yIVt7qPR0RG6UYBzqx08+Oh9HN66hWI0RkpyeTI64n6cISH5W3BvJrMcmfMZ13k0gjWs1s9iq3kR27VL2DRnMLs7w0a0gTMXLqF79Qya1zcR1xw+uH8Tb73zNn709tt494dv4cGD+/SxiuvPP4dzxN76FkZQniueM5gMp7hz6x5++S//SkmY/5N/8k/wX/wX/w/cu3uHeCY8axwMB4jhGVU46CFCB+wRMTDGQkTb2rMQ3fuLWvVdIVAhUCFQIVAh8BkIVOoKgQqBCoFnFAHzjMZVhVUhUCFQIVAhUCFQIVAhUCFQIfDMIVCvA4Y3h0XkNDa9gbwUVTmAN8ZVRJY2bJH905vIIsKbyygFp4fqacFR6genfSR4Tscs+9VmKapTWba11LYK/pwP9any49yqzSIDWmqevMHOGomjgsSX3nQ3CIIASgwba1FvNNBotUhY5SRAJpiMRuXrnbMsK+30Vakjkgk3b96EyuHhYUluKEmXkizU+bQsSNxqqU+/6dOCShKLCPZIFH/rW9/Ct//0T8s1s4bz+375etVarQYlA8MwQp2L6nmmJJH1Na1KSIsIiQAB+FERwwoJF52TywIRtvH04ahQYcGPgzB3Vk4/y7FcaOrdqXZRLPqWa16U/Uudru1yOtXpCBHOzw/KUv+XTiAwFMHDg33lLFTxA5Tx59BUrBjYjJ6nCebjMTzPotHrIiKpluqgwsKaAF5Qg9doIiC5tXb+Ai5ev4HzV65glaSeH/oYkeT68P138S6J+dsffoR9kk+Huw9IuPXpd4STwwPcJJF/8OAByTgSTXduY+/eXRzs3Mdwbw8FyUchGV2QEE6nY0QB5yUlZ0hEWpYg0ZVOqOf6+GC8ujcY68HBPsQKjDUgB4ouSTOwPiXxrK+hdSS96lxj8BDmY0nqBJ7PPD0YY2BEEM/mJJN28d577+H4+AQfOn37vAAAEABJREFUfPA+vvEHf4C3334Lm5ub+B/+h3+DYxJc8XyO2yR0v/On38a7b7+DD370Pn70w3fwvW9/B3/2J39G0m2Eb/3RH+Nf/Df/Av/6X/33+AEJ4du370BfXfz9H/4Q3/3BD/A/cR/+6L338S7nOCAxnMORDCug8XPRmKlDzlipgGGshjGKduhmozgmaan3rIUni/h9P4AfhCTE6wiZqyEu5dPg9FMYYkV20QWC3He4f/wAB4MDxNkccTxFnqUlBh7PB2cE49kMAclCPwwYGWMhfkHgI6JunnCPzGPkDuwTFMTOp77ebMLn+aOvEs65ht1Oi1ssK1+THBD0DRLf+gpjR5LNMu61tXVcvHSxJITPbG9gba2HLE8QkmDtkEhdWe1ifWMFW1vrPP89RCQxW80Gut0Our0uuisdRI0IAe1DShQFaDca6LU7UJJzTPIfvBZ4xEHyHD4xqHGPhp6gQXvdUxH30Tp9ba2vwTJGMoK0E4SBR7QLXn8mJNTHjCuFMw5xEfO8aCJo1eDVQgjxyp1BZ2WN/R4JxpTnwBg7+/t4j4TqrYMdlK/dFqDFa1uzUUen1WQuIVKS0ge7ezjk3tUnWAfDE8TpDFlB8tk3qDdpSwzCZoTjcR/DZIJ+PEZ/NsQoniDjDlHCXgn3AsA8SbHPvaRPTevTweP5DIZr5rjufmhQI2kdMt+Caz0ej7h2QCIOe/MhPhrv4Xbax71kgKFJMcljzHkOBsagz1zmgyE8rlsjiFD3AoQGxKvgdanAYDzBhyR651kCP/B4HW1yDVoIrYHkKfqHexgc7kPP5yKJkfAcn09nCKMaWiTsh4M5Jodz7Ly3iwcf7GPez9FurOPs+Wu4+vLLuPq1r2Drtedgt9vwehG2L53B1RvX8MLzL+CVl17GOs/NNvdEjdh6vgduR14mCu4BgBGgyevV9WvX8SJtf+M3fgO/+Tf/Jl577bWSKLeM0bkCul/17xnCyPHCQk5LVvkRWbQN8RBZ1Kn+zI/Ij7f5zMFVR4VAhUCFQIVAhUCFwM88AlUCFQLPMgLmWQ6uiq1CoEKgQqBCoEKgQqBCoEKgQuBZQ0BEb/ZqVE6/HpMn2zR74qbyY4anVccb6qdVFgt7Vh5+1N9SHio5ZqnT8Y8E5S1+7VvYisii8hnfzj0+9jOMfgK1iEBO7bVUWcyBUu+TPNGb83rjXaUgycRkoIclQZSTtNFX8SYkNmKSJSJCIigon9o9e/YcLl68iK2tLTRI+qhffQK43ydRQuJHiVsl/nScij5Np08K65O+nueVJG8QhiUBqG3fD6DxWGuoszC80W+NKcspCY6CsYhGTTh1LhG2KESMMDsY1gV66LeKYcNwBQxFKGyW33RAW22pqKWWhJ6ps4826p9OVU15pFO9CjQOysIN+9WJNiiOenzWof3lRKcGDsgVc+qZKSQtkA9GmAwHxJTkzGoXXrMGco2wMPCMh5zjU5JGQbuFWquNVq+H7sY6elublA2scj0Cko9KTOlT2RNip5ifkDg9OjjAMWXUP8F40Mf45ARDEsIjyozt0cEexkcHOHlwD/t3Psbh/dvs38XRzh30SaTNR0fIJn246RChy+CTLJR0Dt+CZE8GSwJYcStI6AS1CH4Uok4yMNB4uH6D0Rhjkse6r3R9yzUrAEMCzzBDIUta8yOc2z6Ls9tnEJHMdPQVklg8c3YbfugjSUkAkmhaJ2GYc196xCWezJHOEnj04dugJABHJNH1Nb0wFq1OB14YosZ92u520Wy3SxwVey8ISPjlmJKs43IwEQG477Tu4GA0JxKPYgBdWscvJxbgXGJ8WEsRS8KL1g4w3Nse8/b1tc2MN/e4xhyfo0BGf7kUSL0Cg3iEvcE+9k5IQPaPsEfsZ8kcYg00JkPSNE4zFCIUw3hBEfhhDR4xcsQs435hJ1BwXuJgrce+AB4JQoYCYy2CMCDRFyAIPJKqfompFe4jfe+ws4iCGgJeB8JA+zjeFiRBJ3SZMJcCQeihoWQrCdGYxHNGQteS5DOMzyN2tXoNlqRmTqJROErnqYX06wGSzTDuHyAen2DKvZOSPLU2h+eDZP8QBcnWKDAkGyPUfOGeypGOh5iTiE1nE+RZTFJ1ijlJcql7iNaaQMNHSaJzXSQKUet00dnYxvr2FUTRKvLEon84xAcffIg/+dH38YdvfRtvffwejvvHIIvMfTJDwX1juI5F4conzHMSvjPGdsIYh/MBJBIUjDMzOWJJMZYEY5sirjsklDQs4LiG4gnm3DfHx33s7h/i7u4+bt7dwa37D3Dz/g52Tg7RT6f0kaHOuLNkjMnoBPMyt0x3A2YktB8kfXyQHuDjcIS9deCgB0xaQOJnGA6OEfOcqdkIvcYWmuEmXByiE7SwSfK2U2uh4HlzNJzgYDKAaUVor65yj/cQRhGEeeT5DBkJ6xmvy/rDj6OjQ4xnY+TGwXINJTcojmO4owS1PMLK2jbWrl/H+hsvoPvaNbSeO4fwTBeOOZjI435oQn8AsLq2itX1deLOPRSGMNYyJ5TXUQEPXqt27t/Ht775LfzBN74B/Tvm4qVL5au1f+FrX0O324HQUIXWZR2ggiIiEFkInjpEntSLSGkhsijLRvVVIVAhUCFQIVAhUCFQIVAh8POKwDOft3nmI6wCrBCoEKgQqBCoEKgQqBCoEKgQeKYQWN74XZaLm9CfDFH7VT7Zw3vVvHGteqdfnyuOxipLI5FP9/l4v8iTNiJS3uBe2jxdPu7/8frTdp/WFpFSLSLMaZnPQqcdIqxTRATGmNJGb84nJHnnsxlJjTkSkj1pmmIhSdlWIrdWq+Hs2bO4ceM5yg288MIL2NjYIAkQLW7+g9hT9BORgFhZWYGSxBHrbRJv+trnV155BWtra2AUyEmAaoRiFrFqrirGWih5FQUh9DXCWZyUjtWWvA3nYo0OmAK0Q4Rt1lB6tQCUjFgKcyz1VPMjKhwoojU2yqHlFxv6WdQ1Dm3hdOyjNjUcKyTdhH1LAeuOeic4PU79sF3quG8INsM91bOthC4LEqiCYp5hfniC0aCPWjNCvVUHp1CvsBxiWcvzrPx3aX2SmbDMi/MZkjhhu4UmMd26dBlnL1/F2vY2mt0eWpRGpwtLkq/gRJbsW6ckiFpo1OsIPI9uDGr0kcfz8inhwcE+DnfuoX+0j8HBLo537+FI5cF9HN4jKbz/ACPK+HAP0+NDJJMhPJJ/xuXMjcLV0bi9MCxf6VtvtWA4z5R7KyGpmZEMVoCssbQX5m5IAnuISGxurKzj+Ws3sL2xiUsXL+CFF5/H1etXmUcTr772MtY2VnH23DZeevEFXLl8CVcuXsJqp4d2s4WNtQ1cvXIVbZK8F69cwQsvv4QXX3kJ15+/gYsknp5/4UW8+BLbz93A9eeew/nz58u93CSWOWMy3IOKkVFMia3uSUIOYwoIRXNyRjH34MQD4MGID4FBkTLv3MEIc2GuQlbckTR9SAALiBBKEjhBisSk0CdK9weHOBoek5CbICW5Cvr3uFZhrQ56REK/9ArjkajmHsgLQRjWEAQRQBI4z3II13Uh4FpahOwXYlvAISAR3+l1UKvXYBhp4AUIvBprPknBgnHTqfYIZyEhGJLgyx0jzOc8N1OAJKglwRuGAbduTlI2g+M5KwDnLVDjGkfMNyd5PSaRPRv3MSOBm89GKCjjI+6RkwOMKFP2pSnzpOzv75DcPMJsOoTqxyes909wdP8e9u7cxvHeA5LEY8TJBAljMZFBrddAbaUJxTWTArkFTD1Evdslyb9BTLoEOEA8zTEaTbHLOG5z/97b34W+jSCdx5iPxiSjh0h5PTHEKCQ+NjSYpGPsDvewQxm6KfrZCMOCPmbH+PhkBx8OdvDB8B7uxfs4KQaITQw9KedpjL3DQ9wh6XuPBPBBf4CjwQgnY8p0hBEJYPjA/8zen/1Kltz5neD3Z2Zn8d3vHvuWkSszmVxVizRVrRE0DQgDCILQAwh60aNe9aB/YTQtPbVGL0LPlNAzAnpeujEQRlJpoFZVq1SshcUiS0UmmclcY7kRceOuvvvZrL+/49fvEnEjM8kSWcku8/Cf2/Yzs599zY4zeT5xPPq9Jr+Ryvrp2yLPoHpW3OGjbIgn+SEeyhAPGlPcXyvxSXeOJ405jjDB0fgQwj/dxgq6zctoRlfQtFu42r+KG6tXcGVlC+vdDXR7q8gMgFaKuNdF0uki5vXtqJtLgaqcYzIYYjQY1WctQ8lTWPHTI3UJ7KRCFw1cWruMKy/dRe/1O2i8eg1yk1B9vYGSGikw9jxT3lfw/BLmmyWB5/kDYwRfmlcTEYxGI+zs7OD999/Ht771rdoODw+hP/uv/xuiT2SrL7vB8vveGF2AhwhXTNP6Z03kfJuI1C4ii7QuhI+gQFAgKBAUCAoEBYICQYGgwBdYAf2v3i9weCG0oEBQ4M+oQOgeFAgKBAWCAkGBoMB/cQX0P6EXN4D1XrQaoDemwZvTzxpvYXvwpf5njVV86w3ps8aqk/ey/qTiTEZExzpTcSar/c4U66zWqdWFF3xou9oLms9Vizw/v/Y9axADYy0TAivevdd/y/docAQR1Up18TXw3d/fx8OHDwlRhlAQLCL1TfskiaGgTOs0jQkNu4S67XYbagp7r1y7hs1Ll3CJAFIh7+rqChQAv0Lg9qu/+qv1018K4a4Rvu0fHNRzFATNJAlQACAiTC3NQF86z2Q8ruPStWidWsUO+m9uCt3Ypd5k0X1V0kowRpxFD4uKcMvXTtpLzXO9mgKninmcfYkI+K5tWa9zLw0QgKa96rOmc0Jf1JGJ1jM5fldMlzVM6w7H/bXI2HzFfiVQTnOMdwkDCY5Mw8HF9CvmPMNs9ByHkFKfWqwUlDgLz74V5y7VuM5SLJA20CLgXbtyDVcIg2+9+hpe/vJXcee1L+EWweqtV1/HSyzffuMtXCUkXaff2qUr2Lh6DWmnhzaBcUIg6pIErU4HURzXVhQF9gi6Pv7wI3xCoPPhD97BJ+++i8effIwd2lhBMIFPOZuiIgz0WUZAWGI2HpKTVVjp9bDOuFZ6/foMURQkhJwwjLkW2xDgpUgJL/UvBegT5Otr63j57l1C2stwXK+C37e+/AZefvk2rlzexEu3buDq5S1sbqwSahroXwK4du0KfvlXfwVf/cbX8Crh8eVrV9HpdvDS3Zdwk0C5z/nb7RZu8Pzdvn2L4LiNTqeNfq8HBb9e4aYAEa8TZw3PVQnLg6VZY9ggDh6GZlFVAss/MXWXooKmthRlpuwHtvN6qipUlnWxg4kjgOOW7O05lhrdCeEqrG9tQn+CXQzHFgNjI/QYa1FWKCrPs5BwfRZjQvSS5Zj7k9By7kvBc+E5pohAoPOWAPN0Q1EWtVVcg/rm3BdrDHVOFvGxb8kYPQTCvTDWIUlTlDxveZnXe1USWEbOot1sEHmXBP5D+NkERvd5Oq7TajzC448+xM6H72P3Hs/E/Y+x92Qb+Y2OfRgAABAASURBVGRMIDvGbDLBfD7FbDrBEUHvDgHvU8LZ7Yf3ce/jD7H94B4+eO9dfPLB+3jwMfs+fozZcIgRv4vG9J8RqPoiRzNO0Gl1EUUJMl4bh6Nd7B085vfDDJ5rKXKPyLVw69areOOVN/Hm62/h2taVGnJGujZ+h1W+rGOx3IONS+uYE47e332I93bu4R3aHz/8Md7bf4BHxSE+Gu3gDz55B//6u/8R/9Mf/Dv85p/8R3z7gz/BB48/xtPhHkZFhn2u/YBnf04Y32i20Go30Gk30aJeqtlqv4det4uN9TXo+Ws2WmjwGsuNx5PhPvZnA8xsiSOb453JY/zYH+LdyVN8PNhDoXtcGRSFRTFzSEwfd6+/iesbd7DWXMeV3hZevX4Hb7z0Kq+T69C/DKIgWBoRkk4TTcYiUvLcjJBxP/Xnmju9PpoExDZJUYmgAniNWkQSIW13kWysA6s9oME5bYXCVDzDHqqbngt20dMC4fcOTyqPNK8Jfq95mojA8HyJCB49egQRg7fffhtf/epX8a/+1b/CgwcPoK+lr+b1O03L7M7vOg/DfdEx1LT9WRMRiMiz1V/kcogtKBAUCAoEBYICQYGgQFAgKHCigDnJhUxQICgQFAgK/O9MgbCcoEBQICgQFPjZKbC4Iby4iQzeSNaZtG5hWl8p6NCMNuG0flm1SLW+djj3oTeolxWaV1uWl6mIQOR503Z9stAzc5Fpm9pFbc/WcYjP/db1ighvqPM2vTFQuKVPDFaESpYgqkUIoU9j6VO+JUES+Fo+4Xvz5k1cuXKlhrf6tNaNGzfqskJd7dMk3Fj+5PP9+/fx0Ucf4aMPP8SPf/QjfPsP/gDv//jH+DHt+9//Qf1vuv7+7/8+vv3tb+M73/lOXVbAd3R0BB2jrErChYqQoyBMsFBtl7HOZjOkBBXOOWprIFyHWK6Fm6V+DBlC+OU5Bnedea3RHH1gUYllqywq61zFvIdoFW2Zag82nHuLCP2krhM5TY+zdT281ht21yiYwPOPpmrH+TpWnRf1eNqDVajAPsZx7UwLoNR///fgCC4l6NlagVtpAU4gBIigeV034UjJzvMs5zwCY2NUpIjFvEJkE5DbISOIqgjsbLNJcOMwHs/gbQpJu/COdd4CSQu+2YNv9yDdFaSbl7FBQLx25y5WbxIu0Tau34brrKC3eRWXbhDE3rqLG7dewiuEyJe3LmOl2yc4Euw+fIShwuEfvoOPvv+n2CbI237vRxg92kbJPQYBouN5SwnfdFfA88fgoS+Fj4UISoPaolYTV2/dwk3C6wbjFxFYY1UGOK79cG8X+hPZVT7Dwd4Oz9yPMJscYm21jVu3L2Pr8ioigvMocXAxzRlYJzxbGUgI4VhOVBsKFRu2iYcDEHFsS10j1gnJacGYFXxa+qEswAHYHxDhCsTBuARxlBAgd7C5soat3ipW4hZkSt9ZgdhHiG3Ebjn0yd6M42TccW4Vly4ADNsKWOtw4+at+gyoLFpv2EYH8OsK7Va7fiL/yZMnsJGFXrNTgtQxwSss0Oq1kUuFKeFeTkCase2I0HSgf7HDGcBZTFg/ns1xeHSIIfdjPhkR3mVIGhZZlWFMkDshwC4QcfoGRFI0G33ohkyGE/p6oCq512UNe+e7j/HwnT/Fox/+KR78yXfw8Pt/gsmjh9hspFgjPE41+LxEPp1jcDjE/U8ecq8OkM3y2p4+3a3P6I3bL+H1N77E75WrEGMRJQk2NrewtbGJFULejksIlO9h+4fv4+D9exh++BDb73yA8dMhEp51VDOO/wkODt/HJx9/l+d8B/pT3iUSvHz7y/irX/11/Ndf/3X82tu/irvX76JgTAX3IeW5andaSJIIxnBtscdBMcaPDx/jD7Y/wL//4D/j3/zwD/E//t6/w7/94R/gg+IA/uYK5pcbeH+2g+/c+yH+4/d+H//ff/9v8e13f4CnhOGFs4jTBOtrK3jp5jXcvnIJ1/p9bCYtrEQNFDwTc16jnteecykkipHHFnvjASajKRyPZzHN8Xg6xGOZ47Gr8JT7N4wJ43nd7uyP+V1ZoM1807U5XgTJEsSZQ2NWopmViDKg2+wgaaUYU5vHR09grGA6maIE0Frto39pE5ev3eLaO3BxA0m7DdtIYKlFxvM503PE84QoAjvD87tEsgKu8Ho6YAmDxXqmhsfPQginwe9A/d+USg8s59F3wf896XQ6+O3f/i38s3/2z2CM4O///b8P/QWIZftkMmFWYK0FINDX2byWRRb1z+a1rN//apq/yD6t7SL/UBcU+NkoEEYNCgQFggJBgaBAUCAocF4Bc74YSkGBoEBQICgQFAgK/O9CgbCIoEBQ4GeqgN7sJb85mWNR9limInKcB9MTtzMZgcjCzlTWWR2jzhx/iFzsd9z8fPKMv8j5/iLLsrCvGpPjt4jUcR0X4ZeZz5EaqzfWQZBU1aZdjDEQNQiMCO/zx9AnD2sjGEkbDdZFiAljojipoYwjrBD2iQlim/TRNuuiGkZ1ez1sXbqEjY0NrKyuYm19ve7/cHsbP/zhD/HRxx9jzBv9CnufEhJGcUyfNQxHQ+QEa/cf3MfO06fQl3OOe+Nr4DUcjuqfEFWQ0F/pIyYI0bX7yjNyARi7B2p/JiyyTjO1aV6tLtQf9dkg/GEPluuedap7+6wtfHA8pjA1AE5TzUNfBB9gfb0pmtdhWdakYqWmPIHHOXDY6riVeeZQm4UhFBICovJwhMnhEWwzgukm8ASZVVWgpE4lRykBVDRm2VMIEEvuK+BLD0Mc0yL8McZhTphXgTXUmuSFvJXt3EvDsj7x59m7pI6gr7cRKkvduZ/gPhtCIZc2ETVaqJ8IJths91aQNttodnpY27qCVocgaXUdbabNRht9tveY77W7aPKMGJJMfXrzyb17ePDRB3j4wY/x+MP3sffwPsaHBIEEkL7IGGFFKwmAuAZfAIRLDAVGSp4hA2N1sVx1laPK59jbeYLdncfY3r6Px0+2UUkBfYJzdWsVzV4DJhKCrgKeUNejYucK+lSwMcI5TG38FuCZqeq8amvANmPIqDPoz9U+fPgQBwSoOQG7EQN9nZ4PQPWrWFnyLGX08XkBRy0Thnmlt4aXtq5hs9GDnVWoxjniKmK7QSQWMfUW+lpSYEfivd5bx/XL19FMqS311fHUwLNtee0KD60jiOt1u+gQWI7HQ+TFHCmBnXGGEHUOzoJGs4EocoAAeg31VvvoEj467oWlJRw7Shu8ztsEfwnAXjn1LMsMcRpBx9I1loR9YHzOGHB4KLBPnOWZPMAB9+7xhz/GNu3RJx/h6cN7mA0OoU/45oTR09EIhweHeLKzi31C3+m8gI2bWNm4BIkSzHIPsQl6/XVsbl7B+tZl7lkfjZVVrFy9hmuvvIqX3noLl27dBLjmB48f4/t/+gM8uPcAwvPspxkOt3ewf+8RPv7hj/Hwww8xOtyFr8aAHyNyJaLI4OqtG3j1rS+j01+DyQRuBpicLjyTJfU0/I5JWw2eEWAwHBBM7xP+R7h94zbefvMr+NKXvoyrV28iJXgvjWCYTXGYjTExBR6N9jCPK0gzgeP3YKvbQ1aWSLgfKys9rPF7qtduot9tY3NtFVfWN3Ft4wrTy7AmgrEx2u0+et01WJOgqgTtRgcrto3ePMJKFuP22hWstfpw9I15Lq7euove2mW4uE14P8Hhkz04nh9TWpDd83oaYrC7j2JMHfIMVoCS11LmM7jU1WuczzNESYIG4zW8vqc8my5qIY5bqPi9NWW7pDEyngv9yyM+B1BwIFokESKNXVjmmS8Jdj3XrNcYqA89oeBXmBcR6DnSOmst+v0+fv3X/yv89b/+1zEhhN4g2Nf6LONMVYWEMYloH+1xajqejqN2WvuT5f4sfX+ymYJ3UCAoEBT4FAVCU1AgKBAUCAoEBS5QwFxQF6qCAkGBoEBQICgQFAgKBAV+gRUIof9sFeB9/ecmEOEN6+NakUVeRCAix7WfnXyW609zk1nkdH4RzZ+1ZUyLOhFNF3Uii/zic1GnnyLP1mjtwk5a6CMi9dpFmLLZQ/8wT9gTxTEUNFmCFxc56I19Yw30pj5dAQGMtbDOIYpjxLxxrxbFMSzrI/bTcpqmaLVaBChXCaw6UCB89epV6E9Av3T3LhQeO/qm9DPWwnE87Qe+9Enf6WwGTUsCBsO4Yo7faDTRJIzRuRlyDRg8/UVEw2JOS0yefeuhILBQiMZO9F34Se2neZr6EHqgNupRl6HutdfZDxGBiLBqASyOXSH8g9rA16LEDMhVaBxTWFID56uN5ZO3Ngh7G8g4Q7F7iMlwiC6BpmvFIBcGDCDsquNlBckM87GNWCcQ4+oRFeZ6OljWe2+O4xd2NfQDjAikKiHUw7IHV8A5GRvBMr0RcS9MxYGpO9QPgGOdsw5JFMNFCSAGOWHnjLAorwBvE4ijRSlcQpAkDglhcETARNaG2XSOw/1DDA+OcLCzg71HDzHce4rh7mNCq6cYPH1EIPwx9rY/xuHje5jsP0YxPWKMM9qc82UAkRRIufLpkPD3ER4/+ATj0QDGCWEWz8VKG43VDlw7BRJqwXoyNa7QE4QJDPjimkU8Kq7LM8/BwcWjYp6Scec9gVnFOoFCsjhJOH7E5S6UyrkYBYfE0yB3Q2WonjXsV6Eoc8pVwBJmOcLTJrXfTLu43tvE1c46emggngvSwiEtqU9hEOeCpo+x1VnDpf4m+s0eYomQxgmcizhmidl8TuhfQgQMt0LMa7LZSBE5i3nGNq7FMAbQ9Ol9cP7IOTj66VPiBTsa+oPXGivh4hQK8KOkAS6O6/UoK11RBUGB2HqugWvJJvD5BKacoZgcYnr0FKO9Rzja2WZ5QBtCuB9JbDk09aEWEscQQuaSumUugm910FjfQv/qLaxdv4Pepeu4fPtlXH3pFWxev4UOoWjc6qJPMBy3uzBJEzZtQlJCWcbc3NjAxp07uPryy9i4fg1rV66g1esTfBc8T/sYEM4/vvcJz88TTIcHKBiz4UancQPGxUjaLbRWuxDGWGQF12dgjAWoj00SuIQac+8ramRtDOMdXG5wtbmOL2+9hF+5/iX85Vtv4VfvvI2/dPfLeOP6S9jqrhDiL/Yh5VobPOfNRo/gvoNOo4H1bgdX11dxdWMNfQJgT20z3aeS05oUCeHtfFbARQkarS7ipAVUtv7LATc6W/jqpbv4y1e+hL+y9Rp+uX8HX0q38HJjAze6G1jj+Vhfu0RovIrpYEwA/yH2t7fhCVG5BETULOGcJrIQyVEWE8LWQwzHR8iKrL5mRTgXdY4I5Ase4pTQudXsIjL8jmGMQn0Uao8Y82h/gOLxAHgyhF5+vhKedYbrF2Y5lhEDvX5ynp3SerZX0FfFc/iY4P53fud3oL/woHVbW5t466038eabb2KNUDxJEhhjTkxEoC/P8dWKooSOo7aoZ4Nmjk1k6X++/rj5JBERiMhJOWSCAkGBoEBQIChbVyeaAAAQAElEQVTw81YgzBcUCAoEBV6kgHlRQ6gPCgQFggJBgaBAUCAoEBQICgQFLlJgcQNaW0Tk5MavyPm8tRbCm89q6vti8xzjxa0ip+N6vWv9YleOIyetInKSX2ZEtO68ici5fud82bYsvyhdxrRMDfvomj07aJ2mqD9YAQHYDiZg6mkiLNBOfCHQ/mIWqYKmKI5YJ3VfBbYlb/5XqgWr1tbXcPXaNbz66qt49bXXcPnyZbzy6ivQJ4WTNIEljNGfkVa7Rr9erwcdo8hz3vz3sNYhTVOC3xatSX/OJRwY+hICTg8RqQ3QMs682EYkISjZUsIwJa6AMDZ61n7Cz0XeM7d461pBURbpom7x6ev5FnmBiCyyy08tHtsiEegffsALndSY6FuzZ+cVdarYQnDoJ3Pk+weYjsfoX95A1EkAx/gEMJyTOWQEsCKChFDWsK/q5FmuvHAQw/ANPOsFpv5D7glUHpZ6IJ/DEExFlq2+Yjsh4HxK8FeiYQ2s1hEAC02f4CWJRDadYjqZQJ/6owjwbMsIJyvOUQnnYxyu0UJCqJURFM1Lj6wEcuZVeeMitDtdNAjxNcIqzzAacI0Ed6P9J9h/dJ8A+BMcMR3tPqph44DAcXi4gzHh4/hol8CPfk8e4il9ssmIoNQSJPWxcWkTrV4HiCwKDq5Pa/rj6xt8WSMw1KaOm3tfEpoWtJIKVRSmoCae3wUl8wwZhrC02+9jZXUdCeMtqNuYEHs0maGoKCPAkwR4jmmcYerhOYZh/4h1Edvz4Rhx4bFJaHdz5TKudjexajtoFQmSuUGSCTpIsNno4yoh8WrSqZ/mFOplvPDMN+B4bRQE/Vk2g2e8oObCvYm4Nv0LFMYIcraXrDPOgltBCFqAoUDo463B3JeYsZ832u7o4xDHHDtOIayjHODgMCghBc9FMUM1GyLjvkwOn2JytEPbxZhQfkBgPx3sI5+O2CWH5fiNVhP9jXWk3S5aa2tob15Ce+sy7QpWr93C2o07WGPaWr8M1+pj6+YdXH/5VaxeuQrXbEMIohuEqj5KkFHnjALnTCc00+lg8/ZtvPK1r+KtX/olvPnNb9ZPBTf6fTh+J7iY66EupixQEViWBKFOIhiTIEo4dhyj5LJt6mAjRz3Z5hxArYRnxVvBnGAUxqLV7aHXW6sBcKuIcRldvBxv4K3WNXxj61X80rUv4ctbd3A17aOZAetRGwlhvsktbBXDSoxVfnetr/awvtplvoVWI0ZF7RXiT+c5ZllFoF9B/yJBFCeIdA8kgpQGKQO9kq7grfVb+CtX38BfvfIm/krvJfxq7w5+efMuXlu9Qh9Br9XFysoaWmkD89EQ2x9/gOHRHvcjQ7PbQmdjBbYZca4hr68djIf7vHbHKLIchmuPeZ5d1IAg4v6lvH420Wp14Hm9evq02y1UqUUZCUZHIxx8uI3p+4+Q7Y9QElyrn363e47gbMRzY1Hx9BcoqTVzxrPkUfF/A/b29vC7v/u7+O3f/m08ePCgBsGOMXz1q1/hGlYQRRG0bPWs8iAuv29FBPrS/x3QVGRRFhGIiFbVqcgiX1ccf4g8X3fcFJKgQFAgKBAUCAoEBYICfx4KhDmDAp+qgPnU1tAYFAgKBAWCAkGBoEBQICgQFAgKnCowIcvwi6LIp98I1pvOxpgX3kjWm9FqImfH8bX/Yobzn+qrNctU8xfZsl3T86ax+7qL1ovIC+eqnX6KDxEBB4WO73mDXlPwJcJ6plquCCwgBurHO/l8C/0BLctxvd6Y1xv8FcGTptrP8sZ+kzAopZ0FwgXH6/a66PZ70HoiAo4JwrUVrK6uoktwtLW1hevXr2Nzc5MQpod2u40O4U+XQCVtNGCMZQyqDY1z6nwQgRCA6WAGzNNAcEaOQF8cv9SfYMsXBBVqJeFvQatodCFkEiaLN31x3oSNC1MN/Mm4OoeIQGRh2l97aspKJoxIaBDm+WbC0OCheYGIMB6mWLy0DfQ3JesIAAvCxtkRIRwBa0qo49opSq5Vn4jTHhXj1vlE+xCeGLvQR+My1hKqRIQ7jnMYgikLQz/PPgrICgVlhIZCWCkcsySIrViXzWbwRQHDCWrIy1QgeiiRzeb1z+Pu7e5iPhkjtqbep82NTbS5Ty6OERPIdfpd9NfXEPMMDBn7lGcs1r1cX8f65Su49coreOm113CJoN+yT8U5jLU8FwmhZAzHfY6soJhNsbv9AB/96B18TNv+8H1sv/8uPvnhD3D//fcwHx5hk3NtEvq2Y0IknjFTlIgoZM3JFWbRSKa4fkMYpXvH2QTcQw9h/BXXnxEcZgSIFcuF7r11EEIpigeyW4DxKGgfjaY4OhxgQCAGAnqBpTJC87BmmYK6G7jIIiJg1KeTC2orZYWmjXF19RJeunwLK1GH8NegWUXYaq3i5hphqU1hcw9D+OkJ9kuuxVqDVrtJYJ4i0/2heUI2TgrdJMN2vXYsY9ZzwWUgTZqwJsJ8mqHIS0SEjM1WC/N5Bm4/jDBuxm8Yf6PVQZzEsArsCH6LyQAmn2J+tE/Yu4ujp0/w5P59bN/7BMPDA56NErFzsNZib38fB4MR9nhGBzw3rdU1rBD8rhL8bl69hsvXb2LzyjX01zd4LhrIGMtkzLEJGCk+47eYzTLGlaPbX6FmMTIC0jF9Mp6ZVr+P7soqbJKiAFBZi+bKCm6+9ipuvv4aXnrzjdqu330Jt2jNdgdWn94liHXUtZiXPJdddHt9NJpNNFptQs42SsYx47U1ZxxzXgPzPGcsBiaKEKVNtHorMDbhWgWYA3bsYQcF0gnQzixTj2RYojt36Gcx7GGO/GiGPK9geP6jlTbStRakaZGbHD4Cr4UUbX7HNRkDjyf05+7bnTYUfEKEe2JgxUD/skXMM9tgSN3C4prt4e3edfwfrn8J37zxGm70t+AK4feW4bno4DbXffP2LRwNjvDk0X2MCOyLbMLzzQGkwJ4+Vb+zjXI6RjN2aKQJ9ztF0uzA84xUBM+rG5fQ7PURqc7ZDGU2RX+lhTwt0bq6gnks+Pj+Nh7++B4Of3Qf/mBKQO5h9ItGrxcP6P8WAALLM1/pBQdgPJ5wb+do8Ltbv8t/4zd+A9/+9rehQHjO7wVjDBzPkvbV73LL/dW6inuvJiLQstaLcM3PmLapiZy24cxLZFF/pipkgwJBgaBAUCAoEBQICgQFggJ/Dgp89pTms12CR1AgKBAUCAoEBYICQYGgQFAgKHCqAO9KnxbqnN4sVhORuiyySOsCb2brTWiRM3VsEDlfZhVvrh+DJC0cm/ZVOy6eJCLP99dGkYvrtW1pIgsfHZfhHc+rcy9s6aeprnZplTpr36XRQdu0XtPa1If1wpvwajrHsl1EeOPdQu/t18Yb+6obmB53q6u1j4hAb9YXhIZqmlffmDAlJQzRJxTVWgRQagoC2oSFmlcwkGVZDQlEhHMu/m+Pjgu+RAQiAk8gICzrW9tKApIKrGHsdV3dTk1It4T1RizHYvxioP5QKqYISf8hyyqjRwGpaDUQ9rBm4Vf7ckBNdR3MQteiJsI4lovXBpqI8JMy1fXCcQ1N/bRaU1Wa9cLxWbXQpyQeYay1goD2MCRCOkShH/SLFc5lQEbgOB2PIdbA6VOEBuxgYIxFSdjEgTi5EFJ65ArELR3EELTl6ggFfxU1mY4mhHYxjVBwMsHjhw+xv7tHWDTCiPBu78lTPHywjRFhnmo7IoB7uP0IH3/0MSajMSYEOcJIOwRsHe6d/nx3I21AOBcgANcihJKDo108fnwfH374Y/zpO3+CUkq0+x1cuXV9AepefRVtwn1HEJasrMH1VjAVh1tf+gpuv/EVXH3pNWxcu4OVS9dAYohSxy6BiEYWhSbTJCuQENjGhL1+OsH+o4d4/OFH2P3gY4zvP4LZHyEd52jlhv4OcWEI1UBYBeg5qs+4CLjp1K2ibtwLQisQIJc8ByU1zAG2ASX3BWJZMkiiBnrtPrbWLuHa1lWkLoXzFo6gPqLGjmfQcv8iQix2YP8SpQPIITGYDzEtpqCEMBXQdi3cvnQLL1+5g1vr13CD8DetLNcpsGwXzmuFecZS8ZyWNEug3Gw3MSOcmxKMlwSX4Hzg3J7npZG2kMQNlCTW43GGuNFFlLb1oW1eXyy7CD1eg3Pu52w4hqGW9fkhnLZVjtlgDzv3P8CjD36E+z/8PsZPdwg/Z9TOE8oWONof49HDXTx9OkBeWrT7m1i5dANrV27i6t3XcPPVN9G/dJ1gsYf9/QF2n+wh4zlyug5+N8wIKP1sjIbxSMUjH48wGw6xu/ME+3u7aDZSKFBsxDE6BKNxEmPI9tlkihljLgjEPc/DnNdyTit45ky7ge61y7j2BmHw176GZn8DabKKplnFeHeGvZ0dPPzkI+xzLbPxHOPDCSbDGbJZDlDjRpyi3+0TEK+gTQDa6vUQNdP6aWm0UpSNBEXkUNoIxsZ6INA0MV6/+hL+T1/7Nfyfv/Z/xH/96q/gq5sv41p3C0mzgb1qgvfHT/HD4WN8NN/FrkwwiypYjmW5JkeYWpQT7O5tc51NxhvrsQC4GSL0cyWMKwhGgcQ4pKVBp7BoZQZp4eB8zG233NeyPmOG465du4pX3n4TceJwuPcEw8MdwuspLK+gxLE/AWyL59twH/LpDO1OHyXBr0s76K1uwui54VwR194nvN7YaGNtq4G1uyvY9nt4EmcYdpp49/5jPH7nPoZ/+gmKRwcQgnTwbHJbICIAPGPjGiB1+pv/9t/gW9/6Vv2U79/9u38X//Af/kN88MEHePLkCfSXICpeM/pd65yDiGBZNsbAHl9HHLTOa53m1V/91JZlrVuaiMbBSHhtaJ36BAsKBAWCAkGBoEBQICgQFAgKfNEVMF/0AEN8P70CoWdQICgQFAgKBAWCAkGBoMDPRgERqW8sXzS6iJyrFhEIbzyLMD22sw56M3lh1Zlqfya/yIrIInP8qX2Os+cSEaljE/n0VDuJqA+e88e5l7CkxuTZN/s/W/VpZV3V83HLyfwlb9wXeV7fsFeAqzfjRaS+Ub+8mS8i0Jv2aiICfelNfdWYdAB1Cq0XiBiIaCrqdmIaw9KWlXVZQQMr6jjZhV0X/bWOlbz3zymkNlYBBE4gYCnLOaajASaDA1RlBnYFnep16Lgcts7res6atqmBLxEB35qjXfTmvMtqOuo4JWGlzuMINU70YJu61aExYKITRggUBc8XoSJGM8wJZ3PCzv76ChrdDjzPp2oPCJwlNPGMhevVuJkFWM8FwZcVDFDvBzhPnuVc96i2Yj6H/uTq2vo6gVGKiHCos7KCvj6BGRNGcdyUoHB1fQNbl64gIcQXEYg1sLGDJaxJkgQ5wWFOeK/pLgHeu++9i72DPRhnsbK+hsvXr2Lj0haa3TYUfElkIWxL2i1U1iJnfCX3vSR4skkDrtGhdZF0VtBZ28La5evYunGbcPFVXL71EtrdPvcGGE9mmEznKHgGOQSsMYSzERLrkA0JtYQ1mQAAEABJREFU377/Q/zwj76Hj3/wLh59+Al272/jYHsHw90D+HkGV3mYokQ5m8FxgEgA0f0hHDOE6MK9UNP9Uu1EROWlk0A4l3ELDbTSiEBBrfqXvB7qANkfRsDAAE4giWCajTCZjaDnTzhHxHESE6FLSNtv9QnShMB0Fzvbj2sID+6fjq9nztAXwl1lP2OF8K4FYTqdT6nDBBXrPU3oFLsICjUd+zx9QgjIurTRhFDnsUJfD6TOoeLah7u7mB0d0g4w2NvBwVPOfbQHEOh5nrnD/QMcHg4ZhsX6xmXcvvs67r7xNm6+8iVcuk5Iv8n9vXIDq1tX0FnbgG20uM4CWQVE3E/AYMQ5j/YOMJtMYKlLJILRwQG+/93v1j/VPB0N4ajV2toK9CeHXWQx47pG4yHmPF96zizHmXLPD/YPsceYBqMJMu5Xzsj0HIFgkwcAUSNCs9MCQ8d4mFGHLprNHpJGGwnhuP4bvQ3GqNZu85zFCa+1EoPBEGOC6vFoyrM1wXQ+49niOnyJuNXgmB04QuDJZEyweoTJ4Qhm5rFq27jZ2sSdZBO3m1vox21kjOnQ5LhXHeG7B5/gWw9/hP/00X/G733wPbxz7wd4erSN0fwI03xCiF4g4hlIooSp5VeUhxHPESpUBNyUCyIWTiIkPkJKi+F43qiIsTyeHjzKBLksc129jU3C3BXAVDg42MWD+x/j8cN7PNsFeLEi5zXjS49Wq8O5PTq9FQLoFVgTc8wIFQezPFcaA/g9KZhhdS3BjVcuwW4kOEgyRFt9jn2I3Y+3sffje5hsP+X1ZCD8zjJiYHjuBECWzfG9732Px7jC9vZ2DYH1qd87d+7gb/7Nv4lvfvObSPm9Yq2FiPZgJ749F700Fj/zrb7qJCL1OCKixWBBgaBAUCAoEBQICgQFggJBgV84BcwvXMQh4KBAUODzKBB8ggJBgaBAUCAoEBT4WSjQRH1DGM+89Iax2jPVJ8Vnbx+LPFtDglJ7L1MtnM1reWEiz/Zd1OvnC3qwadlnmbLq5L2s01TtpOGZjFy4dhF5xu/TiyLn/c/GnBP86U94VoRwqqeIQG/mq4nIhfODr5Mx6FMROIxGIyRJWv9EqMAQaoAvob34LaLtNE01oauAf3RwGhkKa3A8Vp2tPzzBVjYd42D/KUHokJyLYKQGDmBvNcGzL13b2TqRpc8yPdvKvLazSYTQUKEc89C8NkEIWvh/66hZScBTEfUwXJC8gFlA2EaAwgxQ8n00xojAK69ybF67VFePR2NMCKsqaqfAJZtmHNNCga7CF8/FCwer9GlJQk6jE9AXfOVFjrn+vCvBVtJI0Gx3CNIqwi6PhJCw2e1CCFGFsCtKEjQIgZudNvQnmr1wVOEghHWemFpoUwKxAwLffYLEwWCAyljE7Q5h4DpWNjfRWVlD3GjARBHEGi6zqsFQnLDMcXIC14JaxARBdIAXyzEcYCO4pIWk1UOjs4pmbxUNjpWurqO1dQkr129i5eo1tAkdk24fJm1A4gQKxwtqruPqudrbeYrBzi7ywQhCgOiHI8ye7mH06AnGT3gGmC8OBvCElHY6Q0RIHhO8OmrnGJeDByOCrtVLxbi4cutRSIkcJUqK67kOHlsohC2VPGKxlXpuKvbXn5cW9vFSYDodEIgewDBv2WZ49izXbAn4GDyE+YLzl9w3NgHGcDTUY3vG46k52E+MwDrLdkFGSDoajwDhWzzHBiJqHTuHJDYo8hlywjjPMct5jhkhp+PgiWWHYorh04c4eHIPg4PHmM+GHJ1RW4uUunY3L6O3dQ29zWvoE/bqU9m9zSvorG5wX1a4P12khIlqUdpEJQajyZRQegYbxfX5WewtFeQ5zPOS659gcDRkXAUc55nPJuCFyFgdipJnmTHbyMDGFtYxfmqq2up5Fy7Smoj9ImpikHFN49kcU4J3cUIBcnhZjOF4prxL0du4jnb/EgzhbMH+hmfbxg4m4vjMK9h1NkIkNB3bWDhr4Dh3miZQLQ33WjzjNUDkIhhvYHJBXFh0yhQbaGLdtpDaGDOeiT0zwwM/xPvlHt7JdvD9ySO8c/Qxnsyp9XQbT/Yf4mBwhGarh5gxWm85ptAoEq9VHV9YB8LeilbqKSwFJSFrRePiuc8C0F2f1q8YD0zMdwNJt4fWSh/a/ZAQ+BEB8OToADmhdsmzVdC3ZGPa7KCRthCbCJZjm9zDcm59+lzPhyn5BcS9MZMDrPcstm510bzVxmxVMEs8njx9iqcfbWN6fw8yyMELAt4vYhLGZah1t9PFSwS+ei3+8R//MQ4PDzGZTHD79m1cvXoV1hroIkQEIsL+vjatY8Nzb72mlpUissxemJ71vdDhz7cyzB4UCAoEBYICQYGgQFAgKBAUeE4B/a/j5ypDRVAgKBAUCAr8IisQYg8KBAWCAkGBn60Ci/+EXt4MXqbPzlnX+8XNZ82rnfURkfoG9aJOFslzn7zrfaZO5EV+x06c7zhX3/Q+U2T1p/V9UZvWL0xkkXKg594i2sZb7OcnfM5PK0TkzLpZc6ZPRSBVEhIYY+AIm9Q0L3L2Rj7ql8hiHBGpy/ohItAxjggOuwSPnU6P1dquxiwWqYhA5FkzrDPq9GKrt+P8nnrGqzBsQmDmCWDVhR4cwy/GO55nuQ4RwTIPvkSEn8u3X2bOp3QR4YfWUi8RgRDYiTAVVrIOlaYAeQs4MXgAoC/lJyzAGgMhU5nvDTDc30dGYLh6ZQPqmxN2KeCs6s6GYCeDsw4xgZvhPNB1cZ2esDebzTAbT1ARaBpn4Qi0TByBHaBpBeGYBiILM84h576KdbBRBAWqFcBUyJpUqQo5gePR4QF2d59iMDjEbDpBSUgXcdzVjU10CQdbvT6SZhuGsGxGqCpiOaXjej0ywkhDLaw1yLOMlkNBkRjLmaT2Kbi2CsxXhvNaxmRQEFTFK2toXbqCjTt3sXbjNrrMr1y+ihbnFALIgvOZZgtrV65g8/IVArYWIq4pFoOY21URPk129zHZ3cN8/xDl0Qj5wRHKwyEq5kuCSS0XPJPlaAT1B8GZlDkMN80QAouUzBUoCATFCBgmwCghnIA5Ea0TraFfxfWUzJe8RjyKckp4f4j5dARPqA96KNituF7VvEPdWoRm+rS0r8cxAOfQds+xwcn0u6kg+DTUTzU3VpDlc+Q0z5g896IqMoZToNmIUerPRY8GPCdzODEsz1HMpuAHhPHMhvsYHe4wpiGi2BGWrqDRX0Vn4zI2bt7FFq23dRVxewXS0Ce3I1TGwfOMcIMB7q0wL9aijpnxZoxB19DodtEikGzomrg/cDGKSuBcisvcN4ig4nkV9tF1FNS5JMAXR5/IwXCNFc+j5R42Gg2upw392fHIJTDG1nOTaXL9Oeb5FJPpHqbzA9jEo9nroIpSppcRtzZQIMJknmHK8zflns6Z6rkVMUiiGAnHbCacI0mR8iwnsUOLEJmHG/l0DBRztBsJur0ez1UHCceOEaOhT+XOBAmBsIVBbjwO/AxP/BgPqiHu+wHtCNvVAcZugAkOcTRlnvO3uyuIbAJbGe4XIOCL3w8W/GNiiFGtLQoPZFyoAvSiKFD5cuFbsYF6ckPgCXU9HEzaQGuF+8c4FWRPhgPMeO4LvQ45nosaAMeOudYyK7m2OcppjmIyQznLeCYqrsLAepp+jwwPkFQjbF1q4tIr6zBrrO/FmPK8jXaPkD0eAvtz6iOMYWE8CIi413d5nb7yyqvo9/vQvyyU87tL4xcRWGsgov6e6akBnuOAL087fYssfLVGRDR5oXlqeLbx2fLZtpAPCvz8FQgzBgWCAkGBoEBQICgQFLhYAXNxdagNCgQFggJBgaBAUOAXUoEQdFAgKPBzU0Dk/A1jvSF81s4GclG9iPAm9dLOebPw/I1qEWH9Z7+Xcy089ca3jvV5+i589D73cgxNRaSOExAsXst0UXr2U/ss687ml3Wanq3XvIjAGIOIgDAlIEmSBFEc13XgS32WxuL5N/uKLGJSHxFBRjCxskpg0e3orX+ISG3nO56WRBbtTF7gpxrShFZ3W+iq8wEC6yI0CAnTZhOWkAk6EARcAJZZEfpZS0hhWW1YLzj70rFUe4UVZ+vZDUtPMQIROW5mDLo6DYkdFUo656A6AupDo29BGJYTnnFGIPeY7B9hTBBZRoK430bSbaG3ukIA1YJwD0QMDOdxxhIZCUzFCQiKZoSywiHnBH2HBweEgzlcEhPuEV5RZ5dEAIHwjDBXf6q5218B2MGzf05YbI2BNQ7CPxXrwDE9QVxOQHS4t49PPv4E7/34x/W/z9ojaLp58wa2trYQJwnHAUFniYr+hnGNx1M4ah4RCJF3Qq3IS1ghbM4KZIRyK5xf1yCiM4IAyLN/iRp0M4ac8+cVEBEql8ahFIscFi5tY+vabVy++RIavTUknRV0N7awfvU6br72Gm6+8grWCYIj7nfOdYwJxD31SgkTW9z/lOfWqmSMYUSddh9sY+fefRw+eowj2vDJDmb7B/DjMexsDqltBjMnTKVOMffSEVhajh1xnJi6qWoWYNS+Ns92CIPneYy4j97n2Nt7jNl8xDXm8Ci5Xm0HYl5PzU6bOqbwYjiI0AyMtTBiOB7LdNWcpyaO8zW5lkYjxeDogBB3jDybEPgNCf4JGwcHIPGFJ7wsWR/ZCs3EYjo6xO7ONgaHe7Cx5dlIYOIUrf46tq7fxiVC3/b6JdhEn+pd6F1ai4oxgKk4rtISAgv3insGWqVaRBH6q9yHRhNpqw3HMcXFiAmOU0LgHvdm69oNXLt5G1tXrmKgP/8cx2hzzU3uR5P7NOWZHRNYjkZjZDxvTYLjDiGyWhwnXF9J0DuFh+F10EabkBmMY3v7Hp48/ggzQuCinKFkTGm7D7gGSkQ8k4L5LMdoMOS6DzGbjDGfTKH/FvJ0OMZsNEFBIFoSrpcElZ6maVn/JYUMFeF0FDukhMCNZgMp42pQnzRuopgVlLmEV2BaFdBreMz06XiAR0e7eDrcxeHsCE8nRxgT0ptWika3DRtZrkJgja3NG4OKVsN16gzNA1BtKS/XzIVyseINz4yAlxiEfT3rNG9cDNiI7xi9fh8b62to8kwlhNqqV+QSrHTXsNbfwPhwjKO9QwwOGNNwiOl4guHRUC91VBy/4vWVcj9SnhcrORJXYLOX4s7VTbSdQS9KEM89sr0hiqMJtKMwVh5zGPZ34uC4hpV+H1/5ylfwjW98A5Zl/QnoJvfae09vD9FOzC3fWlZblH2diCycRIT+503HWZo6a15k4aNlNRHRJFhQICgQFPjzVyBEEBQICgQFggJBgU9RwHxKW2gKCgQFggJBgaBAUCAoEBT4BVIghPrzUcCjOplIRE5uHhveWBdZlM841O3apqb1ejNZTWFWyZv7izr9fLGp/4tbX9wi8kw8Z1xFLm5jdR2zyEXtcjzCMj0uPpNovGrPVH9m0TmHiMCHAYA0gm9/YqqfsRZ1GwDVb2ksslpOfMqbnFwAABAASURBVBUcJgoOFw1Q2EGepqXaak5Q585/iAg4Sm0A56ZVx+aVQjAvTOkGtbq3dWi0uti8fA3GJQAhB4T/N4tvHYMV9JVzpnWqj5quQdNTY6+LApS6F9dYoSLU1ZJwnro/wZ2n6dH0XGhF84Sx6qNhWGMIUAg+JgVyQilwrITw1621UDqPUgBHcB1HMfTpxIowtSSQrOYziEJJY7ULmr0O1i5tobe2gowwyqVcrzXQpx9n9G8QHHqOVVEnz2A4I6VgX8ZjYYCC1w6BWGQc8vEM06MxPnrvA7z/7vvodXp4+e7LuHHzVg3gckLOrMjRSBwi1ZwQGzTH8RMXIaLuhlobsD1qEKYpwDIoSHVLzhMnqQoJNjB2D4YJw3GSJILR2Dh2RVitkMmK5dAe8BbGprQEYNrorEJ/pri5sokjxj0oPKY2Bro9NC9dQp+Q+uqX3sDmKy8h3VpHllgMCEYH2QwTmsJmA6DDWHpxii5BWkO1JYQ//Og+Hr/zIzz94Xs4+vATzB8+Qfl0H466JPMSKedKuTFx6VESKpYKmvl9ITwbxgjPQIVKn9oUgFKg9Bl2dh5gOj2ESAHDfa1AKE5AbFQ0y0DU2JdDwBgHw3VbGGoZISboU8hW6E86c76C+5nEDocEusOhjlmBjA6GVNDPp4ilhPNzPCUgHQ92UJYT7nqJOfd6UgLJ6mVcffktXLr9OpLOBvUAZlmFKQH9nGenMp6BU3LGbTiW1bLuC892yb2vDNsMP7jX+uT36vomIsc95Z4LY4eaaLsD4gjCs2h5/saMv91fRZQ2MCTwVeir6+zwGl3trqCVNAlp5wS2QwwJaQFBfW4pytHREfYJ7Q/1afSnO9h+8Any2SF8NSHsndPVodNbY9yOR7kCw4WtBIZnrkd4GzPPBcJMM0S5JwgeYu/JY9z/6CN88N57+OiDD7Hz6DHPaAHH7zoYS2ifEVofYUCwO56NMS8KGD0vPF9tXmexs3C8BjsmQsu20TRNdCRCF4DMM7z7wWO8+/AAu9M5r+UKsBnKYoqqYMo1lZyjjHi9WY/clCh5NgQFnHikUUSY20QjbSGKEohxsExtFEPj069bLp5v0VOCmGc/iSJYnqExIfaW/qWIG3fQS7soB3NkBMAHO7sEv2OwAypr0FldB7hvM28xMw5z9p+nEaJWio5h+2CC9MEu/EdPEO2NUR2MsHv/IT78/vdRTMcQngXHwWxpgZznnlrz5ODll1/GX/trfw1vv/02DOOxnAt8FdRP/3e10nPK9bMKIsJEewG+rvPHKeo2ETlJEV5BgaBAUCAoEBT4BVIghBoUCAoEBT5LAfNZDqE9KBAUCAoEBYICQYGgQFAgKBAUWCgwmfAGMkGb3kRe2qLl+c/6JjSBjfotW0UWN5qXZU0X7Yub08uy1i1Maxam5UXuwk9WPj82K1/41vHUXujAhova9f651mtKlz/zW0Tqm/Gqlw4mItD8Yo7TG/XaVtfxxv7Zm/tar1a3UUZLapGmaX1DX+u0TUQ0IaDSuY7zFyyATITAwdPo7lHHxU8o/GURywaOwvFZFMPUQghGXNwAmJJ/ofY1hg5YvFih02k8z9rCARxHaJqqCZav2l9H5ACaFxEIgYfmVQfhPEYYEXXxNBG2C3szX5Y5NKtPzpHYAgSPk/1DGCtob/RAGoaS4E3L7IGS8ETHTJsp4dkAu093oU83glCuIohRLQxBi40iWBdRH9ZwbSIGxlqI4WxSQVBxuOoktcJ6jp1PpwRvB3jy4AHuffwJjg4O0Wq2cPPmTVy7cQONRhMR4RccgRXjzwhp9Wde0ziuYZXhqE4MdBrSTyx//jUmsDLUISP8owviOOHcmjs+P9ROg1V9coLZ8XjMoif8anAsA2cIpgjQdIkJQW1B+DqdZEiSFhLCMd3b/uomwfcm4kYH3saYlcBglqEgfa2iGJbraK6sobd5Cb2NTaxdvoKtq9dQ/2x0u4OsIBydzTGn5exXEYQ6b5By7pRQ0xJaFwSvewSEOw8e4vG9B7XtbT/GaG8P1XhCtpfD8fsnIhRW2Bixn7Cs+9NIHeMVDIa72N3bxmh0ABIzNs1hCf+4PTxFJdddwFhhWtUgcs51Twjh9h/tYu/RDiaDMRzHbXI9Le5HgyBVz9p0NsF4MsJ8OsGMcYIwPuK4qOaYTA5xeLQH/QnftNPF5tVbWL1yC3F7Dd41qVcCy+vDuAiGQFOPQ0lAOSfwzOczeOYZDITnTLi51hrGyvDrXRSUXKMRy5KBGJp1AFNYy5NWgTISbHqMGFslhqA5B7sgThpIGb+upaS+s+kMOcGlEeFZa6DVaoFZZDwTzgjSxKHZiNHm+d9Y6+P2jWusi2GMRUItOv0VtLp9OMc6MdCY9OyIFzx58gSPH23jYI8AdDRCxrM+Ho44Xw5rHONoIW20EPN8OUJWMTHX6Bi/QclcxVzO8z7i2Xy6u4udw33C4ByxGHRNhHYVAVNAMgvHtbRMhaurPWwSjPf6a3BJglIqmEhgnYGxFp6LKwUoIRwd8OBLD3ltWuthzMJX6A9RbQ30VwM8vR33ylIXa7gf/N+y8WCACdfUbrXR7a/D2hTzUYbhzgEGT3YR0a/b6RCS96hTG81WExwRESw6cQu9uIsoc+iZLvrSRfFohAffeRfb338fV7cu4frtG2iv92DaCXpba5BGxLhL1N89woXwDY2R60m4Xt2/KOLojF2/t/SciqgT18prXstLA1/L/NmU1bwWamU0CxE5sbqCHyKLOmY/9a3jfqpDaAwKBAWCAkGBoEBQICjwX06BMFJQ4HMpYD6XV3AKCgQFggJBgaBAUCAoEBQICgQFThTQG71LO6l8JrO8Ib3003TpIiJ19jip8xd/8DY8b2Rf3Ha2djEeoKka6pfOqd0X6WKsi/K185mPhc+ZiuOs1i+yizkWYy9uti/qP/vzdAz6qgBqdVYgcmwsL98iizrtpwCvTnXiYwcRqW/ga5UQDgALfxy/RBbtx8VziY51ruJcYQEFvCwqqR6RSMUCrQYogOh84gATATZGlDYhNoJnvfauGJSmaqhfUn/qh86tpvlTO20/rWOuHkdHWUSh/fTfOX769Cm5WQ4v9OFb6CJ1eBU80YkQ3rAaIEwFoWF1NMD06IiwKEJ3fYVwjq0GUD91rQjgprMpTOzgCMFiWpREHMmz+xLE6CTUlDMY48AEntRbY2KG5ZJJDhA+5/MJjvaeYjDYx9Onj7Gz84j5Q4AjihW0V7pY3VzH6vo6mp02hOBXCJ28MfTgEBxX4Z+1DpZWsTzP5kjiGC6yABdcqSdT4Tom03Fd12o3AQYmhnrSNDUcE8KyGOiTuR4C5yIdAvozu2Wew7A9jiKAehcsW2PYLjCVoNvqIpYYzbiJVtohJOyh0+qzryMQLTGbVigrB0vQ1eiuIKJ/1Okh6vYhrQ5iwsOo30eysoL2xga6l7bQWl2BpAnmvsKE881oQ8LV6XyOgsC8onkCS1FozH2b7TzF9PFTzHf2MXt6hHx/COjTph6Ebx7WqPYzAs0RJuMDHB3u1DYa7mE6GxBGjjHPJpjMRphxn0uOrzD6cPcACqR9VgHzCpLTCsrAM5MSojaaLSiYtwTdxnCN1CWbzTAdj2AAjJmOJhNU1DblWlOuPUnabHHw1A5iYbiv4gSW+264X9ZXcADRoIdnHAoW9wk+95/uoiQclwq19sIZhONyO8GIaHwLzXhURJuen1o/z+fYPzxEb2UVCeMVF8Mbh9ILcsL3Uq8Ba2DjGC6J4H2JksC1qgowNDTSCFU+A4o5bQZ96nyl24M1TfqmiBs9tHUPk4TnL0FDdSFcbrRaaPY7aPRaSLotxLxmbOQgxiDR9kaLaZP6NWCjFDnjyUowLgMvFgX3LmNsBU1E4IzA8zospWSfGJ2kia5PkE4FDc+z51qIPRAjx+ZKijtX17HSSqhlBdUBHLOiXgWvlZLn2ENYLzzDBraieaGuHupLBaheSfOoawxQUVfQvFSs45jiETnDuACF9foT17FLsb56mfskGO0NMNs/gidcj5xDb3UF3dU+0maTOsWIOH/EedvSQJ/xN/eB+GGF/T96hMd/9ACTh2O0Gj2sv3obq2/fwepX7mDtrZfQe/UGEFuAesAAFeOpGEud59kREVhrIUK9dJ00MGIIwCrmuCb68RP1dxP0patcpsu8ltmz7r/IX/R5OsZFrYs6EU6+yIbPoEBQICgQFAgKBAWCAkGBoMDPUIHPPzT/U/rzOwfPoEBQICgQFAgKBAWCAkGBoEBQ4LwCyxvDmi7tvMdpSduXJRG9WSy8Wb2wZT0gOH0t8st+y/S0/Th3/l42Kxf9UI/1XCOef322zwvnfn6wT605Nw5vumukIgJDYILj1zIvIhCR49rjhGVtFzmt5zC1nyEsWI4vInXdca8zia5VbVG19CcxYAXr+SYOYJ5vofGtEKGu04mOoQKr2YUOYgFx8DTrEsBG8FhCiQoVQYx2w/FLxEBETuy4+jjxx+nZREBnnLx0MNr+3h4ePniAbJ6hYhlG+JYa7mjRcw4cAxLSJkI2j9nBAHOCOhc7NLpNKGSSGsgBjKoGJTOCtIpLUqjVWevXQKsgJDP00yErDu5RQfjHsqLSnzTOCxRZThA4rqHg8OgAg8M9HB3s4WD/KYHkFLNsirycw0YGnX6XkKiHlY11QrUuTGQZItduOaphJIYBUCdwDjVKDmHZeyHInCNOYtSQjf4aS4kChl0m0xHdK7RaDe4Bx6MmEFZxTD0znlXcDngxMOwgYutt1SdDrTGInYMAqAjgLPuyFSSxtBKJcSgmGVKboNfsYrW9gvX+JusbkDKivg5VYeluURJ7TXNgWhI+OoLIRhPJ2jrSzQ00t7bQvnwJHVq6vgZD8F01ElRJBGkQNHZaSFmXEKDFcQxLjU1ZIhsMMdndw4xWHo3hB1OUR7TRDMV4gulggNnwEGU+QZmNuQ+HONrfwfDoKfdiB6OjXQyH+zg42GF5D6PREWYE5gWBeknInDJONSkrzEZTTI5GBH45rHVQANxqd9BstRGnKcCYxuMx9AnuXPeeffQJ2TaBadpsU1+LipSzIt2sSk89K9QvAjyhWVpEfROOHVFXFqHAfToaY7B/yPhz6llRz5JpCeGfk+sUnn8qGlNCXDBX8XzqU7wZz26PgL3V7iJKUgj3k1uAkpsu1sCwLKS9+sRwQfg7n01QlhmsFbCa804xpYZHu49xsPMIGk9VJYS0PE+mAdgIBecyXH/sIiRJgpjAt9nrYPXyJjavXcLqpXU0ei1IZJEqHK516yIhCI7iBsTGvHoso1ZzjE1YNlBYa8QgjWKkPN8xz0Sr3cJau4/1uItmHqElhM1xCy6OAFfB2BJNZmOfAUUGX2qdQ8XrJGdev3uEeefV3cBRDFNJfa0bAYSm+gmjEQgsKwzzzgoU0nueO+FFEwkQUT/omPMCkcToNNcQoQkzF0TzCg1wvVxfq9FGI0oJm9l1SP+AAAAQAElEQVSJF8F87whH9x7h6KNHGH3Ic/ijJzj6kx08/vYDDD8aox2v4+aX3kb62g241y6j99U72Pjay4ivrsHrxAyUS0BFAKxQmmFi+RIR8I2qhuesFa6m/rJgnusAy/xS0wITisCc+qNuAF+LOj1bS2MlRLSj5hYmcr68qA2fQYGgQFAgKBAUCAoEBYICQYEvvgLmix9iiPAnVSD4BwWCAkGBoEBQICgQFAgK/CwVkPoGschp+uxsejPZWgtjTG10rV20Xq0uHH+ICHNqpk5FNC+fOQed65vavD/P7OJGNjP1W4cQ0TFwPM4y1TrB8iUidTsg4K1z2uItIuCbJqxYjK1lFv7MbxE5Hvd0KL2Br7poqj//rC1aftZUz6WuIqJutQYip3mttHahu+Z1TE1rIxx4dkytr+sIDDQ9q4O2qQmEiepA6KR+NCGY0Oq6tp7fEHASWC02hP6ACNEKy4txF2XDMyFiIDTWMH48ZxwegM5J4xinefbTc2VdDX4VUBlofw8RqY0rJ8xy8IyvrDyMNwQ1DtW8xGBvn5woA1kNSgfoP6spx/HoyirqA/ZbmpazPKufFo3jGBp7RmA4n00JhATz0RCTwRHy2QzZdFb/+6aDoyM8fvIYD7Yf4uneLrx4bBB63rh1E7deuoPLV67U4CyKY4KbEpXqwxgKhU3GQpg3IjAQeMav0EmfNq2KCk7bPQAx7Ac2VdA/4MsIkDM2cLwo4nq5lorAqiw4B1NPSFQWBcaEjJbjRFEEI0J3jymheJqkdVxlmROMTqE/f2yNgdcYdM4KUNjpCCxjBVwmImy3aKYdrPY3sLayiW57Fc4myGYVJoTFWU5VJQJcAv23WCuFf5y34B4WHNsR8nYIgdcubWGVGvUJiDeoT4sQE7HDrCwwZcxkdtQREPZJ4gTdVgv9ToewMCKsHePp9iM8efAQB0+f4mj3KUb7e5gPjyDFDJ6Wz8dc9z72nm7j8cNPMBntc9/2CHB3MJ8O0e82AUL0opxjNp9gNB5ixL2lpFicXYHUmlNtX2BIeKw+M+77ZDJFkjZx5eo1bF26gma7DeccteI5o+YVYXrBM+QJTnlS4VkG90hEWKygiaUm3T5B58YGOuxvxKLMS+hfbsj0aWjuq34vVIxSzXNcz/0VCIwRxjzFfD5Dt9vl0J5nw8PxfDVaTbQ4Xq/XQxKnjKnAaDyCPv0c8YywK4o8x2Q6qS1JI+SE5093HuDBvffx+NFDAn0DmCZmmccRIfx4Mub5GLM+Q8Gzolbq2rgmx3WkzQYU3hY8mQXXajlPq9vByto6+qtrWFtfR4dx6s9TG+NgCJUbjSasdYy9qs1YU++3xrzWXcGV/ibWGl1lvjzzHhXP6jxt4BEh/IMnTzDltVfMc6glLobl+bbGwFKfCNSColmeY8PUeMBS9Ig+KedMmSYwSNiW8Lw2eNhipnEBxJVBxO8Py7XLnPOOS2Di0fRNYO7QTdew2lhDW5qEwIK0SuEP5sgfD5BtH2L08Q7u/fE7+MF/+D187zd/G3/yv3wLP/zOO7j//kPEto1LV2/h0ssvY/WNl2Gu9FGtcxymyVYfha0g1I6z1powZIgIKu694drAl56Jgte3lg3XIazjNsCwXURLrICwPxfNrIhARA1Mwdciz8zJW0Tr5KS8zHgOrHa2vMyHNCgQFAgKBAWCAkGBoEBQICjwRVWA/2/mixpaiCsoEBT4KRQIXYICQYGgQFAgKBAU+BkrUPmSN5SrehYxUt9Irnij3xNIaCXvH9d15rhN6/WmtabLNpIPuupNaTVhXo0JNBUYvZktBiJyYuBLRPiJug58iQjzmqHx7XmTmlXMLd5aXsylZZ3LH8fusYxPW877LGr00x+vadmuY5/aYu5FWfML035qnrGQkOGcEUbgmZf6GWPqWk2ttYxRYwXXthhTRBjvwscTAGgfnHl5xuk5nxpda0jgWadxcxtABMBsxR467sWmPsIpqNDJ/PCcvzZwGQJwJHACjbPi+OrLgdnmaRUiY4lS1I+1HozD011qA18MkWMzA+HHeTPsy8r6LQzE0NQfvq7iByNkvtQnKtnw8t2X8Su//Mto68/dMqaCAJWMBxBLSAR2MxCOIRo/AQ6mJbLxlIBS0FnpoLveh48NoPOyj6pT6pqEQwg/CE0tAAtBPs+QzeYEhgfYefQIDz/5GB+89yP8yXe/gx/+6X+G/pu1BSGU4+qvX7uJV179Eu6+9iVcu3UbHUKvJoGXuIhIzKBgkDNCt4ggk8sAxMBw/+ufdk4SWDHIOVY2nhB4ccFZjqcPt3FIuKkLiwi4Kq5pynjAs9JoNlEQkpaEjI7jOEI1XqIospL1FcHgIvYyL2A5XMW5E+cQsa+eET1PIgK+oS8eL+4bYOgz49ygPkmjgTnnMFyDZ78KgkpMbWMCUMuY2AP8GsD6ygb67T6ublzFWncdzhOGTnLMxwR0jEl91Bfsz3B4HjwODw/x4ME9PNl5ginjm3IvR5yvTGJs3LqB1Zs3sHn3DtNrMN0W9gl0Hx/tYm90wLhm0HU3rMNau4f1VhcrhIMNijs/PMBEn8bWn+E+2KWuA3JlRl9MIeUEKEYYDh7jw4/fwdP9+5hXI9gG0Oyn3Lc2xAHWCTwB54Dj3PvkA3z00bso2DdODdJ2A/oT3pbgk8eF9SW1K7k0j6QRIUodFKpG1FLhZD7LMZsQEGYFGB7ouDAVgppGKecl/HZpgqiRsm+C5V88mBLw1vCV0LnkJun1UQ/CvsOjIQ729uFcBP0LCzyGEAGbK/CTeYMojtEiOG+3u0gbizNT6FPAhMsZz4Zje7vXxcr6Crr9BqKkROmnyLn21Q0C+vUN2CRCQQDuSVEVgu/v7+CQ2o64f9loivH+AAPGknH/Wr02Wt02x4mgMeg5c84yW8FZgwbX1253eP220eS6e4TEXV4nTYL9DmF4h3F2Wh04/hFC2V67A04PniLsQXDPJ3g/i7BfpjgYVtzHGQFwBm4X97aApUaRWlEhptiREe69QcK9cF5QzjLYrIKZl8A4Q7k/xOz+E1TbR5B9ng8adofAkwFAoDt7fwfFgxHckYU7YJfv38P4+x9j+skehttDbP/gIX74//sWvvM//v/xh//v38T3/j//C979d3+I2SeH6Nsurm7ewO2XXsFrX/8aXvuvfhkbX38V679E+/rLwGYDVVTBx0AVC/MCbwVVWYBSc00CC8BUHtYY7qtniWXmrdUWsK5inbCdZa4PSwMgItCXpw5qmhcRGGpSccxlnaYVNVPDmdeyLLIY50zTSVb7nhR+vpkwW1AgKBAUCAoEBYICQYGgQFDghQqYF7aEhqBAUCAoEBT4BVMghBsUCAoEBYICPw8F9EavJygDeMOZ6SKvN6RPTe8Tqy3iOa0HzudFTm8oi5zmF/1e/Ol5I/vZVu2utqw/73N2XvXw9Q3zhQ/XcRKXti1s0caIOZfm1Vhi47NjseqZ98L3mcozxc9qV1eR83poHzVtW5qI1Df3RYRVi7gWPou8xuvP7RHoj5OXr9dG8KApa+teOlRt+sFKaKqm+YVpv7qaRZG6F3OaMuFblo2ar2Nj5kydltRE6HlsOqYI/+8ZwYUCB4YEYyxEDLJ5jkcEr9/97ncxmU0xGo1REhDGBG9kGFCQYe0CjFRK4hhKTgpaQQCO5wne8p0DDI8O0Wg30ep3IJGFNutcZVEiI+wsqVWr2YAnwBoQaj0ieP3ogw/x3rvv4UOmBwcHyPM5kiTG1WtX8PJrr+DSpS1EBFsVx+gQUkVRAusiRHGKOGnCuBhiHecyEOGcEI5RsC2BZ17n9wBEDPTFiKGwrOL6PK0ipNPxC8Y3I2xtNloQEj5yGgIi7h0BjjUGwyHhlLGMJUJJDcaTGR5uP4ICWojAGo5PUS19RAQCsH8JfXI0JXC0zqFiO6uRsOzpwaEh1qIS4TgTJATBLtL1UGsOoO7C8Ywa4zdqMCgJ1tKogU6zi35nFZc2ruDS5hWs9NbhTIL5rKjt6HCInL5tQtvNjctYW92Ajm+s5T610e73uU8xwVgMJClsq4W030d3cwM92tqly9i4fAUbl65gdf0SPGHzbFZiPJxhNJxgpvvOchylaDc6aKUtxGIxPjrCcH8P08ERqmzGiAuub4CimnOtBWb5GIcKmHefYHdnG48efFKnXBms88iLObIyx4x7M5xMOPcmYWeX/SsMhkOONaINMZkOoefFUvokjhDzHKTNFmwUs77AdDrFXJ/wJfSueObAV0S/kuCv5Pie51FEYFWPZgNJI4F1ZrFvBMFznofxgJCSh6HT6aLX73EtAq072N/nmRjyLJQ8Z4BephyO11KGAXXXc9But9FfWUWLfQvOr080P3n8iJB6hE6niQ6hbMRzXJae43junUWSJEgJb1ts19QYQUmAXBG0gtdaqeMorJ5S/2KG4XiIfcZysLuLEXWfjEe8fgeMbcC1z+r1AJ6njUahjLXcR+bBlwfnaiKJGxjs8tqde/SLCO15CjOM4Q8d+mYdV1pXcLmxgW6ZoNqfoDyYYP70CONHBxhv72FEe/rBfRwQ8O7fe4ynH29j54OH+KPf/hbe+b0/xnu//118/3/9ffzRf/hd/Off+SN859//Lr71b38L/+k3/wO+/R/+E779W7+H7/3ed/HBOx/hwceP8eF7n+DBh/fx+MFjHB6NUBiH1soa1tc2cf3qDdy9/RJeefkVvPrGm3jpra/g9le+ipvf/Douf+VNtK9twq+3Ya+uQDbbKNvcz6hEaSuePX9inpp4XmBLY1HfFOXzv0UEIvJch8WYi2ptFpHaT0QWlWc+1fdM8cLs5/G5sGOoDAr8mRUIAwQFggJBgaBAUCAoEBT4dAX4f8U+3SG0BgWCAkGBoEBQICjwC6BACDEoEBT4c1VAZHHj+Dg5Ewvv4J8pXZQ9e/NYZDGO1qmd9RdZtC3rtF1tWf686flhLo7v/Ljqs7Dz9c/PeLa9nmfR7XnHMzXaR+1M1U+UFTmvywKmAFqrBr7Ojy8QEdYu3hUpn1cydBYvHLeLnPotvBefCic0d9qsC9WaUxORk3lE5KTBE2qcFM5kKkIsgH584+yL/grJFE6JCO7fu4cf//g93Lv3CY4IaTUWkUUnEQHf7O1RkniRR6kcqAgCs4NDwppDtFc7BIsdQNikaycsBeeeE6YN1IeQ99GDhzgktMoI5xzBaLfTQb/XQ5egrN1m/24X3dVVrNL6qyuEVA04wuhGo1mrWHLMfJ5Bn8yNCYM9AZo2cMoabilgVljKCDh1Ba9xcJ3gSyGs/kzz3t4+AeIUjv0V0jWai7GNMVAD/SvCNk11rMFgAAW0tR9FUJ1d5Njf1f6q73w+Q0q4q/1Vt7IqkeUZYXUEESHkW8DCmJAvJ5QUYcRiWF8Rbnr6xTDOgeHWAHOezdEkFNY4BIKE/cBU2EfEwpoYMUFwI20TvnbRTDpoN/vod9fRaa3CSgojCf2ajLPJNAEJhXwIlgAAEABJREFUGCIboUUtW4SlxlgABgU1rIRjJg04QvCk3YOaSTuoXBOI2qhopWWe8yQdztG/hFZ7HWmygkbcry2SJqRwhL9zAskxZuMZIXABI4KCWkwILMdDwsPhAdt3Mdjfoe8ez9AIUmVotRrgjlGPimFZ5g0c4XSscRHsWgJMjdlSe/BVEhIX1FI1UrM8CFYAr2duNsVkPCYInSPLMmqaQc9MznxVFOwNMCzoy1oDx7GdczDMg/uve3HEa0DHb+o+6Dw0wzZ96thaxzELTEZDTMcT6FPIBgZJRJ15Rh11TthP/63emGk+m+Nod5+a8NyZGApeu90VpGkLsY3hYGG9QJ9A1jNgjEHENcdxQp8G6rHSFFEcAbz+cj1fRca1zTDhOo8O9jGZjJARoBfUcppNcDQ4xIB6D4YDDBnniO36pPNUAbJC7qLEnLHmoxzN/QKX9gzuHjXx+qiH2wdtXGU+vp+h+miI6Y93sf3tH+PD3/sB7v3Re3j0nz/A4z/9CNuafv9jPH3nHvbe3cbB+09w+OEOJttHGD88wPjRIeYHU5gZ4OeAyR0icE08SwnPVqvRQ6e7ijYhb2d9A93Ll9C9egmd65fQvnUZ3VdvYOMrr2Ltq69g8xuvY+Mbr2H966+w/DL6b95C++WraN2+hObNLaQ3NtC4to4OQXCy1gUaDtADIeDLq2y18Zhwiz3PF2or2e55GDy9lm+9xk/zy9z5VESg+wS+zvpDJ2CdiMGyncWTt/qqnVSETFAgKBAU+KIpEOIJCgQFggJBgaDA51DAfA6f4BIUCAoEBYICQYGgQFAgKPAFViCE9vNVwBqBiP5ntHBigYgcp1rHLN/kD/w8fYvIid+Z2tPsmZyInJQ+zw3oi3wuqjsZ9HNkRE5jOOsucnH90kdk0S6i6VlbeixSEW1b5J/9FHlx27O+F5Xr3hxDpM6dcxGR8/twliacePoaPCyLIrLMnktFXlR/zu14vvN1F5UWe+bpz9Z6aM8MYyGoGBIObW9v4/79+/it3/ot/MHv/z7uP7iPeT5nqycgqRgzoN3UFG5UmhGOUQLlNMd4/xCTfIqonSJupVAfBbHz6QyjowFh8hEGh0cYDYaYTadkMgYKIDfW13Hr1i3cvHkTKysr6BL+tjsEyIRfBYFhnMRodlpICQYjwlWdUq0giCuznLAthhJTrVPop3MyaNZVC9BDEFgRlIkIKlK1ijA+LwtCsrwGbQrVOn3CTgJgBbZTQkMFhKAf6O9phn0njDkmfEuaDRhrETEuhdUp6yzL2ndGoF1xPgXBCm+1TkWzhIqeQWlZ5zdcmwJJYerpr1AyIdzVcYTK6RgKiOccT8cvCCzBiz6O4hpgJmkDQvgI6HeCBfzCrMQEuz30extQCNxurqGZ9hG5NvVuwCJFmVEXbp5jyR4buId5ViKbV4SJFYGpR15Z5N6hlASIWkDSQaO/iZhjt/Xnp6/dwca1u1jbvIVmcx1pYw2t1gba7Q2C+6toE0CncQexayIipE7jBsB5MkLQjFpW3NuSwLycTyFVzkgqeO5LHCeI0gYc/eO0iU5vhdsgUEBtjOVYMVTPRKFwHEOMEKAXUKDruc8ltdKxdSytywg5FQyD+lfUsCT49dzbknBf27VcMJbah+2Ge6IQ2FoLEamfIq44buQsynmGxU8GG8Q2grMEwDyD+vStQuCCZ9KKRUpYXeQl46oYOyDOUZ8WIhfzvCZwEnOtOn6MVrNb+1vjqINAvKAijC957sRYRNRDn9rWMYy1cFGEiPDbWANjhO0RGs2U4ycQlq1TBO4J0HMUBMHzbFqD98V5mmEym2BGzec0TY8IhI/GU0JZg41RjCtPgFd2InyZ8Pe1gyZWH3vIx0NU94YoHo4x/GgXex88xuABQfbOCNneBPnuFG7sYUcebipIMocmGri2fh3rq5extn4ZV27cwe0vfRnXX/0Sbr/5Nl752tfx6te/gZe+8lXc/drXcPfrX8edr76Nm29/CTe+8WVc/dob2Hr7Fay+dQf9L91C761bSF+7ivj1KzCvbKK6vYLyRhflpRaKtQRFx8B3HKKtHtpX1tHeWkGj14KLHfSl+2Y96v3TvLCSRZ4K8PuNJtSd+mkdm3i5LXNauthEpD4j2ioimtT9RDQvZ/J102d+eJ6/pX2mc3AICgQFggJBgaDAz1CBMHRQICgQFPi8CpjP6xj8ggJBgaBAUCAoEBQICgQFggJ/0RUgg4JYy5vK/M9o4U3k2gzLUhtgKJHQwJvLmmh+WSfHPsIGNSbHbxGp20TkuOY00RvOp6XncicV6re0k0pmtI7JubfI8/Occ2BBRE5iElnkWV2/dcxnrW7gh8jCV+Q0BYSC8M0b6Pgv/FrGUQu+HH+Zci4RgYgwd/oWEdZxX+r0OA+pHXQ8RsrhloBhmdbN9YfIwrcunPtQX8GzzTrms3auGwvGGFSEjeqn/b2iD82wTX96+Q//8A/x//jv/3v85r/5t3jnnR+wtcLG5hpIpOp+6iq6bsIwzSsU4yIgFZCP5zjc2YWNLXLylpyVBf0mown29nZxj2B5f28PjnBqc2sTr7z6Cm7cvIEeYa9TOEbgBzFQyKqLazQa8IRp09kMMQFru90h4GoiIiQFX5Z9DOEYFUbsHBzXJpTGFyUqmoHAl9Winv4aZ8K+Cv10/f3VFVy7fh0ra2uwBGpeBAXh44TwV2H44PCQV5rU/SsCQ9UN9IE1UDNcR5ImKIoc4MRCcFS30+fw6Aj7B/v1T/CWHFPXYhmjzru0sizZt4Chv4K5PC/QUejNMpfBoQSGawJfnrBSY2NWl4HJaErI2+K6YwgM/1hYq3kHZxMwQBSZpw6GYLFdPwm82t/CxtpVrK9egkWEiu3FrERJ81xCxrRk3WySYzScEwBXmLEuLwTNVh8blwnyLl3H6sZl9Fa20F3dQn/tEnpMVwiDWwqFCYd7W9ewfu02rtx5BbdeeQO3X34DN196FVeu30bS6CJpdpAkLbgohYtpUYI4aUAMY+JKtC7neeqtrKPV6yNuNLG6vgmxEaazDJPJDDMC3jlBbEY4Lkag58dZw9QgiSP4qsB8OkHGvWQzNbGI45jzNxDzDFj6RtxzPb8z+kwnY8yzOfuVJ8YMRICD3afsbxDTX0QIWpu1TQhMD/YPMB6Oec48hoMhdB9LXl8zxjeaTOC5fzn3Oed5LJiW3Md2v89zdwsr1M3YBqxpoPJC6F5Q74zQlmc2irlvaT1Pyv9BsDw7c0Lm0XiMMcG52oTXRcbrwzGuZquJ7kof65c2cfnqFeq1Bv2LBhOuyxNtbqyvYmN1Desrq+jqdZTEtU6RM5y7hP7E9hHXERUOdxOOcRRh/YnH5r7F1jSBG5RYba7g+pWbuHXzDm7cvoO7r72G23oNv/Iybr/2Kl5+8w28/jah7ltv4qXXX8dLb7yBV77yFdz96ldw++tfwY1vfhXX/tJXceWXvoatb76N1a+8TqD7Cjpv3kXrlZuIb19Bevc6esz3mJprm8DlVWCzC6y2gH5KuBujbBqUDVrK65VHPXcVcleiiD1yU9FKSOJgEwtxArEC8F3yOjUAs8JTZmCEKU1YAzXmNRUReH7HqeFTXp/Vrl05lCYnJiInec2ICEREsxfa55njwo6hMigQFAgKBAWCAkGBoMCfTYHQOyjwEymg/539E3UIzkGBoEBQICgQFAgKBAWCAkGBv8gKCPhHbwyTBPnKozbN0xa66E1qgPepa1vWieh/eguLp6Y+rHjuLaI+i2qRRf7ZG84ii3qRRarez/pondqL6rXtpzGR0zmX/XWOs7as/6xURCAin+V2YbvOVxHqaKoOIqfjLOuWqbafzWvZEAKpiZz20/pT4/6+aJPopOOdNVbxvTgIOuRZ44ngeajOmdYtTeNYmtRnBdCnHxVG3nnpJfy9v/f38M//+T/HP/3v/jv8nb/zdwh7bqBCBe3jjAOxCUQEYtSAmFCOzAXISlSznDBxhrgZo3l5HVXqsL39EN/7k+/h8ZMdrK6v4/qtm1gn/G13OjDWchxDyAxCKHBcg5yQqyK0ZaluA18VwZk6WedgxWByNMTe013MRgRvBLPaxmgIOwl+6K/rqfICjSRFSUBmBNAxFM7FhICNZgMZ+81m83qOVqeNSgQ562zs0F9dwdr6GuI4IjBM4ThvQdg4JNRVQOsYNzim+kaxq6Ft5CJMCfxmhHIrq6u4dHkLV65cRkLYOCek1Hm5KYSXE4Dnodlus+jrdmGZYYMhQNeoeT1vBaEhIGgQgM4JFJNGAwov9bugFqz0MN5A118xr/Uiqifr4AgABSNC+VaLAM1beIJcBb3jwQyb61dx9fItrK9cRuramI8KZOMS3cYKLhPmKui7QYjbbfSx3t9Em+BWKgsnEaQ0sBzPMK1yT4hdQfUruI7SWZCUwhNKgvrnUQLfbMN2ejDNDrZuvoQrt17B2hXOffk2bt59C92Na9i68TK2br6M/qUbaK1egkvamBWeoLdEyTUaF7MuRbPdRrvXQ7vT5fAJptMpjg4OMBoMCFDzWot8PoOqwION2XRMqDpBs5miIhSeDAdQmxP22siyvoEW4akC1GarRZ+SezTGaDSsx1bAvPPkCbqdDq3L8WbYJRDWvyCgf1HBFxUaNkav1eG1cgu6RznnKbgpNk3Q7K3AxA3kPNP1zzPzDE05d0GdHPs0Oivsw7U0u2hSo1a/j4j7PeF1MJ5MMR1NMDgcYMizbthHY0x5DtJmg/5tdPSp9ThGNs8w4Nr2j/axNzjE0XAIBdztdgsRAaiu2VZABIdGnKBNqJymMVocq+I5mxGsizisd9aQHpV4KV7Hm+u38OUbr+Lrb38Db/3SX8Krv/oN3Pylt3H1G1/C5W/SfvlLWP9Lr6H/9btovX0L6Zs34F69DLmzAbm7SdsCbq/CX++hutKCv9KEv5yg6PO8tHKU6QxlMkOVzIFOibJVwLdKgl6LqhehsHMULqd5VJHAR5ZAXSDcXamkPoORd4iYjwpeS7QUQEoPy2sZvPaF39vCOkPTv3giIhBeIyzyvchrmTkIIbxoLVNenMwt3iICkaUt6i76FFn6LNKljwhjP/P9LrJoF5Gly4Wpfudf2BAqgwJBgaBAUCAoEBQICgQFggI/UwV+8sH1v7d/8l6hR1AgKBAUCAoEBYICQYGgQFDgL6wCRBi8aaw3gZf2rBQin34D+Vn/ZVnHW+ZFpL65vSxflIpIXS0ita+I1OWLPs6OfVG71n0eH/VTE5Fzc2rfpWm75jU9MUHtD76ea2Pd8v1pbUsfTZd+IlKPKyJaXZu2PWt1Az+W9SJy3M8cpwsYICL00rcna/DMLI3Z4/dyjONi7Xdat/T/7FT7LMeoCRkLWud9tYiJhFQI737nd34H/+Jf/As8ePAAPUK2V19+BVtbW5y3IjDNmOpcjFtjNxyJ55MlSOUhU8KaA8I1grj++grZywRPnjyCQrI7d17C7ZfuQKFVlIj5kDsAABAASURBVMT1U436M7w15CTc9YzHWgvDGNQ0z8lqeFsRsB3sH2Jb/73gvQNUeQlPqKM/Ka2gVyBQuHt0eIgnjx8T0E3Zr6jr4shpkPSQOlUQu7+/T7g3IrQsoE9I6tOZVIEAE9AnKsG1NdtN1DFwnirL4MRA4xoPR+h1e4gJddVP41fjDnIFi3dF8AdOJ8IPZrSfI0AWEXjqpUbKCM91K3RXMKzrEREoRNa1aFn99Oeh1dRnRlitMXEIaL9Wq11PqH5G52H/ipCxJMzT/pyMb0bGDgJ+l3CPIAZqBTW1EhOmx2S1TaSEu+3OKjbWL6PbXUUSc/1sdyZhTAkMLPUTyPE4k/EEhmPFhLzWGA5pkPMsee5hRSs4Z04r2aOgkaDDxAlKIcCzEQoYlhuIG4TgJoJNWpiV1MelSNt9wCW0GMPJjHuSIWfsI8LQEeedTGeYUgt9WtoYW8PxpsLMJIXlOc6yGRS0KoyvGFMjTdEhNI7TBKpj0kiREp5q7GNC0iHP63g8Rs59Fl8yVAsFp0lMcM39393dRZv9Vecsz6h9gaIsYAkj1zbW0O13AM6TEfwX1D9JG+h0u2h3W1xGhOF8immRodCftzYe7VaKivPoE7zTOYE1kWxMvTOuaTQaYTQeYcI+eVUCXE/C+NudDjq0hOdO/xJDSbhZ5AX0PM+oR22cf874KgAxwW6DYLfVaKLb6qDJmObU8tHDRxgPhsio5VzXzD56vkQEM9aNef024VAejrGatHHz9su49tZbWLlzC91b15BcXoNd70BWCXJ7McpOhLJtkDU8cpp02bcpqFqGcFcWT+TGQNGy9BFM4hITV7HeYB5XhL+CMhZkkcfMlKif5LUVMupUWA9vBZ4aKI9VLcA41UTPHAzk+A/dYYxlDWB4VoT7sXAV6N547pc/rmMXQDwNJy96LapYbQiTtfmk8bmMei8qRQQisigcf4rIc3XaJCKanDPPa2RZoXm1s+VlPqRBgaBAUCAoEBQICgQFggJBgS+6AuaLHmCI7/MrEDyDAkGBoEBQICgQFAgKBAV+/gqIPH8DWeT5uosiE1n46Q1mtYt8LqoTWfTTNpGL89r2rH3aHMs2TdWe7ftpZZHTGC7yW7Tqp9qph8hpWeQ0f+pxce5sfNpL7SLPs34XtZ/WXTQCQQfhhI6hdup7PnfaRkqhkPF882eUFn10jIpQS1PtIMJ4+NbyfD6DAqaNjQ20Wi3EBGBaVhhmxIBuAMGLZx8dTUMQHYQFEQNPAJwT0OpTsmRImOUzKJHpEiSvra2jv7IKYX/QXByxjX1ECMPqASAEPQrWSoLR+qnOw6P6yUcFc23GkxJ+WWNgRBBHMSFyAxq3iECBrEJWjdeKIfThmBAI/elUw2D11bwCNH3St9ZBBHSrQbAlpFV4BvaxjvEdUyBP0AZqpuudE5jp05diGbvCG3YHx3CRg44LljUGTcH6LJvXkE6fzlQoqf2ds3DWQiGtJ6yyBFcloa0AUK11HjXxrNFl0NQHpYcVy1A8IWRZQz6JWEbFpopdvE4JYY5Tc/wCIPiKGSvf8L5kC00qwkhNta+DNzEkIpQ0EdJWFxFhJJivYFBpDGIgjFFE2L9ilB5lVRCUmtrYDKDEjOdHdYgiR/1BoOYxn06h8DyyjnFx7zgOWzDPc0bNHPex8EDOtWU549IC1xhFhLbdPtK0Ccdz6OinFsUpjGO8HKdivyzLCWNL6F5yAljqqudAz4OxFhH7JQS/en51f3Lqob6Ga3HcByawTDWvQc8Y73w+h55B9dP80dEROp0uFMSqNdotXicxKl/A8pi4iOuKaUkEy/hUq4pnoyTwLX3OeAVRYrnYHOPxLp48/ggHe09QEtaKBg3LvTE8PwVLHtYIIp7FJI5grKn3Sq+LgkBYz62uoyJoVugZG4ckimHpF8Ux40oQsR/40qd6PXXlZoFbjshGEG85bwmt130RXmtDAuehwuBpBpd5uJzCcvzOSg+9K+tIt1aAFQLfTgrfSlA1HIpEUMRAHnHPXAUfAcK6ivAWDoAViGEqNHA8GpcFy6JlXlhv6FDVKzYwYpkzCyOANRVgePYsDPsYfgp0DcL11Ck9RYSjCUdDfZYqnkFvPM+zRyWepQoF9ygreUb07Bughsmaspc/Ng6CeijNaKisF+6fiI6vlc+byGmbyGl+6SmyqOMw3FutXZQ196x5Oqk9Wx/KQYGgQFAgKBAUCAoEBYICQYFfJAX4n9m/SOGGWIMCQYEXKBCqgwJBgaBAUCAoEBT4OSlwfA+ZN6elthdNKyIvajpXL/L5/M52Ontj+mz+rM+fNf+TjisitR4icsHUAv1zQQNE2EK7qO1FdSLyoqa6XkTOjXvRWp6v++w+9eBnPnSMpZ2pfi77aT7aRgRS92HYjJtZzTDRd1EU6Pf7WFtbw/ajR3j3vfcwGAzYxcOQ3lhrATHwNGZYz08CEzIX5g3K8Qzzg0NkBIGIBK6ZoLe6glWO5yypEIEOoGs3MMbSRIsEaVWdQqSGeRnhoMZSEE4p7CoJo1ZXV7HSX63BdJTEiAiDu4xV+4DDpGlat6lfFJFGMa6S6xmPRownqw18JUkK9TVW14E6BjGMnYDXsp8hDIS20bdkneKlnEAwn81REQSLGFjCOUBbcPKy1kFhr2ocE8Rpg4hA16IwUcvZPMN0OoGztjZPgmnoI2zU9TKpwZ+WhfMogDRMI46tMI9C1fBO11URGhlrATpXWPzx4kF3GNaJ1hEw+iJDGtOPIExIzjyBZEEwKc6gol8lFhUhYs7CjOvzxhKcsTcH0nwFcFod1wAiWEAz1voKlA3CaiVzFQFbnmWM3yJ2DlqtEE+fNI05fl3D/YxcBMOOuqcegKHeFQSqNZdEUF9B4WQSJ2h3OrU1Gk1EUQJHazZb9RO/uo8Keitq6NlR+ysUVV00qChWKGoZL3imKujPZxc8D7oXakVBKEgYbKzluHH9Fwgs8wVjzHn+Ku697tVkMkHCs9ZsNes0Yj7hWYvTmGB/islkyPEzrsPA8PxYF3MtAh2/pPacnbFbWMdcMcHh4WM8fvgRDvce8zxl1CpmewzVgDLAWEFETSLG4gzgCX0z7qOajlkxvuX5iYxFbFxtlvmI86tZMRy7QKlPF/PayWc5ZuM5QJTa7vbg4gTq78QSsgIzQvSd3X0UkwwtOJTDCTWO0dzsI1ppoEo8shj1k7pFxDQS+GOD9RzWw7JsnOEczBuBiMAwDmsMLFPDfSInRgJTm+YjWNjKMAYDRzAdeQeTA8hKmAJwbNN26w2sFx4zzsVx6AHhh/C8g8p5nsW6grtNN9AdCoArVCjZpk9Sl8s29qvqvNfP2sBPVkPHUzspa+WxeZ6x4+xJIiLsszCtVB81zQMC1IYLX+qndmHjF68yRBQUCAoEBYICQYGgQFAgKBAU+EwFzGd6BIegQFAgKBAU+IIrEMILCgQFggJBgZ+fAk1OJRARpou3iJwra63eRK4IKzS/NK1TW5ZFnu+3bNNURDQ5MZHzZR1raTrXMr/00lREP0+GqDPqV2c+x8dP4qsASURqLUQW6UVTfJ4x1Ufk+TG0fjmmyGm71i9t2f550mUfTRf+hCg1VCDUYIXWqzFbv0UWc4pIXdYPkUX+rJ/Wq4ksx9MSTcc+Y9pnacacjqNAyfP8WGtqMPruuz/Cb/zG/xP/+B//Y/zLf/kvsb9/AIVKnuBFRFAxVVtEzXkqwJYGQnAzHYwxGQ4JymKsbG1i/eoltHpdGOtgCap0/sg5KNxS5qJjKrRbgjlt1zoFcAqNr169ipW1VQhhGIwhqJpDAU9MACdcQ9xowEQOEEU2C6ADvkqCPR1Df073yfYjjMejGrxaY9EhVNSnmy3HNIZxi5pAwWFJvTzrIIJSwRvBr8LW0XCA4eEh9N8Abrfa0HiMtVANSgI2na/IZjWs0zq1ejzCOl1PkwBzdWWFgLoJ/dle7VhRczWFmAwZ4NwC/hFhHsRk5GCEzsJG1X86nULXpE8R5wR21hho/Fqn83sCWJJTAtQSNcSiBkU+R1UViCNLAD7lPhpOU6IsM3S6rRpSigjrPHICUc+5hONmBKAegoig0LMdov00LI2Gefrpk7EMGXTjcjyMsdxjAxEa6OfBuSvGA1hqVfHcFHmFmGPWvjaC4ZkQob8Iz0wK4dwVAJ3TEmZ6LxzDQ+gDCGazGWMuIAIY+lrC5GaziXavjyb3xVhLKJthNBpzzyf1z0QPhyPoE7x6xuIo5hlvwEUR99dDf0p6XkN5aktNxVgkcYokUUswmUx5bqa4ceMGFALnBORT1ulT3B6o4b7mC+pVES7PONd8OofwT8w5mmmC5jEoHo+GmIwGAKFwt50yfmDO/YEVJFyDjR3U5vMZJuMh5pMRbcJ9m8HxrKdJjAbPfbvVRJPnvkEQDQYxHU/qn3Se86xkPK+ZptQJRYnEWui/9SuMVX+GXZ/yFWoQpYS6BKPT8Rhzxi1RgoODAeajGaKswpTX/Eq/g2S9C9+kVqZE5QBJCIeFk1qBTSJYZ+Fo1hqGwr3mWRMD5mne16lqKi6CMQ6gLmSyEO6rhWFq4CzXzbweX7A+nxcYD8fc6zm8+utmcyzoS/hh1Dz3L0dJLasy42QFx/c8ZxoHi+wnYiA8I8ZaGKY85DxLFap6Io5Rvxkjx+YnS56mfc+URCesq+sPr7409dIKEYHIqT1bp2W1uotmLjAd84LqF1aJyAvbQkNQ4GejQBg1KBAUCAoEBYICQYGgwOdTwHw+t+AVFAgKBAWCAkGBoMAXUoEQVFAgKPBzV0B44593mOt59UaxmhZEhPezPRRqzHnTf0jolmUZb5iD7osbxOqrBr6eTVl17r1s18qzeS2ricjJuFpWHzXNi37QNH2RMVjeM+cNdr0TTlO/k7ozfZm98C1S9zhp07nP2knDM5n6xv9x3Vl/zWu1iEB9KsK4s3Uicm69OPNS/6VptfZT07yIEEJY6GtZp3k1kdMxtU1NRNikhhfOh+OXiNQ+y7lF5LgFdb2O5wl1tFqPDQWnxBVKQsiKMBPaVp8QD889QP2Sk77qd3h4gL/8l/8y/sk/+Sf4R//o/4p/8A/+AV66+xLAAbl77MH/S0dIY4QpJ/JqrHWVwMwKFOMZ9N8i9fRfuXENcbsJWPqCxgEshNAHtRmWheYIZzQdHB7h4f0H2N7eJljLYKyF9lUoW5AaCUHTLuM7HI1A3oxCO3HYkuuqwNUyFk0rrlF/XrjgmlMCuJXVPiz7cipwegjnU7g7JiTUa8YRSCvc08bxZFLPa1mnQHQ8GUPB3eDoCHt7exgTmCloFCFo4oCaWsZZj6kgTQDL9RquXzXWc0WxwTBhjYHqFhMMWmOQ83rVa1dh5JhrSuKYoDYiMK1gIPAEpjmhpOfZBF/qmzQISTmfrifiOBX3NjIWI2p3sLtLcDaEQmAVWJ8GXhoHpIJUh5p5QjpPOBwxRkeDPhlMi7ghsRWA7aB2zEH44Rn5pzrgAAAQAElEQVSH95phEBxIxBKiCYajKaFxCQ3Pe67NxIzZQkgKBRGdHYrKAC6CtzEKjqEWETbmhYfhOAYW+TzHhGO1210kBJOe6yl1Yq7TML45YaZjXgG6gnQF3gp4FeyOqJvuWUEtvdepYjTbHehPjbc6XXR6fbSZpgTwEaHueDIjFM5QHfs2mi202h2C+RbAPVXgO+IezwhR1Qrqq2dlOB5hRNAqxtQ/O97qdNDp9LG6uolWsw/nI57/Ckll0G61oXvp2VcB64RQuMpLdBttXL96Azdv3Ea72amhtWkkmFuPMTLMUKCQAqXPAZRwBmjEEVKeRX7RY8a4xjyHo8EAI37f63f+nLDYiKBBINzrdNBtt9FKGoi4H9PBEOOjQ4yODlBxTxudFtJuB9Myx9F0yhkB4fwZr5+newdIkxZ6aRtN7kmXkHhjYwVJw8KgQMTzEpcVhACc4XKPPUOs4Di3Pp3uuJdqhvro9VjyGtRrtDSCQugKmjWoCHvVSt1j+uo+AHTgOJ6meo/nE+yPjjCcjZBXGSrCZ9gKntqAeU3z+Qg7j+/jyaNPMDzcRVVMOUrJSSpGb2AZj2HkxgtMBUTGMVYLy7JjvQUgnu68ZjNqOJ9NUVIjLxXn8fC8WjQPvkQEIqfGqpO310PHkn53VnohML94S50IzxSwyKvP0h98Ga5/aSILH1Zj6bNMRQQiclKvPiKiSbCgQFAgKPCzVyDMEBQICgQFggJBgZ9AAfMT+AbXoEBQICgQFAgKBAWCAkGBL5ACIZQ/JwV4k5p3fuvJRaS+EcwPqIkI9AayJRxJ0xQKskQEy5eI0E2WRQ7jz5VPGj4ls7wJ/SkuJ01LX03Vlg2aF5F6bhFZVp+UlzUiUtedOJzJ6BjLoubVluWL0s9qf7aPiJxUaV+1k4pnMtq2NG06m1+WNRU5HVPLF5n2BXHDsk1Eag1EpK7S9qXVFS/4OPFRIKFGPxGBMDX84BsicmLqz6aTt7GKRIB//a//Nf7b//b/Rvj7j/D/+h/+B/zu7/4nHB4esp+po1TIYYX/t45QRach92X4HDfzwJAQZUwQw+bOag+OcOnx3i4ePnqEo+GADKuoAaozFgo879/7BE93dtgfsMYQqHWwtbWFjY0NKNxcxihsYwCoOGHS4DlPIsUzUNA0JRw01sIcA15GAXEOWZHDRg5tAq84SdDr9xHFcb0G8BUplOR4viZQAmNsfX3ozwTHcQJrHfTJX6FPt9vF5uYmEo6jgKpN0GaoJbCAMhVhqSf8URCp16Caxioi9RjGGBhr6/Xr06ONtIEJQfPhwSEmhIpcGPSpYBGBpZ8Rw1iquu+Quu3v7WN4NIDO2Wq3YKzAGOH1bkFHlAR6MWFwyvhiAkNjTV2fE4qCr4htGjfDRUUoqboaY2A5BlcAVkIBWJ7NoU+XKtQT9jOMR9cxm8+RUBPnYljqAmPZaqGQ1UUJxDiIUC8CQst9ADvrHGRtbBOItRCjqYFYro0Oc44pIrDaxnLt78GX0MBlVaio63yeQcQgjmI4zm3YJ4oi6PedPvnbarWQUM+Ma1UwnCnQIzTXnzQWY3F4NMSQGhv2b3Ef1cDxFO5OpzNoP92LiudA9205bkItDw4OYKjTpctX0On2CH6b0Cejh6Mx1MbsX/A6iJIGkmaHsFLw8N4DPHn4kND1EBkhKxeBJsfqtJoE/nPMBiPkkzl9PQ6rOQ4kw1M/wU41xr7MMAB9XIU5Yee0ZD6f1/ur+0QVQQVhxNS6WWpnqYmIYMa5hodHmA0n8HlOuFnB8OwKKgihZhQ7NBhDo03g3WkjbSYwEc88PMf3EILrbDjH9GAEEMivrfTQ2ujBEgDTg0ekgOEZ1/GMgDGAfSpU1LvgHuU8O/rz1J46CuPTvfcA6lSOUwg8jRExZSPzuu8Vz41WqNae1Xv7+4h4jpvcW8trmVWMsaSLh+7xdDrGnPP1eG2vrK+jxbT2ow50Air2oCngFQZQ68WYrLEQpoAG5KHuOqeeWUPabqzUdRAA4uHVqKHGeN7A86lGH7ZXqgsHExGICAA18CUQWRgLdV7TzzIR+SyX0B4UCAoEBYICQYGfiwJhkqBAUCAo8JMqYH7SDsE/KBAUCAoEBYICQYGgQFAgKPAXV4EJbzT755fPm85sqG8o6w1sx5vkCiwsgYDW681q7STy091IFln0W47jveewi5vdOi5vfdfJsVudP/shcr7/2TbNiyzaNf+c6drqyrPz1RUv/BA5P94ybpFFvcgifeEAn6NBx1RbuJ7uyWkdVTmJfeH1k3yKPB/j2bF1LC0vTctnTeu5SXwvdFuWRaQ+JyJMlx00/DOxalHBoD6hpj+5/Prrb+D111/H3bsvo9/rw1oHch0CEf2/cxyn9OQjnqMJcsKbQ4KnD995D4cPdjBiPi8LrGyuwRAwWYIcWFPHZYypIaiQICVJjCRNoWdWn7QVMVCAqVAvIajVM80Jav+KIFDLCmcV+ClAXYQv0L6WoNcRCiqV8gxRwbCCS2MNojiCsRYKeRz9hHNTIYgIDOPRcTwBDricGiIRGEFMHZc1lkMKYbQjcExgrIGC1JL+Cg8VRnkKY8TUfvozwEb7GKOHAfqaEVBHccw4Yigo0j7GWijY1Kf3jQgUNKuvmvDD6AfT2WxKTVLC15glIOJ17uqxSbcYsFFHQipdb5RST8JxXYPGBMaVE4SyuX7ysZgXiG0Ez66eIhnuqWfcYg24mSi5ZxpfRFBKcbB8qT5ZXiz2ivN7CDUvMZnN6ydtXZTQ1aKoPGaElTa2EOdRSc46gs5ijjgSGONpoK7gq+R8OVfA0Tg9h0TFPc7zGTQcJyBs9LAemHMehdsxNbTGcAyDiHut58FxDdY4WOppmFezLoKa56AlY/LUV9imdULfKI4RE8hGcbzoZyxAH92LjBBZU9VBf267JCx31tbzVToWAEsNojiGi2II2yrGVMIg43WQ81wIY1PMaa3humPok6e+KFHMZ9CfCK+fNuW+TLn6TyYH+MHgEb63fw9/9OQD/OGDH+E799/Dh0eP8Wh+hN1ijGE5RYGKM3vuXYn6OiV01X1V6DudTrgfOcCNmo8mGO0fYnw4QEmIa40QWM8wnY0x1p+T5nmi8Ci5Tk0VFGfjKaaHI0z3xkhLB8ehkBXo9Dpwax1UDYPclvUT98LxwAMkx8ZgoGe3yLMazGq+Ug0Yi+H66q1lXmOVOuWueOhxOzEjQvlpEPAQoCS8Lhh7M26gEaUwXkB+jUpJuzcQcTASw9kEabNbm0uagI05sKMZAAJOD8++nvNBWFcb60V3x9eKgnljDayz9VkQ7iXoUncGUMetHzj/YjcsTJieN2BR1hTHL5FFnYgc1ywS/Y4+a4va8BkUCAoEBYICQYGgQFDgC6FACCIo8FMpYH6qXqFTUCAoEBQICgQFggJBgaBAUOAvqAJ6g/jTli4iMLxxba2FvtRfTeT8zWaR82X1/Xymd9CfNUAuvDF+OoeI0Edw0Uvju6he67zeuefYOmNdru/ga+7URBbjishzcyzHFpHTDp+SW/p/igtBwjIa9VrmGekFsanHZ9pzsS1iFdFUjQjieBqNT+3ZMc9OfT7PuAhhGPS5LiKLcRf1/lg3X/toi4IbBWDf+MY38bf+1t/Cf/Pf/F/wt//238Y3v/4N9LrduhsZGMTwnBEAG7CXEcKlGR4+3Mbho12M9w4xPDhEVuVYvbQOY6UGSZ1eF0lCmMMzyuigXVudDjY2N9neq+GR6HCEa7pWhboRQZqeawVyBQFk7Bz0qVGFw/VYYmCNITPyUD9jLcB4dEXqZ6yBWqnisF7hsbEWCg499alBrBiOYUGeVY8TuRjGWOgRVLPGsN2w7FEQkArHcXGEkv1LAj+Nq1BgRVPYqrHmhGGaqo9qmrPNHs8rIlw7jQIYjt1oNJES2urTjI5wuiQo1CeCp9Mp9KXwuNtto9vtEiZGNEeImMEwOHani0dFOua1rBCLY2iMXjeKc4D7VGUV5pM5JoMxrDD2gt3EwkYpe1mIGK6PdfV7EZvqIZwFkFoXldDaiCVLX4GufTafE4zGsFybaq6wNNO1Evai/rleQkOfE0BOEceGMK2EYayR0l1U8L5E/R1ST6krKLm/U8YIxBzTAoR/HvPpjLDPwRrLeUvGU7Fl8dZ16nkxXEMcx4jimHMt0iiOwQmgT5G2edYcwbCeq5xnCQJYlhUEJ2kK/YsHIrquEnoNqO76c9+OZy6OE85b0UrovtrjukjPp8bJMrkkCopmWLd6aROtbpPaOMZsgBKYE7Lm8wksibanBtMyw1AKfDjdxw/Gj/G9owf4492P8EePfkwA/C7e3X2ATw538HCwi6fjI5T196GHwt85QbL+/LOeO/1LCHpWNC4F1YYLy2czZNRMfS3PhM6Xcb4Z558SAueEwDmhsScELucZxoMh9rZ3MN0dIi0cmjwjMdfR6ndgeo0aAJcxteG+6TrBvVMTprp/vCTAjYWI1HrzEzxY3G/AMGN4OCwPkKbCc6lPJWs9lwQBYNjPCLtQv5xnajIcIqGmSRTDcV8pF6QSiOeJYADOxkgIfOOkDWEe4uDVTMSI6MM8ROAhHF3NACyreXAetpALo2JMWoYxEGNpRhtprGUbDyi0N93Z6/QtIhARVqihzoss8izVZU3xzEtEjtueafiUooh8SmtoCgoEBYICQYGgQFAgKBAUCAr8rBT46cflf1X/9J1Dz6BAUCAoEBQICgQFggJBgaDAXzgFnrkHrMDjIlPY5AmmVB8RdqIt/bTuz26eN7BxYswxz3nw2S8R3pDnTfWL4jlbp/nlaGdHPlu/bP+0VORs70/zPG0Tkc+9Hu21iMlr9sRE5Fxe5LR80rDMsO2Z3myR4xiE+fOti/lQt4tInbKknAJnX5T5bJHt58fRxuVYnkBGy0IIokBSwdfDhw/w3e9+F9+jjUfj+t8WVRCmfsuxheALECjkHIyG2CYAfuPVN9B0CWaTCbwD+ltrMIRGFQmKI1CKkxgFIWpJ0EOeAzUYgYsc60solLEEVjp2QRAaE+DV8zJGz3OtkE9TAWCNQQ28hP/3kkF5+uj5X5pCMcc5hX5FUcAyXv2paE21XuGP+qgOOo/Wa18OBWMsRAwqxlCxbxJHBItRDQYt873VVTS7XbS7PRixNaDUn2ceDgZQ/fTfpJ1Sg5yAreAY4KvkOGqKLg3XbLjOZrOJLsG4/uSw9tNyRnj8dPcpdvf26n1TqMruhFUlrYJzEWYEgI6ATJ8G9tTSUxvSMXj+UV9hTMZQFxbq+GZzHBDM7+8fck0e2bwACNKSuMH4HXzBnroZNK+bwLaKdZGNYPin4hosBEKY7Am9mUNkHeGcwIJDEahWBL++LBmGrpA7XjEvgOVaNUZLTbNsDjDWiGuo2O69h+E5BtegZfXJqZmnjzEG1hqUnG+qsJJHWPOTyRQzws2c4FJjAdcsjMHQV0QgItC9rTimtRbGWkQxgSEhb8Tz8m6QEwAAEABJREFUp+d1SgCqP6utPyOse25VS54V3YcGYXxMf41hwj3UvAJ6TRvcL9U9I6Qc8syrZRwrtkAaGbRbKTqEpi0CezHAZDzE0eEhxvQtixxNQtRGw6JEhsP5AHvVGI8wwk6c4Uk0w46dYRBXGBEMD7Ipnh4d4OHjx3i086S+PoSaiLHQMzUajnkec54H7kMUQ9jmRZA0UyTtJlwjgYkdbBKhxTPWpjVarOe5q6oCcWTZ16DkPgyHIzx5vAOXAfPDEaE7sLK+gu7GCiR1kCSCxDTOUegecx7dN8Oy5TmIOH+aNJCkTcRxCmvpqwKALy8QJlLvk2dejRXM6aeeAfAceO55wbOv+6LnX/fCWQq76AxwLpck2oXuHINlyz2rOI7XWlFfw/V4cErWCO34zXhx7OeXqQdf9FFnmrAeNI2HoeixArQM1OdJ6581oB6kjkfbQH/UL6k/lx8iApHztmw7m4pc7CMiJ24ip/mTypAJCgQFggJBgaBAUCAoEBQICnyBFDBfoFhCKD+lAqFbUCAoEBQICgQFggJBgaDAz0uBJvRmu4g8dxNZRJ4PgnUiUvs+26g3qRV4aHq2TcvnrWKz3txeGovH76XfcbFOztZpvq488yEiZ0rnsxf5n/UQkXotInK2us6LPF+nDSIX12vbn9Uujld1Qh0nPsdr4X3WUdhX/2+SsFKNyZm3iLBdztSgLosQqxCesARA2xdmjEBEsHyJyLnycn4xpkYYChkrgh1Nd3d38Ru/8S/wT//p/x3/0//8P+M//s5/xHg6BhkJx+CInM8Ttir586gIP6eYjSdICPVIwAhLhICqQOkEtteEPrQn+m9rEjwpMGIk0PkLgqfaCOpK1uQKSEleFG5VbHORA6vhWScAjK6BKSeo6zVbG+NZtqmvJzDU+opjkEZqluYhXKtzjqmwDIKikiB1jhmhpGVsURzVc03GY7TbHViCNgW26pw0mgC7Pdp5jCnha7vTBhgX6ST0ydFuu4t+t48eoXCr2ajTJE0I6DLs7+9jnuUYEaTvPN2F6luyb0FgqmnF+D34Ek5Aa3c6uHrtGvTfQdYnUR3jEsuzwWYwUdOnhcUILHUV8WAWVky9XBZhAA0XJcGtAr4mx9y6dhWbW5cgZgHKBJb+HLQCjDg4E9FiMIcq547kFdstnI0RmRim5JJnGeaDEQruNxi/4bqGXNP2xx/hgKCyIqgVwmDHTWfPBWye5XTleMaBTHlh3KPJZIZWswURweBwgCGt2WggjhLMCXf1LLqIIJFr1zPRarXR7/frp3nFGIwYw2AwxNHRAMPhEArcwZd+v6kxy9NZQZ/i1X/Hd8Z9034N7k+TILRDTZq6rzxko+EA4/EIw8ER5rMZcp4JLd+6eQNr62v1HldlwTgPoaBex7GEk84K0siiHB0iP9pFNtpHNh0iz6dotts8Y4S5PE/TfA5H+Lv9yXt48OH3sXf0EAfVET4YPsAjGdCG2K4GeFqNMI88VjbWcfXKVdy4dBVX1jax2uohIWSNqE2n1+P5uI67d+8i5hnTM1QwtlLPEc9DSWDr2wnUKuar2GGu1wLjNXEEqA+VKaoc02yGw8kIA8aXtjpwpcBkFWL2aWz0EF9e4xmooJvmvOE5cLWxOzhdfQlU9ReDg7EJrElgJAZ4thb1Ftxg6EvPeG3Cc0TTfAWDSoRAnHMYoGJuNB3h6f5TrF1aJ8hOwaFQWY+CfyoeQs1XxsPrQZeKwzOvwejT5PBwPC+e3ykV854TqwlTdWc3zghYrsUypybQP6g/Desghm8DGEtjKjS24szL63xnyousUJPlbIua5edF/iICkfO29A9pUCAoEBQICgQFggJBgaBAUOAXWQH9L+hf5PhD7EGBv+gKhPUHBYICQYGgQFAgKPBzVkBvKz93E5k3jzUMEdHk+OYz6pvK4Ev9PUETs3WdyMJPy59uOpt6HN9Y5410nJjWL0zH1/pFerZukf+8nyLyE8Wn8y3t885xkZ+Ocbb+2fLZtrN5kUW8WsesJrWdz5/61I1nPpbqLqtETn1F5Lh6mR4XjxMRqbU6Lh4ncpxqImwHjf+Xi744fj23NgKMqvJQCKkuVuEQjR3rpysVPjabTUyOn4B0hLGeUEXo7IyFpszyVHg8fvIYB3t7eP3lVxGVlhBsCoWSSSuBN74GppPJtB5rNBrh8OgIjiDWcj5fx1ERJFUAB9U6S4ADvhQAVjy/FWGhIfCz7KNlzRvLGLi+qigI2zLELqrHNIQ1IgJL07EZYH1dVFyrllV7BWZL6FrRoeIc2iYiLAEZwabj+It1CmFogZzw0BpDkDsnpPKIkhgV9ZjN5shoFce31MgxDuhL10L/JI5rGKzgsktw1+330FOI2W4RYI4xnU6hmqhpNzXLudUqaqNPLLdarTqmgnG6OMICfAEVoZ7Oq30W5lXC2jxjU/1mhJlxkiBSkEqnRjOFcRaeYylEHhFKDwhecwLX+XQOQ/107UcHRzjYP+C65wSA7Mi37oP2O9jdrUGop/bWGgLZBla5pq7+e7FpDE8YOSeczTleOc9BRodmnDJlfLrNHpzf13BaobXqrHM66+BsVMfAbx4I47Rcr667qP9yQgXP1anGaaOJNoGwgvpms0VgmbBFCIOPak3n8zkU+GZcV5PAV58mtdRVRDi5hzFSm+UcjtpETGPuX8J9VRf9d5cVBlecd0IwPJ9NGZtFi/uWErqqNRpJXadPAOtPKVc8I8I9KYqsvibGBL96JhqdFpJmAyUB5Wh4hMP9XcxmE2RljoPDQ1RZAQeDJvepRb8kdljh2m6sX8Yr1+/g9duv4O6NO+gQ0IpIfRbmXFfO2LgICNcVJymavF71Lx2krQZa3IuEYyGyvAaFPnpumKdKxjmoH4WAnpMRof2A++VcjHbcQCwGSSNFY7UDaTnw8ADsR/FhRGC554YmxkC4Z2LoIzq2BSug5YWxDMNuAmXEahAPnVdNc5pikYFOMeO+6fW5dWkLxhpUeo7poC7C+dRJz6iI8DqsUFJvHUObWFWvR/fM89rx7KdjnhiOXzpYnRXtSvMMS8DVQMdemIXUgxqOInVehOkzhnpw1K96Tq/D8aOuOf+h7edrfqFKIdigQFAgKBAUCAoEBYICQYGgwOdWwHxuz+AYFAgKBAWCAl8wBUI4QYGgQFAgKPDzV2Cid5V5c5u3tHlj+2T+M3kRqauXN5k1rQh5NK0bznyILHzPVJ1kn/df3MzWerWlo+bP2rJe5MVjL30+T7oce+G7iGGRP/0U+enn0vFPRzrNab3aac1pTmQx33Fy0vBZ5RPHz5kRWczzWe66/Rrrs+5ar30/e5TFeVKowwMGPS/6pOX2o0dYW1vDr/3ar+Fv/I2/gbe/8hUCrBRiBCICSxNO4glnxtMxjgaHKAj9NtbWYac5xvuHtV97pQvEBtovIlyLCdosQZsQqSiczLMc8+kMo+GQQPGohtH1E6tFyXA8IhcBAuQcW0+AAplZlkHhq1gFTh4FAdCcMMyyzJnUnTDHQyGQAeqyEQ7Ct85ZV4DDMwYRgSMMs7SK62E16nFYL3QUVijwzDnnZDjClNBOwVlKsCaEUzqeAtYZ4XZBH9IoqD+7sTfqseI4rn8+W+FcFMcElTESwroojhETNqaNBpI0xSKGCuPJmPPMaj0r6ltUhIN1fBVUR8t15nmBJdDUuVSbigBal6A+YkBf8OVrOG4Ya71iAkPHfdB9M1ZqH81XBJMKTHV9VA6WPgXh5JRgsGQMCtkq7oElTDTsp3BQ8xVKKIxWv9F4QDA5A7cXSeKgPwedTSbIaUJQ3OCYDAaG30lG1WHQFdcxGgwxprYVIb8jTGTQMFb3VjQLiIBLgyc9zHhecsJSz77WWERRzP2LmC5M91LH0P22xtT6szv7eh0GRZETDk8YZwbdJ68DwcMYQRxHtX/EM6r7nRHmKrSP0xiRLop+eZ7xjGYoqUX9Fyc8OL+D8M98VgCV4bkDfQrG7HE0HEC47na/ixYhMCeCIwg3LqWvhc0semUTm/MmrhUtXJM2NmyKLhw2kzY20w7WG12stnvo0SIXw9iI5iCMyTDmmGen3W6jmTZgGEc5zwDqykXCFwrfff2XIxpJEwnnTQh4E4Jmo2dCAN1fT4EtLC9Vh3Kaocnz2dtYhT4BjERQ8Y+hkHTnuioUPC/67xHrk7vcFipDH2ZUTl8JtaWnNwAj8vxkWNBzAqlYUmMtneWM6XWvf0lEf4q65FlYWV3jfjj6C9iZQxgY4ZjsCrW6RdvYrOXaBMI42LR4M+a6KPRZmrZonuli/zVzbJxFOIfAQPSProEDMExc9NL+S1tcfxrERZ7LOmFmacyGd1DgF0aBEGhQICgQFAgKBAWCAkGBn0wB85O5B++gQFAgKBAUCAoEBb4QCoQgggJBgT83BV50E3p5M1wDE+HNdzrqbWgRgYho9YnpzWotiDF1m8jF7RxC3Z4xqfssKnUGzXksxvRsUxOtvNAWfhc21ZXarqYFjlqPq2XNg8OeDVVEICLq+nM3EZ1X7XTqs3rVzadNz+X8czWfVXE6l4hw3eZMh+VoWi/H9bVix3km7MPPc2/tpaaVxrAf36p1RTjnfcU5AH3q9I033sCv//qv4Y03XkdMWEk2ArqSprA339wkPH36FAWBWH9lBfokJwYjjPf2YQmo+ltrQOpgCQ4bhEoNws60kdZj6zhe5yOUrAh8Fahpf01n0ykU6gpjK9mu5Vk2x5yQdUIoGcUxtI1sBuRNyAmBjbWMCwRAACkVcoIw51wdrzGGMMlCAaBjXMYuNPTcOGst1M8TgumSbN2uANLTv4DXGGkTgsz9g30o/Gw0m9C51UQEIgJwLM9YofqBZYZhOK+OLSIwXItnG90gzCvMahHctTpttJg2Wk1YwseCY+QEdxlNU11/wfV5djTWsq+hNnMoAI4IQEUM2ASNXTguhHMzFWHKd8m9UZBccYyKMJlNKKil454k3NOYsLbRTCAWKNmuvoYaxEkE1ULXqLEUHEfXbiKH/lofSSutQaDhOPNijvF8gtl8ylhKJGkCZ4V7UaLknuXcTwXBM4L+nLA8J/QvCHMtBApbFT5XXIRYU2uumhnmdU0Fz0Y2nwMiyAh/FX5XpSdo1VYBhdcmmuYFrWYTMc9HHEdImEaMV7UTEcbmyUZzWsZYZxwv4/xzlAWhKUfSPaqo04zwV/usr60djxXDWgvPtoLr8QSUJaG2mp41ayNw2yAm4SgOhuVevwehNqBZxmD0LIpFs7OCTmcNjbiHfrSCV1fv4Ou9O/hm5zbeal7B7XgFW9LAummi7SPEhMqOh9yA6+NmWOsQEeA6XkdW908BcKdT/yUD9SkJf8vJHNlwgmqWwbGfM+xjIhhYmuG+CPUrGa+gpL6GoDO1CVxlMRuO0eZZ7G6uIOrznDsPr+BWOL8ReFQ8JyU/PSqhAahoDA3cQrbj1HSL2MYQUBv0pZVqFas842Ge19doNMLu7vvjikMAABAASURBVB7Pdo40baLZaMFZjdnQhzHT+3RgxsIJhWZE23gNLNuZijGAxqsdxMPTwBdzgHaFxuj5Qav9dF0ssr5+sxrqCPDzpAP0pefirGkvLZ+mgAj74PmXVovIC9uf7xFqggJBgaDAF0CBEEJQICgQFAgKBAV+CgX4X+Q/Ra/QJSgQFAgKBAWCAkGBoEBQ4M9NgTDxn68C9T1pCIM4Y6ysbz4TXoF51O2LTxGB4Y1wNRHe4Obd+Yo32tVfRMfA53ip38JEFinqOTQPvhapjsnhWa6DYMrb4axY1PO2+0X5RcAnvnWGH9pHm/xyTRxS6zgKRBbz0a1+i5yWa5/jeerGP+OHiJybT8dXwiEcl2ryc/H2hBCL3Is/674vboaO+ayPiNYuO2mes1ILEc2f15clOrJRP5nUY9GNWdbwrX3OGquWb0+nkkBLy5aAR+Hb219+G61WGw8fPsT7739AKEMAx02pCMBKgi9PAKdMpeR5erj9kKDG4daNm3UY1cERpodHiJMI/Y1VeCuouJcVCZmaiCBtNtDtdqCwrkN4tbq6io2N9fqpY2sM9Kla/fncKcHhlMBQbTwaQ+tqWMh5PWGqQkM1jd1TxUrrOZeuZ0bImETxAnRRCwV4c8I7Bae6xpLx5HnOmD2sIUBSITiQiHClPG0sz2ZT1gAJIVvJ+fYPDtkmsIR5nu0iQpjXRrvTQkTIp7FoHHokNA++RISRLcZjEdYa6PzGWoAtlcbLuC3BXq/XR39lFY1mC9p/wvkVvmaMO6fuev7UNG4RA8s+xlgI84ZrcI7AjPNpbBXHLAltK8bt2bfSPPfP0/RJX8N9iWOHOI7QaDXQbjfrNYA4TxWICRfb/S60nBGIluwXpzHgDAz75YTFc0LqFvdxbWsTV2/cQKvXRcF5bRQhpmb6lwiss5hMxth9uoujw0PaAQ739jAdDTlvE6sba2izX6JjC5DlGSKOH1NPy/OYE1YfDY7AJi7do+L4uj7PdenPjIsIDNeu+YLxLOvBnVKz1LnFtTV1jd3FXoGv4XCA6XQEhda6zzkhNjjfiCCyoF5RnBB0VvXPoc9mPP8eSFPVqY0kjmvzPENznlFwD9OkAcP9iJKYQL/F893FpSuX4XhW9Ge89Ul3wFDvJtJGD93OBq5s3sSX73wZf/VLv4K/+vI38CtX38SXV+/gdusS+tJEVBjYUqCAFjxUniqcGur4wPWr3hGhe6PZ5D52IPxT8ZqObIQk4jryErPZrLb6OuIaS4Jfy9h0rfk0QzktUc2pb8l1cpy4EcO7CiXhr9Cv4nn3NKFGwjPCzUD94vx1HfdAtVZb7IfUzWD7IsNPVnEZzHhujRon45glz5b+RZL9vX2kPDdXrlxBkqT0YwcxWIzBWbkmw7II67U7jY0w1kD4R2NUExGVC17/cHyNWyGwiNB9YSILH+F6yL9ZD77Yg/46huf5YneO6mlsOn6LCEReZGAbTl4iCz+tEBEmakwueIu8uM0zJrVlt7P5ZV1IgwJBgaBAUCAo8LNQIIwZFAgKBAV+WgXMT9sx9AsKBAWCAkGBoEBQICgQFAgK/MVToAkxFvxYGHizmNCh0Ke9CCsUitQ35Hmj2Ajb1KD32HlDW1OaiMBaCxGpoRj4evZGsgj7sl7fHKoeEhCImHN2cd3xfLxx7mks4Vlb1utNdzZy/IqJhyE8ENF5pM5r2ViNVf9vg3CYhXkNCqevZXmZnrY8n/OMSW3ZIiJc04vtIj/P+UvqXRKeCB0Ewk99C0QWsdKF62LIzKh/3XpmLt0fYeVZY7F+q//StGI5puY5nCbQvVafusAPzZcEUWoKaD3XydlrPzZDRE5M+6r548GEMTvCOi1rvY4xJGz7rd/6D/jRD98h/P0xvvvdP8a3v/2H0CdzNXaFIhUBcFF4fPLJPWSzDA2CsUacoiJoGhEAe55LDo2Cf8azERSu6RzGWBhrOYRHPRZzBcFkUebMadQeChk7BIKr62tYWVlBt93B5sYm9Oele50uAVeb8HCCweEAB7v7ONg7wIhw+OjoiKBxCoWjFffHM0YrloPqea9qPcQwz7XXa9V9ZJw6cZvANU0S+ngUhEwJ8yD4KsqMqKtCRCj1v7H3r8GWJdd5IPZ9mfu876uqurv6BaABgoIFECAx5BDiS6JISqIkUwp7wqMfirA0jvCYln9NhD0/pbAVsiZkyeHQRNhyeCbCnvknWVJInhFH4kPSSBrZQVIUCTSAfr+7uqq6qu77nnseO/19mWffe+6tqu4G0A00qczaa2fmyrVWrvwyz+2u/dU+d7K1jdAfYMdfc930sSuS28SkZV+Y7R/u4+7uPbx9420ci2zj6kwnEZbaAbgO2gvviec3Hq7dD7K1uG19I/JzonVf01zXrl3LBPxCZPVUZOP0+BiO0+rzr0suii5co8g+r2WxWnvSoH8+RI0FEXgm+0KMmTTcPzhA0jrljKXwb0XAtWkpdxFyWnEg0OhceB8GoxHs67OSFFOTw5amxUKIsCSti80AsRmCYYDEnoj/HpYMgOacbO3gyWeewUT7d/3Jp7CtNQXFb0YDQATxyewES83b7zf62TTXmTpBUHKRBOGzAmzrTEzGQyxF8p6IUI5K0mOUH+S9bOc6ZydIXCJoDExYpgW8LgVR3SJp70MMGI2GuHZtRyTtBBubI4wmA9kucU/796b2byrCfVP7PRxvYLKxJdlGo/O90Pne07l7/dXXcPPtG5hrn0c6EyYtYy/idDbNBPfdO7exq1gHe7voNw22FGdzojiTbSznCbOTBZpmhMnmVcEzAGfAxnKAp+JVfHH7s/ip7/sKPvfU78MgjnF0OMX+3qHqYxwdn+hsnWidcy2JMMGrZQopwvvRxggoz/7GJgaTTVB7kkKDoQhdv2E+2Rhja3MDW8plJIJV8GI+m+N4/wT7tw9wcPcYm1tXMdm5gp6wRgQoaQHhp5sv/axZnE7R6vOTlUlK4dpKbyLXn2fXrX4OWUjllm0AqSBT+Lz4M3Kk83y6mClMi5H25Prj17Unmw6IqLUkO6A45zYVw33VAgAWz7HU3GlN3/ozp4nWzHwcsF5KVMD/iCXJNo85V8fRmUp5bn8eks6T5s39bHXh1rl6ghA9YxdZGWUf+/s0F7ckh3UpWse3H0A6BnLp7Miiu9zPRvVWEagIVAQqAhWBikBFoCJQEfgYInD+f8Afw+Q+QErVpCJQEagIVAQqAhWBikBFoCLw3UXAz4Ata7OS1MPpAIYAPTmGix9otyJ3Wj1ohu1X4sfLVkFKknoQbw1y8YNlN7ra7XW5X78KqlhpJef2Sc2Hi6ZG0gN6v1V4eHgIv9XpB/bQgL38MD/3FWX9Ws9hvb1u88HanuV+S2uzCCTHvyyQ3l4klSrVtKh6j4t8f5sz9/e0ZZ6TPK/P/DJhkTOXSrUZIYpQUM9nwJLXoj7JHEc39WyTYMI0xCAVpUvo9/s6U8TOzjaefupJPPbYoyJolvC+BJ0zv4l6LCLKb9P6rT0TlI9euYaYdKZEuh7t72M2P0Uz6GG0OREf1UMUyWeCyATmgchHi9/u9Tkwrs4viDxJIkxIZvInhoAkwjH2euIIG/jroftqm6zdmGxgU2JyeGd7G1evXMV4NEaIEdPpqQjhQ8xOT7GvXPz7hWciuaCy2kK1ALeTbs7LCjXzGn32BiKAQyDonISv6/HGhswiev0BxpMJNtQfi1ibbG5gpHooEnwinX93aa/fh6CAP4tyEra+F2Gp8l27pehuSssASChJwtIDIUQMNN+G5tva3MRw0EfSZ2cuMnh//0BrnWmOJJ3WIz3k12v6iBJBh5OTKYYir5M6Xpd/TsgEg+EAQXsSvEYSrUjgg4M9vPvubdwQAXr79i0sRPC1ABii9h8ZG+eTSFC+USQ1SZ2fBULUHquvBrzuhW62azVO7QlUz0Wquo79HoJsGb1eYpHJ5wQGIkgXVHvvXMcm5Nxm0xPt70A4D9ET0RqKK4CUhSRijGiaHlqt1QSkUNF0hPdYwwh2gjw07r4lan+DGh5rRNROdWa2trbgPWwGA5yobzk6PoHHPJvP2fXHHhOBfA1D7c18dgqfeWMYFG8w7OtsTDLROtG5MFFq0v7YX40u8jgkIoZGeQXl12BDpPDOxg6ujrZxrb+D7TQB91vMjxZYzJayCfpMau063/1eHxYqxuJ0hrny82fx4PAIJlOnwnghMrRRXkN9PobjifDqg147oZIQY0Rfa4uyua399teMj4djTPpjLE8X+Wy0/scP7QIurW7+GRJihEMI0Xwme9pDoakrgWSRoDoAb7zxOv7ZP/tn+NVf/VWdwZMyxqA6IKiOIcJfBe88jk+O8cprr+ScJpMx+jofCudZ4b1L+plg0UTy1z1pZyVqycZzI+vdt18ncEm6WVRdvlKOsaal2ynHuhBDZ8y2ZDawURaSsrWoS4ku26nSlVaiSpf1nah74bL+guIhHZJ5vocMV3VFoCJQEagIVAQqAhWBikBF4GOFQPhYZVOTqQh8SwhU44pARaAiUBGoCFQEKgLfGwT06FsPxfVI3g+v9UDYxIWFJPR02I+qRYC02cYPltcfQ4sz0DhWRfaw6LG5Y620XWXfrt3VD9R1g7l2PM+YO+9zK3YkQYpSWOVAeTHorwrSqXnhIj16nu+D8rEDWezcviBn+ovjjtOJgLvgst4pGSPnSxEd7ltIZh2+xdLNmevOV7G6ZtavcOl0AIEsOCu2c8e187HAcdSwu/XivGwC0NgGDSuO2yBIopSU232Rl9///b8PA5FE0+lUhFHAE088gSjSjyufJAefuw2Rko9dv44tEZ9ctGinM+zu3oO/bjX2G7RMmIoMNmG5FKHoXGIIaEQmxRCwFJHp36na5nouMlEistb65DdZJTORmEeHBzCJZl0vRPSbJstAufpNxpFydbsnvYkp5z4ajzKZZAJ0JpJud3cXJjWPj49xIkJxPjd5uoTXAmEQoshGkU0mD6Pi6KRZrXGtS+Sqz6Vtgub3uPv+Omp/be1SpFuv18uYeb4oIpL5jCS0iul1O965lBZyEf6an6Tm02dBOtt776APLRnQrGIPRNp5bZ6j0X6YvPN6jo+ORXjP0DpPxwFye7lsMwFoPUBErcvtgUhhUnNpElU69gn37t3Lb8DevXsvE+etxwBQ64CKc1KFpeYwZu5byJI3FF8ugGpIZ5lpX8EAk8XHJyc4Ftm3kJGWhaQ/UKHEl2PluNJ7zHqCeR3evxipswiFs1UrK4liSaOLGuuh1x+Cmk/L1prkzQiACLEBqf1V7q0IZ7cVINs4RGqL7alI1Y38xu8mjFXUPub9jhGuSdtB8/TUV25pCb+Z7fwYAwajYZYoe+NsDL2uPJ9859NTkAGTySbGImej8kr6cCYlnESacwnEZUAfDSKbvHdROUA+/kc9lC31OUtznVv5QCVqT5ue7FWDhP9hxqHOuOu5COG5P0/6HMlUF+E/QXZU73Qxx5FhH1CAAAAQAElEQVQ+C1DcYWhA7dewH9Ab9xEGPSTNm7RZMQTEEAB5t9Kx1wdlH0IESeGoHUsJXjNBrW2cCfJHHnkEQX4k4WIsoPFW80X5+ufL/sEBGuEwmUxQznUDstivKlws3n/LRe3lHlliWE/Q1ZmUPM66IC+Ok+5T+s4mrbXPdaVFIOmyaF2O3Ym0K2zaVZ1yXfwefLfvg0fu19rWcv9I1VQEKgIVgYpARaAiUBGoCFQEvrcI+G8P39sM6uwVgYpAReDbQaD6VAQqAhWBikBF4HuGgJ4w60mzHiHnu9Ng0MPn/LBaPT2A111jfuysloa6p9b2BPSgHqsx1Q+71h8or7cv25eY51qnQXrSc92DWiRBEo2IjcFwIJJukM2SyBk3gsZIunkm5HmfPG+fGXyAhr1Iam5IiK54HRb3u9rtdTnDQf4IvOC/bkdyvfvQ9lm8zkJ7R34wX5uRvJDDebyygtxnF7w0NEX2Id23lHETNGIl8pg1Jkmf/sTTuHL1KppeL4t/R28UqeWzB7k6hNt97d9YRGtPe4n5Au3hUSaAB9INN8bw782dixx1Pha5wvM5VhCOcxFUC5FOSWRWa3/ZOheYSBFplUQaz0VCm/w9OTrCieJb2uUC5bx4vRItzr8DNsaQSdjxZJx/N6+/8nasPEzEmWxqRJp6fSZsndtSfqJmNF0LhpA/OyY4ob+taih/WJy3ffxW6mAwRDTRpsFW53WhHI+Vl8m5IH+yxHA7qO2+MW1T6yrHV7aqfc8qkJBQErIoNFxIuoKmQUoEFd9z95VDeft4As/jHEy0zpXLXBieCq9TEY0LtRUw+yVNR1LxiJkw74tIJpWrBnRpjja/qdkKd8f0GEl4To+TRAhReWjXtVeObfyDc4oljjGFSpRdCFqL2nORj6r0Ge+7QtJYq4C6QDLrgupW++5z4BhRZKAHjLsmXNuDOUzaL5ZzmKRvReRmG/kDmo8RTaN5VBMRsPiXu7ovAfTzTzgkYek25KOEkFrCGJ4cnyKwEbk7QFQOgRF+Q7XX78M/pwaqQwxoU4uF8l3qDELFOhCg1hx8NtTx+Fxndymsgtbc6/eVW5Pfoqb6w9FIMYdwmZ1OV1/x7TOdEDXe7/XRUyz7AkHztXnfKJJ4fnKKhfZXIGiFATFGRNlaSAqjOY6ODnGyIoEXInn9tvBCpLHXuXBeOitMCc1gpLgLLLVPPWHTCNPBMGCwM0HUZxiaG8IrhAB/xXFiULdBa30Wwms80mfg1q1bmJ3O4Tf7t7d38KUvfQlf/vKX0dfaoeK9sqgJ1z5rziWGCH/1c/450ushz2Wjb0FIguR9HiQfqF83JLneVdt9rvyovi/XXOncT1qDa0vyDUmfHa8pd1Y3r9NNQe3qWxaS37JPdfgIEKghKwIVgYpARaAiUBGoCFQEvmUE9DeIb9mnOlQEKgIVgYpAReB7ikCdvCJQEagIfG8RKA+aRWMoDbVpWT0g1hNmP2y2kASDpfwvt1qyp0QX7V1EvYdeZLEnS21D8rytJ+FWnQnZjbn2vK47OTOTm+bOuSK3/fA/RtsDzt3SivGykPbHR1qE4APjk8z5kbww3nUf5nfB+CEdr/EhQw9U235dOiOSZzmSzGpBe4YjoT8rPTVK+q7G6upiGusQAkKMmczxG3m7u7t45plP4Qd/8Afx1JNPwuSp7ZYivuYibE9EMtrujTffgIkmH8U0W2Kxu4+Dg31sXt3G1rUr6E9GmGxtYLwxgclkk4/+SmYTRocijWYio5xOiBGNJEr8dmpPRFDSOfB8vX4PIxFmttvf38XNm+9gNp+JiEpoRViZPNTpEUm2yP35YoaFRMtXv4XndIyr165ie1t5bW9hPJmImBrA6/a6pqen4tOWSHKyqKHp0kqoeEs434mI5SiyrRXQzveRRx7Fpz71DCYbG7LV2RYJRMVoYpP7DBHR5Lh6jqbqbH+Mv/uQPUl0hSRIdt1sT1K6IJ0FIv2ajKffmJxoLRb/gwqv1V8H7FxPT2fwOlrl5LmM5VRko3+PbKM1GGMy5vgm8Xoihf113ibjdq7sZGycs/ebJGzfak9IirCcAqq9L45tWYoQDfq5Y6yT7Dw3SQCEcRhvbuLxp5+GV5B0jmKIOm8LLEVGLtWfiYR02+Ro65xRSqDmFnE/m51ienqMuerW+y4iVtykjKh1EnJRO2Yx5iFoD+jZgtZIpUNY3/T6gHNiA0qAgJOTGd599w52dq6g0X55fu+x80JXAhG0r43Opglhn6Hxxhh+69dfaT3XmqfCfKqzZP/RcIShJDqe1nh6coxT5c4QRaBS6xChrT5UPGe/P8RoqHj9Poz5qeKYTJ2JsDe+gQH+GnS/EX96fIKlPoc++/5adX+mDg8P8r4ILkR9jrTovGf+RwtzYTsVcex1HqueKk/xwYgcoEmSRcRgSUw0d288ADeHQL8x54ugP1BZrvBmiApd8PQ69/f38fLLr+Df/Jvfym+Ov/XW27h9+3ZeA0n4M+b8oUISrXCKyo8kdnZ28NTTT2Frc0s5N7LQVuqztW5PMuvf62Z7y3vZdGMPt/M8BFmk2FMVtd6U9eqoznfdUtYr3VxLcaH2POtjHldoV+8pxS/dZ/MgPen87jOtiopAReBDRKCGqghUBCoCFYGKQEXg20PAfxP79jyrV0WgIlARqAhUBCoCFYHvPgJ1xorA9x4BPRM20VYSUUeUhh6Xq1vaFK0gjgIx6JE9z/9326My0oNrnknXB4jLhSw6kiCZh8lSu/OweIBtLFDpajUvXSRhUoDKEyp+SB5iRBQpRRIkEdXHWukefnd1N+R+175cv9fYZdv1vtdn6XRkyYlkp/rA9beSw7di2yVAsmCpmiz5OU4yG6Y+yYynsTbmUPG4qqy3zoSWa7EXikX0B328+tqr+Bv/57+Bv/k3/yZ+67d+S/qAjgzzW3tHx0c4nh7jyU88hY2tTejEYTmd4+jeHvb29zDamsBE0pEIu8PjYxxJ7D8Zj3H16hVsyWeyuYnN7W3464GPFO+e/PaPDnH33h3cu3c3f10wdaB7ymcoom04HoI6MybRZss5piKBT0X0ni5ncH0o310RxEeHhzBhPZ2eZPL3UH2SImknCDGAikkSbvdFeE1EoDYi6aLIvV6vJwKwERnc4p5IcOuHw2HuHx0dZyJ4985d3JO4fyqSLoicZIyKF/WJTHluE6ONzrMxbZctynZQ46tPrA6994FUHsoHIFykdmW3lZSTGEIEKSJTo4611M221jvnwWAgsnGoNW5iW6SaibUtYTsS3v6662NhsS8cdnf3cOi3qE9ORBaaKF/kNS2U4yOPPIInnngSjz56HRsb2lPNadLR+x2Eu9cUtU7nvXtvF8Y5icyzBK1juZhjKULfK2mEa9MfiIDsw74mU01qtrLxm7He7zt37uCdG+9gf28fQ5GfQ63Bsb1w592Xf5vXmXRettD0GpCEczC2ZABXYpTETwIgmqavEM6CICOAABPcSWyx0s3tNglLS0uIt5a0SGqPhhMENvKh6oAQovYuSQAGIkT5Efk8tEk+AJp+D9tXr2JjZ6eIcDcpPNNa9/cPdPZPMBXxbiK3TQkzkcGMDfo6V2MRxJPRWHNFnE5n2ptDnfsTaAq0StbrNO628T8qMNmrKRGD8hA2JoA3JxsijocwORw02CjHvrCKTcBc857qszccTbC9dQ07Vx5BI5L5tvL66rPP4dbrdzG9fYrZrSOEozmevv4Etp94TDYNoFwpjCIbzNsFlvrvixMLugkZeN+j8Hn2a8/iH/23/wgvv/Qyfvu3fxvvvPOOyPR3cffuXYSgPBVHaYFk7lu3FOHvvW61huWi1VqTpIV1uFQepFs38Xgn6/oHtW33ID1gxHVXjroDuV90eEDJZlmfT15ukczrIwmSWC9eswUo+ofngbPS2ZDFpxuw3tL1yYvjnb7WFYGKQEWgIvAdI1ADVAQqAhWBisB3gED4Dnyra0WgIlARqAhUBCoCFYGKQEXgu4jAx2Gq4/xAXk/ISw09ePaDdZEQOBPnSZB0I9v5QbEFsM6C+wrp/zX3GEF2Es7aAFGK6tU4sk79CzUuFY9b5ZogqQ7hfCzu+aE4udKJ8LBeRqvLFudC8iwGQEBCntckQRLAuRgi90nr8IGL8xDCZ/bk+/uT722TY5aEzuK+V4Ms8chS25ZcYaXkuniuPVYkneFb+vbtBCCZBSpkaZtEao29ztSJCKNXX30Fv/RL/wif/vSn8af+9C/gh778ZfiNXblk4suE41Dk1VwE19hvxIoYSya15ksEETpB/dCLIpH66I9H6I0GIgJ7iDFiIbbNbzV2YiJwqbmHoxE2NjewubGB8XgiGWPQ72M+m+Hg4CDLbD7PMXoi3KbTKUxs+quAYwww2TUY9OUv38kIfdmYPIuaEyrGyGv0/ADhYh1J9EU8uj+fLzJ2sWlAEjFEMP8JMGG1v7+f17G5uZUJSWPgmAci00x27e7t5jz9ZrSJ0xBC9oYKqX1TT02hrM1z40w0C0vHOfmIkCuFfEj5StkKW1Vw3CgC0TVZ7FphaF/rovIOGm+aHozrSATjhsj2re0dXLl6DSZ6PW7y+vDoSIT9fn5z018t3fT6ORHHisKOEre9fovn8RxD7ZfX3wgrr1XsHVoReSYFoZ9HSUSwNhttxhQgg29giACIkXLy28Y7W9uA1mVy02vyWTgRqd6IiIfKbHYKE8cDEcRjkZh91c7TexYUK+isnaFJOQhd5+g4L738Mv7V//A/4Lnnn1cqJheNI3F6usSdd+9hNlvgnZu38MYbb2n9h9jc3MZC5/jk+AQ3pb8hctr9/f1DnOoc+nwstC6SaESwQrUJ3dbrlXh6z219VP6N8B+c4dTLZ8dne6C1R+Hs/E0Kv/3mW3jt1ddxcjJFE3s69wMMdCYtrfPRHh3q7PktX5PKjEFUbILn6mmfZyLzl6cz+CudnYO/SrunfRkOhsJZnwXFct5vv/kmXnrhRbz2xmt4994dHOsztJgukY5bxAWxIXwffeJxDJ94FJwMAc0DEIJUleqMdQK0X0FketSe+mx88lOfwhe+8APY29vD3/pbfwv//J//c/jzuSNC3PNChZS/audsHwtJRJ0vi/tQIYudmvnq9F2dlWu3y/rL/TXTD9D03BZgPU7X7moHKu10ZkcSZBGPW8jSJ+nuBSn+F1S1UxGoCFQEKgIVgYrAxwqBmkxFoCLwnSKgvwF+pyGqf0WgIlARqAhUBCoCFYGKQEXg3yEERDLo0XRZsJmgNTHxkvI4yoNoqOhZfX54r+aDLrsDejgtO7rO4v9Nl0iX9JDfQoo4yWMEVjXZtbFWrFvr5manc92JCAyRCElzUCQCSTDbAmRpmSiACuk+V3pac9YmS19KXV3btbr5ctuSO7p17VJreune41KCybKSzlLdrrnK5aybG2SJnzu6dTHUfPi18sm2Kyu3V81cketxS/a2uSg2JfwHuuN9CslsQaqWj3ZO4QAAEABJREFUmIzZ3t7GV77yFfz8z/88fuInfkJE8DPYEDHbiFQy+dMTubUlQnF7ewuTjQlCjDqWKROAc5FY1PGJTUAQCQyRSDpGCDHC/j2RYo38GxFoAxG21jn/pYhCy0L1QmTbdEV6TY+O8yp68h+IyNoUSXxFxNJoOECviYCIz7nsZyINZyILFyKl5/OZyD0ThzORfVOkdqk1tpKCWSufVpu4XLZybxFFokFrXyxlp9rrIykVRfy2sL7VeSWZibnG8yZobJnJyaVIQX/+yACGoPla1YTX5Xk0cf4Yui83dwHqIkES64XkSkepLUBQTAtAQKLUc2yokARJtZDX4jmkyH3XIUT0hNtAZOBQpP1oNNKebcBrjE2Dvkh2642tCf2Tk2McHx8Lt1mew+vq5nPsoFwc3P49+QfNrZValfHwPyaQo87CEifaQ8/R6/cRYoTbzomB6PV7mZx0Pp4jMiCGCAO11L74XIQYMr5z7e9oOFKuA4TQQ4w9naW+QnlmQsynRJeaSdQoJF6H30R98cUX8cILL+DrX/8GXn3tDRG77+Lu3V3cuXMPt2+9i1defhWvvf66+nexu7uLr371a/j6N74pQvY1+KuM3xRpauK31ZkxqbwUGLqcJlr9vPV+ktpzKX3OTZIvdI5SPi8BGadeydUxQggYjScgI+7d28Vrr7wmAvpNLESe37x5G6+KCH5Deb5z4waOdfZviYi++fZN3HjrBl547nnsHezjzu49HE1P4Hinqk9FWC+FUVQyfX2+TAo3ih9DgMtSeTIkRC4xO90XObuPZXsK+usk5kvMp6c5z+3r1zB8+jrCxgjoRyT5JPkmrScIW12QSnCnLAbheZHrt2/dxhNPPIEf//Efz/LMM8/A5K/PVBIuzoG0t1vQvIRx8JgFlwrJbNOpH2RjnaWz+SD1w+wv69f7l9vur5akY54uTOsxK7rabeDiWmDQJFoi1su6D8n1oTzPe41fMK6dikBFoCJQEagIVAQqAhWB7xyBGuFDQaD8beRDCVWDVAQqAhWBikBFoCJQEagIVAR+7yPg58KW/BDZz57Pn0RLJYUuo+A3wXKtmx8lW9SUje4rG7XW+ragH1WfCdTCWaFaJltUZX3pu4ezPt6j2N7Dq7os4r4H27DeItNuaQBBEsBFIS/2L4+XPlblsm1Z+mrwW6q6vFyTjguQzILvoPAhvn7wb7l/+KJHZ6NUEHSjyB+CcutEzYdcJmNgH4lJm8cffxxf/vKXRaLOYALt5s2b8NuaTYyg/virZsfjMa5evYbBeIQoshcMmQCcHh4hEGgGPYReEBWXslhJDYQYYHKv3x9gIPHX/jYhwsRhJoBPZ1jOFpjP5piJmJqL2KUIQYV0CET5j0dD9EUiD0Usul9851iY+JX9cj4v8UTMLiXGhsqbUBFL14rMEweTCTQTdtaTOt8iu0IIOT/7dDYLxXPfJLjJUuv9ZuNyIcJYn6e+8hgJh6FI6UZ5QTFIx0s64y1aHxaU0s1F5YMsyGXNRO4alX8e0I0MYJaiJwmvwTmRhHO2QIWk7jrfCuhx5L50DMht9am298BrGU8m2BKRv72zAxeTl11sY3OqPchr1R60mUi3lUULz1XKudhGs0Dhhb3WLNJwejLNWHouwQ5j4xo29M0hRJSavJ+LwKT6MShPAUydFZIiRhdwHj2dFaLRXHaOOguNsHXbSQCZzFSApD1MaYF33nkbJydHMFnv83tDhOprr76Gl034imA12frGG2/ixts38O7tO3j33TuZ8P3mN7+Jb37jG/Dbv/6K6hdffEmxoc+Czpf2mwyeTHmkPH/uhyhdQNJYCyJpTUlnjFR+WhPJvIbT6RQmk5teHwkhE8Bvv/02/Gb5/sGh+nuZDH7uuefwot/UVb4vaf7XX3kVbynn19R/S+u4cftWIYC1x34r+Gh/H6cii9N8IZKX8OfUpG3Snhk7vzXsr6BGmItEpz47QAwtGrG5s9MT5TZH7AXEyQCwNECrsTYA3q+EpFVpiZqPAILWIwDyPxRwfq8qr57O/U/+5E/hF3/xF/FzP/dzmRAmCVJ4yC9JyNJXCHTn1Xr3HyYeJ8/9bGedawtJV2dClj5Z6rOB922kbLEee71NrsezrSW75Nu6bff50ZK1fg8X33UbkhqjBy8IWXQk8zhZ8Fs3IsvYuq62KwIVgYpARaAiUBGoCFQEKgIfNwT014mPW0ofKJ9qVBGoCFQEKgIVgYpARaAiUBH4niBABpB6+OvZ/XRZtYmGVg/6k0gHPafXE3sp8yU72fphvVoQNwJKvy5+IG2ROl8kQfKs3cXrHnWTZcwG637uA2WspNW1O09cKEnkSKfww3KTFDmenD2mCjFGmZSH3x7rREp0bdfuv5eQJRes8oPKg7PSwOoiCZLQDV3xXBb3XXfi/kchXfyu9hxuuya5nppV6vOspkg0EywWkhrz0MNXbZKnFXHmvbDs7x/gb//tv4O/8lf+Cv7aX/s/4Z/8k3+SMQccq4i/9tfkGgOllgCZ+PPbuz0RwmHQgP0GTS/CX4cbokhe7bu/5ta/D3gmstZfE2sStWl6mIw3sDHZwHg4xtbGJh579DE89thjiE3Evbt3cPfWLdy9fRt79+7h6OgwSyuSsdc08NvAI5HCo+EQJmH9O303RGwO+n3FHcM2QThoicpxqbUApHLWQfNnx2tWDz7vZG5l4jEwoImNSLt5lo3NTfQVsxN/xW6eR3P3+n0R3YC/VtlkZtLnkfD5VVjNg9wWlaZtIAKo2GUq2XhiiUYh65yf97qINPJpFa8VfiTRaM1ReJZxDcqLZP7MeM+h0o2578+XVKDnBNE6H7d1TtTVzECIAVtbW7iycwU7ko2NDbSa8+TkROTnLMupyHl/ZbHJXn81cVI+Ttb7cHx0hMGgL3KxJ0JxgaWI9zwm0jQTvCLRo/LOeSkZkroDxspvuu7t7WYCv9/r5QU79lw+y+VCYYSM5louEyxtS+kkrU1Vaz263NH4AvZ79bVXtFc9fO5zn0Ov11/VPZjUNbl7W2fpns4SSZDM62vbFpvaY4YuZtI5O8rjh4eHmIoMb5oeYtOXLqJRXDBmnBKD1kONNZKe1A2izo7XoWRhPIzfXLhoGigAHMv/kGIynuBrX/saxqqvXLmSz57ne/nll2GC+KZI38O9PUxGY7xz6yam+uxQn4ukKR1v7+49HO7uw3tgknkh3Pz5WurzEWLEUhi+deNNvPL6qzg+PcKyXWSsg0A7EXE8ELm+lO3+u+8i3bsrHJdYpiX8cyFonqgYcJG9K+fut6FvCcOF/tszGAwRY6OzP8VoNMqfW+PovSap5Wv/Ol8FWGouYx10/iwkFbLYafjCRfJC3zEtVpJljGT2J2n1dyD+LFkEwVq+XUCSmuesp7b77BS5dm5eW6vPjhUPCHPmR577ksx6+7yXkLxv2HPep6yKikBFoCJQEagIVAQqAhWBisD3GIHwPZ6/Tl8R+DYQqC4VgYpARaAiUBGoCFQEvocIiMFKeuCO7uGyHgYfi5i4d/cuTNQ4s/x42M+wxTIk2fnhcKt2kG0es5GfSsuG5IWHzra12MRC0lUW8rxtG4vjduJ+gmxWdkleFpNNri1dG7axrGwoIuBMZ73CmCRwTJnki5RSrXWduu95kcXHRvY7m98KCUlNW0TdB1+y8QBZ7Mjz2jG9rsvSzWO9JoDFbYvH1sW6M/G+oBSSuUFS7nxg28qcg/xcu2+xNem7e8j+FEHlvbqMK1RIgiwEjImn119/XeRUg//gf/of4D/8n/2H+Mynvw9379yF39BtRAbFINt2qWPYyg+5TqI/k86ZyadBr4fkr6bV2TTZazmZThWzn79+2F8bbaJoc3MLSWd0qrFjEY2Hh0eZoNsX2ZXPs3La3tlB0PkwOXbtkUfwyPXHsCGi0iTvUsTWwf4+7ur87+7u5t9BeiDyeldti393sOupiLuFiEjBpFgx/2OIpfpauvoBxqUROblOdHlOEEj6Y1LXvwPWpJb1JBFDRBQWpNqqQ4wwNn6r1kQqoeIJXanTKg4ZQKojXbnUFpZSalRzyd6kW+vPudrZRvbtqh2CcleMVph1sr7vtl+KXCOJEMpcrfaE1H4phtteT1Su9nPf4jZUWhGsqs6ufr+XSeFHrj0iUnhb6w35dxy/9dZb8J7aMH92QZF//kphao8bza35tKJW66DW12pu5+W1+fcj+x8E9AeDjLvJWn+VuHNaaD9bnSshobEllLan0BkRevqQhBARQw9ERFKwdg0Ht01Ktlpv04v4A3/gK/jhH/lhfOEHPo9f+IU/mX/v8Q/+0Jfwsz/3M/hjf+yP4Od+7mfx4z/xY/ihL/8g/v1//4fx4z/+Y/iRH/kR/OzP/gz+9J/+0xr/OfzkT/wk/sgf+SNa+xWRmteFxXaeNymXpCyWmh+qQ2hgsS6KIGbGF7lE5Zy8Jjn1hOdksoG51nmiM7m1tY3Pft9n8f2f/X78/M//CXy/yOovfulLeU6/RfszP/uz+Ok/9IfwlR/9Cn7k3/sR/KGf+in89E//Yfx7WtdTn3gKk80Jdq7s4PHr1/GoPhubij0QmTsUCTscjvI8+/p8vPPOTbz6xhvoidS/ubuHN966iYO9E/SaIba2t7GxuQFtFQ73jnBycKydS8o9oRUJ7K+P1uI0bp3UuloCC1m9e+cOfvM3fxOvvfYqWmFhgnup/z5pqbIqVwhB7iF30mrAOrctHnBNKqg7K7Gu1V7mc7Py8xBJkEXW+27bx7Wla7vuhDz3sw1Z+t34uQ55DuRSbrbxuSy1dQUP9y1Zs5ZnsdVdOq/Dsm7n9rrO/haSruDxTkjmfEiejeXG6kYW/apbq4pARaAiUBGoCFQEKgIVgYrAxwKB8reAj0UqNYmKQEWgIvABEKgmFYGKQEWgIlAR+F4joGfO1AN1S/ID96NjmPCaijxbLhbKLumxfHnorE5+aAxQf6BCiS49kLYRuepL9Z7XBzAj142o8O4TZJEHxScJGehSjVL8wLu07r8/aIwsvh6z3O9VNB6zlN7D7o5VxBCtWwn29e55zqv5u0HS/l3vwTXJ7E8yG3R5dbWVZBkjeWZL0kNZbGvJndWNZLYFiK4Um8vZd6PntUkWyI8M+e3D/b197N7bw9tv38iErAlQkiAlIGBRpUt73ea3alsRP8v5EifHxzg+OUIaD9EXsTQejzERMUXFPjo5xuHxEVzvHx7k2mRSMxigJ3Hbb4P6rUZoLrF9WALYFFHc6/exECF0uphj6Q3SeK83yLG3RAiPPI8IrvFkDM9p8VusJm0Hik3Nr1Aw+ZTJXn+OFMMYJcXtibhz26RMK8LORLbf8A2y8Vuvxmg0GoMMmew6OjoSKX4HJpiNj/1s4xgmtz0XaYQg+9bd+8SfVtt7wG3IPLuoFr8JS2ar1bfNuRAkEQLhksTeJWFiKX1FW/XJYmO9hWT2JUtt3UU/nI1DxXjFXoNev4/BYJjf8ENP22UAABAASURBVLx27Zr2ZDO/aWuCEUgIMWQ/uSCEkO2VBYyJfy+za+tBIGhuY3w6O4V/77DJ/PFw6CGFSphoL6me32ZN2pumiRlD5+kYFpKaJ4ooA5YLnUHZ+Y3tXq+f9SMRoEPt+6DXw9bWBsajATYmI4yHfYwkGxtjHB0diPyc4Nq1q9jYmOjcjDBZnR+fHUs+A1qPzwxJzZdWuThV9ZWnfhTDxCdUXCcrrFdOcoHfgHbuw9EIg9EQI53Tkdbo+Ns7O9i5ciW/ee11mRD3eZvN5yCJRx97DNsiaWMIGAqjTX2mnGNP6woxoj/oK+8x+tqfqD5UjPVCZ8L9VrXP5mg4wb27h4jLITbDFgbHEdO3DzCYBxze3ZdXwNUnnsTgseug/kTN7X2iRpLWEUOQlmjV99dVv/TKK3jyyafxzDOfFgH8Ov7u3/27+PVf/w3hsIRcZYWMldeTO7oZA1Vnl/vOzbWF9GxlmKTiFCmaB9/tZ/EoSVdZyNImeRaHZB5bv5HruvWflenMr9invJ6uXerze5eDNWRQtR5X3Ydc5EW7Lg5JkHyIV1V/1xCoE1UEKgIVgYpARaAiUBGoCHzbCPj/ir9t5+pYEagIVAQqAhWB7yYCda6KQEWgIvDxQED/C52UiUWVHw8PRHJMRCj0RQ744fFsOs2EnJ5Wy2LtEiEknkZP5dd079fUBKupFK5rnTuRPHtITfJsoDTd76QMke6X9nd6J89jkeft9477Qe0cxbYWtz8aIXmGXzcDydwkS507azfvsbtdTTLHILt6tcXa7yTyJ+Xae2ex5yVZ+WWtTEbDMT75qU/hi1/8ARFnW5l8evLJJ0X4bcEElUyyKUDkmXJ80UIivdrlEqfT0zMSKDQBcfVmrcnDRqRVFEllMi3ERmRSkgD+HaUnIgNN8PZEaIEBSYQT5GsZTiYYiJiLOuuQXxIhmGRjIlgzw/ZUv1UuzpGkzivgdpS9a5IgCRdj4jowwGOtcieZiUlbmEDz7691O4SYPzaO7bxJ2Sm3qHVQtW0z6ae551q/+5mM01iQwEU+pKLpklnOzThmkaLLx6ZF8oiarlUpg5TFbWgdyIVUQOk9ZyvSej1O9vTwSs76IEjmdauBC4W4T5VjKkeS2ooG/nkz1M8ak9xNv4dWZ+xEP3MWi6XWleRPSfk55TdC/Wa3v/Z7KptjkeYmN1sRit43i4zR174ulb/Jf9v1RcY3IeosTaGgmnOoqhXhPLN5zp0s85Q9bBAYQZR5faii/GMIMIkZZRuDRjUsNcgWy8UMc525oc7bQKJhaDIJYFuL3PK8lNbtoHhkOVsZF+mBPIpS3E7CJGU/wQb9MNZcc1WLnLfX2vQa9LL04LPit3atjzqrZICmyGI7as6o827x52uZf8+v1iU9NF3+fPV7iH1hoJhBtshjFAwJh34L/+AIG4NNxGkfo9kEo/0BmptLhBtTpJvHGIoE3rlyDdtPP4F4dQPQ51ahFd7r0L5qb7QgBCeWkP9RyL/8l/8Kf+/v/T34H0B88pOfxO///b8fjz/+uKYOIEOGwxgZs9zRjXRUNVaXxy2r7lllncUKkiDpplJwPkpAPY9b1Hzg9V5j6w62I5nnIKmh8zmgz5YlqzVSrjJ/aZ/fSa5ihFXN88FVizzXed6VOtu7bZ3F7feTD2r3fnHqeEWgIvBwBOpIRaAiUBGoCFQEKgLfGQLhO3Ov3hWBikBFoCJQEagIVAS+KwjUSSoCHxMExtCTYj+PhosfrPdEnGxubmJ7ZwfD8RhJD5j9JnAmWMQ+rD8k1mNtuynE+UPorHjYTWaXH3U7nuWyCynjC0rmeUiutMz9VedCu9M9qD5zXxskL8bqhkh2zftqknlOVfeNFUUZBwicCR5aHoQBsh9WxXHc7Or1NkFSCouqs6v012OTRXdmsmqs26xUq5hdz7t9cfd0HLrBUju04pNEFCvmmPYYDkd44vEncO3aI/nNwqHIPovPGzKxY0eoaA4Rp0lkHhWcarcipxazeSaj5qfH8O8t9dczv/vuHSyWC5FePQxHI53VEUYidHv9PkBobIm5SCbGAH8lrd+STIHwW4ytxueaow0ihTVuYtji34HaAvDX8LaaP8nObyFDAd33fH6L0m8gtsrN63P7+PgEJiRnsxkg2yaKiFZ894PmsDiObS1JBGeMEY3Ia2gcKkG5GRO/wek6RP3VlspFBLDnDSHAPlKBZCHOVGNVjHMW572S1VCuknRAkm/u5ltSv0juaoygprVtUo6t8HNtv5T9ZUdChvIEoCZySfluuzOVNMVnfQYpdVnfCh+xbyBZ1qXaaxwMhjBx6TVDpRDRiqH5Z/MZbCO1amYMjKdjzXUW3Pbbv37b27X30rrjwyP4H7FoaZifzuAch8NBjjETYRuEfSOC0vknrZuyaGLUeIRJaBP3M51B6yODRiFRTu1CLkvlkdCqfXi4p/M9Qr/fgwayzvpWOJLUcpPiLZDUX8o+GQMjqbW1ai/9xrtIb5+VlM8XNA9KkY1Ng3pJ/gvlPRceC50PKPZS+c3n8xx/qTg2DyGi3+srn34+a1FrGujnu3PriaCebIqYjSHnkxQnKYdWskxLtEwIvQYmgf25iCKB/db2THP4TfXT4yl6qYcNbKE57GFw0GBnOsKV+RC9oxaPbF7BI08+juH1HWCsOaLW7wVkfH1eWkBrDAg4PTnFoQjlpdb+jW98Azdv3sRjjz2Gr3zlK/jSl76ERuR9CERXvA63yXOd+xaSgoNuZiHP21aQPBtPBsnKS/Iw/SWzB3Y7X5Jn40XnNZ+pcK67qD+3KC2SOV/63KldtFj5d73zusQt425bPEp2cejumZAX+2cDtVERqAhUBCoCHzYCNV5FoCJQEagIfAgI+O9DH0KYGqIiUBGoCFQEKgIVgYpARaAi8FEh8PGLa6Ir6QGznrQj6GF7lDBEQDq3R5OJ2npQ7AfmqqBioiD5gX4WgORDH0rDPpL3ftSNs6JQZ+37GwRZpBvzQ25L17+/plSW8mBcnQ/pev8VkWVe0rXl/qkv5m6bTpyv7d2/XN+vI607F9Jt+10U8qLe85PMuNqSLG2y1N5227Qib5SR7Gyl3Vff+iz5HMjeRA09Lks5urlYLHDjxg388i//Cp577nk8++zX8Ru/8Zsiem7pzNjWZ0f2Ip9akVt+K5Hih3g6Rzo6wVKk02A0wPHxEd5660288MILeOH5F7K/3+4seREMASFGBJ1df13ztr/GWeTwWOd3Y3NTeRNH/jppkVd7BwfY29/Hgd9mnJ5gLqKZ8jMBORRhPRyMMOwPMZFvr28CrY/Y89upCTPbkvKZw19XvLu7C5NiB4dHMPnW2E5rOVDs1hjI1hgF5WeSzjn3ZLO5tYnu65hlprxDJuv8JqzHKXvjYWIsf95k5DgKJz9jpj3AefGY5Vxz3ur8rbF/EQoTaxzHZzmpL12Qjp1oTPMWe+nWLs9VpChlqVNQYhQN4HmLLLXXrSR1Q7ltfyu8XvuThEnKvGcbG1iImJyenuJU5Lq/FvvaI4/g6tUr8FcsP/LINXiPt0Rk+swcHR3iQPt6oHpXe7sx2cCmxpaLOe7duYuFYixElOb5+j0EkZKtyM7YC4hrBLAxTzrbPrdTnQ3HzF+Jr31P2lchDx/zTJrqbLcin0+nx9i7d0e57WRCu/uK6qTzvNR4K8J3sZxjIdK2lW6mNc2cj862bReqi+4U1mcCW3ZCEElzamOUb9S81JFJ8Hynp1OdtyVOFfNEeU5PjnEs8T9GOFW8VmsAtVqRuY7ntagHf5X11vYONq/sYLQxxkBk+Fwx5spnKbxPFPd0McMyAEv5LpSHdy3qs3VycqKQxHg0xnK6QH/ZYLk3w1ZvA5/51Kfx9Cc+ietPP45rTz2G4eNbwE4PaLSzOkPGVM5aBxFEKEOd5SLh3Vt3EPTnP/qP/hf4i3/xL+Izn/kMXnrpJf2ceBYuTbYFSGZxjiTxXiXl+dIDTcj7fcmLus7/obVOuoN73PXDpBsvtfMxFvrhJv+iO/ckL+ZAus+85mLFXF32y0rdOr3rddHQe15kifueRnWwIlARqAhUBCoCFYHvAIHqWhGoCHxYCIQPK1CNUxGoCFQEKgIVgYpARaAiUBH4dwIBMRn5cbTIgtTqAbUeBrNpoKf0Zfl6kK4n0GDQ/2rL1ko9wsbZA2Y9yLbuXBzjksjGPlD9XkLCU6GUtNYumvO7DFcdp7dq5py69nl9bkt27aThh0sSFu+Vp8dsk/LkjqNw73GR3bwA1uzsb+lUOVzu2P69hQzgmgAX7akxqLgmPaaOLrK0yVJL9YEu55lERCVhk3KiCQ5hMbFZOuehliKNYgiZDAMIv8X3+c9/Hp/97Pfj+vXHsbGxiZFIJIdKKCXJjiSipJFvOJ0h+c3A+VJEFNBMhuiNh/A/SLh27Zq3QcSrSK/jE/itz6WINn+dbZB/ADA7meLdm7fw8ssvye4IPZ3ryXCMDZG6JhK3t7dFIG5jU0Shffbu7WL33j0c7O7haP8AR5p7d28f99Q/FKm4XLYYKucoQsqfh8FwiO2dK7j++ON47Pr1TFwaCxNlHjdOjeZ0vxV2xqTX9EQcL8BADAeDTJBCa6X6SjmvSQe5NPV5TG5pq0hmss8xrXJtgTCD/KFxkqrOBQ8pZLHB2ufRn8+EVv5QOGrfgtqEi/Up27onL20ayUvjbR4kuaqhcQtBnBeSOb4quHgNxsYSY6OxkJdPBpgEHgyGwmuOQ5PrwlDsJ0xs2s/+xnsom8l4jJ2dHXgvnnr6aYzHI+35IVoRmt7vfk+xlUgrItb+3oupiM65iU4RxNY7diMi2OL8YoD2qK8zsomRSNIYqcW3SMojyKCncxACsXCc6VS2A8QQECTec4v333FnIlh9PqmYEH6O0SoX61p9ViDsIYyTPl9Qm2pbTMz6vDnmUmTzUuuxXguDUkBPZ2iysZHXOxGZu+H2ZIz+oI+F7I+Pj+F/cGCfgXT+xxRuB+UN5yIQQ4ww1iNhZpvRaITeaAATwSbSd/f39BnYzW9P33jzbbzzzk0c6TNn0jqJNO43xHB7gMEnr2Dyo9+HR3/4s9j8wtPoPbYBNDoXMSHIJmjOJMJ92c61uhYmlu/cvYs337qB119/E2++/hauXLmKP/tn/yz+wl/4C/jpn/5pZZc/AfD5sEgBY+E6GUeJ9W6TFCbnYp3tLORF/eWx9b7tHyZJe+P9zOMix923ZJ36rt0nmU3Wbx9kDpKrNQS58kxIt9XV5TgWNc8u9y2kdneFiXEhmeN1hrbp2rWuCFQEKgIVgYpARaAiUBH4LiBQp/hQEfD/JX+oAWuwikBFoCJQEagIVAQqAhWBisDvbQT8gDiAQUJCT+ZXyy0P3vX0GHrijhAjbONBP0ROnSGJ7qG3dZYSxP5FHqS7bHN/H+9TNC8sxcw5ldb5veicg3W2tbht3bnYbl3uz+Xc1mO2dV3E8d5fik+x0/N5cUCOWfqlV3LAAAAQAElEQVS+e/yixtr7hSRI3j/wQM39dp7nQabWWzzmel3O1ql5rT/ry5gU4eBp1pL3+gJjPiFLkWUmwkzYfvKTn8pEzraI18997nOZsFOIbAfq/IkgCqqboLOmejmdYyYS1qTV1pUdbD3+GB77xFP4xCc/gaeeegqPPPooHCvI3m8mHh4cYk9k1YHI232J36Tc2trC1WuPoOn1NFVAbBr0+n0k0lROru0fRT4ORKaZlB6PJxiLUPTbv1tb2xip3esP4HPs+Pd278k3oen3czzqs+F4Xqttus+J+xZDE2LUvgW0IvimJyeYz0SCCSjneCry8EREnetWJDbJTN6dzk7lQwxENFPYkFQO0NlB1uvmRhaS6haBCkndzy+SF8Y94r3MoqiuW+Vj0tAkYytSMilXk0hnor51SXb2Vyb2VD5atXTWW6wv4zifk7iv2HZdTk9P87pJIujnkUnaEANCjHBx31iSxkFz6mzpQCGppvAJso2SphdhQnNrewtb2v+tzU2R/BPcunlTuJevkQ6KH3uNwyrEspDrXrNXZJJyOZfOe7REE4kYtCoTtiKLFyKN59qbdtmiFcl6JHL69GSKne0dWOc1kQEhRJCUfw8xRsQQisSAXhOltwTVAT3lPBz0MBz0Mej3cj/KLoZQ3hoW8RvU9lpbkclRcXtNgxAjBD2C1h8VM4rADlFzSXo9xRNxPREh7DfgJxsT9LXmuUjb46MjkeqH2D88wJ5kOj/FUvsLlag4PtP90RAb25vY0ufVhPqx1rmYLZTjEGPFkimaBIjbBXtqTIiw00Pz5CbSdoM0FGYN9FlZYi7cZKE8Q8akXWE9k/6tt9/Cf/ff/WP85b/8l/Ff/hf/JW7ffhf+XE8mE9kG7U+rmme+xherst5eqS5Ul8fdt9hovXb7stimE8GtHLqeV9IKd0tS7f65eD/SCsvOg6T82XXP6iRjy5lCDZLZliy1VBcukhf6l/27QZI5Ttd/mN3D9J1frSsCFYGKQEWgIlARqAhUBCoCHxcEwsclkQ+YRzWrCFQEKgIVgYpARaAiUBGoCHxPEegIqoQg6oOALujBcRZ0JYFBA6RsIElA6cJFj8ClKy3f10WW691voa2oH8CZVCLvEVXP1/WAXjmr4QfdqnL/oosnWpeLo/f3bHu/9lvR3J81DalCUHL/RRIk7x+4pCH5gewuuZ11jZE7JF2thDkmyVW/4Gli0KScyZylyDHX9reYRPShSG0SkWaCrcVQRKbfLjSR5bcS793bxULknYIjnYeGmzS5JpJ0eXKK+XSGewe7ePGVl/DqG6/heHqCDRFQJqWGwxH8O1djiIgixGLTg4m9qHaIIscYENQ+NVEn4vVIROuR6pmI1qUmaiWeO8SInvLriQRuRMDFRkSWpNfvizDuraSfSd+mP4AJMijTRMLFa/apsLiPTg+d45X4H0oEfY5mIuBs31dsY3hycpyJ67t37+Q3kP11xyZijZFj2c5xjZv7jghPKyGZm9YXUV+60i775Lm6fld3OtcWWeahJGLOJHT3tmnrvvaoXUmxzab5c+R+JyWGM1WG+qAVfYtWZFjKcnHMUciSb5K9mlZlcR9aGbV/feHdaE+MCVQSNVPOZwn7WDSJ8tG8wtoYxxhEojaZ8IwhYD6f497du+r3MRj0ZaWfeNJT8TV19i15LjXWAv4OciwBScJCOulFDCfRmZoeWeQ4PZ7m32EbGDEamrDUmfMy5UlScYFG56+nsxRjRNCcMehMaixIchzd3HbOjcjXGAn3obksyWsVftCsDMRseozVT2sR5nNMRZwf6QxlAl1EMVRCiOhpXn82ev0+eoMemhj1WTrFicjfuUhkx0IMQE96zXUiUvtkOs1fQd1q34NyaUQiQ3keyeftN95EKxyDYi+19lZCEbh9Ak0/AEM1hkKo3yKJEE4xIUltW2hIaWU8kjbQb9O/8ebr+G9/6b/BP/nlf4wXX3oRPvdXr13Vz4kBSCIIp3IOkPvQLiThoCG47doCxc61tOuXdbZXFlJ7U9y6WLeKZxvHy6JYjmcp1sVeAe67UurGXK8PF88cb139Hm3HsryHSR4inSBAlhoqpVly6GKQzDYkZaFMlKvHLFaQzONd37oqFYGKQEWgIlARqAhUBCoCFYGPOwL668XHPcWaX0WgQ6DWFYGKQEWgIlARqAhUBL63CPjrQZci6LosusfWejJcVHpI7IYfLZP0U2Q/gpdYq74uKfND/ayRjS4331dIapoiDzf2zA8f7UbIEocsdacvtWN0Yk3SvK6/F5LypEoTToIs+ZIU2eF2sBrvVUjbUZiXWO9l670p4/IpjQt3krlPui5CljoPQG31SYIsokaeeylSai4SdTZfiDCai2BbwKRvJhSUWq5BhaFIqkX+3axvv/227Obw7yi9efMW3r1zR7ydyTaZ6WpFUrQiZNSEDxkVR1QZks7ovf39/FXO3/zmN/GW4sg0m3mKGBuRegMRRyOMJ2OMLOMRen0RfQqyVLCc63KOUxFYJzORds7dIiLMhOxC7YVIr5kIrblINJNWrSZZap1Jk4QYczy/Gey3KZlJsBZ5ncImORvX8rEfqT3SvNY7xlKxAwNCjMhtkVt95WeSy66WheadKT8TnQvZm9hbav4oH89jsZ3FcaG8SAKqoaKpNaOg06CuVTsJY/dkoCtJm4Sxa+d5PqJBXwqXFMhjJn3dviw2uyy2uaxz3zEsCgloL7Aqub9qkyHj6H3s1mofY0MSTa9BfzAARH4ajyRMnJ/ntFBxktckvczVMwYtHCNpIuO5t7enc3eiMzLMb7BaryGQ8hYISWfM4jMsbwTNFSJVa1DkKEUIF0nSEVHkaqs5d3f3sFy0mIw3EUODqL0KikkqLpDju9VIH4M+3yjF82vRpZP3RDuieJ7byqS283c+DI6Q4PlIwm+QL3RurQ86+0n+c52buXR+u3emeqFzvPCZVr1U7Vgyw1JnzOR+VMzBcIDhZIi+PitKXMMJrc6dx1uBs1gsMVNcn8Ojg2Ps393DIA7EF/cw9+/nVqz5yRT9JmAwHoDDBjDpK8IcIcHkr2CFQABjQF6byF8PKDyOjo9w89Y7CA3xA1/8Av7Yz/9R/MzP/GE8+uijdhE8xt4iTzm0Cua8QIVaiTHgqi3tpat8BuWNM5+8SseU2E9724rYz2dTfTLBkn1k61orUSuVGChF6Sg/jbpRVPJTAFisKF6yyL4p21lfpOu7thTtxbtd1sfIEps8r0m3LfbVnHIiiRBCFqwVkiC5pqnNikBFoCJQEagIVAQqAhWBisDvLgT8t4rfXRnXbCsCFYF/NxGoq64IVAQqAhWBisDHAAGTWVEPhAMD8mNhPeP2A+dO8hNujZN6kK4Hy1mvh/BUWyo/2/5QVkHm2R8SS0k9cORcT170J8/7SlXLKA/GzxP2+LrcP4HXuq51v5N1/fu3z/M8tyXIB8m5xYNacnmQOuvIEi93TDlo4c6XtL5ouztpHXOX5CoX5Bo+CyQAgpRAknU6I6qT+i0gErMVsbuEf/fuXCTwQmTQcplEICXIBE3TQ1dCiLJd4F/9q3+Ff/tvfxs3btyASddgkkJz2D6JeJGnMpeX5kET0YyGGGxMMql7Zecqrl0TMYSAPZFuM78dvGyxFEnVivjTclfby7zfJopi02Braxv+6tuhSK6RxO3xaIy5/I+PjvPX4Pr3y564vXeg/lF+o3Lp2ApqEsyko449FtJNRXy5Xnq9GjefBa3B85k0NnlsTJIItuwnx0zGLRZo+j2tL8mc0A32IYnNza38O4SfeuppPPrYdQwGQ7gs5GOxnfuOndRoLVqzqrxW6xKoeILAOWnAe2+xr+tknUXj9s86tXNtvfxJigdsJBHUHnTifVLGCq7LgeC6NAj9IUDqBpVc+6ys+tovKpZjBEYEnQX37d0KG6UgJ/W0/4qa2w5BMmOVVvcoAtVfzz0TuWnsSYKyNrbJZKlITojMg+xNYpLyV1ivda4zcqj9beUR4ioH5ZW0n57WX9vcaj8taYWrYwfFCDqjMQb0ej2Q0paEoQ6m01P4d0b7DGxsb2nqJDW1xnBBWsW0IJeEpXJ1znKQPbJAa0iK3YnH1AXAHAuq23Yhs4U+O1ORwMfoK6erV6/q8zHJb8Q3+syYBD46PNQ5PsDRwYHqQ/jrxed+61zYTDY3MR5P0Gv6CHSeES5e33i8gY2tLQz0uWsU29jOdN7RBowHE+xsXcUjVx7D1mALvaXI3tMWp9MT2ffR394E5Aclbd8QiFb723pP1E5an+cJIWr9Lfb3D3FdZ/0Xf/F/hb/6n/1V/Cf/2/8EP/FTP46JCGlgKd+FzFs4jmFvhaEUOWfXSfMguQWQhP9Yty5wyTZ060xIgmTu5zC+qbdSqQWNQ8XOF4W0n0XDD7yKfcmjVYqtrKzTjmqeoj/va3B1Fd2qk6s8lSLYh7w4J0nlyDW73BT8JQ7Js/HOnyw6ksVYd/K8rW69PkoEauyKQEWgIlARqAhUBCoCFYHvGIHwHUeoASoCFYGKQEWgIvARI1DDVwQqAhWBjw0Cx8cwmasn8tAT99wOYK5JljT10Bp6kO8OSY1CQkQG6GlzEajY7rxSq1xUtS5BMSxSn11+QH3WWTVIQheoPvUQ3HXQrRM1z8acRxJBYHHb0o139kHBrCu1WwrsZ+XKO3l9qu1n8ajF7SKt5koiH5BrLVqXHu5rTjygeD1JhEdSzCKtrDyZKq0ldWPqWtsJg1bqiQWtJoJSviAyz1dSXDdcr4uSyvYeK75E2y61BM9gbRGTKZbSK3cyKDNPLsnO6qtOQclIKIH7EqgdRRD1hyMMRaaOxmOMRiP0+gOE2AAMWGqNS+epNfX6fZiM/eZzz+G//xf/An/7b/8d/Ff/9X+Nf/Ev/nuY0EvCMXkPSFD+M5FxJmARAzjsQWwysNDYqarjuYitYxyI5Nrb20cnRyL47JMUS5YghIZzEIka1KPIvsP9A9y5dQsn8t1U7jsivK5sbOPa9g52RBRfUX1VYvu9/T3F3sPu/j7u3t3F7u5+Jq38tdWecybSG44rLMo65aW2d9r9GCLgcRLOa6E1GcMTEWax16CRGB4ve6HcFosWC21TK3tj3usPZdNHFB5BsShMGaPpNACEybsk51biM0ASUeNR9lApeoA0EsilFTat7VVrKlB7Q66NS6kh+Si/2EcTe5onwvOQEWTIcTzfUutxDfkzNIDGlo6tRSlMPksMESHKH8JAwLRJZwqKY718PI5ciCi7GAkSKgkhIJ/dVnvYKqmgXH3GTkS6LpJnAEy8xhgQxOLO/Vb38RHmGpejYgAMCiI86LMq0vOppz+BkWp5oFEuPeUSQEQSAUAMAY3y8jgZAWtb6ueh8tYeLXWWoLkjgVZE9OHBPrZEfPrryJPJWbZI+rzpBvitUuUuU7VbEAlagoRqA85b02oO+2jvhecZptICATFESYNA1TLWpaWJBE4LRJG93hefRSXGJwAAEABJREFU+319DvyPGPxm8HIxR19jV7a3sbWxgU2tt1F/ejot5/neXSxFiHuuxekMYUmM4gA9NDkv3xg1X9NkrCajTfQ4wPRoiVvv7OPt125j+u4JhscB4ajFYDxEb2uMqBoilaE4zr3VniURueVN4LJfRABa4OUXX8Zf/2t/A//rX/zf4K/+H/8z/P1/8Pfx6huv4Nr1qxiO+whRRvbFQum0gnOJ4MUD8JkrEAtRHQBBDEurs0cSZBHbU/ZkAPMf10Vsr+0o2iCdfZSijpF0ctIeJ+23BYpbRDm5LTv7yipfJBGCZiBUZKMFdm8Qt0o0aTKZIEQgBJ0jxZbh2ZVkrwOGPLEScD/Jxj5QIam7tMZTenUuXKTHi3g4hiCstCZZKVwOqyYc0/WDhCTIIg8ar7qKQEXgO0egRqgIVAQqAhWBikBF4MNBIHw4YWqUikBFoCJQEagIVAQqAh8JAjVoReDjh8DqIXXyA2ZJm/t6yu2nyatsqdqi6tKDYmuZn18D1NN5Ce4vD3r4bF0n93solOY/H1c+elDe9V3LQm7Wq1q7PNbJmvq8KdJAT8OhcMgP8tUnL+Zt/3MHgGQWqKgJUQ9qAW5jrdjP0qk8vi6d/nK97uPcSt9rW5fi5TELWXIiu7qM+y5Vzq3UZdwKsrTJUhdbwmOOibNiXYGnU2k7Mg+SbSEiA7bpxH8NsxRrxyIJklIQFEHi3+35v/yP/2P8xb/0F/HX/8Zfx1/6S38JP/uzP4eeiKZW5y77gACJVpLkk/oipYYDBBFYR/tHmB6cIH/1rDau1+ujL8K5Z3JPdYgRJycnODw4xO7uLt555x3cFtmbRMC0Itc8R3BcLeRAhNn89BQRxHI2x727d/HOjRuYTqdwGSie35Icidje2NjMb+hORKZN1N7e3hHZPQbF6JgPMulpyQQvCbLg4J0j1VdATak7YQJoLhLR62mUN4PW6iCyy9SRDJPaodfAtpZWOvsshRE0BhVScUUKBuVAuk1py+V5EyiEIEmFiPdn2sMyS1l0kx8kua+xpHnsAQYslVMrIQnPEWNPpoopLE0cWmxvwVohvXaCXJegfhGb2sdLAWRjybaaOXXSwj+D1iVp3pweSnFuSg8kEUKQfQu/KX2qPZ3NZgCcKwCWeRmb/A8VNrV3p6dz7O8d4Ph4Csc0SSYrBNvKDyrWq9LFLEkKXWh6fcQY5ddmmS/n2NzaxFjkZxLhm9CiVW1JOWf1RQw7R20GkpPWOoP23ZGzjcBICh6lCyGs5jMWSdkEzddb+SV4NHkvFcf+rfwcs6ezNBoOMfEZnUzQU46nx8eYz05xKuJ3Jly8ZyFSNhOMNsZw/96du7ipc7+v+nhvD/46Zy0AIXiNxMnhKd55/R288NvP44V/+xx2376D3Rt3sSeZ709xZXMb1z/xJLaeeRLNlU0oYdjfsalO0HoIF+We28z/rXji+uP4n/ypP53l+7/vs9jV5++VV17CcNhD285hEtt1EoYQcKT8shiBANL9UgOEC1nqrk2qbzFGa9KNQ34koUtCzdvmMzTXz4PFfJH7JIVFyEJ280HFfuciha6EpHmcr0WusLidtA6LF08WP2MjJw9LkpoWVasrrcVaqc4qkmftrpHtFaLUbqxG1CSLvcceJivrWlUEKgIVgYrAh49AjVgRqAhUBCoCHyIC4UOMVUNVBCoCFYGKQEWgIlARqAhUBD5EBD6eofKjYT1sTquH1Enty5nqGbIeUl/WZk9Qf2DJRm4RDypd3K5+kM2DdeXBuv3SWY5tftielGsn5MV5yYv9bgGKJt8Hz/Qg7X1hVkbWk5pjLYfVUK5IjeXW+a1TkfeP5bxEdhjKnKtNLGfuBtgCFPeEMpxwsVzsk8XKNh6xdO0H1dZdlozxSknN6hhpVZPSSFbDwjblZitii/RY7orIiiJSN3Ht6jV84QtfwI/+6I/i+uPXYSKEMqHiyVnkz1KV0SAgYoujoao+INJL/BoiA06OT/D1rz+L5577psjbe0iaqxGRzBjyPG73ReJG6U5FCPqtWxNhSefHY40I1ihbBiJIrLN9I+JM2wmGIHK5L8Kvp7mLRJGIthuORhiIbAuygQoZQFIS1INqC+G5gmJ7JW4nBW41/4kIuRADQowACNv4K7Q1DKhvIUMmo6JsLNC50InXXdgqJun5ikBti0Y0jlzI8zGS8DhUQW2SqopgVZxjq3bJAWvjXkfKfe+n10AS68U651fqMpLbCqZLiuJPFr8SJ8+msXJle22ua4+bQLS0JjuFWZJA4ySRv757PoffwCaNYdC6A3r9kfZshCb2EYPOC8oYUgAhYUQMPUBtHRe0Ok+LxRIm+5ZWKDaDYzGPeTzJptUi3LZoIvkDJvunIlV9HnyWip9QtK1yde4W552kc3t/fx/37t3F4dGB4q/WrzGPOyhJkHRTZ8ex1FTX41nU1QCWIiedVwwRwfaK4bxMms6nUyx03pfLBU5nUyyXSwSdtf5wgP6gL/cWR/t7ONq7h4XOYSu74/0DLI6OEGU7PTjArbdu4MYbb+P5517BKy+8gTtv3MHs1hEWt4/QO15iOw5wZTzB1avbeOwT13H1+57G8PoOwriB3/aFSOakXJNzU2JJwqxIWC4WWGjvJuMxvvxDP4Sf+9mfxZf0s+Dzv+9z+Owzz6AXAlrlsVRerfdEa9OlvB0AoP8oLqkWcaF4HktRFns5gpShLigPrNdKyvat91hzkZR5yntjvB2HzA5uZnEubpBUKIlq963v4rSKZf+kc1DGSsyl3yiWzi4WTQaSSmuVq42zSJdrDyWbrXqlIss4WeqkyZPiylortH2RYn1+J4t9pyEv9jt9rSsCFYGKQEWgIlAR+DARqLEqAhWBDxuB8GEHrPEqAhWBikBFoCJQEagIVAQqAr+nEQgsD6L9QDhLWW1+LJ37lEIPlXXvLkJ/NKZ7pzqv6Wa+uXFB9Kxa/QePaeDbvlIJDJJncn8w3q+6oDkfX4VbjZ7rrTgfY54r4+SBC8ILvdzRrfPtaqlWl+0t7jLHdUtP9HO1ftMSc5f5ntDVJgCK5IGzm7GxnCnUSBJfri+PWV9kFdlGRaG7dUFzukauSYIsgstFC9WVtSat7tx5F+/cvCF5B2/feBtvvvlGJlzIlb+MUyZK5EKJCeDBAE0TRd6FLH7bcSry6qtf+xqelbzwwvOK8yZMsMUYMRBB67d2r169iu3tbREoKc/hZVAEU09E2HhjAiUNv1nr2qTuxuYGPL4U6bgwCWVShYUUMkYWkztQ8Tyq5EoExQyys5BOWrsgX5NdJgjJ8xhLre1Y5HUUMe0x5xRjD9PZKQ6ODuF1tfJNEr+N3Ih0HijfECMUVZeJQzV9GSuJFii9I1lZxFmQRAwhi3PMOhAkkXOFitySYugCRIS5zmuUnix5L0TaLYWH7eSR/TWkaZOklSRkn3xYU+5D+SeJvwY5192Y6iQiN6Ulit7+bfZPmjzJp1UerUg0S1JtkTGoyUMgRuORu3BOGsYyaYQRw+EY4/EmBoMxGBrtiwhJkb+20ZYCsjP+vV4fg+EIUdguFm0+A5kA1gwMASTRKpdWe9XmXJSxavsWXYuZSFZ/DfhwOITPQpK9Y1iUZr6ss5CKpyTmi7lI2Rnm85nyL/tIErS1/G2btH6LVR5ISMpFtjLS0jM56rd5W8Xr9Xta6yDPr4BYzOY4PZnCb7a3IlCtaxUvaE3OMUatTfOcHOxjengAf232RFiOFGdxfAwlh5M9EcBv67P5+g28+dJbuPnaLRy+s4/muMX10TY++ch1fPoTn8Snvu8ZPPF9n8TOpx7H6ImrCBt9pJ4gjkm1ks0kcKsUkpfhF1+Ve4sXnn8BL730Ig5FNActSJZ4/LHH8CM/9GV8+YtfQtBStWT5QcWjlqS2Ypcqt5Gj4mLJ475JfGmt2UAh6KCqFQXFVQZQTzZpJSEEnZmLQspzNa5KHr5yIDdAMosiKWetXUZdPO/RervVIXTftjLWpRxkTyqGovmupuKpo6vYquHcXUlIWa1E3XzZzpI7a7al/953ku9tUEcrAhWBikBFoCJQEagIVAS+fQSq50eCQPhIotagFYGKQEWgIlARqAhUBCoCFYHfiwiMoQfO0bf88JvUA2GJuBLp/KhaD6ml0l2Pln2HihSykaK0ob5avs4fRLtn/YNEcXOoB41d1On5OEheEEe2eK51IYudxx4kGj6LA65ZrLfzAEHyzKDMUXJ2uwycj5/3rStClho4r70WqKQMrhqrsZSxUN+1xrjSU21pH3Al5PB5A5LGE0RTFELBPQXUpRZXokqXc+9E3TP7rk0SpEV/paKFGrKogmsLQLqWJKwKpbO9BFzpkImpVomYCKH0AxG5n/3sZ/HJT34yk7W/+Zu/ieeef16806zkIrLKziQRYgBFyEDEr8Vx/NWs7WIJkordyCbCZO0LL7yA3/iNX8fXn30WJuXm8zlkBMaI2O9jsrmJja2tLOONDQxE2jUilo9ExPr3CB+dnMBk67HqTMKK3DuensB9qHjubqnGz/G9pnXpSNIYAqKIraVIU8cciYweKIcYIhQqX/6a6n5/gL70lCZojY51+/Zt3Lt3D0utMYng8zwm7fwV2ZHMJFoSEQmNJZFJrWVFzDovn4EzIRDkU0Q5MYD6k/uq3bYIeIiPlXQrVEKaw+s5PT3NuJjsdN9zQL5J+9RqXoVHKYW1S9prC3QuXV8Uk4G2s2gu2tOEWavlFOns7V9iy06xyAT3SeY1kYRxNaYz7bWJWYQAhIggYt377j0L6oMBfsPXb1j3GpGUWpvrgfCPsclzU3aUHQhNLQQTpE86WwmOAw0kCVSco+c7OTnNZ3g0GouEHYIkTEibAA4hwP9IoVEuQInn9iOPPIrHH38c29s7iDHirMi3xF3AOHtf3c/pCNMQA5pek3085nO19Dq0huF4jKFIXJ+lwWAIv1k70vnuxR6i1jSbTnEksnd/d1ek7xEGOnM7V65i5+pVTPRZ2NiY4JFHrmB/9w5u33gbR/uHQBvRLHt4ZLCDrWUfs3sHOFWMJ5+6ji98+Yt46vOfxc5nP4Hxp64jPrIJ9ANSI7eQsJCc/dhSjkxAlMJ1Uv9XfuVX8Ev/6Jfym/vvvnsb/79//a/RhIgrOzv5fLf63MQQ8lpJohRjqEA6C74XHXR03Uvw+VBP6iQpV5Jtp2v1eWl1ZtNKrHdoSwhEkQBoOpJ57hij9FqX8E8SqJAEWXLpdI51ue2+xfMmzVlsWpS+MpPO+k5Ixw2g5/ASLGpfvmQGi/Uk1aabF4Sk9MiCrrBrnNdptaZzTW1VBCoCFYGKQEWgIlARqAhUBH53IBB+d6SJmmZFoCJQEagIVAQqAhWBikBF4GODAKmnxLqgB+JOyg+IuwfWrq2z5OfGekCtZ9jq2kFVd6lL++uBPx4mtvUYZPy+YmM/PtdDdzU1LR4mUP6tkrM8yEbuF3xtn9eqfIu95zgXj4uvuOBju3upphsAABAASURBVKI7t0sgyACyq90Omo7vIRrC+TjlD5z3PakJE6yK9yKJpUsGPUsSKCYUliJB2jNxVuookmPJRHiUEAR5Uawn6SoLyTMbNZAFBB4oOCvJe2nJdmfq3EgpCWKKiGIejSHgU5/4pIjar+PXfu1XcUOE0xe+8Hk0JkC1aK3KSXct5KL9oYg0EzLz01khUbQJ3mcqnt/INOHlN2XfuXkT//TX/im++c1v4uDgALZxDiYJFyIs3XfMqHjD0Rib21uZPBsOB5hsbmDnyhV0bwzvijC7JULWBLFJ5YODQxweHon0O8Du7p7ahzBB6/g55oowCsrJubr2WGlHmMTtxQb++l4ThSQRYoQ/W35jc2dnB8888wyeePIJDEcDbWNC1NrtDxXbqYL7JN3MEqNJqhZrKul1WkQOJ50V+yXtw4OkjBnyjLz8COq+FGEWlZvfqH7jjTdw586dTG5mcnK5AMmcR1Ad5GBRE64tUqErJBGlLGez1WQt3LaNa7josDNoSPnqbg1IIghLkmoHiWtIJz2AftMABPw7eFt9NvwPAXKtdqsTFGJc/cOCNpOqJtVHIuP7Ik2NhdfYaj7XG5s6ByJNwSDSd5n3BCokkXNQHq57vb76ins6z/tz/frjWrN8RNhDyXi8L4KVDIqRskCFJNplmzH03CRBMseAck1Jc1q0Z1BOSfi7pvZNVsp/Lv+lIkF+Qf0F5rKdy3cu+4WE+gz5K55NPBcRPjrzu9q72dExBspp3BsALQXeEMfLhL2jQ+wf7uocn6BNC9yW7bt393F6QvC0B75zDN7cx+OTDXz/5z+DRz57HfHTjwCPDoGtBmkELDjDslmqXog3TmBDJOW9FJGrXUOEYqkftF6T4D/zMz+Do+kJ/u//xf8Dv/pPfw1+E3+ytYFm0EPUGno91dq7KDHmJHFeztue41wPMBAhBgTtFdXWtEIHWdzGqpAEydwjmdv28XxJWrctJNWTv3Inme1UZR1Z+u5o2FUW0vrczBi4RVrH/BkIagcAhEuCiWupUOazrswn59K5cE8XerKUv1XWW5D7IXAVT7Poyqy6UEg6Ixb7WTyv606XtJAkG+s6Oe+jlopARaAiUBGoCFQEKgIVgYrAxwYB/z/1xyaZmkhF4MEIVG1FoCJQEagIVAQqAhWBjw8CyQ+Is5znlPRA2D3XJPVw2Q/2s0aWqinR5XH7o+tL955XeVZdnjG/p6EHCdLzagb55blWeeVRjZHFhqRVD5e1cfLhtiTznMB57XYnJOFCEiTVXBd1P8BFMvuSpbYLWdok3ZWc1yRR/kid0W/FEbTC0LgImKzzWCfWIfuswYWHFZKrIdcWdeW4jneJCJDaD5RCBpDF3raE/qjPrA/Kj5kgIwkXEx3Xrl3DH/ujfxR/7n/+5/CnfuFP4emnn0bTi7BJttJEadlmIm4hkqtVHlHE0MhvOpqk01grPUmY7PCY61bkhQnK2XyGl195Bd987rlMXJKOattCyiV0bWOY4OK7xTEYAkwI++ujH3vsMYw1bydDzT8YDPLbp9a5TRImu0zqJhF3XiMpjJS32/1eD9Y7N2NkEiwwYJnX0cI2Jp+cR7/fy/1W60taz1Jkq2uPWbwS5L1OWkWCuB6pUxHN53HNLBPp1E8SrIn7STnmOuttatsSIvsrd5PV0mBjYwPXr1/PpLjzX4pQzLKYK2wrE/k6H8UyWSmlLumVuyLnHF3LUJdtjXkZL3mojxaaUutW5orT5dbVJEF5WxQcrbBpRZYm+fX6ESbR7ty9jXv7dzCdH0u7QOJS52eex5YrDKPAiiEIM2quAJ8bqt9qTn+VMkN0+CykbCwaJwOCfEMIIJ0FRcYq70SMRxMARBAZHbXPjuF97WxJ+/jctSglgWSWpbA0Nknz68o6nw3/YwjaOCsBhiDyMKIrSdj6vIXYoD8QEUtienqK46MjHB0c5t+N7a+CDnIYTyZ44onHceXqVYwmY/R0dvujMYbKe7K5JfJ1A/3+AND6+htjLFUvlGq7IJZHC2yFIT712BP4xKc/ie1PP474xBYwpiQg9YE2JKBRO0CYJyShn7w/7QJNjIhev0wWswX27u3im1//OiY6U3/if/wn8XN//I/hjRtv41Of/TQmWxtomZAklJ/AUPbdpfnc1DqhpivNpn1SYOsviHWdeEAxkWAfUs5WrSQJ306sIik7ifAmKVWRqHxCiHlMLmvzOrbMVhdZ7ElmW5KrEcCtEAJCIIo6wYXkmg73FdL262IT+1outmWq2MUW1JiwBHxOlacTFw7IorF8OUYR43A+VnTuO2Y2rbeKQEWgIlARqAhUBCoCFYGKwMcIgfAxyqWmUhGoCFQE7kegaioCFYGKQEWgIvAxQ6B75LueFumnyABZarVWbfWzjuVxsrpQeVAMqfNVHjDn5ge+nfusJiizfWD/dUOyi1G057FLv7uTF+2Ay32oECRVf+sX+f5+F3OzfSeaz01Vfjhvu6QH/JC4ndVrtzPTlc4cgO06WakvVUkEB4popLM1Sda1vc8aWmFA0J01IQNIovtT/M4NBoM+PvOZz+CLP/ADqj+N0WgI0tYAAZBECIoBnS8lrYzUJ3r9Pga9QqYuFyb4WpF8LUiKFCxEB1nau7u7ePnll/GNb3xD9Svla5VFuDoX5OKZoLgBJt2sPz4+xt7eHo5PjiFuLxNm/nrcKAKo12uynfOy/UBEmuVEPjdv3oTfkn39tdfwyisv48UXX4S/kvqll17C66++hueeex5f+9rX8HWRX8899008L2L65s1beP311+F6ejqFMU0iZrEqWnZek0nC1kShFJRVEvlnO0sxlaf9VCXZJI/nWgobqO3Kkty2lE7e5KKz4qKEGOA97wvzzc1NmPiWA6L0ITIbF1/N0yadF4v2QLk4t3ZVpzwG5L5MgZVvXstSfi2gNkmQVFu9nKPj5S6sJX23rhX5Kj/FN/FLtpgvp9g7vIPj6R7u7t7End13cHB0FyezA0Ve4PT0WGT7XISkz9QqvsIljVoQiq5dYZdn1XzMZJ0MiyLn4fUcHTlewmg41pnooc35ZqMcEfItSyW6GBkrAtSffJEohSCJIIkMyrERxg2MsVTIRfGzvzvKUYtB0pkIIPTRFx5ahT4P/urk5WxmLYI+P/bxW9FNv0EKEE4LyRw+297fXq+PQX+EwWCMKCJ5qTPe35rkvU6ncxzd3cV4MMKVp5/C5KlHEa4MsZgQ6GnPTPxqciq3oLxakew+n25DOabFAvQeef/FKL976xb++T/7Z/gH//Af4v/5X/2/8I3nn8Mzn/k0fvTHvoLHRFBH/Uzwi8lJi06aQiF1UWuh6u7KqKqzXmvtykHKfHnNnQCyy+62aVHOoNtFPJ6Uq+vs3N3k4xxk5QggAyhJUnqvFVWW3WjpSZEvpZ/r9Vs3r3UhGKWVr+axzpJSieN61bQ6i3W5oRtZnEqlOGfG620ZnunV1iqS13mmSyj+HitS+kkdi6p6ffgI1IgVgYpARaAiUBGoCFQEKgIfGgLhQ4tUA1UEKgIVgYpAReBDRqCGqwhUBCoCH0cEygPgklk6e1AMPSguD5zVggtJ6YKEgC6LHxlnWfPDd1i6HLq6hPOEAMlvWbAqTrHEdMYrpSqyxFTzARelK0Iyzw0Q324hH+zrvIo4sm2K2DyL1Naogu1MXJTamsvSWWIt04trxloxLpCl6xKzEApuXxBoVhnpUotwXuWm7oWL6PTFFqvS5ZA0nKSTdAaqNSvkiRiCJIKqZQSSiD31oVGTShaRGq1FRJPfuhTPAVIEi3TO2V8B/ZpIWZPAmYwV4fruu+/CRK9JmSAyJsaInkjlEKN4tSX89vB8PhO+LQgVpWdbpXZGIEkLE2yuTf6+9MILmdR9XqSW53r22Wdhee6b34Tn/Z3f/m189atfxTdFRj8vMthfT+3f9esx+7z51ls4mZ44fc0LaAl5Lv/eXefnftKahLzGlVCxVDdBq4Uaa6Kek5VNWtXSyK+VJNl1l1dn6foXa1tS+MCTa8iVcWq0B84pBv0MkF5BdZe158p7kmCS9Ew6vfZIhgpHdNjJElAKJEFaFJNF8gCwpidcknBoV2//kgnLdoHZ4lhylGX/6A7u7d3Cvf3b2D+8KyL4Ho6O9rDQnlLr0TRGJuOb32iWf9NEtMqz7fLXcgDPZ1ErVynbLES0HosApsZHozFIyiAoJlD81ZXOdlAhVzuk+OrKTsHVThLjoOEcw21LDAEh50npVx5ac5KnI7WLOUzyRtn0ReDKCkFB/MZ2DAFLEa8yBRS/FUnsdc/kM1/OM/nr3+l8fHiAmc7bQmRxWiofRiQ2mIlMH07GIoD7oPCaHR1iqT/cngDbIywHwCIukd/6VU4UXuaBXVP9oDmNRNYpbFphdffuXbz99g19Fl7Giy++hN/RZ+HFl15EX6TvT/2hP4jheKT5lTItRKtYCQR5LhmJpHHNoctdjedq7SaDtd5603jLWyrbFCk6ad3ViK9W57SLb7Vx90StlAvjqTUt/Q9J4FF7WM7bMrPignge+7suA7bvxPO7fV5r2cVM987HNUlpoHRKjVXxmMXdri5t3x1XomaZBWf+JHObJErp6tKr94pAReDDQ6BGqghUBCoCFYGKQEXgw0UgfLjharSKQEWgIlARqAhUBCoCHwoCNUhF4HcVAmR5IEy6zo/CAQZdEjI/PMal4gfQnVwa+kDdB/la1zlT8wMEvkXxg/kiWoeehLuNS4V03EvKS92LfranuBbHLHLJ/H27XlsnNi7tNsd034/uPafF/VJrAerYVtXZ5fRJgmTR2cxSeu9z7/Ivvo5tsZNri9tKbFV19uoqKY9b1Du/NLd1QcQUWeKSpW7bpUKlTF5BKlI4yjOJVEqZAAKkyuO0fwxoej20ImHMvUSdgyY2aJoGxec8H+saEbr++mKTlru7u/jG17+Of/kv/yV+53d+G2+99SYORYLlt2uVRwhEv9+H33S9dvUaJuMJ+k1P0LdY5jcboVyUpCcGcttEkcm2Gzdu5Dd5Xd+6eRO3b9/C3t4uDvYPcHR4hJOTExwdHcG2IZjcC7BvX2vZ39vHN0QS/7YI4tu3byMJR6+5FQYmoU1UD4fDvEYlg1a4eNxxSCqPkkvplzZWxbHs47oVqWVxm7SfBfJ3XQQqJHU/v0z0WrUU5iQxHA2yj+PYKkhHEuUPQBJZBxWtRQtyCupA++bDAI0XDEhmvW8ks6/uCCGqHaUOqrNGuiA/Qhp4C7zfjt1q7xbLGZYiN2NMmLcnCM0SCHNMZ/sigm/j7RtviATez0QxciH8x1gu5Oe66fc0h7S0QVLoIu6dC2EMvSchBDTaP1I6LcvnLYhEtZ6kUkzKaaE4SlfjGS/p7Q8V1xZStsKJpObXGhUXKrYnCZIKALSyiTrPCoWpztP0+Bi9Xh9bO1cwGI/RHwzy2/GU/8n0FMeHhziVTdK+DXo9+HMy6PcxlB0Vf+/uPezfu4eTg31IlmAdAAAQAElEQVTMT08wn51me32SQBHiaOeIARgMetjf38Ps5BhejL+aOTFgqXPYKrek+RIUUW3PISMknTWSMCat7G7duomXXn4ZR8rnD/zYj+Gn//BP4z/9T/93+DN/5s/g0UcfFU5L+RS8ZQ6vvdV6FQKkYysR5SyV7r6SbkVIjau3qtQ6v0hmf7LUxi8oX7L0bUkW/POcyrvbE1loWHeNA7ZB/p3LMxHmloVI9pJPycP+nWQMrEYpJPOaunH7ua1DosgsRrpnnWrI3pXFuk66Pll8ShzNtjaXbW1n8XhXFxP7UeGNJzVUxHYWwP0unttFyhhqqQhUBCoCFYFvH4HqWRGoCFQEKgIfAQL+v9qPIGwNWRGoCFQEKgIVgYpARaAiUBH4dhH4ePslP31fpUj64W/pkARJdc4fZKuTH2r7gbnbpMeR7fyQHauS9PS4k5XqrOr0rs+UapDMcdTMF1n6FPFgAQh8C0L52d61JYSIKDKFdBzcV0iCLHJ5kOz01NC5UHOQBEnpH36RZXx9zWTRkcz+YUVShMCzQGf22cbq8zHyvO2RhwnJHJ8s9WU7kujmxgMKWfxMMnk46bwUWdELGjeujhEYIOvMJrif8jlo5VZsNQDrpUCrOCZDkkhPhZCekqA9CjgvCRQevaGIrkZkneL5625bEVwxRDT9HmLTwOdxIZIGiuU5PB6USV8+tosh4OY77+A3fv3X8f/91/8at2/dgolZ+yURQDrUcF5x7XzkMeWYRDbGoLmaCFKZSUcSi/lcHYiQEzmtvJiAyIAYAhzLRJjJN9dZVrFNJOW1y/vevV0R07+TyWKTrVJpDqLVnPYJgbkfNB+DRjVJjIovIcsYSaWvyQWmmgjBhrJdXSRFysWs9360Wm9arSGEEmNlmquktbhBEiEWgQopW9WazHdAMXQrbd09r3O2RK3VsaFYIUTY03HbZau1tQghZIFGHEZmCmUr6xuNWaJGA1JL+UDjyPgGBgTFPJ2e4Ph4H71B0OAcJ9M97B3cxvHJntYLzBenGI9HIq+HIAMoH2rexmeiaYSWQmpi42FREAThoQnVTGdiVdR69vb2RIwOYWLeowAVgPBboQudx1axQKIR8ZrXmnFOUsmOIk/Vb3U+LUvhYHMLViXJzOuKsZFPgGN4KKUWIQY3taYZTnXOTcBORUbeE+F773AfS52LrSs72L52FeOtLfSGQzjnoDnv3byNg3fvwfz49ngCLhcIaNH0IwbjPjZGPWwqr/mdOzgx6Zs0BxaQCmLWERZAbKMkgEFnnQELEotILAWOSeHkhUjPoDHNeePmLeweHGBjaxOf/dzvwxe++AP4oS9/GUHj/aaH648+hl6I6DcNIigBFB2eNGliMsDFOLWKF2QLEC4kCzZac9IuZkkeKWL7TnJeRZ3v1vtzZj1JkEXyoG6tsPaYwkIj2tultEC/38doNNL+D4RrAMmsJ4mgNSEXqm0JsolZejoLeVx2fts8aB0WoPhDJcifwtEqn4FuKSRBUhbr13nffgBBEi45bwgbdxgACVcSY3emoDW1IrWXaIWzt02GAEoM5OI2QfkCRC0VgYpARaAiUBGoCHw7CFSfikBF4KNCQP+n+1GFrnErAhWBikBFoCJQEagIVAQqAv9uIeAHxOsPpC+v3g+d14X84A+MyQfbkgTJy1N9R33n6ABd7fZ3TTTRB52XpMgNOawudbsWBEoWkmraLsm2SCuSxHNY4ELdJDLNNuq952U/21ruM9Qh8HjSHBfmkV7BYfHYfX4rBcmcr6qVplTFPa3GmJVaDag/MQSY4KCJEYkpZL991xehMuj1EHIwWYvEIIkYI2IIcB5NaBQBMAm8FNkFsTnLxTyPJRE8frPRX9P8yquv4OBgHzAZJnI3ENlvIVuTu47lGAoPKEYSKWsdlPjtWzdhsqjXaxDk2IhgaURmOWfnQhImepciBpPsnftccVthaN1yUYilVjH9NbmvvfZqJoEpUstzxRjgtn21SsC5STzmftYrbtJ6HNN1Uj+PS2cbtzvpxrr+ea3Qiqt0UaQ7V61XfEEns9KHiuZYai1lbs2muT1Hq9qiSv6KBaKLK4Uczy+NwALdLSEExLyPUftbhNRehgiSAIoQAS4Z0/lM27HEfD7VPgCTyUgyVpxwRtTO5gtYFsJcp62QX8uEqHMSGODQQbdOYgxwG1qjZ/S65iJde00PUfmR0ibIr6xPTbQ6h95Xn5dunfaDirEA5LMSsrQdCyrGcalz0NnbP/vILudnP2Ots2ybvs5/XwRvf6i1bm5iU4TvYDDEeDIBtR6f3dPpNJ+n6ckUVLDjwyPs7e9jPB5ja2sbg36jz8cMx0f72N27i+PjIwwGAwz6AwSd5cFghNPTGdrpKSCymiEiMuZj4xyUdr5aJwuCDKA03vsTzf0bv/Vb+Pv/8B/g//Kf/+f4v/6t/xu+8dxz+a3fZz71DB595BH0/bmRPYVbEOtpb0ujOUiim4N0VBmuXR6zQDOSBHlZFMn5ZDmPVXyQy3rbCrKLAagFUveVBJ3LdcGlcjEWNVrmbLVnZGnP53NMhacJbcA2glL7Qmocamed9RJf0ku9uqTQOOlatjpwcs1jJEGtM+pchhBBlr6qPO7cLM7FtZUkEbQmXCqOabG6s3W7SkWgIlARqAhUBCoCFYGKwLeIQDX/SBEIH2n0GrwiUBGoCFQEKgIVgYpARaAi8HsOgbB6cMy8MrLUfhic8gP+rL5wI4sNWeoLg5c6fphsuaD+AH4X7L+DTjd3V18ORX6wNVz2++7013MjmCclyCIA4ZL3SreyRjEEUspE93IVfWlfvstNquKjRr7IEpcstZWdBcnVrCIjNEBS9/PLPVLEhgKvz+u2xWSEJYkgSSuSzd4+a57DNTUDqbsEEnFEItla9EROmWylHJLj63zaPrfdd0xJkE8IRFCtKyfa2ZiMuXfvLl5+6SU8+7Wv5d/R66+JfunFF/HKKy/jheefh3+H7ze+/iz8tdHFpvwu32ef/RosL774Ak6nJyJStE7N57WYADSxYoGKdSbE8lpzbknk40Jkpd8cTmD+g/wm8UsvvgTnZPLOeTph10nkdBJGSf4kFVUjajumiUPH95hFI3ncN1taty72We937eKX7Jal6FupJVnjW8pIdy2vdblYwLXjWq/lwCkyEAz6mSIxFiTzcL6tpiGto+wteURt+YgADCKyLKT7AZkEzW1mwwTqLCg9HYokmc8WODw4wqFIzsV8qdEgnJciRndEBm+J9NxArz/EbLbUni1Edp5iuWgRNY/59iQS0pEtENYmcZf+iuhMuLZ5fw4PDhRnnN8EZc6l5Fawci5JORVJOUvfckQ1Sp39QvGD1k/FAQjHUAq5TnLObbgQIdsjl1YkcbuYw/8wIPpz0PTQlwyafv5cBK1nXyTv7u5ePmPR/6hBMtqcYLS1gWY4QKu9CTEo11YE8RGOjg9wmhaYDXqYiwBOzQC9MMSoN/KitOc6A2yRJEsJlENQjmcicjgoaZPMSYkfHBzi1ddfx6OPXccPfPEH8aUf+iGMNzbx67/xG6Dm3tnZxkjktUllyN74BxLaZRHVhBaneQmfKYv7pPSAmqXGquSecll1VVlD2RWMSbeLaFB6qrKo0mXcLWrmq7S78a5G9iNLP9toTtcWrJWVyZqmNEkiaG+C9hLQ2oSXQoAseaIrVmYpcwGuLVChzofbBEOR/NnXiGtBCVB6OqZtUYp0oCBF0h+p1KfzUI1OpF6/unV19fpYbVcEKgIVgYpARaAiUBGoCFQEvtcIhO91Au8zfx2uCFQEKgIVgYpARaAiUBGoCHzMENADfj2UdlKknha7cSZd3w+V9RB5ZedhknqGXOSsD8IX3qfI6oIFSZC8oHOHvF9n/bcrH/ShNnn/vA/ztd7y7eb0/n6rXEwOgCAtQbWFcqfaesi/tjdSrh74n7VEIOQAsqWVa9Ltq8ctZYhktjVxQaotNS1qa0Ctcj1s7Z1+PS3rziRnqPlEuil7QMGVibS6d07SIWgoRpAUcbdAK+LRZJMJIn/97GK5xFJkXasaipUkQSRJjAG5DgFuUzqsCkncuXMHL4r0NcFrUvcb3/gGnn/um5LnMgH89a9/HV/9nd/BV7/6O/Dv6nX97LNfxde//jW8/vprmE5PAOXpef3W8FLzk04YmcBSwnk2rTDX7jvnJB+3bUkQMcT8ldQ33n67vJGs/G0HIYFVWYUFyazJpI+IZ9tZVYR5nFQNiepsnG/G1J9zS8r5tSLzkuZKysdiYtHyoHk97rV24nlNpHvNHitrJMCgKyBk7EtbSnQlrdZkH8/T9T2uNFQphnKHNz3XVhFkkQRagVQYL5GGEcu5orSuoTZ1FizAaCTSszcU+TvCYDAGQ5N9Tf4KOkUK6gMmM6m8LEl4LEWymmh1u9VZ89u0p9NTxRshiniFPEuuQOoaJEhqSJKQi7sAc7u7kZrTAs8mrYyoPkl4SSb1LaJdAemwKsl7pfOVlJ8mRT7zIrsXp3MsZ3MkEbHLxRJ+09mfiRAj+qMRhuMRRhsb2Lp2FRtXdrDQOhftAnsH+7i3u4uDw2NMRYafNn0cLqi4EXHZIE2X6A/7CCO1+8ottMpvCQo4E77+aumgfKII+CAxprdvv4tvfP0b+NpXn8WGSN+f/sM/jT/35/48fuEXfiG/jc1QzoXPWKs4XovQQib44Rag9HLL58pn3BBQfhrJF1nsSNcrOcOb8rXI1DrlBYu1sic1JoH6lpTHNKVt0ZULnU55VrfCP0F/VmYprRrZ4mJ8al/LcEDUuWlE1tu6tVJ5eF1JtaJlb9cezx3dNKS7L/qmWZWrmvaz2Nax8lkwnrZaOXmsdAnbggR0rQv981C6zharQkqpNllqNetVEagIVAQqAhWBikBFoCJQEfjYIBA+NpnURCoC9yFQFRWBikBFoCJQEagIVAQ+Zggc66HyKqXuYTbpB78EKUEnnZHs/QBbXVJjK1FXvER5hC2tu+8r3Xw2dNvi9ndbHjTvg3TOy/rLYr3FeteduL8unf79avus25AUtsJdyvKwnmoRZAAlIRMklO78yjthsmK1V91IF5u8aO9xj3XmHiYJskhQbSGpRJSFDJNJB4vbko7UKXFk46APEJJwzlnUNomR2Q2U0ooJW4/NQMReRNNEnBwfZzHZ5d8nO5vPkL9aWWtVqJxbT3ZRPo7RKj+S6PV6IgEHitHkNQWN9/siuIIxJGx3cnIMv0F5ejoVESaqTL5BvkmxWxHMC821FCEIFX+9s30sJqts0zSNyMdlfvvSOo9ZSObluW2bGAMu5tbAOpPK79x8B63mS8ITBOSKEKi6CFaFq9p2JBEkJM/tiPM2DEuCbXVzL0vK87S5LVfV5eraJFcxir/uAPMdXsuZKNfUCTSurdcWas0yloPHpNalAWndt5R1ttZozH7K0T2ZKZzmUF8N22aDfEtQWrJSJxFEQBMGePTKdTz+6FPY2riKXhyjkyINyAAAEABJREFU39tAEim8v3+kPT3WfrYY+CuTRUwOhkPhHWHMGoZ8NgjN3yoXE60SY97rNZjNTjHVuRgOB/LxviWY7PTZWy5TzhFKKGaCr8nny/kqbVgUVnW6T6xfirRlCAjyJRU7AdYtBV7S2gDKD04Ms9MTtMs5+v0e+oMBTk+mOD45kUyV3zSfuYXyfuT6Y3js8cdh4leeaHTuPUcU+Zh/L/Cgj9QQN969hXdu3cHe3jHevbmPozunON2dIx0npJM59u/tYvPqNnpXJsAwwqSt7qoddSnCea58FqCIZmgNM5HQX/udZ/HL/+RX8ezXVP/yL+Nrqo+PjvE/+tzvx5/7838eV0RAG2dHCMFr04LdUaULWrb2VXrpfLb8GfGElK1UahZvkrlN0mpJqS/i3umwZlt0JO/TJScAAhaNQ6XEywPqaRtklJQkKTtdWamb7VStLoK0BNUBgNtFWvm2OmOA+tB+A3m/oX6JQeTiyiI9FMs6Z6GdcfNM7HOfCMFs61xtmeOscpfOKov9SCo8AV32wVohpVzr12ZFoCJQEagIVAQqAhWBikBF4OOCgP8v++OSS82jIlARqAicI1BbFYGKQEWgIlAR+F2DAPVMmHpqbFHS+ekw4a/rpLq+/AB5Xaz7VqXzX/e7rLvcX7d9rzZZMiUJ8qK8l5/HPGdXu92JdQ8Sj1/WP0h32eZhfT/ot3icpEigvAGqtSVqluf41PC5kPprkETDogA0tLoK4WA/RZSj87JY77oTm5d2IQRLkBJNKaATczFuK6JdJMWm9M/n0IB8mMXtEjvlPmk91AZA5JLH3dIEJEWPaCBBYX0DgsjVyXiCjckGhgMReCFAZogi6Zp+Ay0drQgweWQyrCPk3Lfk+Fq/1z0XkXsi8mwpUjdovihC1jbL5dKV4lJ1yjH7IszcG/T7iCHABHAru0bEl3WNyOY2LTGdijRezLVHSb7nVxfTGrdnsxkWC80j8rVpAjz3fG5iry8ybhe3b9/G4eEhguayD8mcD0l3c3ySWZcVupFrfa1RRqD1Z6KcNJ+WqrhErmXQ1XKXznrKL6kNWIe1QsX1KKXLfrr1RC422pcoLKh+klOSna58fHI7t+R0VrvtbW3zfvl333pP1MP6xNlXgbynSbmfSzljnnNjsomd7WsY9CbY3z3BYkqkhc5C28d4sIXNzSu4fv0pbO3sZKL05VdewRtvvZnnzXu3wnguktcym01xqn004es3f5PI/pOjo6zb2twEWuWunKjKVxKhZ8LW+zmXbRbtpYlYrynJthPbtbJvRQBa5/rCeuGoyl+13BxeiLmvpvzmpzMsRABHnbfN7S0MNyYYicweTibojYboS3oitmfLBY61Bv8e3iOdo6P9QxxLZsdT+GuXQwzYnx5jqThTHcP93QXC8RDbRxt4Ol3D4N4Cp3fu4fpjV/DEZ5/E8FGtuxdA5U0s9WeBFFpw0CD0ezCJD+Xci300TQ/HInxfeP5FtDrj/80//P/g137t17C/t4dGWMegz48+o60XqPPi9SfVFoSIIP8Ye6B0OCsESR3plKVTG8OunetEwJI7ap/VbtvfNXKsEAIsJNH9sS8RzvqkRtYELtSNKa/Z8ycktZPumlqe6ZJA/Shy3xK0vhgjer2+jeEz0y4TrDv3y0PnMQkoBGA8iFw8r8+Oxe2gtTT6DFrczrqodcjHmdnOP3c68bgDkauA7ljUTao7UbNeHwYCNUZFoCJQEagIVAQqAhWBisCHjkD40CPWgBWBikBFoCJQEfgOEajuFYGKQEXg445A92B49TRb6eqJsDrWW/T0HaR0kiBRSyo9YvbDfFtbJ1HzoVeOsxq93Hbfsho+i93purob/3Zr0pk/3Lubp6vXLa2zrOsutz1uuaz/VvqkctQFy8rxPKbIDA0YdgvchogDdc5tpNDlfifqZky7utO7tu6CKJYiSiU6QO2UCTi1V+fB+x8CRaJAQpAXxWMk0ZW0FsPtC3qRWzYt0T2r/KQIFEmjWj1AN+b5pFMniYA1wRRCQNaLzIomQUywqPbbmq2IpoVIOajYzkSjAAAVyzksRNaaeCUpXZCVMwBMmNjvXOZ5zKSvrUz8Ok6Un3UmVg4ODvDCC8/jxo0bOD4+zgS0YzsGSdhmoZw9b85FRJ7rRuSQ6yR8F9KZDNrb3c1x+v2e5r14JeEIEC4kQRZxPh5LIumcvyX3s72tvbZOID+slQSqp1C6pyzZV7GSiO1WOCa1SVsh20KFDCKzelmi8GeIcClTEtS4dcx7FEBaJ4GE2VI3zadLKtD2Kxuo1uDZ5fmTMLLALKxIuCCbwUDE5eYOHr12HU9e/wQ2Rjto543Iyh6uXrmOdkkcHZ2InJ+hGUj3yBWE6M9P0j4vMF/MYNLXpL7ncFpU/LZdyneBw4N9JLUn4xFCUKzjI5yenoq8W2hPW8VoQf9hgPcxxKg6WpNzJzW6EvtnpUZzLb19jNdi2SrmEq070hsSfSwAtUnCZSFieXoyVb6nYAAake9BZ934Qib+2udWdZS+NxzIJuBIZ3EhQrgRsQoSU+V+IIL2SATxQhMsdLSP96Z499XbuPfCO9h9+Sbao1NcuXYVT3/uGQwe3wFHAYzKQJPqOKgdkUIQSsBC+Z4o5r/5rX+Lv/N3/t/Y3d3DH/yDfwg/8ANfxNtv3cBP/NhP4sf/wI9jMh4LzzZjFkKEc/YanVOr0JalYhmHufJtlZvU+mkDeM+Txty3kJRbEfcvC9mNUUPMttldE+ZaWqDoSaopWfU9j21KLQcApMdLTTL3Pa7Mcn6gWnKyrhPkogHZawhej2WpfU55bUQQhqRwtE5Gne953cXt6iQsSk5YFbLMgUt1F8NmbvtcZU/ZubbOkvWeW4buawa1ymW70qr3ikBF4NtFoPpVBCoCFYGKQEWgIvDRIBA+mrA1akWgIlARqAhUBCoCFYFvC4HqVBH4eCMwBvQYGS56Fgw/n3adHwjrKbBrj1laEUGui3Repbd+l9t690Lb8bKUx+cXxt6vk/2c3PsZaryzda3u2cPzrq/H6lI7U4uayud8zP0PV8j78fJ894mnXTP1uFU42yXk4qyz6GZIvG95QOs4W9sqjmNYyni5e8g6i8ApSt1Jj6jhoBKTAtlGcc9rUTaZkNOobPz1sGVO+T3gKiFXcbtxKcmiI3m2OkUE6LtEsT0nSZjsiiLYoJJJFM1PtU38nhFK7scAE16tAGl1XhVFZ1r52lhi3VKknskP5+z+QqTTYmECroWmElG1zOK5jY3cZJoQgmIrhxjKXzlN8po8jCEgigS9ffsWXnv9Ndy8eTMTwfZfivhdiIg2WUxS8VcCh2yRlGOQ3rYxROzt7+Pdd99Fv9eHLGV16RIm2gq4giygYt918Zos1mkWWVCiVnbSgSk93YWOdJo+t3VTXOuUl/SOYYGwlreGPSZRAiEQpMVYUMPSd6Gh/pq4J2ddMtDeylgRZC+N9zpXMlI4D0lkJwvrLbZslYPrYt9KnfJ+9HoDjAYTPCLC98rWo9icXMFouIVBTz/Y0EDwYqlb1L5tbm0gNpRfC1IiGjNq0qi1BNXUmlUhhiBCdp7fxHZ/Mhkjaf75bKZ4bc4syTaB8NkLgTgrJMgAklIVCSEghJiFLDoiABKFyfk5x5TfYKX0RVJSM0uC3zCfzU41d0ZB/dP8tq1JYb8d7K+ENjntOGSAPxcWnz96fp1PCIOoczUeb6EXh+ijh55I4Hb/GFeaMa5Jf+36Y7j2fU9j69OPI2z0gR7Ras9aJUNGgI1yiMIjYHo6xzvv3MaNm7dxV+f2tTfexKFI5z/+x38eP/ETP4kf+eEfxieefhr9fh95RYoRtH5d8vfCylYnj0pJykoiM0A69dAVqc98SIJkN7RWW2fBatxtSSrzKHHFUB8stfTWYa3kfVUC99WdoedVCLsqava0Kjfuu3kegCT8xyEUGkH74dr/WOTWrdtnP2u6OeWBhxVSkVYC1Z3Peu3PrPOz2IZknpN0PgneyzyGsoLsq3a9KgIVgYpAReBDQ6AGqghUBCoCFYGPEIHwEcauoSsCFYGKQEWgIlARqAhUBCoC3wICv7tMk0gzPR3WU+HyeNgPhrsVuG0ywUSWH2RTAxY9SVfr/LLdZR2ZLc+N3NIUD9B65H0lz/EAK5J63s37Rjr7rtYCL9komaxxbcmdB97I++M/0HBNSX4LPmYGVr5rzZXGcc7F4+vZnq9P5jbLG5W0HcXKqk5kAbc16GZuk1kDUrUuD3QxXVtddC0yySBSDGgVosSH51tJZ1t09lqTVew1TW4qU3knmKBwfIsjhxjQ6/czqVXOX0IMIqMEQNQYVKy3vQIoH+UknRaiNuCv5iXLpK1yNnF7dHQkAusUs/ksk32n81NYN8sk31J+iqH4Js+KpzOxACaxPJffyvS8w+EQTzzxhHLsYXpykslfx/E8ndjeKVmapnEFk8cmh42t825FTNv/RCRajFHzBNkxQ6hUctt1q8+pfSyAxnF/8ViRMkYW8qfoktansA5Whld3r88CyBxdyZqsSHlvcgwNWp/biqNLGl1UztlW82lRSeSrtGfzdfbWKYNS+a4ASetqhYH3yHZWZ8kT2doNabTkPK4uRZoyBRHmI4xHW9jauIJhf4LpdIHFvEXT60saMCQEkb/AsrSVZhOJXi+iaSKCzhEDhTkR1Tbh6ly8V71eD0m5OYMYI2IIAHVJomyxKjkntUkNyEDpqQeQvE+kyDFtQ1JGjqkaK8k6Zry937PpKVw3Wg9DxHy+1Nmdw+fPubm2+Nyd6gwvla9tW0Ar1llW2NBvMBiNMBiMEdFDXwT5JPQwEan76MYWnvzEJ/D47/s0tj7zBHhtAhlAhkhM0PYAjMouYna6xL17B3j39l3s7h3guedfQH84wuHJMW6/ewf/nojfP/kn/gQef/xx2TNz9qRqSdLnz/kqGKBRr991YEDQulyTRIwBDAHnhbmZ88gt9wmSuXfxdq5LctClYesI/4EnlVjvcQ2CJKAL62XVl2lev2vSSiJXss013ZDoIt1RQ5dj2weQjl4LQRJhtS7/bDAJ7DxIAiBIohSutYvmQff27PPlPSqztQ64Ms45qE+u4qnOQ12dO/VWEagIVAQqAhWBisCHh0CNVBGoCHzUCPj/rD/qOWr8ikBFoCJQEagIVAQqAhWBisDvDQSOtQw/N/aDZD+c18Pi7qGxRs4ukiLKFjAJ7HEQIPMNXbHeAqk73cNq25EfwPAhAez/kKELattZLii/zQ754HzJB+uxNg/5/jZr5rm57kLe708SurJtd/NaLZnk6JRdLWOSmYAgCRey1G7fLz4YEPlRao8HkWSui5zrHaYToMRMOk8mKFwrSo6T8vkSIZWW6rsuxIXu6Ipt7NfK3+QTRdL1Rn2EGGCCywRSL0bAX58qosu2zsTit3lNgDkGlJDjerxd2QEUOXiKN958Ezdv3cpfk2uC+ETErb/C+c6dOzhW2zE8l2uoiBgAABAASURBVEleCMx2ucBcxNpChHH+DOjzkiRue7Wbm5v43Oc+h89//vMivq6LrGtx9+5dzTVVzv7aYJF1JjflE0KApVV7rnjz+Vxk5Vx2c2GSMvmVtHYaay1KkDkFiGsHlL/7rdbj2nNjVUiCZO4lDypvZJGKQS1mAYrNeY1c7GM3kiAJ5wiX3CaklH9CKyNdOVelJ32AyTrbF7EtNHVnm4qtnFqt2bhJkcehviVpva3wSeqnrpa9omhOmSokoHkYpJKI9IW/81gEcAgNlotWYZSNLu/J4eEhDkXyMwY0vQatovhseB4SMLRQcVvR0TQRjYjeEBullnB4eITRaIKhiM1WWFPzRo1FnTs15ZmQ3yImYFSh/NVU23dHlCj/Fqol8EQaSmo7l6Sxpc4vQYTYQ5SQAbTofJCES6u4PntJdU/k72C0gdAX2b25gc3NLYzHE4yU42S8gdFgiKSYfivYZ3imc9WTrtVcpwudL5212fxUpO0ejo9PsBSJ3CBi3B/i6PAA7eYIgyeuoX9tA7Oe8o7KQVdQLkE5JcVphfOdd+/ht//t7+DZZ7+O/qCPX/m1X8Gbb7+FT37yU/jSl77kjyVGIpp7vUZLSNoXf9a9cuicL5HXrZga1EXkuNr3diXGIBrrEDUelIiSUAsotdLIPqT7nWCtJI3LTYaOTRK6JDyzsX5doCHSN/mp0rEC1HetaDo93T2rARAk0RWSa/3SJqnhJDxaiTBQFOPo/XC9sbGBx594AlFnCggrf+ba4/RZUAyy6EjCxXkbK7cB6ayXGGGPSWOtMNDcS+FtXI0FVkW2pHBfdbvKvl3bMbp2rSsCFYGKQEWgIlARqAhUBD4gAtXsu4JA+K7MUiepCFQEKgIVgYpARaAiUBGoCPyeQSDlh8V69A0yIQQiStz3Q2ELVAbDAZp+D9CYdX6Q7boTmcjfD5YpwgVnkvSwmVH/m67aNhaSSCZW9NRaU5a3xB7UljHJHJekcgtZSOJyWc/DY+67Ji/bam7NpWfiWBeg2D3Iz7qHCfRgf108naXodNck5w/skYtj5caFm+eXKLdOTarfdS7V2oacseuoWwzChsJZ/ppSE1Pj0klPqi3RkMiIFt47qF8E6rdaRYu8EWolEU7OOYk8SCLkWhGgbhswAj4CEqL8kcITrsS+FlKj1Jjj6TQ4tSBSicxKD0ABEGJEkkqnEMpEopZiOVePI6glgs6/e3Q82cBARBiUV09+HoohIvqt2hhgTlCrADyHYoYQMBgM0O/35ZJwOj3F/v4Bbr5zCwf7h7n27yt958bN/NXLd+7ew82bt/DWW2/n38W7t7+HRSZRlliYRBMJPBexZpKx0ZwWz0XqTGnipumJ9D3FO++8g1deeQUvvPA8TCrbJ2lNQIJzggpJRK9BdSuMl4rfxIDhcIhGsQkI44AYIqg/ntMS1I6MGqPDqZck2r92IXJtoS1qNYfG5J8vxffUZAAlQfFibBAlbrf6HGYC1V+DLXGeIRBkEfcTtL7kaNIhABoLUXkFtZHT0MpgNUqxccr9VmdJ4c7UjhAVg5pXyYJotcUtdDQQ9MPAtgov+5T3DAgIwfn2VA90RCX59dRGNlH+VJ2URKtICzT9gGuPXsGVaztoehFTEZ/7InT3Dw4ABY4MCLmG6oTYRDcQVDe9nmwaCAbpB2iaYe4nEBtbW6CSVFYIMUmANhnvpUZloXUm7WMigRBA4RNiBJuAJPuWLZb6YzyWsmXQyhMMAUhKZBssQetIWCiWB0+ODtFXXuPJJmJ/jPmSmC01rhgtIFvILEEzYmM0xtbmJjZEDm9duYrx5gT90QBKB/PZVGd/F21ocTI/ERG8j7v3DnAyW6C3NUTYEJ4DxdKHaqGz1OrQ6IIWiaDPGxYLvPrq6/g3/+a38Ev/+Jfw9//B38PzL3wD/4f//V/Cl3/wi3j88cfwqU99At5DRrkpM6+49cmgEmWA8Y3RJDuVs5SaQC2oJT9IiFbnIpngR5Q+ALrLDCQBUH5QKbX16kiX5LeUtFlSWkrdwi7+bCVhhZyHAOea5PCKZWsFSytpVS+1ZlkiB3EgifsJxV4meV6o5Dm03jyH5nEcqVdXkl1rrfZuoZ+/y9z2z6zhaIgYI4I3SHFxJorkCQCQzAIVsrQdv1V+9pNGa05oRf7bJehcyVuXMwUIgGQWqNjGQgb1tJYE+S4VQzl6QNpypZx3add7RaAiUBGoCFQEKgIVgYpAReDjgYD/L/bjkcnFLGqvIlARqAhUBCoCFYGKQEWgIvDxRKDVE2A9+E2qs6welvtBMvPD5AekrQfK1pLlwTJJd9fEfYJk1vmBtR4n5wffVpDnevct2cZ5PEA8buls3H4/IXk2/2VbsoyRpT4f53lz1fKcq2aOR/JC3Y11dq4tRS9s///s/Wm3Jcl1HQjubeZ3flOMmZGRI3LCREhUlyiSIpuD1Oqu+lD9E7r7D3Z97urV1auWVNKiVCJFiSCIMZGZQMYcb76zu9Xe5tffuy8iMgFQQmaAMH++3cyOHTt2bLvdB6Tv8PvaypUreTUGednOjh4mXMbJ1l94ufDf4rAb5L5nAd2RDIkiF31ZyGhH+R8EuKb0XGRs1/NYxbhqy266aAG6iiydXp8bthka6RxtIi76SYK4PLxnpEIgydjr9xFihB2C/KoQJAZawEggmYWUFAiLIo32sAWSDksJtxZaLAI+fPgQPQlqFmWn02kr/D554mmwWCzgr4I+OTnJbwd7zGzm1+Sh+AHKWjrYSlir3p5JQkzSZ8dzJc27u7uDmzdvYDAcYCSBZzDoAwScExXCfshHQtJYc+xxldbmtwIt4NnH69CykMST2y59a9TMNl0cFo5x0Y+kyIqrPOy/DXXk0x65srlQUZjr7dXxoEncMoKScAn5eayWKhEroVElxwfkrh6fGpdtWldyDi4Fr72N2yAERZOfi6jYosQBsggFjZEpC4EyIslP0wKUl+Bm8rwN3I2k2Gv/4wTtX0pkXUrYfPzkPn76yY/w8PFneHL4APPFqe53wnDUQ68fReEatYVbjXGYxWqBWmKr51pK5PTbszdv3kZ/MJKvxVjtMVLiep39aomL9l/XK82vfeCcxTtzokAMQTUqQZ8JXc4W7xvla6vvbcpe1FoDIuOmhbbUfDFQfcByPkMjRbqq+hgopxD7iCFCUyp2o/vQ5NxU0eehEQBnYG7tQ0XsaW+NtA/3JmNc398R9nBwsCdOhliul/CbvKESN+Kh1ro0PagxpEaLdyhGEu87kwm++93vwp+dvb1d/E//7/8JH/3kJ3jv3Xfxnd/5Nm7euK6caqWiPMRv8BqEbt1kG09XRdy6EvkgCdLQCvK8NrtNVQwVz5y+b52prSc1L6FwgIYmk4HnD9s9LkPdHqlC3urRzdP1su62IINdQDLDjW686745bnvdhm1dO5faM95D7lvr3rq0D0mEEODDfp8HkggbEICBzeExJEG2cDz76sZkD7K1Xy7DK8xdW5eWBZJbtlItDBQGCgOFgcJAYaAwUBj4pRgoTr9WBtr/t/xrnaIELwwUBgoDhYHCQGGgMFAYKAz8w2EgZVEi6YGx1rR53uuHyGnTJDdGtb/oJC/9XCXdNvQ4XE+bPU+SiODY23HcNjqb634g7rLzz3XF6Hx+lZJscyDb8lcZa1+S4oaufg4kEJks9TrFbch0cXZreHG54ahTFi5GXVbI53N41kS2Ppt0Lgdv1Tx/17Sf0bZdM9xKWrNL5JLkpsTF4ThGZ5BLV5XWIFFBROR+lRcdF5WkWpJYlbRwqBQAEADJLG4AarXd8OG35ZL2qnQlDHp9WDD14CC/QF0D87iYhSvkg/S9SSCZMRwMcOvWLbzzzjt45ZVXcP36dVy7dk2C7U34b5beuHHjon3r5k0MBkPkt3E13gG7pWzbQPUIIQbdvYS+hGrHvfvaHbx651XsSBDu9So4hPmoLVjKk+SFLbgeiIHGDpVjU/sNRkhIS1nc8+dB3hf+SQJS2nyWkpNyWxDxoNLxmdS+FF4T3GdbEodJYzqIIXiQUoDR+iXNLcFTeTQSBT2//ZV29oUORcxN++c5fWOypdFcDZLGJYmlaujsvJPudZKAuIRF+bnEzfPzM5ydnWI6PZMAP0ctEdaieJAQ5nyS16FYziMpd6LWfW6UqxAUj5pLtkTlm5ZYrM4l3h9KyH+suA9VPlL5CEdH93A2PcTp9Fg4xflihqXETv/jAor7RvPknBYL9CXeM+p+emGCqIbf2k1at8+kdSYbZSD04yDiVKlAKYHqS+ZOcGlqgvyC/FzPkI/LbFNQajy2bPZXZPGo9Wn9qW7QrBvUy1UG1IbGmKOMHANgnUD5redLnB+dYD1f5Hx6COjJcajcx5EY9YL2KtSqMTs7Q316Bt0A5d8ghCRGa6zFiVgGGBFjT6LxPr7znW/jhj4zy9kSr92+g5FEaX9Wrsvmf+wQdN8cNSk36CCpeAHtwbZ44TVpOUk9BEmV3Wmb613puuG2odnaQsY2hq5al41GNstJp5ptWo7fwXZ1yO3KKZPXYCiYnNQrW1tXRSegGCrp0lBw+xuXA1ST3b4k4cP9jfayQRLkJdzfwX4d7Ot613e1VBIyKIyu7Uky8+77QRI+chquoG2LcJ9dC5cVlKMwUBgoDBQGCgOFgcJAYaAw8FIy0P2XxUuZHICSV2GgMFAYKAwUBgoDhYHCQGHgpWHA7zZa2ICe/JIB4eJBsR6h6wF1+1gZwOZ5MTbHix5EX7U9N0BPwXVePoHeRLpabMdwXVlokM7NONuujrhskQTJS8NWjXze7ljGlpsehl+seNv8S9ZfNMcvObRVFbxQOIrxy44kn/F+tr0VqFtvV3qkseXyhRx041waHudb08HtZ9H6dby6NC69LHw5B4thuVQXxQJzKV8HV71X9VCv1pmjfq+HGCKC/CwEhyBvuVJtOcAUZJvGef6e/FWVgHWAt99+G6+//josAFvwtfB79+7d3LY4bNtrr72W2xZ6Y6zQSFRrLM4psAWVRp8N/+1gl0GfG+iIMSCGkAXj8WSMW7dvZYF5NBrBfaAys6Cmsc4pyDfGCJLqVwnk0rZGwqGFYqOx+GcOCNDrFFGN2o1ipQx9StTuthBJEJtD9iRoZt3XRkWTy6RxgNoapNFyFnmqOzxUel3OoZFYvZYga1G2UU7uc2z7GVQuGRpjexaTNZ/jt3BchVe/xxqOvVjMpTXOJfpOJdBOMZ/PsZTwakHYb1zPZjOsV0t47Z636XJoVlqbxfGVgq4VtdYqaqzrBVbrBZq0AsNaWKl9qriHmJ4/wsnpfTw9+kwC8BOczY5xIhH46FylxOflegXznHNaSvzt9zQeglak0ysw7x3A1qhlAtjUtTegPSLdFEoCeU97YN2gWddIEmRFFYLGes+6To1toSjyzTaVjmGfsBGLvU88V/K+MRQPipdUJonAtlMO5tWfj0ZcJX1OmsUKJ08PMT87RyPR2HYp7wgCxNxiAAAQAElEQVSq9xpxJLE8cYVQJTx9+Bhnnz1CczJF1FqY1hKA12iUlJpIKSBIAB4M+/jTP/kj/M63voU7t17F//B//R/wrW9+Azs7E0B3owWgZcJHUl4uO7htdO3tctu+Xd/26eLbdukj0vLctm6Q5/XOdp92pYqNqQ2h9sbzoiCZ6+0VcGnk0Hkw2kN1nZu6C3tR/lTDUKHzMj+AbO0kL+rYHL6/JHPL99DjDBvI1u66YbvhupH0OTbsZVeXthtub8e+umRxs1mE/ZSUzsvRV30draAwUBgoDBQGCgOFgcJAYaAw8HIwEF6ONEoWhYEXMVBshYHCQGGgMFAYKAwUBl5CBjZPe0mie2Cc9HB4Y0Y+3BCyXX3ZduWiTrXdr+L5s+2+eMhsP+N5x9ZCMvvqqufv7eDO36XRel69bttJjd6g8+r6u9J21zu4bTzbts3o7Nul7c+C5LMmiSjtQ/ftsS+qe+CzdtuuQPeAvJyDZOarZQq5Dh0kdUVuu0ayrW+V6oWPbk7XO5Dyd0OB3Z+rmtvli+Au+21DE2rt0l3UecW+CXBha8SPYLP/o85iWZ59M269kqgnNBK9LLI1EiRJZlHNE2QhTG1/Pa2FlBa1upJTyOKq3861GOw53d+VtWJZ6HR7G7bPZ3PMJU4qDVQbIfnw6AhPnz6VeHkuoXEtAbGG41W9Cr1+pbkkmIWQbba3sHAJ5UKTAR8We6tKYxQ3f/ZkJJnHrZZLiaAWJ+u8BnXlM1n0kShcS5w1xBqSeDMUWbGR58h1QPUWuQM+kqoSf7Ug6tOlhoyy6Xpxeo4O4sZcew2eo/PX8jL37TwJOZZiKhm5XMbXctqwyeYkrtYZSb5Jc4RAjMdj+O1Rz3N+dorDw6c4Pj7CfDrFWjzUEmkbv62rdSPVqNdLrFdzrJZzLAULyBaPl7Kt6yVWq5ns55jNjrBcnYJhicEwIPYSGgnE8/Ucx+cneHT4GI+ePsKh5nry9IkE6XNcu34Nw+EAfd1Li9vKGj3VA9uVmodGe9BcaAnw34qtzZHuAeSTJNKSRAxB/ASl2yjXVRaCTbfjZOR+ggBIXvzuZWBuk7IJyZNoYNXvwW/B91UOBgNok8Dc+HOxFEcLiejnZ2f5bV7bosb6LeDVbIGl4LqF4wpEL1ZASFhHCcF94OjkBE8+u4/zJ0do5itgWcNrZ6W7KhHYX1cMHWvdA+/vP/vTP8H/6//5/8CHH34I/+OJ0XAof8C5rnWv5Iq8n5VD5kv3zX22vwhdX1faJ2lvKKKq2jhavyqbs20n8ZLkk1RuOi4LzesGqfy3+q/4tmHsptyv+lFWktnOru5S6E7HMrp2V5IeoczzvFQM/zZzyQtOyACS8JG0hpajRre0gfdS0ljD/R1I5jEks8n9HWwIspNtn9sdyG1byvfI45ThxoWgaqSvquRzu54N5VIYKAwUBgoDhYHCQGGgMFAYeCkYCC9FFiWJwkBhoDDwLAOlXRgoDBQGCgOFgZeQgbFyijEghPaBrx8MGyQlXjA/GIYO2ww9PVbrxaeGwHhRL6lYgvscx3D9WZCtH3lZPuvzee1nY7ptfJ7/L2P3+A6df9d2aZtLw3WDpIsLuM8gKX5+Mex7MXhTsc1wU3pMfnbvtnQC3ZL2oX7u0xwuDZIukK92VMv1ILtBMvfRdokhjvssgjyYAeS6/OSeT5IqCZI5n22NhmS2k5TP5dnm3Abp6vbwvPayDRshjXSPrYLyt0Abq6gGsFguJPKtQP3Yvl6ts9DmHCyoZiddQgioNKYTVeSuva6VKPZsNgNJ9Ve59NwWYlyuLKhJ9IWOKLGMDKp5Nub01MBHH32Ev/rr/4Qf/fhHWbQhmUvn4xieO0ncMfyWcr/qgRrYl9gbY1QN8HytX8uJ87SQ5xiG3/K1o0LrPlsgqttSImgjUc3CnOMn8QMt3qXnUBUkQQ/ewPOQhM4LeEwHC37aSTl+Ut622zdErZ0O0iisIIHT/Z4yl2o3EkSdu3MybFeg/CasRV3DEXxvelq/34q2GG+b3y6mIpPMfzP54OAAN65fx0SicC2R++TkGMcS3Kdn51ivltAtVega5icpiSr2MBwM4Xj9agC/KR4CJSoPFb7B+excOANCg1o/q2aF2WqRkXQbVprjZ/d+jidHT+H6yelJ3lvLxRxpXUMu0I3Kawmej0FzVPA6vJ4QorKHIjfSV+sM37dkq/Iwf6EKYCSgU9I4asUx1uKull8je5JvEzSV2h6bbNMHw7GoPq/Xf7N6Op/h5OxEGu0KPqoQMNb6J6NRFswfP36MI/EVZL9566Z4GMMcz86nmE1nOJ/OUSsuhhUwiqiFsDPCiQTkJw+eYvr4FL06IImXdbMAJJgHicWNxF9SCZIYTYa4+co13H71GjQNQJ2yxxjzfUho4L/NXDdrraZBiGLRcxpoD5Ig2Ta2rr6nXdN1o22nttDVtqQ9msSjmvkkmeORKmUhqevVk2xtHme41xZDmwoun0XQmM5mf/Mqk6sakrQ19JnYyiN36EISJFW7PEnKFi4MJPN4iCVVEQIRo/vbuLXugdHos056LOGDpOK0Y9OGh6QcDFL3TlSpmfOzzVDDQ4WkagOF2EIbT1f1dydVMVSU8+/HQBlVGCgMFAYKA4WBwkBhoDDw35wB/7/l/+ZBS8DCQGGgMFAYKAz81zBQxhYGCgOFgZeaAT0p1pkfBkPPe0ldnkmYpB4a+6kyJIQIePFBEjrV6YfM9k+tv4yk+1rIIcfLD6bdEMi2j7wsHYzqe9G5PfbZfvcZtnel62QbjaRCX4X7nwX5vA951dbF3y67+nY88nLctv1XrycNafn1PIYMV/jsbNt22zrYrgG5sPhgO8lNuy1IZo5CCDBaK7KN7PrakiQAAxeHY140NhWSIJlbJNu6lkNZDOkgSiu1dtm6kyRClNAmcdiiqWM3Eh0XEmlXEn9tgw4LJRZv3dYQOO9OUDk8fIInEsdOJfD5jVG5X8xlv7quYZEtj9Waq1ghhpiFPouL9j87P8eTJ09cxetvvIG33npLouUovw18fHwMxyCZ+104z7aFvCbHw9bhed20n8uzs7Ms3kWtleRF/kHCEOlICb5fuZrFNLdlygaVm5Mk8g+DShn1ASdtUT2fGmebCTeyiGQhq1FvyqKUeWjzSpmnJLHSyPMrKjUeuh/JUD2Xrnd+sikYksQr89JivcVRgpaFdm1AT0J9DEGRNUpjg/IdDAbY3ZlgMhmj16s0do2T02OJmOdYLldqN04HVaiEHvq9PnoShL0nZhI0FTy/NVv1K5xJCE4BqJUPVTpeo1zPp1OQxP7BAW6/chsTzbdarzCX0DrVGP+N4qnu+2rl+WokcdUov3ojzrkdYoDvWQhU8hAtDRwb8lVouLT/SgL2er1UDmvlLigXx/Ig3REkxW00RozLpKvaFlIdtz/ow3+buFK5s7eD4XiEXr8nP8D/aGAxm2kvDvM6BqMh5sslqn5f6x9hZ3cXe/t7ufS4gcT1ajhAGPYx2BljV2tPUpybpQTvdZBWHgHdy+V8Kp5nSBLNGwnAjfIVWQi6V6EKoNyoNZObdYtP8+ukQvA1ryrfZ2ifeX1aFXKZVHsGHkG2sVzvcOnfaGyH58df+HVzKT5JpWw4ISokN22VasnVqWHTyqXrHexi5LZiuQ55PQ/ooOCTIFuELX4A26CDGSQRQoCKvC7vGXOcvAeEtt1or9S5P2k92DrINo7tHbru3FYjlxrnO6FmPp+z5Ti5q1wKA4WB/0YMlDCFgcJAYaAwUBgoDPx6GAi/nrAlamGgMFAYKAwUBgoDhYG/FwNlUGHgpWZgquz0bFjX9iTYVnTND4lVQg+HSeoBdMqwKcNPlI3c2LrY5qB6gJ0yPG6r/5lqsq9sLp+FJlSPTsXMmansHti3pQwe/xyA1r/rxwuP7fk6B9u6eleSORrItrSdbOukyw7ueR7kJX9X45ub5/F8hC3LZqo2jtanLtfbmrQMc9HZVO/sMonOy7natv1da0E6+GWd5MWaSeYOQj+qk1TbUCGbrx2cj+tdmV1t2PLLfcovC14qL/J0SLWVWTtCgymRJKhcSECzOGdfrQQW1Dye1CCdjmnRJEmIyqX2Xy1hdykx7MHDhzg6PsJMQtn9B/fx+PEjPHz4APfv31epvqOj/Kap259+8gl+9rOf4eGDB7m899ln8n+MmcTCXq+X36q8ffs2bt68iV2Ja36j1WIl2d5nbA7nIxP8BuxaAqLNzss5uU4SbrtuAdGCtt94nc2mUBe8ZoOk2l61PVvYHoLthm30JcM1khoPUD/tZ8XCmWKIW+dlfnMpjpLgPFwm90v8S4I2jN2ERnnW0AVB8WIIaPsczyJsgywIa+y2PSkudCgVKFWBGTEEJN0j2ysJiY2ERXPS5qCYSjios4pBom4vo7LoKFujOUKMMF/+RwDz6Rzz2QL1qpEI3EdVDbBeKQYrpFChYUCNAGjOWnOqBzEQVaRWktD4b+YqpgX/vgRkx3XesVehksAaehGJUIyU3+5dyn+pfbhYeN6p5loCyj8wQWEVs4EWl5E0n++9/1GCBVq/Vex/ZKBw8gO0HLguZ2SIr9amLFOdY3ssY4DzCcrJ+WgBiFXMCOpLSFkY1yiMJWBP9nYRJHrHQQ9rNLCIbN6S1ul//HB0fIynwvl8iRD7aNY1xlr7kBUgERg1UTUBq8USS62zSSswKLrGw3DSAVgrx6S5vQiXjXhIeQ2UWwLJDN/bpHEdtNgvOJP6DBUvOD8vRqN5jaQyaa7LoVTV+ai4OJnz6pqdv6ydKeef7U7FUA8ziIsfrU+m9tQmsR0XvQFBe4609RLIfvYyCE2UBV7vi/V6BZfeM+qAhmZgc+R80CbjPvu0NjvoDmjdbhu2OLZLtw3XO+S2/Lt2KQsDhYHCQGHgvxkDJVBhoDBQGCgM/BoZ0H+G/Bqjl9CFgcJAYaAwUBgoDBQGCgOFgV+agd8QRz2Dvsw0XTxwTjb6AbHguh8Yd/AzaA/LUGcu5e8yP3TWmIvSzoLHyuXqab+rludbm/gKAcffhm0vgn2u2pMEKuTx2BwvyudFNjJH24x6UUGQLQACAkmQhA+yLV2/ivaBvR/iQyJNi3TV5blW208S3O5Te7vpdRjZtuH4op2N3aWN17VckgRJV6/A45UxcKXr+fHZT3O6hA67kwRpyKDTfUYjP4t+LvN+IfJta3TN+qNKDcxCim0WkiziKQRsNyyyuHQ8GXVa7EnSKpssrKwkvB5K3PXbtXOJWWfnp/jss5/h3v3PYCH4gcTghxKHDw8P4bd4Lfp+JsH3s3uf4dHjx/nt3kePHuH45MTZZMF3PB5jMByg3+/D4q+/tthCcIxBy0hCk+f2apyzc1gqD4s7WnLOzfkaXj9JLYGw//n5OX7+859djE+aNV2IWuZ7A7mTbMep1GB5AuYyaRLagJaLJCEyidDUxVGIJB+7uGjrmik3ZFXp8dT44Nhqt+M1ULNQRxskewAAEABJREFULu3ptmrqR2e3SW3HTJrXw4OEMAuVuQyEv27aYhdJVFUP5sCiV1KOVLggu04oe3GZ9NlNiDJUEj17vT4GgwF6vZ4E1yDBrMZquZJQuURT2zegXgNVbwhGCaANITN6gxEUXtGBpLwaCbmoa/Q0f35reLnG4eFRFvpPdQ/W6otVpXFDVIM+guZGDIBOUmGERgJovV5mobaWKFyvFqgl4rVYt3W/OatYSdxr5rwmjw+BIKlACe5rlLRLmWEx2TEsMpsnfQCQJDCvFMtfU71YLrD0PBZcIW6UWy3ONRCx30NvNMBgMsx1ablYaW6/mWuslOfp6Yn28ynOJJ5PJZ6fHmtva/0Kima2BBdrRAnAMUVsMlQKxCZd5ayTEJ/KXfPnq+ZoBPXIT3cuuYZc97zoDuWZhK75XKm4MBxXfp/nSxIkL4fn+XImlza0/QojjhMabQDHI20nyBYeQNJFhn2MxvtEcN1QSjAI/chfV9eyLfdrdLZt9eV2Z1fp8R2odnJOGfoN57kEmRUXIJnhvZIn0f9OtPPIV4tKmW8vPMkPmyPltSb1bwy5rUtuMl8VTf3bPhtzKQoDhYHCQGGgMFAY+K9ioAwuDBQGft0M6D/Hft1TlPiFgcJAYaAwUBgoDBQGCgOFgX8YDIy1DNKPhJMejtd6Rtz4ybAeJhMBtruZkPRQunsYbkHreTQa38B2+3Wl6xkSQBrBcQz44bNi+gH0LwL+nsd23C4Et9bU2brS/tt1Ut5CZyPZVXPZ+ZNX7eSmLS+yrZNtKZPOpOU3QsqcmR/H6iDGs48uz5xpq636dsitnu2qY5KtI9mWtnXY9v28eufblgDJDHzBYV/SfnKiAIK0KHS5Zq+72yf214rQaF9cwGKHhmoYIFXM/b1+X8JeT+2AKNFrMJTIJZGukRBiwS6pdNxGcTQ0z+k5HkvItWhLMn+Fs0VWvwlpYcVC7kACHzWAZBZ1d3Z2sL+/l78O+I0338D1Gzey8DvUfI7tuZPmCCGg0vyue562HeHDQhtJLJZLrCT+Oi+XMUblFdBI9LEgbHi84VjO63vf+x4sWNvf/Y7dPPN58RzmxKWRtADHyH4yuK5NBn/eXHcJ5Wy4LRedjmCoqpMk2JWqez0dvC8du82llldSKEO/MzaKVhL/9nPZWJxUO+U55aO6bRY0F4sFDPf1JViaE4u7MRKaNsfWblEoxd/EoazOxXbnARk8dmdnLBF+KCF4jdlshqXE4LwiBvQkFldCjBWoe2WxN4nHleefziTcrjAZ7+Da9ZsAAu7ff4Af//gj3L93Hw8ePoLflPXXK9cSi2MIilfluXZ2d9r9MR7r/kfUzQrz+TR/NfViMVN9LjiXhThq0B/04K+xHo28X+1fw/lrgWgkIq8l7BpNI+VabZcricmz6Xn2IwHvb++N2WwqsVv8zWeYL+fwG/G1uL124zpGOxNoGfJVHOVLfUaG4xF29nYx2dvDcDLGvur7+/t5b0OfqyOJwafK/Wf37+Hp4ydZAIZE4VQ3mIwnwi6q0AeUMBEAJZNArSsghAi4Lk6T7zO0IuWShKDYasovIcYIkm4CmwIvOEjH1T1XLF3lkYQXnyRBUjmEXJLEs4dNybGUj/dMh6R255tyv2bblJ2Py65vu97ZvOWJ9sd1I+kz7dKwn8sMTabw4kKVZ07nGEOA96bhN9FjiAgMig6QRHc4ZlLuScGSyjavRt3mifI1/2pundyqdwlkW47Rrruzb7uWemGgMFAYKAwUBgoDhYHCwK/IQHH/UhgIX8osZZLCQGGgMFAYKAwUBgoDhYHCwD8ABqZagx9aJz0MVjU/B851tzNkVekHzRajTk5OcHR0lN+KtKhmPH36FH570n8b9YkEhMdPHue27cbR4WEe47F+w9Klxa3pdCqRRAKGBTJDIpnFLs9ltEJTo4fahNvOy3CdbG2uK8Ps475tuK+L4bpx5U00DxS6MapenGR+RC4+/GC9NTsWyTwXeVnqkbtsrY/rSQ/m3UrizXDdIIkQ2v9csb2u1/DX/S4W8zyP+4JEE/cZjtWhySJYm4se2aPjCVuHx3iNLjsz2fLU2cjtvDuvtrSPxxuut1ZlsFkHScQQcq7QQb44FtnaUxZwNzkrRheXbPtJZj6omJLDYRGrEXee2761BKhk9UR+tIAkBAlaBkVj45iC34as17U9JYat816p6zr/YwTHsmj7wQcf4M233sQNCbnXrl3D3bt3cf36dbzzzjv48MMP8cGHH+D9D97HG2+8rvYH+Na3vok8ZiP+euydO3eyCDyWoOa5PYfYQYwBQfdNaV5w0+/3sbe3K3Gwwng0wljC285kBwcH1+A+5zQcDmCBstfrKUbUHiLyoWKpz8IPfvADWICsJT6aD/e5NFwnqXkDQox5bAgBUfxA471uqN++hvucb2NOxZn73TawOWxLEvJ8P2zyOPcbbjuG19toL7rP8Bj3uay1nzu4bdS6D0kxV6s1Vss1at2ndhyUnhIFkO+zcmoknhkeZzQaRxJB3Bqqwm/GhuhxDTQSYCPOm+wzGPbQG1So+hHjnREYgOwrQXW9WgLOWzn2QkBfnPWrCruTXbx65y5u3HoFd+6+jg+//k387j/5P+H119/AsD/AY4nAf/s338V/+au/xkc/+jGeqL2QcKxNBmjHxV7AYDzQfGOM9ySWCjv7e9jb38VoMgSV61JzzyzW6nPuN9BdX0i4XdZLrPXjN3sRFE1rYdSq0hqNUFtUXk6xkN9oZyzBdifnNO4PMah6ud5XKQYwVbyT2TnOJT6fSSA+OT3Nv4P9e9ZzSm6GVFz495/floa47fcidvYnuPHaLfSu7WHGhLn2WtI9wlqckkCotM4KRA9MfTCozDb9HmioZKPswcnLhwiBIKl7krB9JN1fkuoPuZ8B0ED4INsxZDsuhIgQwsZPfcFelyCJqPtHqk+ADrKtB0YEBqgla3uqC44XY1CpHhm8txrtB+dlr6D5XLpteN/6d6zhuvu0KCTxRrYxbLOvY5FU7AAfbhvbdS0fchHtultqkJR/u17HMBfU8BAVW6XHZ7tplH+QP1RmQHSrThLOmyTaI2mONmbbbv0ci2Tu6+wMbZtkZ3quzPM/Zy2GwkBhoDBQGCgMFAYKA4WBwsBXy4D+7/JXm8DnzF7MhYHCQGGgMFAYKAwUBgoDhYGXkgELb37Y26J9QJ3rm2xJwg+a9/f3Yezu7mJvby/DbQtdu7s7WRzblei1r77dnR34jcvRcIiRBTDB5cBvcPrhPdrDD9QtLPvNtum5BIwNLA7PZrP8Rp8F41MJGhYzDNctJFuINlx/1sd+fsvTvu6zj0Xqp0+eSnQ9ge2G+7rSdcNtw7EfPHgAf/2v7c7JNte7+I5rX9uOjg6z6OJ5OnvX5/6u7vLs7BRnZ+dwTMO5dphLLLLP6emJfOx3Cvd5zPHxEY4lwHdjzs7O5HOW1+O6/czlUoK6hQtDT/51Xj7oJy/rm7sgXSG1VV197y0auNyGbRY+W5vFhQ0k3KWNcJskTNgvub2xN1lo8b4yJOnKRyM1k892XpJtjiovrGy9kmz2Wq1XWVJ2DgqNsBE7KwmorpOE36Dta48ZrpOtIBK152zb0b68deuWBL7XYfHXgvBoNEQVK8QYMJQoa4HXNtcHg0EbU2Vv0Eev30Ol+XobuH+oPW7fdj5I0Kyxkui3tpCmxXT+QfGT1t44eWhxAkmQQWOaLOqvJMD5K6593z759FP85Cc/wdPDwywcrdXXSIBSSHgu50BSY2swBOT47hQogce+ttsvqD/GCJck5dGeSufi3pOyC57HvZ7DY5zzs+2VBOrO7j6SObbjb4Nkjq/IoHLKINHrVeI7ZnR1i2CQqNpCVyendh4LH0kartaqXUDD/YLCtXMo/rpeYSXBtNev5LtWyITBoI+hUCvnyIDlfInz0ynWixqjwQTT87l8gRB6iBJUB4Mhdnb3cHDtGl6XKPz+++/j3ffexf7ePpaLZf6b0H/7vb/F3/3d3+Hevc/0mX8Ki7pJez5qT1ZCiEQlvofaNzuTiX4XjuB/CDAZS8idjJXPEJ40SSBfLReYT88xl3C7kki8nE/RaP9Qn5ulfhes/Uaz94wgjRYVY44dtPAQCM83HA2U8wQuR2PNpTn6/Z7Ya7DUuk/1++apfj+dTafaL0m/uw9w8/Yt7Bzsoq6A3u4EHPYx1+8N/26BeEiKnaH5iAgIiRJ+BSJsfgjSCKD8SZUXkFfo2sz3yBxBWUEHSV39yVaxOcmrtqT7a2y6LwrbOnRGkiANzZnnVR2aV/Ml3ZukWPaVC0j1bcH2bXR7mGz9lLzOlOHP1WWstp9kHk4yx3bDPobrXnNb316vfQFm3lzfwrM2EIHiXJAXSF0F50mqL683wAfZ9pFbpTq4gRYBaC+piVwXL87NyLbNhfSITaMUhYHCQGGgMFAYKAwUBgoDhYGXhIH2//W+JMmUNAoDLQPlWhgoDBQGCgOFgcJAYeBlZWCqh8A6Lx4Cu25sP6gG/KB5IDHDsJDm0sKXy77sra0vYWOQYftQostQfQOVGRLmcpnbl359i2mVBCFDokncoFLb6LlfcL2DfZ61u2175+PSeXVwv/GsT9fuSo/rQDI/bO/a9jEXJPMNdd02w0JMjAFR+bvejom5bVvQQ/oYu/4KvV6VxfGBOOppfTGPEw+5jGjHt+2efHviI2hekrnP/kZQ3BcBOkiCKn03twHZjc4GOXV1yRyWTKQRNBltW3six7GXKhenBRb1yWwBwXCXmophu0Zrb1k0aSQ6qKpu9wJtCpoYUJ0XANUOBLUukpL6EtYWwyQAT2cznEsom0s0qyWGriWgeU77hiiuLb55LDW3MrCPRdVOsDSn/ocJ/ocLRr/Xt6N0kAYkNQL5cEzDvJLMfSShik5mVJrL/Lu0X9C80JEkNlnAtZCatOCgcTFE9UDiW6252vWrK8eJytt+ztXjMk+gBME5/LeIf/CDH+Kjj36K6XSmvdTuB4+1EA7F9tod0eu0+H8uka/7hwB+u3yxWGApYc9v4S4lJi7mi/z1y/a9RGtbys9vjC7E71Ii5Lpeb/aA0yc8H3Q430b8u1Rzc6ofBMncJql6UF1lcAl4TAdz5rU7f4j5EKhru1+6tgZfsblN7SOKAHvTBjDvD2g+c+i8U6oRNWWSIAytYTWf48Fn9/H4/iM8fXSIgB6uX3sFk/E+enGA9bLOfM/OZ+J5mvnp9fuY7O5i/9oBbkgs3b9+Df4q5YzdnSy2el/5H3c8fvQoi8GffvIxPv34Yzy4dx9HT59ienqK+fk5FudTibprSahEBeUrfqenZ0gSZyvl7TeSByEqK6Cv/ihuG9833fOl7tdc5UwxphnnmJ6dw+2VBGkCqDTWAiHpFlBrzecSlb0XkvZjEl/1ei17A8QeQm+AhXic6h6z38NgNJK5Lx4bLDU3JAanENAQSIYYS4biJwECQeiW6QqoCbczGAC18kljI6YAABAASURBVECVpKwbOA/oUBMkAZ2649g+lGr7GfGmlgOF7f7Pq5Py7KAxasEhmAeoZvUcjWK3aMRLrd8fhj+rLr03uxyD1h/12TRc75DD6UK2kcm2lEmxtRotIKW2tG0bbWzl0hk1Vic6XJhBkBugLS/7IAt0Y1Iuu7yC/GX9gjOpr83LedDsOFffb5VKPseT00XpekFhoDBQGCgMFAYKA4WBwkBh4GViwP+18TLlU3IpDBQGftsZKOsvDBQGCgOFgcLAS83AOGdHtg+ZVajtB8Uq/IDYBQGSGdg6SAI69SQaGRqWmxoXVIkxIFok04P0IIMR9UC915PgkEXgPvoSWQYSQC0m+21hvyU3khhh2GZYsJtMJlks3W77bU7DffbxmK7s6m673367EnMM29xvuG509a60zbC/YbvzdCzbXXfurrvPcN39k8k4v/E3Gg2Vc4fBVn2k+kg+Y/hNao/zugzHNWwbiYfOZm5c7+xdn21D+W23za+FTnOtGwP4PuH5g9RNMpClAKjYoLXrdqrd1t1H3UPoIAlyA6gUZL44SUoYClAhEFePHDXbSebS+6JF0DjZgsZuYLHJX1trUW8hseosi1rnWdDsBBuLfp4jaL9R40C3BE1locOijsUe10kiyMfckMxfiev+oHoMm/lVJ9sgJEESAEG2gPa3QVKxiO5w/K7u0m3rKqR8DBlb20aEcVsgA6B++xqNLvbzWs4k9H0sQdF/E/ijjz7C0dERzi1SSgifSxj0OAbHByxGWuzNpYTctUTztQSupURGl+brCiT81MJ6XcP9uVw3EmkTVhpnQblF27+UgLherbOIqBTR+q8171p1lyvVDddbW57Pc+R4NZYav1BuFvJB8R2j5musPWkpQdBacHmYB8OW3KNYjWJlATgx+/t+6lZjXTdY5xxXyG/7+j5JCK0lpC7E2dnRCY4eH6FeJuzt3MCtm69hNNzHZLSDyIik8bW5UI5rl5pnsV7mt2LXmjf0ogThHdx+9RW8+dZbeP2NN7C7u6ffYQOtocbZySkeP3yYhd+zkxOcS+A1To+O81dHP5Io/Oj+Q9UfZxw9eSpx2MLwCkGEDsTFsKow0u/HnrhJXouEaxGOpk6aQ1BOa9udo++rsNI+sEC80J7IYrFKi7/meL1WbO3rfq+CfycwRNDir7h7enyGx0+OkNYJ494QUSRG/b6uRgOgX6GJ+r1AAZRs6h2PixI6KEGVKmGec+mWoDg2aUmbrgRSdhAkW89NmRt2lpnUxfUM9ahJMFdIgmwhQz7Jtk22ZTZuXS7mJ8BAjQdApyQeJf4moTF0b5Oc/XvAcB06vK86UBxegAR5FXLXHk5XYNtVpNxs47d1Rck2X5SCiwuQ6t3gwthVPHwDfWrAbXtX35Ske+1sg8sWtpoNmm9N3rZxGQvl+HszUAYWBgoDhYHCQGGgMFAYKAz82hgIv7bIJXBhoDBQGCgMFAZ+RQaKe2GgMFAY+E1gID8fVqIkQV4CcB3PHSSzzQ+ykx6gZzR6qKyHyO7wQ3Q/WA7yi4FQ4UfMejhuoaexC2y0n78e2CV0BD1kjxJBYghw3SCpHkXbxM4NmUhe+DhW2u7H5WG7HstrfuWnMXQ+l925RlIhWgTVs1EXkrAYa0HVcZynczK46XddC9OpWZyD4dlUpsyN5u1K2TVMc/naIo9XNUmEcPykcSTlQ1kh7aeW8NPkspb4QxLOh2T2sSjhGEbmTvy57sGOZbj+LMjNeJXgs71tmyTIS7TW9ioz1ANS1y14bpLoSuBqPy4O8SI+5IpKolOMVTvG917GbnySz1pi3GKxzG9luu4QpOLaV+slaVOGax4bYkCoAqJiV70qc1ZJXAshZL+OFwt+NsQYQTLfbwv75tggCffFGHJ+QeOfBelZke+T7yHJK75gAP3jMgN5v9i30efGIhR8UHatt9Fe8L3OJjL7PnnyBH/xF3+Bv/zLv4KF4IcPH+WvMp9LILTo6/UYkL//UYH/0cLE/2hiPIa/EthrGgyHGIyGGGab/5HCBOPxRP3CaIxhxkilMBxJ2OzDa3Uuc4mM+c3h5Voia6392GSxt7svs9kcxlSlhce58nLbmGus4TxXEvH9JvLJyVlel9fo9WKzdpJgECgu9Fnw3HIE3RZXfkN5tVjBSqRMoH6dBAbplT3k/DQXJJa6v16uwBpIqyRxM+LW9du4tn8Db77+NVy/dltT94VKjAeMtPadnV3s7OxkUXd/f0/rXGE2ncJfyX5+fqbSb1KvtO4aSgVVr4+9vX3cuXsXb7z5Fu6qfPXOHbz9zju4c+c1XLt2TXFH2j8VphKgP/30Z/jRj36En/70p3j86DH8FfdHR4d4/PgRDp8+wdn5qWKv4DWuLVxrHzQSe0eDYZ7n4OAA+8Le/gGu37gh2x5iiJhNZzg5PMyC81z5LuYzmNOdXa9lF5U+A8ir1HJ1NuJrKdF3PqsxPZzh7P4xRiugp3s71v7YvXmAFAH7JQQ0IPwmcM2kKFDLn91GFbVla3Sf1ADUcwnkw10dSGabL3mvKlrS70a32y7FkzNJkJTZUKEzyd5Bzc3pfnp7CO3YzselnVySVDxs4NxbyCz+AqL48e+GqN8B3u8k0ZWk4jtPoVGuXbztfmwO0vNw04Lmu6zj4vDcyPnqemltzRftZyue94ug9Npw4unZsW6TVD4QulJ1AER7qLutlGthoDDwX81ACVAYKAwUBgoDhYHCwK+XgfDrDV+iFwYKA4WBwkBhoDBQGPilGChOhYHfOAb8gNlJkwRpuAUQerash98qQLrldsoig4WGZDXEnUKSaBFDALdBYvvhelKsRgIHya14rTjsvqSn2QlqC8gCg8UGgDEg6GF9CBIlFKPeII+hchJg8SjKT6DqbmsSRVS/Ho47X9Xgx/rbiPLViXwobmrq7GOb4X7Ddqg/iwYSDOr1CtS8juW+LNxItDEPMmt6IijfICfDtg5QPjEoV/VBh+32acShhS9D5hzDtrXi2ua6kTTe87huu+F6HuO4gnl3+1mQnq21ukpetlvri695Ts9ryMVtFfkkr8YgmbnJnbp0vhqqVnvalrx/NkbSY1pk3rSGEAPMd0+C2w0JXxbCql4lgW4tIbIWjSmXXj/ln99qlVjudqP7aCTds7SZwzO7HuRLErV4tehm/7mES/cZFirXEp9tNxzH6OpJMc23kbZid20ywHNYoGzrERaaqqqn9VS57n4P9RpdDzFefFbczrGUcNSYvoTAn378MT759FPcv/8AP/34E/yH//C/5/ajx4/zV2Pbv1FA57harVqOtJ9AgIFwzBaep9JclWwRZAAz5AiCFEKE5x1o3p3JjgTHfRwc7Odyx2/TS/zc3duD68ZE4qkFVMN1Y2wRejSS0DyG7Ts78pefcwAIHx13dd3oc9oqYV6D12K/KE7scy5x88njJzg9PZMYu9R9s69iuJDoG2rg2u4B7t6+g53+GLUEzuVUHMwVdx0wqCb41jf/Md56810Js/uYzdc4Pj3HieKdnJ1ivlzAf/M26ndMrd9PezsT3JDgerC3h32Jw9d297AjodgC8+nxGQ6fHOH0/BwW54+OjzU24Mat2xhNdrCzv4+969dxcOsWbr/xBr7xnd/Bf/f7/wz/9A9+H7/73/1T/M53voO7b76JifySuHace/fv42//9m/wn/7qL/Ef//1f4Iff+1utscZ4MkElDuD7o7Lb44wVRhLqd8YTDPTZCLrvO/L158P/AKCqKq1xhuOTEwnQ51gtl1guljjXHr937yGaacIr/ZvoHzb45H/7K4zPF3j19g3svLKPdRRnCAipAlQ2IaGRjVjrrtWCfif793MA6LxIMJcBJAEYaI9EtZjrJEEy131/XSHbNlQk6Efr8P3WB1tnyv87k9t23kAuV/q6trtJgmwRtOcVQP8zkmSDQNhGEoDgU7DN+6wDSZD6rU4oI8D70TmYFehwvYOaiimuwlXY/iw8Bjli1+O8mOfSFQbMl+a+8PDi1CDVu4E/F6TyU18bUw5IvlyFTfr9SpVUj6E7JD7UKGdhoDBQGCgM/LdmoMQrDBQGCgOFgS+BgfAlzFGmKAwUBgoDhYHCQGGgMFAYKAx8AQO/SV1TNHpA3Egk8oPkRnWXRruKpMfKG2weNruvhUQA2exHl4LtjWJZVFtLgMqig4QH12uJcu7voOfXIKmH55dQE35A3vo0Obdct3UTX8+ylRPyWFKPtA1oVNfv0m2hO0mCEgNCjJ1JZRepK2WSqJEk7BkW+xTVRs2FjAu7fJpmDb/V6K9ZrSUYed1SJXSmK4AO8vJhfVJ+MikeXWSQzG2SCAJ0+CG/BQlVxUMjsS7CNrcdgxIcMuRvO3kZwz7kZZukTRfw+IvGpkIy57Ada9OVC49pU/daZGobea0kZbg87du2Lu0kc3wVbdfmat6S9oxvKrOtvbrqXHoStwb9vjiQ8KTBttlXE6OSyGWOyHZM/cwe6/JwmXTPWiSH1vCkmNrDapHMdZKwcGq0vo38OrTj5KIR2hlav3M3bHBeZJtHUl8H9xsKlNffRtF4DbKwtNLeWUmEXiv3Rp8/wDEo96T7HXPpdUFHCBFPnx7ik08+kQh8Hxa77927l+vei5WEcc8L5UE6jubRhA6rItPmuuetVTFcVxW5VMV+ZECIUfz2Mqh5oXgJBLTvgpCUT3JbIClzAEmhLVXRSY2/FLtDsF/MbxevVkv4DeGZBMnz8ynyGhPyGMePmp8kzAkZMBqNsCdBVi5yCrBPUL+FTxGB5XSGZrHCIPazEHzz4BZuHryCigNUYYD33v06diYH6PVH6PeHGA7HijnOX+s88NceE8pnisdPHsNv/J6enkpsPsX07Fz2GQAiMCrPRgL0Qvtkjcl4R4L4AfYPrkuo3ZXgXuPo7AzHwonEYQu7Z6pPFwvM9ftwrt+FC627BjTvLvavXcOtV1/Fa6+/jrtvvI63330X737wHr727tfw6quvKNcqfx33yfkZnh4dZpxIrPZXUpNEiDHz67e7e70e2sP7JmAwGMAivEXh4XAI8+V/4PD9H/4QD+4/xPp4jup4jXgi4Vdi9S2Jv5Nb++D+GGkQgRC1YoEBSXM5dpDFIAkICflu4OpBdVGmFmRbyrCxe09qpD4jpPvc4zjpor+zuLwK+zP7kS6VTS5dp1wNFfls5/C+Mhr/AwPNmT8fKhv9zmk2/0Ak96ue8u8IjdP49oo8l7mj+AhC0tgXAZuDZB7zeT62iwF5awbFehGF9nkWGpDjknQ1g2zr9s0GX5IuHVT1mfs3Ntc7uM9wGi4LCgOFgcJAYaAwUBj4+zJQxhUGCgNfFgPhy5qozFMYKAwUBgoDhYHCQGGgMFAY+AfBgJ4hk7rkxWweSuf65rL1dLh7cOwyP7hOhMVfP1u2t+3dg3U/VF9L2FpJ+HBp2GafSzQa1o1WVacykOjVZOEn6YG8hamkHBzX4126Ldf8QNyl2yRd1diksR5/CffHzCE2AAAQAElEQVS706Vny6Vi2ma43T6Ud0s19XXzJOcgsSDJRrZzdH3ylOizlihU53ndHYJ9uhxq5WI0ud8xOngm10n7u9XC+bU1oJEo6LdTzeGzvm4bJDMPIYRckoQqAvItwuYgZd/UPc7YNC8KsvUh29Id9jNcv4T7qWlaXNq3ankhKftcWlt/8plSuQfbYPulN3KbCBJeOrEXsiWtrMvJeyLpHongzFfa3CfSsVpAh+2+b9uij21JfT6DcxBIuulwQtub/RTXjHb1pDmTbM5FKYFkRhcHaMVLC095Xvl2ezmPU9tjXW8svOap2hgkAY3PJpXQYR/H9nr99cEnJyc4PDzE8fEJptOpNNAGUYKgdprZyW3PR3KzjqAohtvUvkwZSkP+Wpk+y/40ykltza92ckPVEAMYmPf5+fQch8dHuZ7kmdOjnNqK5kJGHprtAMlss+Ds9fqt1l5/gGgBX3Ds9brGQgLpXGLparkGwCxuBs0bQpBo28dkMsF4Z0fCaA8eA90D3XRQIvqwiuhBx6pBqAN67GO9TOhVY+zv3kQVRxJtG82xhgXUWAUMhj30JJr3JZ667DmGoBVgKaF2Xa+gNDKvFtgXy5XW3WjuiKrybFHTJ7lT8XuIvT5iVQGKwRgRYoWo2JUQ+30E94UACLWITwpO1e3TG/QxGo/gt6nHkzH6aveGAwx3xoj9XkavP0BQbP+DgSyc677PFnOsmjWWEjAtLi/1O9f3JcaIgfLp9/voVT1NGbDQ7+Kf3/sMq9kcPJ2hOpri9mQPb3z7A7z6jz/A+O4NQOJvE+A7C5AAOgTknxT0O7+zuYSOrlT1887UdpAEeQnP1Oj3qyGrmxls3bNvW2Wuk1SzBdmWgMsAqEzet5orCY65Fh+G/1GSf596/8kN9GuxaA/z1aJtOwF/duzrOBdWNRS2a16U9vNcLpP2pAGn1LJ44bddSY5l6LOPRjMqsJq4sKvhejfG9W10dpet3TXmaemq0JXIVrSTqHj2tJ/xrL20CwOFgcJAYaAwUBgoDBQGfgkGisuXyoD/X/+XOmGZrDBQGCgMFAYKA4WBwkBhoDDwm8vAWFpFhRAjLLIwBJAGQRK6tABUVRt+hqwn1Srtb0D+auYH16R8fKoMWbihxuECoOsESfkjH2201pbnB2Un5LIpqfLybB92J/VftZO8sHU+l6PavG2/mBjM3SRBXoXXRTL3+6Jn8RrmOSWBhEt+en2JOpt1xhiyUBQu+j3yEuRlPIAgCYAgiW5MQpsnSVUgga7JghNAkAQgqCRVwodLgnROAV0cUvyCdgDJDBAgdUF7JIsTWpjO1rC5kls+z3S6i9j8qEGq/gJAsXP8rZikfQGyzZUkgurRe091kvBB6Ed1UqXiwAKJRBX7VhLQYgx2A9TfSNyxsJPsg/bwPTbaVnslFUtwy0KNRVSXZGvf9ieJkO8hdGgV4qDt992RKZ+bukQk6v4b9iEJj41aU4zt/QA9QPdDQxQq7yNFbUsZPAZyCprTcN1IsqkbUBlCROuHvMei4q9Wazx9+jS/nWrRtK6lIjHkuI348Bq7nCg7dDhGBzU3J+EfkGq38DgLYI7jHMImN+dtMc3/KMF1kqD6qPgkNb49ScL3y+NUBcmMRvfRbzwPR8Msdrr026l+g5U0R0mCagPfU+ffSBj0uhqJm84j6v5PdndQ9SvtjAaNhM8kkbZZrzCSSBq07tnpKeZnMyzna5wdT9GvRrh27RbqGlitFVs+teKtNM5v768t9Ep4TnKoYsBIuZlfkso5oJJAPJAQWyuXRklYrB2NxvAbxOZpLd6XEqx9P0KI6A2GGqPfCxJd7RtihIXf6LYQYgRiwFrzmQuLuSvlv5YA7lieI/dpb4vE/JbweHe3fZtX5Wg4AgHU6l9L+F47L7Xt26jDea7dpzV5bf4WBredn8Vixx/1+6jmS1Ti6e6Nm7j2zXew/+13MHz1GvLXPWudSXs7iWVPRl2CAImrzAgIuXQPPfsVaLjaBMlc6oIcC267BVB7JoSge9jA+dXiAxfdrhAk4YOk6q49D5IXRpIXfr43+jDk+I7d6J43uldJfLmPtO8lHEQmIKiWKyo3p9fjMZfYdKi4tDWaTpCam7Ra/w4E5WCo6Opka7CPx3qPG0mfDSOPy+M9SJC7hyQlYT/DdfVcOe3TgiAF9ZIqhaDfUQB10tcLBPcZQXaVKEdhoDBQGCgMFAYKA4WBwkBh4CVnwP93/WVKseRSGCgMFAYKA4WBwkBhoDBQGHhpGRiPITFFYoCECQsUfmMtxAiGIEQECRq5zoAQg2x6UKy+YMSIWEXZo+wb2BYr2Xvo9fvoDwawuDMYjVQfyjbIfZ4nSszJpfxD7OKEHK9SX1ROleJH9bnd6ymm4LrnN6mk8hHsQ7Z197ltvw5u205SwwiSaNtR9XCBEKLsEVE59Xr9XCcDgtbrMnOx5TPQ+oYSZAYSfezvcVG5d/O6zDatwTHCZmxwPNVJ5xLBXA/ts384N9uC5o0SpEbw3/Ts9wfI8UKFqPwCo/rtE0A6DgFcglTd0MP9LfPGJcGTJYkVuZS4IMPnnqRiqZcK5CqpmiATyLZOEtDpeC4tUhi5DYDkBq4b1AX5sGxi4ar1BwK1LvsjaHhCknA3n041Xn3i0hVqXbUEMBVugvqJ2i8OaJGkQxeTlIfQ9VtjCWrHEEAyi1AeU0uI8ph8j2SHHcUTNTBDNpJ5DKk8NT4qJ48xSMJt36u8f7UfQmznsPhWZwGyQW1BSmIU6VgASfhwjEs0WcByO2zmsQ9AzVEhhAh/ffLZ6RSrxQqQneZMObdzOvuEqhfhGrQOVV5wUuIVMsiQ+z2nU6LmrZXnWrx4b+8fHOCVV1+F6+5rodx15oGa2+NCpHIMIF0KlerqW/pv7UrsilFt9UFHTxwNJbL664on+qXkz7rF2fOzM63vTCL3XOLtSvmlHK/ReN+r5FJYLucSRFc4PzvF4dPD/NXsS/FRxT6GgzEmo10cHFyHxdOx4kftk8VijpOTI405w8nxMU5PTlWfYno+zSK0qfK6VxJmawmH/l02Go/g8UP9PvPvNJd7e/v6vdbH3H9fdzrDcrnCfLZQzjOcnZ/jRIL00eGx5jjB2dk5pvNF9vHbwj19pvuDPgbDIUYSlUeTHdUnijcEdB8WitlXnwVkbRvlVYOqjHp97Mv3YHcPB3t72N/fx8G1gywSxxix1rhzzXWmuY2ZPjtT5XJ2fIpbN29hb7yDag30VjX2JHiHaxPgYIRmJGE9EJeH+NbvBqaNZVPaw7agNplbG4e2IKn71NafvSqc7mNnZd7fFoDX4jmpU2fuJJnLZy/2ae99UpyUx9v2rB+p8YJOQMnmPZNq+dd5XDsmbdWRD5LKvYUNarrI8Jik/Za8OWQhW7+kpJP2dkbmBIphEPlQQVI2AjqlncOHxzX6PZCUFwzFTRk1wAYUwZQ/8z1Rjz6H/v3UrR+bg5STApMuWyPZ1kmCvAp7kM/Y1NZvAHcVFAYKA4WBwkBhoDBQGCgMFAZeWgbCS5tZSey3kIGy5MJAYaAwUBgoDBQGCgMvOwNjIEgckqAIgYJUG2T4obPEH4YolwiqbtGnE7UoAQeyMbb9FimChBVKzDEQK1B1Cx0IGq96iPJ1KeQ51HZpP0b522+DsClj1FjygkiSsLgWPLfqXUnyuQfdXZ8Hk9RUEV5DuJgrALwKhihTzHb7Gba5lFFzhNxPze+2GjojQoxw7Jhjey0d2lhy0hmEmOGxDFEFAQhs+/J41YP6qiyC99QdLkDP637NZx+q3kFOoNrQYXGBpASOrcf6eRpCZntkJAkaWx6yQf2ED82KDDUrCXpBaOTvKQxkYUWCikQL1z2mLRNiDAhBA7NRqogEknYe17Mxz9OoSmoWJdVA+QpriSJNFlWgcIpTS/xYreGvcK01/1qxXMoq21ri3xrrZi1RVREUJ+oedFAEZNFEAiYknillxQScWtI8Fhotwlh0DCGAZEYUv/1+T3UghoAYA4IG6YSPRmJMMiQONhvxilT+yruW3T4uG+XbiJ9aAk8jUAEa5SE3u+TczEstMTvJVyHQKK8k5JsnryRno9E4gMiHaCSi1lFhd2dfwuEYGu5Q+fPhONBBtjkldRqNeGoUm2ReU2tr8jilCbfVBSNp3lq81crNDrZBRy1bozUaSXHzGlUGibyG12hf2+UOf4V5njMoijjwmKSyybmstV6pkRq/lDi8Xq9zXsP8jyuGElwnaleYSzg9OjrG0eEhZtNZzjNUEdSeXKyXWNRLDHcnuPHKbVg0PZKoe+fOHbx+9y5iCDh88hRTiaJHT59iLpE3KLHAIN2tUXsOr313sou9yT6q0EMVe9m2yH+j+Axn56c4lmB8dHqM0/MTnM/O4K9KXmodlUTcvevXsH/tOnZ397G/d4AD4fr+AW5IeHb92v51HBzIR/YdCbcxVNq7mns2V14SuTXP8bEF45nE6Cnm0zkiQxb2F7MlVvMloH3Wk60HIqmdJDRTIm5ooH0QkbQ/Bvqdsb+7i+v7wrVruHawj/2dHQxlX4vDZrFGhah2Hz3l4HuZIgFql+q+WuwOCPKA/FIuqW7o8Ho78RKuNAS1R5QN7HMV6iM2diIwIo/Rvu1Kz00Slf73IOrz5vwZqDFEd5CXddtIIuqz6D3U7T/XDU2AyyMpDhC1JzVE5iS0HiRzjKB9QRK5BPMP5Ja8po0dF4c61BligLpkTWo1EAFgQD5Sss1o52m0p3OLiq25PNBRsrNsNkG8Z6FXMWKE9h1Raz+nxv+go9GQRu4NQjTLDZJiyqD8o/roaougQtzJA57XZb5FynKtz6rr1ISGBsJl0pAOkJ+am/id1aWtBYWBwkBhoDBQGCgMFAYKA4WBl4MB/9/elyOTkkVhoDDw281AWX1hoDBQGCgMFAZ+YxjwQ+TPwwsWQfnqvNKTbTb6/4677KA2BWzarl/4XonwG9jYrKlbG7zODs/2bbd/haX+PbmSfqEH+Z7H87rU4309y0/qSBIQkkpZ2o7NtbVtGirIy7EOljQOAmm7ZA3FSBmSGmRPAqSipWxr+xXm4kzqT8/0uW36lBrUhVaDIIL2iWexWKthSOsGZraSQhKihC4NWmvAWoKYY0TZDNdlhg+SIDeASqGzBwshbhgaQBJB4ontHaBDXYghqM+zKz0ZLDq1ycph6/Q4C1qNfEgJi7kv5StJRImV9vH4pxIjT09O4CMqd5JwnxFjQK9XqU3kQwR4jOH12eb43ORVi4OD/T3s7exqjOdt56wk+PUkYAetq5FIqSngGFqFQiSsJbS6HYLXRwQ5xAuxDPkgCecTNzlCR9L6DI9TUzF1ryUwuS53dHA7BItWCVRZS0T23y6eTs9xKhF1prJeS+SSGJ2FfYmP1JJjDHnORus+OTnGcf57w2uMRyPsTCYYDYeIIeS3fN3nv4PcHw7y3wYejcdwAqdnZxiOR3mNnrPWHH5zd6R+/x3h2zUEhAAAEABJREFUiYTi3b1dibW7+aucJ+IuSvBdSBxda6/F0JMQ10OvGqCq+lojsFwuUfV6ymGMnZ1Jrk9ns/z3l0/Pz3EqcflMwvK5cKr5zwzZz8/PMJffbDqF+078lrLE6fPZNK8hibtKe6Ov2OPJLsYSkKvBUMsI6PX66Ks+Go5U72XBeKE49WIhQfsx7t+7h0f3H+L46ZHymGFuAV08i0bdzwCoQnEfc3wJviqXyzlOTk+wkPjOodaWAEh4xrRGrCP6qUJfwm4lxTAogEIgAPC9gT6QF18NDR0yerj3lPfEF0Hem5OKZQSVASFExFgheo8pV/VkP8fKlc3F7aQ94bkMTa3xScAFbO+gbZp/nQTtleC4GqCdCh+O437XyQCSeX77kspASHLo4Jiud6XrSb/roEOuGq+KziQ0EuENbuICbTzymRKKJluIwTX9Sqm1X1faZ3NhgdVqqfu9zn26aA82CCFc5Kn0ZCagGLpVGq+MtJdIgpv1kqpvAT7UdhxXOziW4TZJFwV/HwbKmMJAYaAwUBgoDBQGCgOFgV87A/5/z7/2ScoEhYHCQGGgMFAY+CIGSl9hoDBQGCgMFAa+WgbSZvq2bB/ut3UpBerb1FUj/cCfMqcMmZ45bW8kQLhsx1kAkXwhv0ubGlfG26ed1z3y1tDW1o7JdXXl0o4bUGWbkTs1rm6wXtUSQ5oL8aOWtCOdBZVEsyjxKAseEkcY9Z+DWs9FTIUgiWBBxMj1VkTJwgl0yEZSTSEE+SqGzMlQLqDapFrKxVfVKT/KTtpu7gCSCCHC4rXnb7IYE7KdoETAOe5JsJsv5jBOT09xdHQkMfQ08xYUUynCR1AsUqOoOZWDRULHSxLAktr2Iam55CAhqteLEA2apVYOsudY7oMOrcSnAHmEIN9otP0kEYPXDaiK9rBzym2SKi8RAhFjQHskFQIhH+hIUFVlm/daom7SvTLWEiYbYTQYoAoBjQTolYTM5XyOpThZCBZ9LTK6NKIEy36/h15Voaec+7rfg34flepRqKoeKtnMea25VqvVxVdF37p1C6PJGKGK4kTziScLwf67u0sJzwsJbCuN8V6KjimxtdamOj09w5lE3BB6yF/LPJpgIAE2ai5Tv5bgvt68jb5arLQ311jnvwG80mekyfOvtba1RGeveal5jMVqkQU+r8skZdF3oLX0Krhtf+e19FjxJA22XZu4zmtQSXFPifRQORgN1V/B4l/fnIqHKlYgCXOxFBeef618FxKvPb/F28FEQvIgYTEATsXJzx48wr2//hEe/6cf4/h7n2B+7xBhTQQlQOhH8QggCOwEYDWScjDkAt9f6Po8NGhzet8abpIESQSB1N4zQlviFxyOYdiNpAuQzMiNi0tSOoLaVHw6vkDSFqE93SQJkoBOr8XxW/jtW8dIyN26OOcQqLaBi0Nd2RZCUGlQfYYKnY6nIp+up7aWP/sXbQeR3XtbQVpG5Zj7tfkcO+qz4LXIDPu4Tnbz2NooppeulWx+X5Btv3tlzeOwORR2U3PR+rnW4tl2ay3XwkBh4HkGiqUwUBgoDBQGCgOFgS+HgfDlTFNmKQwUBgoDhYHCQGGgMPBCBoqxMFAYKAy8NAx0D/fb5/9+mJ8f/2/lZxulI/DC1o3JooOsXVvVLCy43AZ5OZa8rF/6tLbLrrad+61IqOK5VCD3yGYRGBLjDIufqyyKtcJGa9Y6FDBK9KKEQKgOECFEkIoiKAx8kIRFEnWopHyCBMyI7iDVvw0JOPbVDFmAaf2oIsgcND5uELLN/HT5VxJngsY756RELUwacsRcQqcFYH+FcZI4vJQweHJyIvtM3QnSlBSfoFo+g3JyKSlHRaOigUVgI0nYkewMC3IMCU+ePsLPf/4JPrv3Mzx9+vji780u5kvUEgCTcklSCokIgHDoGNvSdcdgaLTeNepmDQuHFhEtHq7FfRZWLSiqbrtz8Fdn2+5+z2H7WnO5z/m5tA1U6ikpj7Wr2N3Zwc5ohF6MoHhIEviTSnnB/uZlsVzk+lB+uzu7GEqg9eYz4yTz/Rv0B/DbvLu7e/l+1Frj3IKy8vS4nd1djCcTuB61T2rNUUuUNVYSgJfyW4tHMQv3G94z88USCyEpZ+pe+n5G5VpJAPZ6p9MpphKIV/IRWRD9WleC92zQWoMuUdxWEmqrnoTrfg/9QYV+v0JlyBY3fVUlDgIUZi3heInZfIrZ7BxL7Y1G8+uWKZeF2ivUagf59/0G9LCP/evXcHDjBnYP9rGzv4fReITBUOK61gpxZP51Q5HrGutY450xxrtD9HZ6wP4Qc5WPNOe9H32Cn/3v38O9//A9HH//UynDKyVFDScAbn5c0zpldSx/HbSRNJd78Pc62tiaoB3NtvCVJEi6+oUgv8BHXc4YDAghat9UKl1XR47ale2n3fe8RaPtJpt4sxvlRhLBCEF5GTLi8iB50R/kA7jfwMXh2G3j0t5o3/pek1RuERZ4e/0+Ku23Lk47jiADKEBIgIq2bRvZ9re+7nX+Xod3uNv6hGk9bT8uDpKqd1AVXd2l2wWFgcJAYaAw8AsYKN2FgcJAYaAw8CUyEL7EucpUhYHCQGGgMFAYKAwUBgoDhYEtBkq1MPDyMUD6Qb7h3AiSrlyAZLaRlM2wUGBIQJA4IaPOAPqHqm6dJEFewl3kZZvcrgd1U4DGtHWSqm8ASESDJ27FFwl2FgaNpq5BdS0l2lm8k44BBsKinsUTNQAyC6S0+KI6dFj2IKmuFkBbki8u1W0XOLY81CSgawZdDyAvke2A8qXg0hBvSpAkLOBYcCEpAbCPocS7x48fw+sZSsAcq70jkTKov/MLDAoCkBTaUld0R7JoKW4aQTPJJ+Hv/u57+Df/5l/j3/7bf4O/+su/xN/8zXfx8cef4NGjRzg+PsXZ2TksBltYnUvwm0pkXCxnynmNJi3F40Ky3lJTrLFczLCUALuSCOlysZhnkXrmrzHewCLoQmLrXKL2fD7DXD5uL1T6/ljIbZSnlqC4jeZoNqJyKwJHrXHQ62M8GmMyHudyV8KwFz5TvKnmcRzz5PuvRPPeoDJszG0UR4LFR8aYv+55Z28P0L33HhlKDJ0pt6XWUEu0dtzRYAgLxnt7u7kcy2dPc05UTkZDBGVaSxgeSUSdKKeVODiTQH/qt7SFpL0HxQriPToH7clK+fRAVIkIFrLlY1vUwpUhespxrHhem+/zoN/TvV9jenaG+fQcZ6cnKqey1QgaE0PIY2KgUm7y1wDPpjOJwlMJxCtlmNDo2sQAC8L9QV/C7xj5c6B8oFyi+OhLQByor5IYPJKIvjPZwc0bN/H2O2+hiopdAf2bY+y8exs7X3sFzc4Qh6dnePDpAxx/dB/p/iGw9kyElob8OQIUHTrcSm0eatmo1EHyl4KHJPG3jTyBO14Aso37gq7PNZEeE5RPiyBeLxE3dubxl3lovcorG/MlyY9CbrQlXU+6JG3JS8igk/IJudQl97sk6WID1ym/FkBbkh4XQLrtsoX725Rau+uNfic7Z5K4PFxnHm+foP1jkLp/+hwiE5zU345Q5spP1uR2O46kGwWFgcJAYaAwUBgoDPxKDBTnwkBh4MtmIHzZE5b5CgOFgcJAYaAwUBgoDBQGCgOFgcIAXjIKLBI8n5Ie/VshgB/2GxYBWlsrkBCkACOApEIYKqBSatB2XJLwOFJ9uDw6G0mQRlCnS8N1bOxbbbhOSC2UONHmtNEtAFVir0KIAaGq4HqjXFbrGnD8EFU4rsbrdI4GdIQQEGNUvzrUtt2oFMfoSSQz7GPfC8SAKB+SGtvG9rhaQp9hIUbhcl9UfCNlsQVwXJLSC1cS8Va59BxvvPE69nd3cXCwj1deuZ0xlkCXdE8sdNb1GkaTajSN1qYJFAZBgg5JtZC50VX1RkXKa/PcMmSR9+mTQ3z66Sf47ne/i3/zr/8t/uf/z/8X////5X/Fv/t3/xZ/9Vd/ie9///vq/xgPHtzD2fQI63omdufCErFKYEjoad3DLJiOs1i6I6HUwumeRFZjV2tw2dn2Jaru7EwwkPDoLJfLJWbTKc7Pz3AqkfPs7BRTCZ4Wjk8lqp6rz8IsyTb/IPlVHAwHA+xOdrGneXY1R1C/heczCaZTxTpXjEa2WmiCxC2JmQ2V86CHRb3CuUTfmYRbf7XzWoLo4dND3L//AA+Fxw8f4vT4GKdHJ1hIEJ9L8DyU7fzwEIcPH+Ds+AhpvYSkVQmyC5UNoPbs5BhHDx4gSZie6D5f0zqv7yvH8RDjfoWd0RAHuzu4vr+PaxJadyS87iifgfaPReO55jqSEH/4+BHOJCSvFMciciOOXFYMYJOwECeVOOgRgPZBUP3GwQEOxMVQe3RxPsWTJ0/y14Y/1noOlfexuDxWzCePHuPJw8c4evQEx48PcS7RfzVf4uz4BKfCXLwoHAbVAAc7e9jdmwC7Acc7Czy9tsLizR3sf+ttQGt6eu8J1kdzJC0/KRUV0EcNShEhBfHiBNUhCViJqmIvFb/gJLtxv8DxBd3Jyb/A/kUmkgjaV1UV2z2me0cG+HA4w/UOJGH/sCmj/N0G2rwbCf/+Bwkuu3xIgrwENof7SW5aLii/IHSl6y1CqDRvpT5/BihnwuMNTSnek6CPOqhyU9dN8f2pLdL7xmhUo3KxWMBYr9eyQHF1v8RBbmwuJBGoueD7RpBX4XlRjsJAYaAwUBgoDBQGCgOFgV/MQPH4ShgIX8msZdLCQGGgMFAYKAwUBgoDhYHCQGGgMPCSMLAtbrQP9P2w38lRF0pgkKAgU9snEy5tbkFtsvV13fHs2wH5cH8bB/JHPmx7EQCHI90HHS5bOOZGi5Bd8WS2Lc9pi/J0PyVkUGJOECzO+O/A9iWMVVUPFm0AIsQKjVSTZCiA7SRBqs/jqfiyt/EdGBeHx1mUrCUcWkCpJS7bJvcLn67y7Hi3V6s1PK9mkFsCJZBRiWtaJKs1EnUtrF6/fg1+w9TC3aeffILp+TlWEgMbCb5KTyMS8vzKI2kdCgaSAkAApK+aJRlSggBYqOpVfVSxn9e/Vi4LCYDrVY26TvAbtU+ePpHoex+f/uwT/PjHP8L3vve3+Pf//t/h//e//M/4y7/6D/js3qd4+uShYsQs5A4kZPbEr7kmmedVAc0qtKeFJKpqzpZZfJpnv4GE3LHfrB2PMR6NMZJIOplMYFF314Km+pV+Fqucm9/WtdBLEJ7T99b3zl9rPBwOtYYaZ+JpvlhirnnOJIZOJWquJcZTQp3v05HE3YF833zzbexJjA0xIr8hK4HdMRx3KjHWb92eS1CeSUyeSlSeKu5SorHvUQgUl0QVAqKeLFS6jIcDifY70oKXuH/vM/xYAvpPfvhDHD5+LHH1EI9k++RHP8KPJLh/pL5Hn93D0wcPJcY+xokE6JnE7+Vshma1AnSPg4Q6alNVWiuUv24YgurR5Kp/rfUl7T3bat/H6Uxzr+DunvZ+UI5VVaHqKYKMfiM6hFPOtJIAABAASURBVKAc93Gwt685Ek6OjrGYzTEejDDsDZC0B2azKc5OTzE/PUej9cZYIwxWOA+neJKEZoqVxH9qS509PUGSuEjv27wj0R5SgtlQQnACtQaL1HjhQVmvIslfxouza5PU2lpcdG4q9jE2TX2O0i9E55vL5Ktji00arl/CvY7v/WMkrVczyOyBl0jK3TDX6sz5usw2fUY91rCNJILuB9mWrgfdM+SD+eqLQmotELvM8ciuDBpfCTHb7Qv4NwkAag2hhbNzPrpd0JbCWr8v/Fl6kv+RwDFm2nO1bCThw7m6RBdL9xI6SIJsoWY+L31zs1wKA4WBwkBhoDBQGCgMFAYKAy8NA+ElyaSkURgoDBQGCgOFgcJAYaAwUBgoDBQGvhIG9Dz/cl4rBQIvLdATfzx7+KG/RQkpErkr113zQMHCiEGqAUExpZdYwWiFDAsKsnl8O7b16dqdjSRIKrIBCUnYHGpLKJG+pCGUfKrZungSympZa01ok0UVi6kxSASDxllCyzGVjhUROdlKEkGgfAhsrsiH7RkSVByPZO6/vEJtxQMksDiXBFK9F1CHcmp5S3meSgJ0DAFUV4wBIajmnCUSQb4aCgujPYl3q9Uif0WzxVi/IWsBKceSby5FWFIc5GjIh8c7pKKqrZys/MiJ8oniopIYTka0JRBCQFROvkGNxMXlag6/iXsmAfTk5BiffPpTHB09wfn0DGdnJzg7P4XzriQweiw1C5W3iheebT4E1ev8DZIScSuhpzwq9CUi9yVOD/r9/BXYQwmyPYmqVb+H2Kuyj+czd43uc7NeSydtYAE+IKAvUbfq92Ghty/h2L4WmPtVH4FBS0sSkpcS0qfKPWJ/f08cjzMmfiN3dycLz/6bwBag/VXMk8kYEwnSk91djHYmGKnur43uD4bKp7eJCzBEVLL1lHPQOkLVyzZCd1Pc1xJJ/fXLABAlzkaJzlkUlfBWS6z2274LCXEribq1Rf7lCrWEYNeX8wVqtVcq2/oaK/men5xI8F2ip7nMiWN63SOL6cJIuUx2dpB5HPRhPgIJI4k/x18rrvlrlF8jMdn7ibpLSXtrV2u9LYH89niAfa7RX0/BqgaHYnvQQ9C9dxyt0COERkjwQV2oz7kRXDe0T1Vsnfbaal5UP89uB/V5CsV2y3DOLjs82+7sXflsv9tGo/vkFA1oJdAhukBqTtVbnybvo0b8mCPbOsjlubPrs79FVsP1xp/1dqIcrx2oT5DWtTFnu8e777IENLWQ0O4njUELaI9nqE3VDbcTlD8FlY7TaJ1r3euZhP+ZxP6F95z2oefp4Bw6aMOA9HhclChHYaAwUBgoDBQGCgOFgcJAYeAlZ8D/HfKSp1jS+4fPQFlhYaAwUBgoDBQGCgOFgcJAYeCrZYBsH+4DLgWJEBZuqDYBkMxQDflIugqtQKBK29RVp3wh8cGgSo2UkIELwO5CO1b+qmcbLGKonU/qug011U/Ho+w6k8qkshOBPYEFGYtZfsOt8RBD8SVXIUDOqlMlQysGUv0kYXGQskN1AqB/VLewGVSSlM8GGpvtKmMIiLlP0VXqRD6Yr/li2zaC+mLUuMgcs+2TEeYoyQbEoH45BkN+FvL6EkGfHj6FvzLZIo7c8xlCwCWoOtHGRK6rG2Y2SXCCCKNaJIFN2ebi/AGZEGKQUBgRNLfdMlT3W7tVlF1OKwuTFgylRNUSYd021qrX9RouO7htn9xWX84DSbcrScRqsq/HZkgIzb4rxZCvpoLIQJSoO5CYOZSoORiOMBqNlV9UDK1MYtZyvsTp6Zm4WcGipP0sgg4kyE5Gk/xmsUXSVCdYQE0as5jP8xiLaDFWiBsEibNVr8JkZyLsZHF4LBF4Z28XQ9n6yqGnuJVF3lghi709CczKMfQHCOrrS0y+dusWXrn7Om7deQ2T/QMMxxOMhP0b13Fbtlt3XsXewX4rOEuk9dvP/ipt5+zYRk95xCDOdRMy96pDpASVIQZxtxIHCfaNEoG9hpD7NCZGMASwChrCTT2KtwDfS7/1az4qrYEIEtJrJN3PGAJ6/b5yHePVW7fx+u1XcFt57+kDu6s9NI4Bk9EAvUEvx+4N+yATiEZRkkqBgG6xLlRbyPtOzc89qZ5tqKmRyMALDvsCJC+AzZGUJ3lpJ5nXTBLdQV7WO5uGwWMtjl6WWoZyB+xvIB/uzxVfNHC7TRIk85zYHCQ3NcdzNaniUoXGu+aijaM+Gdq6Kjov62JZ3Y2ca+3htURcNfU58jWB+oFAqsagKvOaoIO6ryRVa88o8X4wHCDq/jt+o3vvsu21H2F3kggai0BkA8pRGCgMFAYKA4WBwkBhoDBQGPjNYED/j/g3I9GSZWGgMPAPlIGyrMJAYaAwUBgoDBQGCgNfEQOkHujnubsScI26kgRcGqrrBElBVpW64rmDsqiPJKJEqCgBKtD/yeWOVui4FBigWJd2sq2317aPdMvAxRFkI2UzQlsml4Zsjl83dRbGLJhZ3JIuBX89bgAl1uoqP6ju3EKMyjXAAoeiKUmdCfkS5JcRQm47ttSUXLfvBeSnEfl0nBCo6HZr5N7CnSQ1lxAJwDmukZSrLqjXKwlw69xfWYDcQFFybgfXDvDW22/hnXfeyYKkuSUJkrnf88awWYdspO1GyD7YHMG5ERKMaliYTakWV+vswwCVCf1+Bfs5Jiln8WGhsFcNcPj0BI8ePsH0bA4gYC7hdTabYTadYq5yLlHV4uJ8IdtsiqnsuW8+y3/j9/zsXGPmmr/lZbGYy36e/Ty2888xZ3Mslkus6waNBK+kXAyGAItXQ4nAFlR7vb4EzSUePnwI/61b+/cGAzBEUD+N32zU+Bgq8Rvlu8JA/aen5/jkk09wenKK07Mz+GujjfPzac7Jbz7PtAYj56W1+auk/XeDl4q5UkyjNxxiJAF3IJHU9YHycn0w2ZHwu4/da9cx2t/HUAKyyAUs1Ep4s28lodWC8t7167j16qsShu/g9mt3cOP2bVy7eQMHN4zrm/p1ta9j//oN4bpsN7Gzvychto+GhHPx12P77/ieSQz3251T8e61naucr5ZopMoORkNww6HrRogh7yvzWYnPIFFwOBxhIrF7MOjLnwCJQX+AsGoyqL3LChjsDICQ1J9AxQ+CSzVkgw6qGjKgK547eMVCXrbbKkEy+5Bt6YY/j+Rlm2zrZFvah2QeS7Zl0LrJq3X7bcNxG4mrjQTRWnsvqW4bSXh8B7KNAx0Utk+SeV7bSOZxlQRX79Ver4cofqnPInQ49iUAbStZX3R2MalOQwUIUownQGmKeQhq2KbuRsb82VHdflAuMgHqHwyGuHXrVv4K9IH2sPcENgcJuVIIgssW0OFcVVycJC/qpfJLMFBcCgOFgcJAYaAwUBgoDBQGvjQGwpc2U5moMFAYKAwUBgoDzzBQmoWBwkBhoDBQGHjZGLAIQPqBPp958M+cKsls70SQriRlR8h9lLhAiRtBAhxA+CCJIPElxgiSF7DNIFsboFJxpGLAh8wgZdvAtk6AIIkQA0CoJChh1X1ri6nrBsdHR5hLzPPfaLUQbEE4Uv5SQCwKaoRnQrYrN+hIEn0qxQybNsncHzTOcHyPdZnHy89vlvYl6oQgC4EYCbkrmuQ2CaykqnlBFmYS3Hb8oFSgPrcNt1OzRr2WUFe3f8fVfHkuR/DXEL/xxhu4IVGwFZEiLCq5r5YgCQdRI9dVNlpLSg1cGjGGXM/fo80GYJ2HtMOcl2FBeAULX/U6iR/PYcGqh/3dmxIEr2FncgOj4b4E64DdyR52dnbzW6z+yuSxBMO9vT3s7crmUrDd2NuVXSLormz7167hQLDvwcEBDoR9iaTXJJYeCDdv3cbu3j5OTk8l6h7h6PgExxJqLcBCRK19D0FAqCSi5rdt77wGj3Ps4WQC6H6sJCD7jenFfIH81crrGg8ePMgi2y2JX7cltEKHRTeSiCFkBIZ830nCRwwBIwlmXpdznuzuoD8egf0K03qNEwmspxK7zySCO0fj5Pwch8r/6ekJjs5OcSwxOUnYN+arFdz/408+xk8+/hgPnjzG2WKBM9kPJUYfnp/iSOOPpud53PF8isPpGZ7K5tL2s9k5TgXP3fQqvPLGm9jT3ti7fk2i3oHE4X1MdndV7mG8t4Odg33siXOL1ZPdXYx3JurfwUhrSdobZ8rv6OQYx8r1RHMdqn50coRHh09xX5+jxw1wWlcIM4nNj87Q0/7Yv7GH3vWJeCAaUZW0z6k9R4nDDWrZEizaJ/GZEDLv5vNZkATZIvlmoK1T44Luo/1t9z52adjWtV03SCKEAJLwYb8OJLPd/dt9XT3HatRKhJYgKHe1289Crc9EjZyaXTYVkhfzEcjxSebS8xjQ0eaAbFcvkNBCRYyxtWucmppD8yo+STevQObc71wbfQYA3YvVOn8VtNsWe7fn9CQkc45Ji/Lvhka/Fzp7lChtgb+vz5DzwDNH0oT2d2m4m2SOBx3k8znKXM7CQGHgcxgo5sJAYaAwUBgoDBQGvlwGwpc7XZmtMFAYKAwUBgoDhYHCQGagXAoDhYHCwEvFAEmQwguyah/8W7F4QeeFSWPz+E3J9j+1yK7dlhfuz1TaObaNnT9lZJubYtUSMdQAJQp5TGMRhJCJIABGYiChbkfi1rX9A9y9exdvv/UWbkj4qiS0rNdrNBJAqhARQxCiBnmkC+YYFkkCqb4Al0lzkITHG/ZKdSNBaA2oD5sjKS6UXyNACo+GIAR5EyB1kS2pz2gskEkcThlJ/chz2d8CjhE1NmiczhynknjY7/ck+ip3rYWkxlF9Ab1+P5dJgg1JRPWHENAeji9RS30hEDFExBjkr/EBuWzbULwGlHCXlB9VI/MVvdiT6DvGcDCRflxl8bdfjXAqgdMCawLAEFBJUKrFg9+effL4MY4kwq8lkP7whz/EmYTFhUTORw8f4ft/9z38+Ec/gtskAc0VQgSV92f37+NQ4/wG6r7E4P39A+xJDPbXPjfi/fDoGGcSJO9LyD3S/EljQWIwGiFKiHcejlVVPdnGGPSH+W/krvPYIyyWK605otczZzF/bXQtAd17Yy2BuFH+BBRSMRVj2B8ghoi5BNLp2TkMr28qcXal/QTxmrQP1qqvJeDmUnX4UF61+leKD60NMUCTZ3itexK9DSr+sYTfp4eHaLRPwIC19oq5jLrvvX4PIVaodJ/7wzEYK6yVq+ezjzkIseWvEgdR9wEMoG2KzaC6oXbIfczi+hPxPJdIPtHnZSTxflfi/HhnB319hvy126uGeHJ0jtk8oV/tYRx3MakHaE4XGI4GOHj7DnjnOqAcRZhWTCG18D8yyKtRWyckrALux+bYrm9Mm8L7WLSZ2g0cYNO5VbR+ST5XYReSIFu43WF7TGcjiSB+grgyoniK2vPeQ5X4cjuon/z8eKT6cHk4/0b7okOeV23bvRrD3ra7NBRCObt2FaRiC5dW5nxzXsrVuYHIPDTav96HgT9rAAAQAElEQVTPhutdfFIOAEjmsUG/C7wv1ICMAIhkJMcxnue0i9WVKEdhoDBQGCgM/LIMFL/CQGGgMFAY+AoYCF/BnGXKwkBhoDBQGCgMFAYKA4WB32oGyuILAy8XA9IDLhL6ogf77jOkElz4Q4JBC+iwwNBBzdzn8pcH6fFALiREEO2PLJtpCchmEYXqD3KMCLAga7HDAu3O7g781bV7u7t49ZVX8LWvfQ0ffuNDfOOb38CHH36AN994A3sSufxVxbWEOouK0EFKAFFgkmpdnrm1sZMBFlssvPitYpeX/VAfEYi2jAGSUdBITHUZFJfczJFXowWolEljqDEBjhclYmdxxh3uR3u4GYJjqu2G4AgkYZGKZI7huuNAhzlRAZIuNnDdcVQ6gKwkNZbyg46U6yFQdZ3Zh+oLElNHmmuAXhxIlD2QiDqQELmWiLrMbyFajPzBD36Az+7dw/HxMSwAf/bZPXz6s09xPp3inuw/+vGPcCbh9q//+q/x6aefZtvPf/4zPHr0CD/9+GM8lED82b37+OSTT/H08VMcHR7h5PgEh0+eyvc+fvrTj3H/wUOJxMd48PAh7gkL30cAFlt1qwAGWPyMEiarXoVKomgjQfXk5BQWOf029XA0xGAoSOzsS1jt9frSMSvEEBFA5LeHJVgv5wvMlfu5xi5ms5z7VPmvZnM0iyWSBOW0WkM3GkniW6P7nVRagHPpWFH5VEIgFVnpqYwScSejCcaDEXqhQkgB0TNLKPXeTusGzaqWHQg1IA/VgxYJVIzoawwtKMqvll/+6uqzKabK0ZipXMyX+f5AsyahMTnKgyGgJ2HbX6Nt4bw3GKDf71+A4uBstsCPPrmHT3/+FLPDGoOzHqrDBunpDPvDCW69/Tr23r0L7PYA5RNSBLUGz5O0AEr8FSmA50R3UJUOqionX58FaZ9nrW2bJEi2jRdc8++oF9ht+rw+kooZ7KKyrfuz1kLrMmdg7u9ikNTSUrZtX7KXzVq3fVu0NMi07fpMPQ9STJstvjaquGztmk59rhOkEUDdxzZH1al8NML32J/7pP2e8oQeY6hTPloKQACuu4QvgtrQYU+P6yDTldN2Uv5XrKVRGCgMFAYKA4WBwsDnM1B6CgOFga+KgfBVTVzmLQwUBgoDhYHCQGGgMFAYKAwUBn4LGfgNWfKzz/ezjqDcXUqSUM3ntgjQ1dnKCQqg005fCFL+wrYTSTW3oWZ35j41skoBCWbMgIQwSHQjgEDkt3NH4xH2r+3j5u2bePPtt/Dh17+Ob3/723j//fdw57XXcOP6DYxGIzhkFjU0lqTaVE1nV+9KmeynAjFGVBIVXdITEhoXsj2GICHRiLIBjYQYhUCQX1BFp+wE0R65HQgaVCkAmwWKcMrNUAF3dTm4nQ02qmE7SVgQItsRFoKgw3OrkICkyBIYIRCUycBlzdMCWgcR9V/LSgk+HNtCec9vQ4YKMfawu7OHHQnpIcYsMq5WK6zWK3zy6SeYSjCdSzx9/PgxPvnkE0SJnX5b9vDoCE8l5E6ns/xVzB9L8LUo/OjRY3z005/iBz/8AU7OTrMI7LeGfy4R+OOPfoqPf/JTfPLxJ7h//4GE5RP47d+nR4c4PDnBoYTmU823Fldr7QHPs5YgbGQRVguQbIml8js/P4e/jtr3fdAfYCgB2KAY8L2MWl9ggGlYS9T1V0fPJaRaBE4SdqmeRmu04Mu1VNnlGrVE1kYicNAg8+NYwfw7FwnESwvFEmiDOI8IcHySCJqz0fjF+Rxp1WDYG8CCcJSflGygVtaao1EeteJAQq/914sVsE4Iih9ql4A2GdaK5TWvXGpMU9fwPasdQ58Pc7FSnn5je6V+r9//WGIgIdycLdW3Wi7h+5jF+vuP8MlnT3B6vEY6ahAezIF7Zxg2Ea++9QZuffA2hneuIVUJEGeUnVsCMJAkCLdQFc8fvDB5f7nRla6ThE5XVbreIht0IanrL3t2vl3ZjtOWaSsgSKr+LGS6cqbcIu2Xq/pMtbbLWLZv24juxz1Gbn9ujJRjJv3eaHSPAe0DBU/C1hAoKC4OqqZOnaq0c6ty5VRU3QZfoVJdGqOQqvhUQwGTkeDtlHNwj+G5DdcLCgOFgcJAYaAwUBgoDBQGfgUGiutXykD4SmcvkxcGCgOFgcJAYaAwUBgoDBQGCgOFgZeAAZIgeSWTZ5rqu9ovg07bmMeSLm2iLt0pNaGrfkFJbo9BjofN4QgWH4yNqS2kXuQ3LOUQJUAFECsJZU+fPMaTo6cY7Iww2p1AmpQEjToLGv1+H/v7+/jaO+/gj//4j/Dee+9JENxDCK3oR5eK69I2khrbIMSYRROLubWEwFrijJOQNJPtkF8IRHCZYaHP7QB/3bTtzj9pXAwB7cFcJM3XwQbXLfwYJBX6El2/S7K1W7i0r8fZbljsc0kSXoeBfHhuj4uKWynfILitziRA9QxAQzWWgrhRn9ft9a/XEgkFv2lMrWU0Gmcff50zdNy+fRt3Xn0NjuS3epcSFb/xjW/A/teuXcMrr76Ke/fv4/XX38BC98v35MaN6zg8PMwirULA66kl4jrvmcRif5203wLuVz3cfe2uhOY1nsi/GvRxQwL/2fQcUYJ8Iy7nEp4t9HrcQuKr98TsfIozv8E7X8BxLXRaLG02wujZ+RnmymUt0XQt0c1xev0++sNBxnA8wt7+AQaDIcajCUbDMWLoKVZSrhLMFCeECj2JuFXsI0ogr6oBlou1BO8jHB+daFlihFFlEDfaTxJ6jw6P8eTxE8yUZ9QeqzQuao2wh9q9qtIcNXw/LdI6X/e5PpPo3dRrxEgMBgPs7e3j4Np1ifK72N3Zx/7eNexMdlApr7XFXa3dQrZ5OD48yl/ffS5ezhXnTML4qYR3C/Pn/ipqifT3P3uI3cEBbgxvYjCLWD88Q1zUePsb7+Pmt95F/1WJv72AptJaAGWMi0PbRZ+L9nrR4eaFBy9qXWV7/5IESXVRpYrPPameXwzy83yg3wvuUxidJDVfCzV1Uticz/Vt7Cq07XR1LGg/JMWEkMDuR2PtQMoiyOzmFbTrT7K1cDvp90Wj/ehSEdUHeLiuOX7SxM2Fj+f1WPXKiSRC2MwHoPWr4XjQ3ZHpIobrhuNdwAaB5IVf0lxJc3ZQdzkLA4WBwkBhoDBQGCgMFAYKAy8tA+ErzqxMXxgoDBQGCgOFgcJAYaAwUBgoDBQGvhQG/NC+m2i73tmeLy/Fg65PFhD+zygCquEXHLQA0bl/ge8vlY+EBykROi9FDkh4ayTaUSIJVV9LxDu32CZRanxtD9VkgLVFC82d0MCpWxSJ6vcbwu+9/14Wgr/17W/nt0GnEsMc3flYKPFXGsMCCAHGAIuYvX5foluE15b7ANjPb5g2ysFCnkESjfIKIcCQG5L6vQzXSQWFAZBtqYpO+8c8psvDcSwCWrQ0LGJ2pftIahzhw2MM52Bc2ph9koRHq+IBUTpQgH3rusFaaNZJbSjvWmWtoWZDhQSjqgpYS/idzs4wn5/L0igeEGJAr98XepmX73znH0vkfQUffvgh/sW//Jf4kz/7M7zyyiu4c+c1vC3h/Xd/93fxP/6P/3f83/77/x7/6l/9K3zjm9/EG2++iT/78z/P7T/85/8cf/on/2f82Z/+Kb79O9/GH/7xH+F3/tF38N677+Ltt97O4v0f/dEf4V/8i3+Bb33rW7hx8yZeufMqBhJrx5MJdiXw++/qji1MK32/oXsskfX46SF2xmMtLmEuUdlfUW2huJJw3B8O4bdh9w4OsHf9GnYO9nO5d/M6JtcOMNrfw2hvF/vXbuL6jdua4zqqwRhNrDDa3cd450B8VDg/W2J6vpDgO8VstgLYw3CyJ58DTBc1FquE8+kSJyczcUzE/gDXbt3EruaolEN/MpLvBJP9XWFvk8d17Cqfyd4uxsKO1ndw/ToObt9CpTU3BJLuAXuV7k+te7OE315Ote6l7mkv9vLXTE/GO5iMJxKvh8rzPPt4P4/Fyc7uLq5LnN9TOdC9pHiLa2Jn1cfJTx7i7GOJwaHC+998Hzu/+zbwyhB1v9GaU/56arnDeUCH0oGRGGRzDWonOGbIzXzBFx3ek8a2z/PtrtfxLkHNC1y2U4L2cgvkg+AVn67PdmaPZy8kQRlJgqTiiVsHls2Fc/Pb1o05bxRPgD9n6iep6+Vp367luj+/bpNUbGQoArZhPyPodwmVO0n1Q3uoyf84oPY/StHvQcdq/YjWl7BrQsq+jfyMpN+J2b7FTbsOxVRFZvhIrguOW2/Ft93jobhX4VEFhYHCQGGgMFAYKAwUBgoDhYGXg4HwcqRRsvjtZKCsujBQGCgMFAYKA4WBwkBhoDDw5TLgB/e/6oykRQQjSEwwqBCGiudOgs/ZfnXDdp6OpxRAsoXDSZSgSoscUmMQJKyG6QL14QlmJ6cY7IzQP9hFGPZRs4Hf2A1RgifaI0iJCjFgLMFwvLODN956E//on/wuvvXtb+Gdr30Nd+6+hmsS2SyM+e/F9iQSavIsdzSaey0xxIKv/9bqYrmUPSFKVLYY4jdejUY+MQQkicBGUP5BbYspZACFEAiqJNkmpqvFF8P2GKNE1SBEWKzzeJJgHucywLZtkMw2j4UOz1dLCAwBEoGS8qnh3GxPEoIa9SULQ8q3Ua5aDLRECUtNhkJAIRWTAnJ9tVrh+ORI8VoRsJL46Py8bv8d5l7Vx2AwlNg4wqA/0LioNVRChH1Ho5FE0x2MRmP0qh5iCOiLv0Gvh77WPJSwOZqMMZDfoN/DLYmk125cx0D3s6f2SGLpWH2ey/m6bVG8rtfKvVGSOgm4//z8DP7aab8xa7FzIIFzont+Xff34No19AYD5THSHklYiwdonBJCMsfKK2ptUXOGqgJjECKeHh/ju3/3d/h3f/HvMz75+Wd4cniM49MzcUY0Ev9+9vN7eCDheblucDad48GjJ/je93+Iv/xPf43v//CHWK7W4qKPtfin1j7UXgyaQ2ShUo69fh9RfFRGvwcqFwPKS3fQbqjXEpkD5FfBe/Ff/+v/DT/+yUfw30h+8OAhjp4e4enTp3h6eIgnT57iqURwv3X845/8BCenpzg9O8PRyYnmc/wo0pDjnKqPymunGqK3Trg+2cXrX3sHO994F2G3j9UAqHtUTkKDfHjPNgT8939tSOIA0P53A+qlkOtXLySvGq60PMb9BMncQ7rkps1s+6ILSe2JdIHOl3x+rPe/kZLntWdbuulaLnVRtIt4DkM6luExyLmRzCUujucr5PM+7dyaQfOIzTwP0OSy7YPiCqAvUAiohlzqErQ/stpuzgWP8e+fRnvbdciGfBDtjzaQajaRsjCApJtQBT5IqtoBqmPrMDNbzVItDBQGCgOFgcJAYaAwUBgoDLwkDISXJI+SRmGgMPDbxkBZb2GgMFAYKAwUBgoDhYEvmQGyfYD/q06rUXrg76tHUheqreIFp6aQlZcag1rtaZHAaFu/BnPb5wAAEABJREFU+lUxPUiiCNH+qCpRBCDVlmixOpvi7LOHOHlyiBuvvoLB/g7SwKJdRBZFJHysJZgxAH0Lahpnjcqi3u7eHu7cuYO7b7yOt955W3gn/93gt1V//8MP8MHXP8S7772Ld99/Dx+qbtj+9jvvwHjv/fdh7EhYJACLkRZbKgl6IUgEc7Kyu64in5pepb1VgFpLQtNsYTMm98qZbH3peDJus5m0NrhfIAnPQ3YxLR61Kh0lJMGg3+41ZM/zEMTlIV0YdZ2UD5QXQFIlVYYce7FY4P79+/KpkZQzyWz3W8kWgS0QryUo18JSvq1tmb+62T6r9Rorfy2x7sdqtYT7jbV812obFjfNoyZAX4LwZG9HovEEyghJCZLKx7lLtKbIoHpkggV6C/611nkkkfro5Fjibi2xfwzf5939PYzGY8Ucoj8YSITtSVgeYrFc4ExisYXUxXyO+XyBmfLxWg3bz6ZTHJ2d4sc//Qg/+MmPsFD+P/7pT/HRxz/FJz/7FD/+6CP8p7/5z/jb7/+d8H38QELv977/ffzHv/or/PV/+S/Cf8ZHP/0YP//sHv7Ld78L/yOCSgIzSXGzEsSLxHXztlK5WMxh+M1057QUZ43XC90Pid1Ns0bQ2KU4+/RnP5MwfYTP7t3DTz/+GH+nef/dX/wF/uNf/iU++uinue08fvjjH+Po+AQ/Uc7/+bt/gx/8+Ec4nZ5jqbU02kdVv5c58bxNs0RqVuIpYnxtF/FgF4gEgsiWrzpVEfm+Emh0I7Sj1ENlGAU7UnbAwrA9k+6ZoSEg6eILsN3PC/9fOOyZiCQvLN3cF4ZnKuSl7zNdF82kPd/F0XJau4aRzDmSbG1bV7K1kZcl2dZbt4TLmJmpTdt1KK441L4HdJc2kxL6UQzqd4I/8yEQkM1xjCbn2egzobuiMbapQHskaGhG227HkgFBHSTBtgNt7PZebkwq0gYq4LrLgs9loHQUBgoDhYHCQGGgMFAYKAx86Qz4/8F+6ZOWCQsDhYHCQGHgt5uBsvrCQGGgMFAYKAy8dAx80fN7qQC0FGBBgF3mF5XO8Eyp/mdjytS+mfaMq5qkO1X5gpOUj3QMUqVgMUMKCYJUXAqL4zOc3H+I5fkUt994DXFvhDoClGBVxVaEtbDGQLRv9EpKkaAS1EcSIUbs7u7h+vUbyH/HVoLw62+8ga+9+y7e++ADvPvee3hf5de/8Q1845vfEr6JDyQOv//B+yo/xLvvvodX77yax4/HE0TFI5UrkOWRZ+mAOCUDSGYkrSHJKQMao4oFnFoijlqtj+z5lJ/X7rp5aCQKSj5yM/tZCMo2xfBY+xiaSv1JAk9S2ShE3Y4BgdzpKIJyQQoeKh+3VVWsZDsIC5FPnz6F51APfFD2oPXYZiTl5PISjiPI2bnYnssExZFd67TgO9f9W87maCQSN02NTtCtej2JtoPc9jimpBkBZYkk3xgCguA9tpaYeT6b4tHTx5hL2J3s7eLG7VsYjIYYSaT3G71KI8cKWrf3g/eGRVfnVSt2rbmdT72uUa/WWElkXa6XOD4/xdnsHFW/wt037uL6rRuw8DlfznEu+4PHD/Hk6ClWEmdXEmn9t3UPD5/i5PQYa7XHO2MJ0CMcHR9lbv0Wuue3UH5+fo6zszPNtUIt/pyTx/grnf3WdpIN2k3ez1CdXoRgMd1/y/f2q6+A2ncWhC1YP3r8OL/1e6qYfuP3WMKv/Q6uHWTB+1A5nJyd4ESi9nQ+ywJ0r9/DUDytlf/p+TFWaY6lfhb1AhAnmi5zTnHkHKB8vC06tG8BU/cmtCDhPnPksb8IJD/XxVN2nSRBsmt+YUnywpdk9iV5YcuGrYu61EqCT5eG61qtqt5/jfZro3vgunsULccj6eZFnWSuZ+PmQsqmOqkyQ42LUxPkOqGBl4B4FAE6oSygT4xKnXk8QbZwn6x5byX9fmuEbLvoV0tBGuWvQn72NpJiIAPUvSNzI2H70KwalDa40iPbdrvUCwOFgUsGSq0wUBgoDBQGCgOFga+GgfDVTFtmLQwUBgoDhYHCQGHgt5SBsuzCQGGgMPBSMEDq4X6XSfeEvyuzfbvfdcI/uStfrjjLkkBS5fa53d6utz7kpY1kHq+i7by4JoDYHKrobBsbu0SHsG6A6RLzoxMsJHTt7E2w/+o1YBQlXq2RJOAFucTY/ucfVafGGVFCRwzyk8BnUXM0mYAhZPE2VhWqqidUCLLZHmIF212PEtpiiOrvyb9CiBF3X38d777/Pt586y3sHVyTSEMkEnm8SmUNqPR421pE9Udkm2KE2LUjGiRYwMnjQEAgCZ0C0R3t1zhrYRJ7OnEmqR4CFTvIF2iyeJdU1zidKcdOqOVXi48kNBK0LDqqCucjZ41rhIS6boQ61+23Xq0kHiVY9NUMMPoSaYeDPgaDAfr9fhbaXR8MhnDZ7w9kF+QzHI8xGI7g0l9/7LdxAyPOTs8lTq7Qk28lrJXMarnOovN61QrW5s05JOWrpShNSvfV2iRqQXn6654fPXigfJv81vD1Gzewt78vAdb5N3ltgQH+6nAtCATQE+8T5bS7v4vd3R1MtBcmEvInozFc7kx28hvEFmvff/89/MEf/D5eu/sa/vzP/xTf+c7v4P0P3sPvfOfb+KM//kP8wR/+M/zJn/wR/lj1P/6jP8S/+r/8Of7wD38/+/7+7/8e/vHv/g7+uex71/ZhUXowGiBUEdPpOU5PTpC0jmF/iNFogrGwu7uLsXIztz3l6XxFC2LVg8uq189von/tna/hvffehf9hwj/53X+Mf/nnf6Yc/ghvvfEGvv2Nb+CP//kf4ne++Q184+sf4B/9o3+Ef/Z7/xTf/PDrCAqykGA+1efHqCV0j8ZDHEsYrjXZbLXA8dEhsJiDapNUaQQxp5PQbjJUgfa8doOsrS2bdNGYZOOvDI1VzG6YUtWaUwZJkOy6cul9/CxIZj+S2ae72O/z6u4z8j7TpL4nbquqLaP5dY+aDjJSnzUDnkKwr2PnKdV2/fNAEmQLgICQBIhH6jPhEuo3NLN+L4jrZKjVbErl0OjzYGBzOIcWG4MKh2ltTeYw6fPvMUZSDLnkU+E3/ZpDdvf5d1G98ZdJ/ZRvC9KlmuUsDBQGCgOFgW0GSr0wUBgoDBQGvkIGNv+18hVmUKYuDBQGCgOFgcJAYaAwUBj4LWGgLLMw8HIz4Mf3pK9dnq6/CK3goKscs0ygUi0JA7mydbHJuFCCkuNBOkZbYnNYXNhUQf1X2iWYfUnm7hBiLqFmk2osZzNw2aB+eorjew8xnU9x641XEfYHWPUbCSU1KKGymS1gEbG2aqHBsSHiOsFicKoTLO5Qk1axQhSWEhxDqDAaT0DNmZR3ghID0agOlfQbsiqRkI9KgnHsDSRoTvDW176G3/uDP8A/Fd55913sWHyUOOO3Mi20ZKTNQI32VyKn3CZogU9ACLAAGmKVp6g13uOgg5SfoXqSPajek59zD4FwrBCcr9YmFsCEqJiNpvQ0GgKD9JvRgL+WeV3XeR6S0lAlnNtB8R2HpPzFp2wWiBfzBY4Oj1EvV5BzRpBPXwLwbDqTqQHUpuKrAsducnTocO7KTck4l5weiKrqSSQe5jeod3YPgKqPhhGxN8RgsovhaAf93gCBFRaLZRaEZ7M5Zt4Diuq3dBsJ+aeHR3jws89w9PgQB3v7ePX2K5jsTLCWAF4rf4KA5obqFoCj6lzX2aaUQRK1+EpBfuIwhIhKefQ0by9UeOXWLdy9exd379zBm6/fxbW9Pdx55TbeUv3tN+/i3bffxJt31Xf3Vbz+2it44+5tvPPW6/jw/bfx5uuv4vbNfYm6PcwW51ixxnS9wMnsDIv1TGL1CPv7e1hqfUdHJzCeaD0nEoXPz88wnxrnsEj78OFj8Qzt0V0J1LsYiK9didY3DvaxMxpK0KbsI+wMB9gbj6APAKYScbleY9ir5B8wVrnb72Ncad9LOGe9xvnREZ4+eIi17u3OtevYvX5L9w84fvwEODsHxFdKVLkBAnyopVoQKiGg0f1O+oC5bNzS3st+4pe0N/I+9V61vYPbz6Lta8ds1+3Xtq9ebfdnxSVJdPVtr2dt5NX41N4Nuv8uL8Zp3YR/AkiV8uHGx8trUtKqtS4NkKvqjeAewXtKPPiz2HroKn+5KpbjiTvttaA9RkN7jgIQ5CI+9ZGyuyEDSK1LYfNnK/dR5iB7gH/nBuUV9Zkn5OfPtve7xvgfPtiWdB/VhDlSJhqr3DXQtratqyZzv6bROuSiWNSaEwioBCl7C4VDOQoDhYHCQGGgMFAY2Gag1AsDhYGvmoHwVSdQ5i8MFAYKA4WBwkBhoDBQGCgMFAZ+Cxh4yZeox/mfk6F7XoTOPanSQdVnTpLSCHjFSl5tX+ncamThQQKEZIgLayOVQVqHZBTPCYlcEWwCzh8d4ujRY6zR4MbrrwDDiDrYJ2E9X0rQeoyjo2NAosV8Psf9+/dx/959iZiHsKBpsYSUkKH5cl3iCeULHbUEYoaomvrh3FvQAqHHqMd51RLQhsMR+oNhfnu1L2FtNBrja+++l78u+uvf+DruvHYnz9dIjMlRNJ4kPGfQHHlsrw+LvlGCKNwXK8TYQ092x48SdSziXIKIISAIMbQlqVy1Fkk6WeBRFT7IAD4HgjSCXDwOoOI0knbMzVriaC3euxjQ4XvTSFB9/Pgx5hJg3c7zK1fX00Zw8h1wrBCD5gi6O4BF+AuhjLq7hmOCoNbc39lFT7whRkB5JGqcA6kfjHk9VYi69xUGvR4q+S0kBD959AiffvwJTiWc7kosvvPKq9jf3UeseopOWGC2EHx6eoqVBFbpcSABvwmuAlGN+XyGQ4mk0/NzTKdT2Pfs9AzT8ylOT07x9MljnB4fY6b+hfbRarGQGD1DvVqiqVcZq+Uci/m5eDHOcrlcTNGslwisJWJHCcAD7O6MhQn6/R76gz7GE7V3J9jb3cXuWHblLT1O+RE9+bjfbyWPtceGw6HGDAAEQPxEcRDEVb+KGMl3ov7d8VjCr6CY1yQKv3LzJl67fRvXJDCfHZ8gKPjOaITdyRgT7dl9+YwHA9D3brXCoOor16H4OMF6VWN3T6L8UEJyvhdAJk9zgoCRzbpkXq1+qpLyHW80FzO/dsUvcZAE2eJF7nmP5Q2ZXtR9Ybv0a01d22VrQd5PbhudrSuftZFtTuaa4p1s2/a37+fB/c8i6fNlm8f494GXYwAEtkDNg3yfCdNqQPNmgPnH/rkmXwrQ4bgqQBLON1B7xXQJrS8BECSxfbS5KDsnoz6S2YdyIpnroBtCOQsDhYHCQGGgMFAYKAwUBl7MQLG+FAzo/wG/FHmUJAoDhYHCQGGgMFAYKAwUBgoDhYHCwFfOQCca/KJESCsAUhJ+keOmn7Q/QLYlPvdQv8Je5tEKEW5bj4C7JUbqBCVoxKT/pDtf4uTBYywlxg2v7WJ86xrQj2AkSEh8arFcLgACoWrfqF2oHTiicewAABAASURBVGLMgiwUsFI8aVYShIBaoqdFSgbFCQGNRDECCAoYAhFiQC0BTYZcl1lj1rAYGTUmUHlpshACdnd3cXBwgDuv3sG7X/saviYc7O9rKHNcaL32z2NjQIxRcapcBo2vlG9loVMC8EBCXQiVxokXichBE4cQQc1HEqRy29SRD+pK2I+2Kx4M+UFIArKLLjqhw+tWIR4Sas1hmP9s06WrO+/DJ09hgdTi6NHhIc4ljDYSwjsRyeGVqaYMID0Bc9yUVLotpCC7obocoa4MMKikJERHSBclQYmJUVCtAeZnU9z/+WeYbt5OHUmk3Be/e3t7GI7HIAmA6ElQraK4072FjvliLnHzCIcSdOfaO1WvEk9B3NaIIVwgxAiqva7XqIVGSBK/iQRqw0TlHmNAUAntCYvBCiLhVsnJr1mvsNZeWwm1hFX39eQ/GvQwrCJ6IaCnOXq6zz3l2Ne97vd7GPR6GG0Q1V8pP++FqLHer81qrbhLEIDtje7VWnMllbXWM5NgPZPYnXQ/kBJiFRE0dqE+LQTUnrev72dSDGhc0j6vJY7X8yX82m+oVcyW+jj1sbevz5UEY2id9vdXQzehQRIHuiLpR3JqzsfzOSR1CXI22AByxa96kI5yOcr5ep4ti6bT7OLefZdQVlq32/ZPud82JdLlehHa45XoZVDVrrbJ1pkkgu4ZSZACkEtsHeliXhkVRk3lqDq4Kdu6r5eQ46ZBlQoN0jXkkiB8kARJwGdGUFUVXb0sqiR1FaDDuRok1RITSsb5UX4ubXQXSVeVX9JWME9JHri6VvmQBCmA2b+7XG111lIWBgoDhYHCQGGgMFAYKAwUBr46BsJXNHWZtjBQGCgMFAYKA4WBwkBhoDBQGCgM/IYz8Pwj/05QeNHCyOf9X+SXbSlfddkekyQ5bNoblZASqNLhKU4lAAcJXNdffxW9gx2kGEBG+Kdf9bHnt0qrHkhiKBFr12877uxgInstQdBCWF/9rQi8EUA8u+IEiT0W1qKEr6oK0r8k4jBhvloAAbAwF+RjAa6R2Oa3U2OIYP6R4GJhTRhp3jt37uCDDz7AO++8g+vXrsNiZRYlJbx5fJIodyEGM8BxHLtSbjvK9+bNm7CQ7L8HG2OFoHnsT7azkVTWAMkWIAKj/CrEGEGtgSRkBFT6frWCb4IP12vl4pb7MtxBXTp/rSVJaTIOj45gYX29WmI+m2dBMlaV9MU6i0iAuIIOjYVAUkWALvAtvJDiKJ6i7MovSagzF86lw0U+mruRAHsm0fbw0WM8efAAh48e4fz0DIP+APu6r/5bvyMJv1W/j6XysnAbNG+AxF3d675EVU2HlcTYuUTghX0k1FaDfn7TNjJIfO1jpHh+23bkr1NWrF6/B795Oxj0MRwMNF9fnAZYuA8BqlMIXhp6vQqDQQ/9vnkP2Qatq9ac6+USfnPYIu3i7Azr2RT1XNwtJBRL1F2ofylAYm6l9fpN3ZXa8/kMzncp3+V0KsH7FGuJuT3t+8FwqDk2XCPB88zPp5kXv6ncjT2fzeB7VmktGiB+1phJ8PVXkPst6uV8kUVarQLL6RyN8vV+7seePksBurFo71tCypJ8k0tIVPSb1PIQy7pbamcbqHgGdIOF/6pTcTXbZaC2nTyXcxG/SWj72z7XW1s3cWtPeUxrs4jf1hJIttU8z6aqOtnZWxtJBN30wJDHXO3F1uEeIcl0BbLJdPW8tJFE+wOQqnFTinw1ZUM+XA+BcC7YOtwO6rxSBuW65aOQOY7cVPICWy4XNspIMs9DMtuhI4kbc6xqOQsDhYHCQGGgMFAYKAwUBgoDLx0D4aXLqCT0W8BAWWJhoDBQGCgMFAYKA4WBwkBh4B8uA9viyt9vldQwQ0U+L+uNBJ4saoCwWJrqhOXDJzh7/AT94QDX37iDam+CxiKFfGKIEmh7GAxH2NmZSJjrIVQRo8kE12/cRFVVWK/XcM491XNsBgl3g9ynDukbCY1E0Z5EPYt9STnUGjOdnoOBqGQn23xWEtMG/T7893gbiY0WhGuJwlQuvaqHqlKf5nnv3ffw4Ycf4q233sLBwQG8FvtDwlQMQaJiJTExyr+SKUl4HOCVV17B17/+dfze7/0e7t69i5EE5ShR1zmThKbIcgxUJwMAgird34GUTTmTdLf8k+JbxLM6hXw0ysECLORD5RI6f3u7T+vXKDQqj46P4DeqD65f/z/Y+88vOZIsyxO8T0RVjTsHBwLBk7MiXZU5vdXdM+fs9uw5e/bsl/1Hd/b77nSRqeqqJJUkGAIBIAA4dzdz42ZK5l4xM7g7SGZkVVYXECka9kzYkydProrhBPwHNcfOlSsEsJuE6u3w5LBApnzMqA3nKbiZQbmYsY+6FIS5BbXV/pkRwDdPncDxgmNMDrqkd8l2TiAp+Pvl/fv45Fe/wmcffYTuySmuX7+Gnas7yAhCwXydd+FeHx0fE5pOGaZCScgrwOnNYTIaQ+D9ytWr2Ll2FfVWE573RfvWGgVBLCeA6ZB5lsjLHM573g+ac0gY3znDAsyOMBj0Eb4Km8CWqWN1mRnk5+mbOIeKOUwJcgdnPfROTwO8PmOOw+4ZxoTYw34f3S77T47RPT1Bv3eK0dkZ+v0eeoTeZzStNZ6MMCU4BkpkAtLNOoFzhnanjSzjeSe0bq930GIbvArqL9iuO50zB1dLYVmCksckrwrerwLl0kcxNngmZwTQk2KGrJ7xMzLH2f4hyt1j2KSA59lO8pKlweUV0gJI1ebnkWGgvIzvRgVlPDoIxr7f/1VxiowFX2bG98Wr4mIVz2EVygoV64uFKpjJTyVYX5n6wOtiv4Vxdj73qtiuOKbxc2Pns75QB8dkXM+M9d9i8l+ZVYua2fNzADP1qaQBMCwudsOxpXYwdrhnRh/qoP7Qx/Om0swQSoBn0YW6d4yy7NfYRTP6KTeVrHI1wMyCgZeZ8X350h5o6jHT+7I/FlGBqEBUICoQFYgKRAWiAlGB10AB9xrk8DVNIW4rKhAViApEBaICUYGoQFQgKhAV+Dor8G/+8/6KQIFw4aKGRnChtv4ilxSGcjTD0dNdDAcDWN3DrzUwthzmWIejqyO8qzCaTlFLa8iShHyoQk746NIsABEBv263i4OjQ/SHi9/9mtIvJSiuygolod6M4JFVkILwZQSASbA6Y3hzmM9nGBHIzQiADQYBSz1RaQAS5mLsY5XvRkjFGkFNmqa4efMWvv/97+PP/uzP8Jc//jFu376NjfUNbBDAbWxsQl9jvLm5hStXrmKTfRXnyQbLPAvmJomc99yzY+BFfLot1uGKMPYZIMDnnME5R7js1A2Qymm+GuYdBMdl9szPc8jRjy/G4Xt4KQet3R8OMCDQnBO86anrOfPJWYdzRJOgziSDnOHYdpzPNCC45GDQ09YpPBLdZ4LDYl4gJ0RUbKYFx375VITtPULeJ4++xOeffor7n91DmwD/LWp1jeBXkDMj/J9zUtqoAd5hyjkJQXxnbR2tVjtoMRmOUczm+PLhQ8LV0wA9tVeB0UVZ8T7OMRmNIMh81u3h5OgIh4cHOKAdnx7jhGD2jPD2lKVswnt+eHCAPvsEwzU+4FlUecTzdHCwjyPO7fF86ZylvE8tgvv1TgebzG2t3UItSYI1eJaki+7twfER9g72CH278N5Qr9WQcT8JfWUZzw4l5R5yjHkP+oTGyku/n/iQOffYx8OOBiFwrd3E2sY61jc3sU3gfefdt9G+so3a5hoc9SoNyKndnCDYZQk812qutXHl1jXMsgrtGxuYV3M8/uQezn5zH2W/QDql39QDY06W7fdhJ0O2Z7y/JfRUrTfuhvcQMtDP0VTyPPy+LzPNrZ5NMzOYvdocxTEzrEqdKRl4mS3msfrsZWbBFy+5zOyFXv2ZIFsNmBm8OazWe77EKy4qBMe5ixUW+zNTa1E/n1bBQOOYmbEuA0vwfDAK+3Dh0l5l6lIpk4tzFv4Rg0qZmcHssoXc6WeLyfzsVKqdG5v6DGtcdj4Qa1GBqEBUICoQFYgKRAWiAlGB10sB93qlE7OJCnxNFIjbiApEBaICUYGoQFQgKhAVeKMUECCQvS5Jm63QAksCh1VeIUeSWDJe2KxEOZjgaP+A4MXQ6LTgWjXkqSH1CQEi/7rHuaVjmXgYQRqbBB4OjuN5XmBKYNtoEJARxjVbbaRZhpLxST0IKH2I450jNEk5x8NYBwx6slcQZAWIzRxqWY08tUJFCFoRaC5yNeirkT3XcwTBIJmtEbD5JCXQq9FSqN3prIWvhL5FIPzee+/hW9/8Fr754TfwnW9/B2rfvHEj/C7hoigw0VcAz2bMs4RjPgLJZsa1cekyM5idGzPT8qEPMOhSjmYGs3NTTM9cVa58Su5JC5jAkHNQCdWp61m/jwGhaWUGxzaDIeUezSwAVXIrMHpYO+iiWNRB/YwUxkJZkR+Ox+gRvB7ynj5++AhffHoPDz+/jymBd6fZxBZBpuO6RTHHZDbBjOC9ckBSz1AQOVccKxlY+ZoZmgTFAtUFgXCWpeisr2N7m/CT91l7L5iHJY5zK2hPzozbrALA11c15/kcJJpIOTchHJXW0sV7B5nanU4bjUYdtSxDmibP+nVf69RhVWZpCv3DAuccpTN4Z3Csh3vKfY9H46DF5s4W7rzzFt754F3cunsb61sbWFvr8P63g7W4p1qD55RZg3uWhTNHXVXm3Kv+McLZoI8xz4rO3+Csjz51HZydYTKdYDKf0ghrvUOz2SIkb6HebKBBjTtrayxbGOdT9OZDnEz78O0mmuzfffAExb1d2BfHKD8/wOjXX+Dg73+F/X/8GMPP91CcjaHLzHi/eeKor9rcMLg5VJQXv9dVLb0rmL04Wfdw6XCpMLPgb7YoLw2yYXae3+UYFUdlLPDyuRqRaZ5M9ZXpzwTOCk0zY2kwk7kLdWMdoR+6uFyII61ooa5+cGBZMgT9EWzVbWZsG9TmbsAa2AWVjhUZwsU4jLvq5xBvhwU/s2VJP5OpTdNcM/Wwky8zo//K2PH8i+3zvNmIr6hAVCAqEBWICkQFogJRgajAa6CA/i/8NUgjphAViApEBb4+CsSdRAWiAlGBqEBUICrw5irw1X6IT6Dwe2zxq8V8MaCZLTsXpVbVU6wgikDlMBtOcfToCQ73D7G5s42Nazuo0iXMA8TtCKFAV4MjwCP1QFEWtJLwtIJiTSdTQtiMwKtJyJfBCORk8zkBI+GZvuIXXM9MORhrDmY0GBLzsBILGMx2vV4nkOS88QRFkSNLswDWBCOTJIGZhTWzrIY5wWKaZVy7Buc8PMdrnC8Yt0YYvbm1GUDlOoHlBq3T7qBeq0Ow54wQT6DPew+BGiyvalmaGWO6Z2bmYGYAjHqsvKpndcc9O/oodkX4LU+ES77yKznEjaqPg2YGo7/mJWmK7lkXfcJGwT1jLIaAdx5Gn5IgvGSH4jIIIxj3YNDXXc+mU2gvx4dH2H36FE+fPCH87aJTambQAAAQAElEQVTb7QZwXKdODWpUcwlahJSdTgfSY2d7C7V6DXAGlyVIailm1HtKGDxnSdYFwLgOkFBXAVHtxDkHrel9giYhqvM+3AfnHTzNMZ5KgVw9Ydwi2G2322irlLHe6bTQJgwVhJXpnsunQXDabDXRoo/8O502oe0a1njv1jodBF/6ZATCAsEZ95UKGnOOz1LMCfan1IPSohb666i1GkgbNWLeCrO8oCY5tJeyzHm+5tBXSYOjgtNh/UYzQOi1zhrWeYaa9SY8A47PBugeHRMAd6GvwJb2mPOezhhnNmesHPk8R1mUKPMSOfumPPuC6wlBc1VPUXYamNYy7B11Mbi/j5NfPsCj//4R7v33X+PpP9/D/k8/x/DePorTkVJCyXtf8R4EYw7gtbgvrHzlV7X0XJXL5isKM3vFyMu7zc79X/5nVBU+Iy8fe3nMVa8iG/cvg0quZdREdZmZYXWF+NqiTB8SCUUz6D/wfWHgZbSqKlER9oM+MrXBeWbGj4SBBc0QLvosaiE4u1iyT/5ssGA7VBZv8pUtWov30L44Z9Ed36MCzxSIlahAVCAqEBWICkQFogKvqwLudU0s5hUViApEBaICUYE3UIGYclQgKhAViAp8DRSowg/7X72R3zF8aeIq1qq8NPj7NCphiIUZ67LpYIKDh4SGvR6MENA1a8hdhbwqUBI8WgEIPgpdCrKRipCXVOwraQIfhpzQy5yH8x4gAKxgRCkI/TOCMAHgSgCTuRrHQHMkLAnnJC7hFM7TAuyvZfUQV/O0bpplaBL6lYQ1AndzQTbWfeIxm80g6JumGdd2SAglkyRl3cMcV3KO4x5KxhvzY9vRvHPQ74EFr4RwE2ZhT2acQws+3sFzP46+Zo45Gr0djeG0F95A3Q/ltYhPH2cweXDMWNP4yjhLI8GsAkcRYmoN5dDv9zEej0K/gVeIgWc56GuxS+qcEzhOxmMM+gP0aYPBEEOa5ve6PXQJfoPWnN8gDL+ys4Pr167jCoGvQLCe4i0JSjsEqs47NNotdDbXkRAG66uoC+5N6xhT8NxPQYivuvapUnvV79hVDmm20F2gX2OOWnEatImE90eAOSOsDSV9dc+SNAl70p5T1hP6KQ/nPZyXOcgnWJIgJRzXE7+edec5zjXMuBo15BaZDnXPash4RmqNBlLuwxOywiGcYX0ls75SW19nPR5PMZ3OMJ1NMZmOMdXvAJ4MUbDNiEiSlJbBmUeTsTqtNpqMbQS6Fc+xURudMcHtANZ9ihp9PXMREA7a8v7k9J1zHX1dtWOuPnPwrRrGGXBUzXFazPHk8T6e3HuEp1/u4eC4h7PuCGdPTzHdPUPZnaCa8oPHuJXEZAzwqmi/32s1Y1XyFEq0VwQxkwqvGFx2m73oY3ax73wtrractSj0WVjUFu9mBp0ZM4OZ4dKlPBWKpiqgcYOZzIVy0YcXLnrA2HvRHBt8gdM5wswEgINxAfasctO4mdHP1EvTH0zVsz8fODPU5S8zkx97maTanHD5xfAGowO7WeeBZX0Rjz3hZWYws1CPb1GBqMAfpQJx01GBqEBUICoQFXitFXCvdXYxuahAVCAqEBWICkQFogJvjAIx0ahAVCAqsFDA7OVA4KWQYTHlq70T/HpCKxDugpCpHM0w6w+Rk0ref/oIj/afYDSfIC8LVMFK6MlGQd40I8EigCMhg/MegpcCGs47kGDQHJzzob/IC2SEZ/pq6CTNoLydaZwG7q00GNt8ZzgHQUeBMwPQarRQq9XhCHTZRHjKmLC31zsjJB1rSXYbjGspZk6gWRCO1ht1mBl8gIoeusRcUq5vzFs5yTLuY/GkqIVcDQilo8+5eTi3MgcYjcHIebgXEOLQ+DIzgC/HuZ7+ZgYzGsA9ScMSmqAeBwt1aSEztgXBPf3nkxlBZA7PPk6F53qyWppBcYeDAQRa9bTv3t4+Hj9+jP39A0wmU9QJK7e3d3Dj5k3cvH0b12/cwA7Bb7PZoFZVMMUY9Lo42t1F9+iIsWY4YbvRaWGdcNiomb6GukFga9yk8kiYw3Q8AW8AHHNUXkovIZQtCM+CEcYXMt6DsshR5IunYPU07mhEqEkgPSSgVn1McC0bDocYcmw4HEH9Ez0py/sroK/7MhpxnD4j+gc/+spPNuN+w9cxU4/T0y66p6cY09cREK9xH1tXr6DeaoACBnic8RylBOFZnXCY5zHL6kh4rirmnM+npMRzTBhrfHaGMUutMR6PMFZu+spnxu8dnwQgfPPWbVyjtp3OGgSA6zxHLcZt87y2my20Wy0IeCfMRf9oYWNjHbVairOzE0zzIQbVGN1kivlmDZ8fP8FxPkL95hZ2vvk20msbQJZiPp0jPxvDhlO4gtvg59UoPI9euI+8JcsWi6/00syXO+oMyjRqplUAMwuG5WVmyxou9eO5y+yiH+iL33mZGf0W9ryzmYWuVX6hwTczezaHVfaAHy+ecZ5Zs4tjizpH6R/cAEM4x3SDLsWueI7P6xXMDM4ZS/BaxF34aAzst2frgZfZos1qeFXMQ7ZoAAYsjH7gpTEZqyGOyotmphkXe2I9KhAViApEBb7eCsTdRQWiAlGB118B9/qnGDOMCkQFogJRgahAVCAqEBWICrzmCsT03jgFVj/IXyVuZoQHDmYWDL/j0nzZym1VN7NV1zNIYGYhppk9G3tZRTEumnzMLMwFjDykgmApCJYwGGN+cIT+ySnam2vIM4dff/4J/o///vfoD86gr3qG5gIwArOqJBBRCBiZYIWSgDgn+DPvYYSf9EKZl5gRZqYEiWlGeEmjKNBXCzcI4zwcyJppzGOec4pB0O+YeTy6/wCPHz6Gvg54bW0NNYI7Mw/AoPYGgZqgpmCr9iggat5BV8E8PPOAMUF2aJwshkt7qN9gi32zbBLWra9v4MqVK9jY2EAioMn5nBb01pPGMrUz5u8IDMF5iocKBIge3jnu5NxK6gNeZlqJFb7CumyzuoxbMIeCupWo6F9Sv4rgOmEkzNlP+FfO5vCE8wnX4w0ASTwExk+OjvHpJ5/i8OgQGtok7Lz11h3sXLuK9voafD0DE0NSy8IaYKJ60rV71sVp9wQVRRco3iEgvXLjBnR/ClSwxKPVbiHLUhwfHsKog/5BwHxECMl76Zif58YbWY1aWsi9vdYmZL4OnzjkhL7guOM+K54PA9jvCT5raHc62NzeRGe9g85aJ9zDNfZ1CFDbrXZYt8362to62m36dNos29C4+jo8A+sbm9jY3ML6+gbanFtvNtEgaPW8ZxV4cd3JLMeIZ+6MIPiU+z3pnWIw6BO89tAl5NaT0jn3UW80oa+Ybrab3G+CGQFzZsCIPgXPYou5dNptrG1yrc11dDbW0CBEN2eoN+vce4455+jz8uDefezt7qHXO4O+6nk+nYUyrwp43oOkVkNBXWazCW5f2UCn7ZCuA9ntJpL3WfnGOvz3dzB9v43TGw6DGxmmVxs4Ksbh81ieDIGZA+YAShrzrNgsCCzDvtmll865yq9iz/uaGcwsTH1+LHQu3xzPuqq/zUfjZi/G0pyVyUe2aqtUe2Vmi/kX22b2LEf1X5xDedV1yczsWVu+ZhfaPJ/6nF7sV72iphf3qLb8zAzql4FXwc+GjNVnOcnPmYOTL4x/rgH6TINr6XNRMUn5aJ5KtWWqK45MbZXRogJRgahAVCAqEBX4I1Mgbjcq8IYowL+GvCGZxjSjAlGBqEBUICoQFYgKRAWiAlGBqMBrooAZgQFN6bzKzFY+9iqXZ/0vAwnqWxnRBMwMngYY8uEYo/0jnJ0cY1blmPkS42KGvf09/OynP0XvrIeZnpIUKOQcfc1tgHysC4oIRAkSZ4Rd4snOGcwMeqLTOwejgZee4C0I4DiKXreHg719nByfYDqbhac0mwRzmwR929s7aBHwpYR7OcGi8k5YN8Z1zqNeb0ClYIpjbFlFkCo/57kebTgawicJNK8k2CkJYPgKeTnOMbMQY4Pr3bp1G9/+9rfxZ3/6p/jhD3+IH/3oR/jJj3+MH9P+lH1/8id/gj//D3+BP//zP8cPfvADvPPO2xA8Bi+taWbw3jOeC/ED1OFiZgZHSzhWEQSp3wB4Rz8Yawhzwlz5mUMtSQkXp+h3z0C5gw0HAzx98gS7NO8cbt28iR1p1GqH/Wk/zhM+cb8VY5j3aFCj+WQCPb1bS1M475FTByPoBWOA6wkMHx4fodXpQFpVXDBhnJQ+/dMuBr0ez8QJyy73wXSpcZImZFolJgSaRvCb1Bib/o1GnfelBuVa0U/79s4RfpboEcIOeD9G4xGB7CCYzoba4Sng4QiLcgg99TseT8LZ0VO4ejpYX9c8Cj4jAt4pRhzvUxP9gwHnuFeC4M76Bta2tlFvt1FvNcNXWgvaNhuNcJbWCHXX1tfR4BlLqYc3j4T5lWVOQNzFlLk53rNyOsW038dsOsFYTxwPBxhPx4A3AvYOHPc6ImAe0MdRw+s3rmN9YwMtrpsmGfQE+3Q8xTwvMCAkHjFOnfD4vffewe2bV3H96iau39rGzXev4dqH19C43UKxXmFU496SIeaNHPXra+gVI3Spfz6cgh9KBPjLWwDjGz9wOnesPXuZaeBZ80KFzhdar6pejKf686Z56lP5VU3+slf5mxnMFnbR58U5Cx/1y1705cnlvVO/mZG3nrfVd9Euzl/UF/pw2jIXLEutyc8pB/TnjEyfX5nmycBL5cpK/UMOfs5XbQ6HWM7xs0kzM370FjHBa+W3KtkVclcZLSoQFYgKRAWiAlGBqEBU4I9DgTdpl+5NSjbmGhWICkQFogJRgahAVCAqEBWICkQF/q0U0A/1v0psMoGv4kYfWxoLqK7yd5vZy33Va6S1VpIv9YeYnPZghLPjao6JFeGroCeEYbtPn+I3H/8G9+5/jmMC4iLPYYQtRtBhC3YCffWvYKJzigrkBecHcFvC2Eccw0QXzgXBmMGFJ0MzPQnsE8YzqJ4mKfvr4St06wSYcA76CmGVnuBR65gZ9FTujLnpiUt9DbCjHmYW4EnF3DxhZ/Dl2sYYYAleE8I4wRiNswkzIxCso0MAurW1hatXr4avTNbXJutrlG/cuIFr165dsjt37uD99z/Ahx9+SBD8DqFnXaFCLMU1c/DOw8zAhEIpaKR1HceYXuhTmx6ca9B/FfWsKjBVB4HPo8NDwvFj7O3uhq8hJptFnYB9Y2MT62vrECxvUKM6NVR8Y2wGg5nBcf2E5il5ylL6OPY3CUp9kgCJw4z3Z0w9CgDNTguOYFPa6R6sUY9er8t9OI4SThKOzmZTHB0dMpcBSt5f8wbwNS/mAQh7au4d4/K+aN/BAHBZgMknhK7GcUcLubF05uCZj9dcWsK6xhftBAnPQ8K+RdtDJWCY8wxOJlMU2l+9jma7g3qziRphb5rVkKZZsIxr1rMMdbV9AmjubIYZAfKUcHdw1kPv9AT9fg/KsVGvIWGuBcGtZ4/3xjUdHLVxdcZZa8N5jhR1qgAAEABJREFUj4qAe0btpvMpPMekm762WqYniOezOQSsBQ09c2ivdXDz1k1sbqxhZ2sNG2t1nnGP7c06btxYZ3+Gmo3h5z3UkzlyP8OwmKA76C3+IUDOjVJrflyhtUAa7NgGc8VvvTjvt46/OKj4Mp0pjap+0dS3MjODma2aL5SvHmHm/CAo7guTlh0aowv3u+wIxWI/i7GKY4u2hszOV7s4rrrGZRfrajvOMTO45dRQMKRK+eo+y6SFShl4adxxnsqVMRmOcDLvSVWVbKrOLrb1LjOzoJfZolSfrNJGWTG73M+u+IoKRAWiAlGBqEBUICoQFYgKvDYKuNcmk69NInEjUYGoQFQgKhAViApEBaICUYGowNdbgdUP/e2Fba7AwAsDoeNF/9DNt98+jw56kU8I/mJeYNzrY9TrISHMyj0wdVUAwI5LlIRt9z6/h48++Qj3Pv8cjx49IpTcw1m3B4EurVUSeOgJYAESIxUuqwJFmS/gmaAGAQdDwfgfyQjMObQ7a9jc3CKAbWJGYCYwXBBAy8c5H3wq+pecy0IZYz6fE+ylLHNC4IIgsiRoG8IxntccelXyp3mCOjNGM8BMb9wX4aT6BRUFdQTo9DSo40bNDMpLscxYf2aO8X2IobEmQaNA8XvvvYdvfvObeOutu9zHJsF1DRcvphDQj/LROpqrtY1raQwwYGUke+rTXkvOGk3G6BJODgkph8MBNEdfnawnowWAFVNWI+ysEQBXgsfBAO88vHmUc+rPPs/YJLTwQHgSVjATZhhTiyn1XN/cQKPZYhcBOv0FgDcImMfDEfsbaHXaMO8wy+cYj4YYnp2hZD3lWTEDZksAXOgMECqDJbiZsiwYE/D0E+StE9TKBK6bBLUZoWyDWkpPlQ32qV5nKb+Vqb8miLucn7HunIfzHkmaQk+dy4xtQf+Se8jzAvPpDDmtmOXhq7Nn2i91nRMA54S3k9EA3ZNjHJ8cYUaQmxLwtgh4PaFvPptAejlq5r1Dxb6CjcLAu1OhRhCf0ipnyLnPnPueTCaYCkpzbW4/nM8ggONE75FkKQSYNwmDN1tNrNVSbLUbuH11Cze22thIKtRnQ9TyMabzIZAZJsz17KQLdgBWcW1Q2pJvJXi3aHjFVbFfxiK8LtZDx0vfdKZWJgfVVV60l/VdHH++bs93/Ava0hPc7aLEKy+zxWrKcWUr5xfmUhIzY1RaKCkr++SvuRQaJUG/6qZOmpnByXhPHc3MYEaDDGEMy0t/DjIiWwrKe8cEFEvGzvAys1DGt6hAVCAqEBWICkQFogJRgajAm6CAexOSjDlGBd4YBWKiUYGoQFQgKhAViApEBaICfxQKLKCAQMGL212MESUQIICg4dzA618GEIxxbAkGq9EEI0Km3ukp5uUc1kiRJ4BApKdf5tngSt1eFx9/+jH+7m//Fn/93/4bPvnNxzg9PMZ0PIHgVK1RA4io9HSwdwbBZJ94qC4zjrIbAeB5R77C/bJT8Ozk5ASnRyeYEdgZwYrjmpXgCK1iDgIxOUG0rKGv8OW4fo9ws94gjCxQSzM4xedcPV0q4Gpm8PRz3gOMIfmcOQj+Ovop5mw2DUBZGssE+9I0WfhwvpnBMemFOZgRuzFQIVDN+sbmJvQV0d///vfDk8NZloV4eVEQgBcADOSRLAx6alWA1znPviq0GQqgDxhLkFRPi3rGYAJIWG5fvYI7d+9ibWMDCWGnk54sp9M5jP8575mfZw2EnDkYGNp/wngz3pcpIW5ByOsB9jtQdPo7KL/ReEx4WWJ75woEXivCroIaa750nRPy0jl8lXJ7vYO0nuLKlR2uxdznM0ZkOOPdMcCnHiVB6JSQVTrmHM8JoB3z8M5jQvA6I8zUJHah4lr6qmTnPcwtzkKhPsJjk5NWqcB7W3JfcxTUW/dLsY0OKTUQGFYp9zCX86e8n7KRvqKZoHo0GKHfOws2GgwZL0eToLdZS3lkc0zGQ8g/rdeQtRuotZvIqwKjfg/5eIBB9xRn/TMMCL5lvUEfY66RNutY39nCBq1BQN7qdAjLm0iSBHCGGuN11tdQ8AZrzjE/W92zPneVoNVYw5XNK7hx5Tp2tq9gnWdofW0NnWYDGT8/k2EfSB06BPOpSzA/GQCyOQXRI8+MWfHTWTLPinVwjjRYmfpWtujjvEXld76bGcxoS08z1pe27PrKhdHTTO+A3mV4yaVcn+9Wn+zi3tQ2O49iZuDr+ansM8hXA2amIpiZ6heN0YN+KlfGP/WWfZpk5mBmwRzPqdmibnZeyg8GmNnSVMfyqkIuyqfi2S55RmUaNFv5L0r1VVy7oqkeLSoQFYgKRAWiAlGBqEBUICrwuingXreEYj5RgahAVOBNVSDmHRWICkQFogJRgajAm6OAmf1BkzVbxDNblC+HAosxYFXi2WV23ndxrpnBzBZ+4kKVw/T0DAMC2FkxQ3OzgypzGLNeEFikhHcJvWtZgozQrE6wpVJPU/7mV7/G//7/+//jv//DP4Tf5dtptZAlCTwBmJ4aLggQsywNAERfGSwQWRHk1WoZCsLCvMxREGJ5AlfBsoz9c8LKnPDU2GeeYFBwi+k67+FpTrlXCHtIuJa+Elm/KzhLkgAKHYDwdGlCiE0IWRQ5fRHmmhkcIY4ATEXI4r2DYqTM0TM2hyEwKfBZMIeCsEZ+4KU56lu0LcRxzof5RDwQCP7Rn/wJ/uv/+r/ihz/8IW7dvo219Q2kBJWC1gX3PZvNw+++7ff7BJoFFGux3xwCu621Dm6/fRd/9uO/wJ/95V/g7vvvIa3VkNRqoDeRH3hphywMYW0GQcF9CmxnWYbEJ/DmAK43JvAcEILOadVkCiOJ9tyn40aVgzmHdeZYst/BoQxwkVMJgY95HoYExPqK42kxRekqtNbazKHE+tYGtre3uDcPxZEuzIivCs4Z+1MI6E+nE/aBcQsM+gOcMQ/FPTw8CuMDwtSTo8PwNdfd0xPI9Pugu4Sl4fcPd3sEtz30TrsEsgOMCbP1lO2cILngfS15f2Y8L3oyWfdMVunMEka3W01sEKqud9aQZTUYCKipic7tkHC3LCaYz8fhyV+fJbj+1h20rmxj4koMpkNMOeasRHu9zX13sKZYtHqjhin7jycDHA57OBqckc320BsR0nLvdQLkNsGv4G2HOm1e3UGNueQ8b2VhmI2A7uEIR3sDHB8McHRwhsG4hNXa6GxfQ3uLOfB+jMoCa1tbqCPF7OkpsEcoPCnh8woJQJ0dKq5XWaVPCHsuvqoLjUW94voXOl+oPhuXn4weZga3NAOo4e9neO4ysxAPz11mBjN7rnfRXKayaIR37UemxvOl+hZmdh7PzBjfhQEzlca6wVTnGBuAymAcD6WFPnMGc9QaCDprxYumf9DxrG2AzqS0lKku41S+5IWwDBhJ4+BlZuw7N3bF1x+xAnHrUYGoQFQgKhAViApEBV53Bfh/y697ijG/qEBUICoQFYgKvPYKxASjAlGBqEBU4I9UAbNzGGBmQQUzlbLQfO5t1b8qF8Nml9vqNbvQJx5RsjcHBscEbIMBpuUcp+M+5oR9WbNBmOjD1wgLJurJUOcNshW8SAhd5/Mc+h21//zPv8D/8Xd/i3uffYJ+t4s54V9FiJolHgkhiufaJaGdoHBCCOm9g7FfkFkQq0lI1mq3APZN8xkKguE6+4y+JCQBrAikCqhofT1l7AAYEMyZY2lICEAVP2degsMpc9QYeFWEgyzITLV51cC4RYCxTpCH3YqvfXmtS5dqSaDUlo+ZVkSIIV+6AOrjfM+12p0Obt25gx/+6If4yU9+gp/8x/+IH7P8L//z/4z/y1/9Ff7Tf/7P+M//5b/gL/7yL/Hd730PP/6f/if81X/6T/gPf/Ef8ME3Pgxz2wSNGUF7QqDrCJDB2BUMip8QjM8IQJWL43rKb0awLG3Aq1ru0ThHOkiDyWSM09Nj9M96KDhXgLUkDPXOw8whlJUREDMAIXDiUwLebWxubWJAsDkaDuEcxxh7PpuCRBfG5uJFIMl7rPMhKOu8g/6RgMC3zHGiTFBeT7muUZ817q9D0xO8evK4vdbGGqHpOq0jgNpqocnzF6zRQMY9j0ZDTMcj5lhC/4BA8TLqo39goDLN0pDOnDB8Qr8hz3Of0Hk0GnN+PXzd+Pr6OtqM63i++/1THJ8coPIlOlvrKFOHZK0F16rDN1IU5Qz7+0+gWJPRiPBZ60/AG49as4nWegcCva1OG2mNgJ5nfTKd0n/MPCehHHNtAXIzw+bmFjXdQafTQSOrwxsF5efPmedaDqNpgeF0jjnvQ42fg4wa5ATB5ayAG81R7h7h6B9+ienjA2CcMw/w7FYAYxsM51cFM6MhGL7CVS3P+KpcTbFlxWxVW3a8otD8lb3MRWPqNzuPZ2bM09T9rFTDTH0ySHJ1BVvEqFi/aGwuX2aLOWZ2Kd5i2EJhZhwDTSXvA++FmQEwrlU9M/DSevqcmy3GQR8zg5nh4mVmiz5TvosYq3HFWNVVmi3WWdX1+TDjRHVEiwpEBf5YFYj7jgpEBaICUYGowBuhAP/v+Y3IMyYZFYgKRAWiAlGBqEBU4DVVIKYVFYgKfB0UeP6H/v/aPf12PrCCB6vy5au9kBMBEyY5Rt0zjAj6plZAX/2cE5CZMwhMeLAUawlPrZWETmUAJOBl3rMXmBJ89U5O8OTRQ9z/7FP8889/hvv37uHs9BSz8RgV4RixCLQHGUyAhPSL4EngUIBFXx9tqQ9fvzsvCbi4lYTgb0agZ8YGjbNCTmwxlsGxz5tjOCbIWPoK6y7zGA9HEGjWV0SnhKQLf4Q5ZgY9tae9pYxfMDeNg1dBQJ2z7bmvPJ9jBVXly2Huu+SaDhpXn/SUhEbIacwDjO28R4sAb2t7G9euX8ONmzdwnfbW3bdw9+23ceetu7S38Nbdu9BTwnfeuoPbd27j6vXrBK5bWN9Yh2KXDGzGzLgviaxC62iNGSGunk6GhpmYOUOaZSiYe8X2ynwtRXNrA5YlyLm3GeHtdDLBCe9LmmWoE65qLsMoFCgM4eUUIwJfcNFt7qFkzJJzE+eQ8z5Lz6osudYcKh1zTJMU0qIoCyiQTzycd8E8SzOjfwE9vStNyzCfZ41xS85ZaC2958GvUh/vu75GWnXj5h1A7sw56l8Cb8HeMeG2TGdQ7Yxry8K6XLvk2pUxd+6jmDNnrZnPcHC0h1k5RdrMkBEKlzx7VS2DbzWAmsOsmFCHM1TTGVJC2cR8OGdFXiCX/oS1xTxHRZBuzK9Rr6NGTTNqkfoEKRwcx6oZfWjG9R0B+mwy4OflDPPpAFUxRcYcHe91ybgskPGebF25QiC+Tk2BKXMeDgfY/eIBjj/6HPODHjChzoWDhZx09yhOeOnOh8oLb2YX/V4YDh3Pe+ieamBVqv5V7fk5F9taZ2XPxzNbjRjMjMPGksULr8VeL8ZduZhpjq2aQUfeomftRWUxXvC+lDyPJcVfxVqVCz+9y1d2sanFWMIAABAASURBVG7M69zCyGpdU+tlppxlLxtb9JlZiLtoxfeoQFQgKhAV+ONQIO4yKhAViAq8OQq4NyfVmGlUICoQFYgKRAWiAlGBqEBU4DVTIKbztVPgRZjwu7eoObKXe74KINjSfVG+fH5FrEcTDVEYMlicDTE6PsVYT+zWU1i7vvi6YYIRB4P3nu+LmCtYwiAAQYWmFyihUce3gmDu6PAQn9/7jDD4EbrHxzja30fv9IQwrY+c4I0UDVAAwjDQCgI5gUMjCMsJ/hRPAY0BzQwT5mXesMojSRJOK+EIJB3HBc5mhHQzgs0JYfN4NIZAY8H85Ss/MyanPQMQnCw5prkJYZ2ZsXfxKgiCCubjnDHXHAKQ4DzFKDhHTzs770IuYQanUk3AqJRzLNlhBmNbkFkGtleWERBqfbVrBIYNgsckJTwFuEzFbkPK/ZXMg11gJOZAGK6GNGNZspwzR2OO0k1mXDur1SAwXApk0Y/MEo6AO2s3kDXr0NPUWqt/RvjI+9QgaJQ55VchrJUQXEqbyXgCxdnY3GBeJaHwBFPqOuj3CTlTajPHnDHOz5gCVDBTxhUhLqEn760xV/CqqiLM0X0RpM2XcL3kPpW/dJ4TqgoOF9yb6spT6+krm51zaDHfWr3GNRxj5VAc3S896S2fKc+J4uhp81QQmFpLY1nJHBR3Rp/xoI9e9wSDUZ+6ZKhRGyTMO0mQ8xYmrTocwfkcXIOAdtzvEeTmyLg3bw6OpaBuSQCcT6YQUFcO0k6Q3IGxBH4Jh52eptaNyEvk4ylmkxGmsz61HcO5Gbzx3pZzpN4jSzLUa3VkPBeOuadZDRPqNHVAkSUY8GwPj3oo+lNgWsFK5ZIAXA/hqsL74u1ifdHz/LuZPesyW9ZXJUfO7y0b/wNeZgYzCyuZ2aU6YPhdl/K9aPI3W82THjL1npv8dQZXprbs3AMwW8UAr1Xdlv3GvhdfBrvUabZom6mUXRqOjahAVCAqEBWICkQF/pgViHuPCrxhCvCvJ29YxjHdqEBUICoQFYgKRAWiAlGBqEBUICrwb6DA8zDh1Uss4MTz4y/OX/mpvGhYIocVXDCCO9UNZjIARn8LKAzEjTQD8grV4SkGuwfQE6LJehPzmoO+kpkBYOC4VXQrAtQTKGEX4ZWDOQ/nPWCMAzA8vRmevBRraxtYX1uH4Ozukyd4/OVD7O89Qff0iMBsQN+c0MtgKKFcuArjlxDY9FkKfdUxB2COHoSEnmBSdfk57wnRZnDOE6RVGAyH0Nfs6it/d67s4Mq1q8gaNUamN3NXHBCKKpdiliMTcCWc1JOn3jmkbOeEu+BaTIiuFcwMSeJREUgLXho3XRDGFcUcRj8zcKwEC4SLm9a9KrlOwVjlsq0xM4OZodQ+GNMzf9MAzXF91SuOaR67gl/FOIKJ3hyhIYEf4xl9GQgVcwfzqROGCnhOZ1POKYLNplPkBKlVXkBxnXco5jPAGTprHTTqDZweHaPTbrNeh9YwrlUxZ4HYlBC53myi0W5hnfC33W5jSrh+RJB/cHCIbu8MdCdgn2E2nwPcl2wyHYe8arWUenqOD1ER9hvBb0XNSkLdOsfW1lpoEXo3G3W0Ww2scZ12q4UWrd1pQ1+PrLrzHoLZMmPuLfo1mEu7s44Wyzrn15hru9MJ+2o2W8iyDM57jAlKR8MR51M36pTxPCUEvC2um6Uew9EZ9veforXWQoM5OI6Bp8V4VnLeB2nQ6LSR8AwNpyPs7n6J08NdDM9OIb1raYZ2o4k216ylNTgYKgLfQf+M5/uU+h7RDnF6fIQJobnx3tU4J2O+jvd/bX0dO1evYHtnB01qPaeO2k+bexQAnhEsP9ndxylh9eFkjLLTxJX338WNd95FJV48LZUuIO2hy/QWrOJaoQL1PW+AmT0zPHeZWegxu1yq02zRp7rM7HJbff9ie5bzIoKZMceLdbYXTb5XC3s2R21A+5Zx8FJd7cu28F/0LeqKbmZwPGdmbF0w8FJcGY8SW4Dh4rWIsRjnnzfKa9EFs8ueZou2mS3H5LiYE+ZfDLusv6p/ORyLqEBUICoQFYgKRAWiAlGBN1yBNzF99yYmHXOOCkQFogJRgahAVCAqEBWICkQFogK/rwIv/oB+8UP9VRz+rJ/V877L7VW/SkEMgh1662W2gARmpmawZ2sRAFYyEPrRKkJdsisGoK9CycC6eUCmOgABLmcF/UiRCLwENKp5ifHeMWw8IwAuMSBhGrkiwBBPeFeyXbgSljmYY7yScRm/oM0JGXOCQzEP4zoGwkYO5ITKt2/dxfsffANvE1rduXObsKyGQe8YTx9/gUcPPmP5ANPJCDkhIROCV2wAM8JGrkSImMEnCfSEZ8lcnQMBcU7/nGMpgXQJx3E4D+8TrBOq1QgFU0LRrFWHq6eYEDwKUlaEemGvegqT8bMkgTNHCA24igbjcEWwWbFk2zmkSYoaoZ0B8LSU/o6jFXORjpph7Nf8ivdCwYwdskqC0NeMHfQxswCdBWfLPIdga0ndBF9rSYr5bI6SWqY+gec6c0JqTmc9YVgLmggop2nCHAvoSVcwj4pAWrESB3hvAfSmXHvS7eFkfw9nJydhrRkBcMUcZ5MpBienvA9n2NrYCDl57t2T6A7OegSduzjqHmOYT1EwZs5YBcfanTUCy+u4cuNmKJNaA7V6E5meViXUFLycEDxXTNrxIBrPTMKz43k2jfdAbcczmhczDMcD9Ppd9LneqD/AaLCws7Mz9Ho9nBGiDgn0c0LRJqFwncYTG55+FeiX3xnnDMcTjCcznHGvPZqeLHbm0Wy00G6vQWC4TeBbI3AF1015huezIXb3v8TewVN0NjpocNwTkINwupxPUXFN4+dhOp6jcglq62uorTVhaYF+/wizif7hQon+WR/373+BJ0+fhn98QJlQ8T/Qms06tnY2cfXGddoNtNc7SOt1eJ1LguvG2gbjNQDfpDXg0haa7XXdTZ71HBXPR1I5ZAT1Xd6z1nt30XjnLkatJk54Zib8fJU6HzwvWrOgzjwkPGV6GYznBzDgBQMvnlomWy2NHTCTr2rnpn+ooJaZhXH5q0+l+mVql2UBWcU8VyYNVqY+ja/amqe6+i8bP4SMAeZ10Zgt3Zdj1FbtlYX5XL/i+VQfON8Z+LleWOjjgpVisly8GCtUVFI9FWxzm2Gesa4YYS7jgXPVZ/Qz1vWZVak+x3xAH/lqjmwVh2GCbs45yMzoxfmrXNjkuLwum5kin/dxCv0u952PxlpUICoQFYgKRAWiAlGBqEBU4N9HAf5V8d9n4a/fqnFHUYGoQFQgKhAViApEBaICUYGowOusgNmrfkBfMu0Six/6kyAIGPwOM3tVLHEQxWBIvogulu/nfex46askIBE81JySwKQklBMwsspgsxLl6QDd/QNMx2PMCe6mjh6ewIK+oJWEY/MyJ3AtAuwpCaEEBYuiDE/hdgntckIr7VPrJISr5jzWN9exubkZnujc2trGzZu38N477+HmtRuoJSmGgz4+v/dpeDJ4Mh4iyzxhRwWBlLmeYA1whfCT0DIl4AWYL/VxzE3Qi5mj8oBPPeqEbm3COpd4eJp5D3Oqp3Dm4FyCxNPMwagHSRs86YqjcVPQnubcQ5JlqNVq0B48Eym4d42bGbx38I7zWS8JlLVfAxb3l7ch9PH+mlnw846+ANyyzSrB7ZSgjzX28T280jRFxXia753j2in9ZgTdwp6czz5H07jSBS9NVz5Oe+WaGlffZDyCcq61mljb2EB7rY2klnG7JQQhda92d/fCPVG/YqS8X55xFH9tYx0tzVFOBph3SLKUoLSJygwTwnMwl5wg3VwC3i0opyzNFns2gGIC+upjAsoa79kXn3yM+x9/hNODPfS7JygJreuM2SKkbzYy1HivGgSknUYD7Xodjlp0T47D+ajpvjKfeqOGGq1BwN8itNXTw3XuK6slaDZrhL411Gsp0tTBrASsoA5TDIc9nJ4c4OjoKR4+vIdf/vpnOD7dR7NTR9pIUVqFkrsYTyY4OT7G4d4+JuMpePRgSYas2UaHZ7feasA8MBr1MSKgbmQZbty4gatXr2F9bQN1wlrvExQ8Q4eHh/js3j38+qNf47P79/Bkdxd7hwcEz/v48ukTPHryFEenZxgTNFdJDUmzhZSQG96hQoXRcILuSR/T4Qy6RoTh+oppQfFHTx5j6/YN1LfWgMxzr6AZvtp17qeze3GO2fmYmfEWS8dFn3xXBl6qs+C6oNnSVF8YqKdM56mikOfGDwnV1hiXgEq+hfnOMY5brGlm6g5W8XCtbOFfBf8wuFxn1X+5XHi8/L0K3QwdyotvWnphRg1kYNiKfwSUKPjnXrXcDztRKcAiFJ0Q8jIz6D+n/bCO5RV8l3UVassU59w0cm4Kf96KtahAVCAqEBWICkQFogJRgajA66OAe31SiZlEBd5gBWLqUYGoQFQgKhAViApEBaICb5gCKyKwKM9/yL/axqJ/1fqXlwS0BsKGpTFsxTYLhIt1lecMQh2cw84FVmSFnKwczTHdP8bh4T5ygl+rE2Lxb3MF4UrIXbCUJEL1inXjijJ93fIxIV1ezAnXDqGnMvU1tpxGWFIQGNbRJDRLsgRgvCTL0Gh0sLa2g431K9jcuIqtjSuoN+roEgoeHDxlDMLBcsYViOQInk3rcUOCavWsDrIXlAU76GFmACELHFC6CpU3JISK2pv5JPjqwchmvYkZgd7xwSGGZ2eA9iKoSxNuA51KrqU4c/apNMeglEd7Npbee3hzrKnFgjHA9afzOYajEabzGQS+5a9ccwLOiskKgGk9+TrOT5hX0IcgSWMKAxic93SrMBgMwxOwevK1IgTVnJIaFMzPE9JWnGCEhOYMyjFNBYqnZK05o4D8MOwIab2G0gOk7ISLDWrDfnPMEZB8AsFXr18LQKtkbEscHGM571EjZA1fU6x1ADjHecyhTjg75z7P+j2C+iysyUGUzFNf0Sw/bw6JSzAjwDze3cfh46d4ev8BunsHGByfYNw9w5x6DU5PcUogenxwgNMjnh2eo8Hh0eJ3UHe7BJ8DVNSwmHNv0zHv+QxMDeT88FYi5ZFKU0OaGWqZQ1b3cDy7+XxMQNtF7+wQu3sP8Pjp59jdf4iT7i5G4y4Ojp9gMh8gbXg01xtICICrxFAYdeGN4TZR8kNk8FzTkM8rFKXBfA2+3kIOh9PuKQ52v0T/9IhwecAz22cf12T/aMi8AeaaoEaQ3Wx3CODXCZs7qBFaZ7wvtaVNeXb2CZxPOCen/hQVFbWGJVwvg08IhqsE5XEP7vAU+ZM9FIfH2CDYv/6Nu6jd2QE6NejGmz4SMvx+l87Tq2aYGcxsOazgKwP7wUttFi95mS3mLYsLHudztPbCSp59Gcd4vhd9rF+YtYhzue/CMKuLMbPFuuxY5rhomy1K9b/K5CJbjTtnPFOOcRZzlZfOusqV4dkln8tmdnnuM1dWVvNVssmXUQPQKlTUgB1PMa9FAAAQAElEQVThpXxkoRHfogJRgahAVCAqEBWICkQFogKvkQLuNcolphIViApEBd5IBWLSUYGoQFQgKhAViAq8eQqsfn6vcvUD/lX5r9nNsxhLzkBOxXBssEL+CeN/7ABEgwwXrgqOfztzJAkmH5YFy4rzLAeK/gT9p/s47p1i6kuUBGqCh6xBwINUgmQCDLuALI5z1dEnTN3b28PJyQlB2BAT/Z5SAVSUhGYF1tbbSGspSgK7QjAUXKt0BIeOgKwJgeCdK4snKCuUODo+wNOnj3DCMs+nXIV5G4jcKlRFSeiXEcoxq7LimKFkTPNAof8IcbkdVNxbWVWAEVqSdFa0RtZAmZeEiiPMpzMUhJj6Pa0Tgkgw3zLPmdMMZoBgaMW4XBGrfUs3wU0GRUXYWcFQgcO0k9Mu7j94EJ7wFATlMHqEnHu7exgNRwSIOWNWKJm/8kqSBDIuAcFdM8OIeQzpO58rjxzT6Rx6slq5g3st2J/TQg7Mka+wuMo0TTHV7/7VnpmPEvPOIyNUz8scM1rhDQKcRvg8HIxgHN+6chXrW9vha6f1u3KnsxnhZgnQV3tTnMQ5NqkjQWVJYN0gwAwAuNdFVst4x0o4gkvOwpw+mqN8x4Mxjg+Osfd4N9juoyeweQlfADlBvOpdwuC9p7t48uUjPH70CE+/fIwv732Ox/fv4ynbgsJFMSesnaDbPcbJ6SEh7hGOjvZxfLyH09MD6nyEs+4Rxw9C38HBYxwcPsbxyS6B7N6ifryLs8ExRtMzDMY95NWM+16jbSBr1uFrKUw0mZokWR2N1hpqjTbvQYH9/RM8fryPvb0TnPWnmBQes8phNJ7gmPB6j2e1z8/McDTk2R+F3zWss6Mngbd2dnDrzl28/e57uH33Lq5cvx5+1+/2zjaucOzKlR2u1cKUkPt00Icg8EhnEdTbUiSNDhrtTTSSJhpcu3lyhtrpGdac4Z1vvIeND27B31hD1UzAD2Y4kRZuAL7yZWYws9/iX3Hs3Kpn8dXHoUsvjq7O4LLfzEJ8nVsZYEAwQK4V32T6M6bg+VqZ2urH8jIzmC1s2cVikYPZ8/0cWr4YnvOWjQuF2avmGL3Ozcw43xZ9rLPyypdh8V+QaJEazOySv9l522xR1z7NFnWqQl0WOqr/0uTY+KNRIG40KhAViApEBaICUYGowJuigHtTEo15RgWiAlGBqEBU4DVUIKYUFYgKRAWiAlGBZwqsgICZQf+BZQVbjrOsZItmxYIYge96sSYSEqqruhHeyZ82rTA7GeL0yT7GxRS9YoxBNSUMLMgySoLIfAElSDaLvAggMycwLeaFIhKGjfD5F/fRarXQbjXhBQTp6/i3wc2tTfiUQIuRoA7CrYJ5jgk4c5YuyRjbuEaFer0JZw5Hh4f49JOP0D/roiAE1tOeTkC75Hq0gsDME4IJok4mUzjGnRHqSp8sy6iI0RwqgtMy7NvAwNBXQ98iiNskgBN0OyTAO+FaBcGngLC+fno2nYATOR/w3J2nxmaGgnEK7qkktRXsBPsYHqPRGF88+AL/+NN/wq9+9WuCyB6GgwEefvEFfv3LX+Fg/wBj+pz1zrifPpSnwTFnT3Oo1eosPQHjPnZ39wly51hf38A1wsJGs0kISeg4HiNnjqD2DoA3B+kvUx4uSahxQmhZZ9OQUwtjrsac9ZXZ8q/Ylk4pYfFpt4vJdEr/BpCkoBv6/SFhag9jwuGCG9MeBeEyjteSBOPhEEni0SQArngvR+MR30uQhSLJEjjdcwZSTronjx4+5H72MJ7NUboErXWCzM4GLKmjgKd/DUXpAJeiqDz9cvQJVY96PewdHWH3+BC73RPsD7rYH3axx/LBwVP85v4n+PlHv8Qn9z7Fvc8/xef3PuZZ+TW1/gV+/Yuf4tOPf4knTx6gS2A8nY6QMOdWu82z2Qb5O4HwMerNNuqEqz6tAwStJdevkPLzkMATtma1NjVJsL93io9+cw+/+dVnvJ9P0euNMZ6U8GkTrfY6kizFcNjHzvYG3r57C+++8zbLu7h54zY2NjbQWVsnwG3BZRljG2Nyu94zpwTOezieoZ2tLdy+fRu6h7sHBzjUE8SzApPcMEWG3DVhZYbb9Q20Jzmura/hne99E51vvwO7uYGq4VGa7kgFnVV8xcvM6Clj8YqXPk8rA++23DQjTA3til0XjU2+FnNYQfCG2eq8e5hZMMDJIWhSMYSMRxQ6c/qHDypliiVHMwvzzEzNYKux0Fi+Xexb1Bl8OfZVCoPRbWVgPtT2Qggzg3OL3MHLzGBmrC1eWvN5W4zgmZ/mm1lomxledinGy/pjX1QgKvC1VyBuMCoQFYgKRAWiAm+UAuf/Z/xGpR2TjQpEBaICUYGoQFQgKvDvrUBcPyoQFXjTFLj4Q3uzxQ/2VZgt6v/a/ZhZgAbncVZtwyUeIwd2gVYJDtFUD7SFY6FZckowOvVGmD3ex/HTXUwwx7zpMc+AaTGHnmg1M5gZKoLBOcHtkLBwPs0DCNnZ2cG7772Ht956C6o3CS2Na8xmE8LMKa7duIY6oTDMoSItJMNEQYial3NUemTZGyZzrjOvcOXKTca4jlrWoG9F6HYPpycHmEz6BJ5jOCvgXIGKeRVFDn0lclEU0Nc7e3gk/M8RKk4G9CW08YRs8A65lSgc4GoZ1wS0fq1WI6i7gXw+Y0xjesyDoPX0+BjjwRDlPKdA3AjJlPbNcGAC0JOiLvUhRk6i+M///Es8evQlOp01XCe0/eSjj/H//f/8bwSTn8P43ycff4K//Zu/xf/Gvn/6x39Cr9tDwZxnBKMMHQCT8wl2rlzFLYLAWr3BRY2305AzviPANHOwokLC+1U3z5zzABFr9TqYOEbMe0Z6Rp7OeAUKxvb0d9MCnpblFWqlIWGfce0a869z/ynBbkWI712GJoFovdFGQiDtCSy9T+C9Y3zwqriMAbxfFUoI6l+5dhWjyRiz+RRFePK6IsSd4PHuUzza20WXOTW2t3D3O9/B+z/6EW5+45t46zvfxVvfpn3zu/jwB3+G7/35j/HdP/lLfO9Pf4wf/eVf4U//6r/gJ//1/4Z3/vRHaNy5hclaC6epQ6/mccrNH1dzjNheu3kNW7euY+fGdTQ6BLvMqSRWvnb9Kt5+5y6uXtlGmhh0VnvdIc/QiFD4BIf7fe5zB85aBLclAe8ZHj44xJcPj3GwN8Duky72n3bRPZ4gnybY2byF//jj/wX/z//H/xv/9//6/8Kf/Ogv8f3v/xneff+b+Mb3foBv/eCHWNva5NzHGPeOwUlwMHjqSvFAyUHpacZz5+AIDr2xNPqwTJyHr4A6y+vbO9je2sb+/hE+e/AEnz85wP7ZHCdjw+7eGboPD3GtvYXb33ofre+9BdxuATXFBe8LYM5Q8tTgD3wt/kxjkoxrZnwHzxhX4uHVmEydZgYzUzWY+kudyeCnORU/03hmcpIejnuXeZ63hGddpdfnVg7BtPbCKv65wQihV2XF2MtGKNSWhcbyTW3ZsvnVCi0nT32gaFpWpi7HeyhT/aKZne991a/9y1brmxk018wuaWVm0CU/bUml2tGiAlGBqEBU4I9NgbjfqEBUICrw5ing3ryUY8ZRgahAVCAqEBWICkQFogJRgX9nBeLyb6wCr/rhvZld+qH/H2KDRlDBqFgY/+rFNcCW4IiMyIVISO/sNfDiBBIGo48j2EgrD1cmmHUHGD7dw7DfR7rWxIywbe4IHLMEaZpAYbUvGYMs4CNhqr6SWICjQRC5RRDWbNaDr8Cs/ARZW80WPOFOyaVLre0dBKVLJi9wKBhb0tl8igYh5PVrt3D79t0AgcfjCR4/fohPPv4NHj28T3g0R1FM4ZKKIIUBUS7WI1UuC0KpAijyEvoqY8FReVSoYIkjhCtQEgQLys0Jjytn2CS83t7eRlarI8tq6LTbWFtbQ6NeQ+o9JawIWwtCzhm8dCDYqyiG9gJzYXxzcxN3797F3bfvQl/t+/777+EH3/8+vvfd7+KD9z/AO++8gw8++ADf+973gp80OTs7w2w2w9HRUbAxYannes45CKBrU9PpNOjc6nSgr12uuI9+7wz7u/uYcazifk26UdPZZIqKsG0Rw4evYj4myNZTyOP+AFDChL/66uW9p0+RUGvl3WjwXjOPQlCYGjR5r+oE0EmSQTmVnOedh/MeWovLQWfAJx4VO066p/AcmxPg66vAj7mfg4NDUHHcuH0bt+6+jc1r17B+7Sp22F6/dh219XV4nhdXq8ElNdS4Zq3Zhq/x7KQprFGH7zSBVh1FI0XZzGg1Wh1o1lHx3uTOIeW8tNlEk+C9vb7JOG3oqfL+cILhaMr858GqKmPOKZqNDVy5cgtXr97G9uZ1XN25hbduv4cP3v0WPnjvW3j/nW/gw/e+jfdYvn3nXcjefed9vHXnbfrvoJ7V+VmoI/EZ9PXQGWF5yrzrPDNzQvCjg130u11qXYJEHKBilTnonIFnzZgzdFVgPhWthO6Z8f4JBDfSDFvU5u5bd9HhfsaTHId7pxgeDbGWtDDt9uFQItlswa62UTUNOemx7gOXQsX/jLG1xFcx3UdwjnxVl6l+0Yz32MxgtrDVmHxXZrYYMzMOr4zV8Hq+HTovvBl05s+NZ406nbcddGmtkue7IoU9N212ZdwJdayWpjkvM42/rD+k/mxgkbOB/3HAzJ6NSC7FMDOYLex8ULVFn5nyXtTlH0aW/mamZjCNXbTQyTezcx824ysqEBWICkQFogJRgT8GBeIeowJvqAL6P983NPWYdlQgKhAViApEBaICUYGoQFQgKhAV+MMooB/0f9VIv4+foI/BoFd4YxXLa4VHBIeCEZAshgxWOSRVAptVmPYIgE975IQF5q7EPKlQeoIsKxm2wgIyGZz3SNIUGWGVIA0EKriIIKAgcMLxipCGZIt+CdrtDqFZDc4S6BL4BcFyXs5hHnCJkZUVmOc5QlxCwDRroNPewFtvvYO333kXNYK30+4Jvnz8AF88uoeHT77A2fCUQHcG4+YT7wh9Cy3JPC1YTnBpBLaT2RQFwVGapczBULKuHHKWBX2SlICRpeDleDiCc8yZQLFea8A7T404h5oVhK2p9kyQrX0YDKlzSMzj5rUbeP/99wPo1RPQV65cwbuEvu+9+x7uEHpeu3oVt27dDD4qG40GEoLkhPl56iVzjKXcVJdVXDMnlDX212rUL/HQfnyjhqSeARwXAGYvPBzCU7zmwv6KskBpADgHiQM89WEsfYVz76RL/wSNWot7cxic9XF6fAJHHZ0HuBy8NySp5xpYGPda8QBQMlQE7BQYGSFxRog7HI0CjNZT08cHRxj3R6glGW7duInrV69DT0WnzD+j1ZoNuCQBzMAjwy3wnetWPC8VCvaVqHjedD70ZHjBczjjORnNxhjzPmpPlXOYEfD3R2P0+kOcEIoORjPuN0VSayNHBpe10Vq/iu1rbxFCv4s7b72Lt+6+i1u37+LatZvY2b6Cy9L0pwAAEABJREFUzY0dbMnWt7G9sY0rW1ewtbbxzDbX1rG5voa1dotAntCX5xTMTeetqirqDExmBddz2OI+d3jPK2rc5zkdnvWAsCcWYa/GPVeo1MezVnE+KoSLveF80g0J3xrUZ7PTwcbmOhpZDQ1+Nhu9KdLTIdr1OlrXtpBut6Anf6En4akbUIIrgFJiFTcE/4pvIZ/f5qvgYVxJr4xLaR/sX81flBpn5yIjVZ6Z2SKQ2aLUgObIVL9oZsaz6GBmwcCrkn5cU58T1ZkBe3/7q6K/7KLXqq1SthozM1YtrBeqbF18yfeimdnFYdZXbZW2jHN5D3R65UuxLw6a2cVmrEcFogJRgahAVCAqEBWICnyNFXiTt+be5ORj7lGBqEBUICoQFYgKRAWiAlGBqEBU4KsqYGbhB/+v8n/+h/yv8vt9+40TuDSgyooCEX4IkpTQO00EL9SJnTRGVuNKDxvOMCVIG49HEDAcl1PkhG8FwVKhJ2UJFBXWvIMjVPSEVKrneYGUdcFMjTtzy+UrrgKov9lqwbmUbUczCKDBCsyLGWM5eEJQec8JgNMkpa9DUVQsU9y4cQvvvfchbty8hfWNDYhw7R48xYMnD7B7tIfD00N0B13kZY55znjMT7lVjoCRVlIQfbW0njpWbM8+qgBZRY1KGhuYzeeYjCeYTgkSmUya1uBdQjfmCwftCzAkaQrdP0nnGFv9qfNYX1vDlZ0dgsXt8PSwdw6NRp31NtrtJlJqJoibEqqW1LIiRW21mvRpoMmyRcioccU2Y+5VReWVIZMxgEsT81GTLEFjvQN95XBFkDghsJ6OJqh4H8jUUUtSlKzraVyXJljb3sDazhbSdj3o0+91uc8xtgg76/VmgJgz7nk6mSBl7KrKCSPnAEGn5+3yToszD22YSTiXIif0rApDKo2SDMPhGEeHR9h/uodRf0BoWcdNAlFB8VazSR0dZ1JKxeD5K/M5yoJrVCTJXM9zLdJrgKDX8Vw4njvjbrkpGH1UL+hf8h4xOcg9NY9WvQUHDx5P3sUEWb2DzvoVNDtb2Ny5ias33sbNO+/h9lvv485b7+At2tWr1wKQbrc60FeG1wlYU5eIN/NIUmuCZSPodwSNnjTVS9RqznUKhLyYn/KZz2aYz+bUtID5DOtbO7hC4N3gWZ+MhugeHWA2GSIITHBuAEz7Z1yqCd1nPLs4ypdE4p1HQj9PM/Z57qw2ncMf9TB+so+drU2s3bqOdL0FJswpXJ8nRfMUn1PYxyH8YS/FBajPhbBmBjN71qM9LWzVZWHczEKH2aIMjfD2fDt0PntTLDMLMQDD6lL/y+pmL/dZ+X7V0mwVx2D2ol2MY3Z5/Hxs1c+zH3wch1Z9xvr5y8yerbPovazzoi++RwWiAlGBqEBUICoQFYgKRAVeXwX0f7uvb3ZvRGYxyahAVCAqEBWICkQFogJRgahAVOBNVkDgQvb77OFl/mZ2KYR8zBZ9QgfkTZAJCgnaaDxAJ80igHPypVWEUdCEnAO9IWbdM4wIgEtfISdUmhPI5QRvFYGlgf8RapoZR0DgWgb4lRPaeu+REHCSahHs5QF0GUNWhFjKI00zzmYmBGsV12eNy1acTwhIyOYY13kHhobKgkRPdU9YmhNmepdga/sKPvzGN/DN73wHm9vbmDKnve4RPnl4Dx9/8SkOe8cQCDbm7jwXZ5ZZljKmQfv1DKgy5ARmwH2bGRzXNu8IDTuEhjtYW99AmmQo5gVm05yQL6czkPoUCQObOeadk0MWAOvcIpwzroFn+048oWRRQHuVlayX3DfdcHp6iv39PfR6vTAvY44V1Sh5LxTHzJBz/9INvJgmwL5SPgAqb8HmBKNTQkg9uXtK+DoZDCEQXWOe+r3FBddM0gQCy5Z6CNoL7g8IaJuNJtJWExX3U293sH3tOvT7fJM0Ja/kSsyFS4YVC0L1kve44r1z5iBgOhlOMRnNMB3PMRrO0O0N8HR3HwPm0GDsGzduQKA15E1IrRIwalYifN03YX2lPfIe8sBQtwIL2FqynqPimRMkNmqWUcsOQfV2Zx3rjF2HQ9OluLl9FT/69vfx3Q++hQ/f+QDvvfM+3n37Pdy5c5cg/io2N7bRbq0h9TXeB4MnGDfnoPvPjcEzLhtci/eR+2VimE+mvO9avwSYt1F88d9QN3AHFacUyAmwx+MhCu6hXmug1WwDlYclddQaHYY39LsnOOV9LgmttQ9jLGMEM2OgiiGpM/cnmO3Yr3w4AgZii+9lQah+iKP9Q+w/eYqDp08x7PapfwNOe+JnAuboCDjuy8w4Vy+Wxv4QRe3fbmb0p6+ZyoWvNJItW9xztTQupwPPATOD1pWZLeaez8FLL43rc1BSW3BNLK9lyNAyM5gtLHRceGP3S8cUV26rUnXZ8231XbTfNm52nsMqP/nLFMNsMW52XspvMW5yeWZmDmYWDDDoMjOstDMzmC0MvBSHRXxFBaICUYGoQFQgKhAViApEBd4YBdwbk2lMNCrwOioQc4oKRAWiAlGBqEBUICoQFXhjFFhAgMvprn6or7GS4EemurxUmpmqS9CyAC6hg28aZxFeqmtuaFx84wJhjKCpYL2kkTLBsVxEBogOCdocS0BvlXeAKrmhHOeYjiYYTkcY5hPk1Zwgq9IoKgKbnCCrYs+M0GtOuFiwLphHVBaentXvAa64r/O1EC7HfSWEwxVhn+OgVqwYj9NR5iWceSjvgjGTNAFIxMZ6cpIIutHIYJxwNhggSWuEmZtIsxbG8woTAAPmUjZSzDPDp4/v4Tef/xqP9x/itLuPfDbCRqeJGhfNzJBwJ45U1XnWHNdkX0nwV3HdknkTAwIaI6wu6NsjKD04OMTB7gGm4ymyJIMgHhgDTKrk+tKgcqBWhHmoOF6FdWqEjTnhrLHPcX1iM9ZKlNTg+rVruHv3bWxvb4W2xmUMB8f70WjWoa9vNlMPgk/FPMEO6W9JAlDPyXyGeq2G6zdv4ipjNlstgHNOj45xRBg7HY5g3Neg3wdJJYFkF2fdLqaTESbTMZ48+ZIKF8TkJSbsKyqASXK9CkEXNYLlsIom7/kE3ZMTHO4f4JPffIqH955gNiqxuXYFGxs7+PBb38Htt99G2migcEDJfEruv1TuNDMHoznnuBjHqT24N0NJEDsHeD8rAuf5eIxyOgMI4W1aoBrPUJ6NMCcAbTDwjfYGbnY2UZ+XSHWGZnMkeQHd54yRE56vhHtPqLenOcYt5lNIf2nsEwdpamYwM84AoW6B0WhEMH9GkD0g+Gc+0oTnE7zJ5O1gquwvcHbWR2dtjeC3hRrvR1IaylmJ4+MeXFpHe30D8Ib93ccYnhzBeBYSfQ5pgEE5UFSAazvn+Rk1ilGG/JRXZRVyavP08VM8JvztziZwW2tYu30Te09PcXZvF8XRiPkkPCvcCxwKnssShooxK+g//NbLzGBG/5CTNorQNlv049mlNtegS3Blv8qFsZPt1atS56rBUm0Zq89iO+cgq3iPGBnG3B3PCHjJV8YqzDhKU1umvotmZs+aGtdnWOWzTlYu9xn1LfG8j9rnhmfj2ooMMOZrMLMwJl8sL9VlWkd/flU6IBxTW1YxwLmB61e08xxWPpwSXvJVnDzPUfLchs7lm8aW1ZDHqh7LqEBUICoQFYgKRAWiAlGBqMDroIB7HZKIOUQFogJRgTdRgZhzVCAqEBWICkQFogJvlgJm9sqEzSzABDnoh/qyVV3lRVuNXez7bXXhmMroIYPe2MOXajKO8MUa4ZLgQ05QJFgs0DY6PUO/10NO+NTZXkeSpQQNBUrCMxRCS/YMXuSEEwJUILwSLFwZI5N7GVeuIMjjvUeSpqjVMrYtxKsI5irCn5IGebLMCZe1Tpp69cCYgzkmTjBYcP08nyPLMiSEsGnaxNWrt7De2SIHzTAcjdHtn6HgHD25/PTwKT598Cnuf/k5jroH6A1OuRePrM79aL9z7po5FASGZM1gF2bTORxB3lz9BhjrFe+TwGq70+G6KYz/oWBO9NFfbtWuOLkEL4NGGWsxbvQh0cQxYene/h56Z2fcP2cxphydM8ZM4AlynfdhTH1hmGPac0mNK+6fQUNwM4M5gbiKOlZhjpmB7nCM47MESZYipd6tZhPNWh2JFiNELScz9I5PAN737a0tbG5tQL9f1ghCS4rg0wQCz3rSF7zXFfdZEEJNp1OcnvYIi5/iwRcP8JQwcjKeoF5vYH19A0mSAgSk167fxPsffgPbV64whxrIQ2HU0Lg3JciMUQYYBl4GmIU9VNSp4v1fnQWO0N0hcY5QtELmPDZabdy5eh0f3n0X3//gW/jg1h1c7ayj6bhfOBjne5pxbxVBMMkpPIzzgYLgVU9GjwZ95ATmJc9SoaeL6WvOYIS0MIMsyRK0OmvobKyjwTXTrAbj+maO4w5TAunRcIKS2iz2nsBT95J70O+NHpwN0GqtwxEAN9pr2Njahuf+j3afYNQ9RkWIC/rqLJcEhRqjCJhNJpgQeKusmJ/uN08R1wTPeJuguYmNG5vYfvcG2je3MOSeht0BZqcj2LCAK7jb0sH4XwmgZGyYMXT1zNj9wkt/tsheGHhFhxlXoAFci6WZ0VPGgi/eXr5rXYR1S94TxX+pXRzjZ0hz5ccAz17PtxmVY8atyZSDg/6MMVvUAcPFS/NlJTVXKbs4/vJ6UD4MmRnMFqaO1XyVF01j57bwN1uU6jczFctYWJbqk1aX75GZYbEnjXPHFEZrgZfZoo/V+PojUCBuMSoQFYgKRAWiAlGBqMCbpoB70xKO+UYFogJRgahAVOA1UCCmEBWICkQFogJfEwVWP783swsQYLG51Q/5F60X383sxc7negK6WPmp1BR1Lk1NMlLIAINgUcHOkiCsqgyj/jA8+TgtZ7DMw3lHEOfhTaDF4BhTMAWObe9ZyNjPujljRIAuwa8idAEvMwsQrNGoc4ywg1CTdAiAQZwqSzM4xlPckmOJZxwHxpDHwjgcfMArzyuOpbiydQ3v3nobN1mu1VpI4AjmCkwJio8HPZxMznA07eHT3S/w8Zf3cNA/wmg+IhuckqqU1KAiHJyzNCQ+wZxQOCMwrbiPijlb4sHECQKbyGoEmgSGgnxjwuacsLjKS8apuAuDaQ4hVllVzBAwczAzOJZZlob5CUszgy4zC+OVqaUwi3mhtRpbxpI2dMacMFZeaodphLQJ4yfUXiBeQL4izHVcx3lDq9EIANiDOhPY9vYPYASYjSxDo9lAWksJO7W3BBUBcIEcFW/I6eEhzgiKT49OcLB/hMPDUzJjg7kMsJR1h+m8xIT55A5orLewdXUL65trWFvvIM0y+jqah66FJpzPPIwdlfbFjVhFHzhU7FcXVKcgFftBc5ZQfo8awfRaq4md9XVcXd/A9fVNbDbbaPoUCW+BMQ8ST9575jSa4Kx3hm6vhxlhb4jLmNwYqlJnr4QZwsUWp+m9Qmky3gfq5qlLxrPquG7lmB8nSNsxIeLz1JgAABAASURBVG1BzS1oniLjuVUo/d7k2URnqmK+CYzjnlDcJRmyRguCwPmUeR0fYNTrQoDX04cbh/Kr+Dkp5nNMRiPMCdsr5qm4zAbeAbdvXMG7793Gu998C7e+dQsbbxHe397GcDLC4OkBysMebG7gLUTJnVXBDCXjsPrsFXR/1voXVqiFGdeigfcLMOiqqLFMdVnFJGSqXzTl8MwkwGL60oWTljUV8lN52VYTDGYLA/MwswvtxQwzCxXFWZk0pWPo/0O+Kf7z8ZbLc7lFHufjtuwz3v/FnjVfJh8zg+O5894t/apnfrhwmdmFVqxGBaICXzMF4naiAlGBqEBUICrwRirg3sisY9JRgahAVCAqEBWICkQF/t0UiAtHBaICXzcFzCz8YN/Mnm1t9cP/VWl2PvbM6StUhBPIYgBNZ4NcC6tLXWqHv5RxTP0V1ynprFI8ZkpQOJlNMC3nGOeEWnT2BIwCpN45mDFKZTBCF/WlhGRmDgmho2c9ST0SgouKIDHAFgYtWTdnaLVbYBHMzMJwSYiacW7CNfTEL+TLIQExZw5am036VuEJYkElgdqKObQbbVxb28HdnZt4++ptXFnfXkAwArXxfIpxlWNQzfDk7BC7Zwd4crqHp8e7ODo9xGg8ICDLkRO8GYw5C2yW0B6c9yDxBhkk4Li09sPEZwTLo/EIAn5TQuCSwBgEgsEI26oKAdJOZ3MC0hlBacH5Bj09vLG5iXarBaOGFR3NDMaY4FWyXS33zSYlKFUEc/RP0xTeOcLBGUDf1CdwRnjEtY1eSZah4Py8KlB5gxECV9Q9W86bDcfo7h+iGE+ROg89sar7ezYdYTQboT/u4/TsBCe9EwxHA5wcHWE84D4JU/tnHB9MUKuvERpv8B50YC4jRK+IiwHLPDpba9i5toV6M+WqFMEA5z2UuyCkoCkHmLOjGRwAo5tKZ+pzGtYklg4l721FL+OYZxxZnXtsZjVk6isr+JLuLCkydB9yap7nBWTT2Qwj3p+cZwtm8AS1SVYnhK9TRw/HPq3LZQhMGcgoK20FgUMJIJSugnQV/J3z/nvmU6vVkCRJODtTajojtC2LAo73Rf9QoGCdt4n3xOCSGra2d9AiwJ4M++idHGEy6MNrPeave29GP2dKFYs3UAcKxHuaUKgr22t4685V3H77CnbubGDt1jrat7fQL8Y43dvD7PEhcDaF5VXQ1cyg/ypGwYXLzC60XlZ92fjlPoOD2co05gCoxPLiuayW1d9ZLB25R+34d7o/c9B6F00DBjNTJZRmF+qhd/FmZrBF9dK72cVeg5ldGtf9lK06dbbNLPiZWeiunjks9wWDmYWxF9/OddI02UUfxV/Yav4q5kWvWI8KRAWiAlGBr6cCcVdRgahAVODNVUB/O3hzs4+ZRwWiAlGBqEBUICoQFYgKRAX+RyoQ1/raKHAOBxZbMrNLcMDMFgMX3s3sks+FoVdXA0zRsOntOVMfTeRLxIEAinwLnlBHJaYFiskMZcnSA5NqDvMu5GBmLB0c4Y9znrymWsImBxiQpJ6WELJlEBwr8hzmHBxNe3feY219g2MpvE85ZmR3BWYzgisz6DIGkr+41eBMkMwhS9LFk50EbXVCPE/IpngVc0/MY9IfYqu1hrs3buP21ZvYaK5jZ20HNZdhTPDZHwzgayna2+voz4a4//QBPnrwKR7sPcLp8CxA7nmZo+CewYXLImfOCKY2HOuJAbTKM0tv8InHeDQCCByrWY7pcIQZgaNj/jn3PRgO0Ov1MByPQbzI2BW5bQVwn9qfDOEydjmuxZkc89ybugNAJMQ2NswMWZoiIwBVbMc+tRPnURIQFvTzWQLIGYCZoeIZMDMYtZ8yz/0nT/DFowfYvnEFcw8cE34fDnv48ngPn+8+wm+++AQfffEpHu4+Rpea5ATLrVYHW5tXsElrtdaRZk1MZwXOekMMB2N4n+LKlau4c/sWtrc2mKNDkjjuxeC8D2tr7yWqUDdjPkD4SmbPs+eYu2PpCT495ylncHMqBV51RLkZzeZtMHhLCK9T6CnXSqATnv0unI2S+Q77A0ifWqPBc0ZA2m4HzYwamHdI6zXU6g0kScZ5BoFp3RwH/kfdK7CbBuYD5lEQpmtexQymPKMC/4K49XodCfdXUXfB336/z72njF2nJ0I+jmvOCKG5PQLzBmqNFrau7CCpZTjrd3F8sIf5eLR4+hwG7xP61NFZ76DWqgPe8cyU4fPhjOO8nzWCdu8rUHY0dlroJnP004L3a4Dul3vIHx6gGsyQziqwG15xHd8538xgZnj1pd2vRuW3MOW/6F20AYOZAZA5mMkMZobnL7MX+y76mFmYx+Jid6ibWSi/ypv+LDj3s2XMyyU7+Vr0AasSL1xmFvqWRagrviw0lm9mKz+DqmYqFwaeAummOc/bcnooNKbKylfz1F6ZmcHxHJkpLi5dmiu71BkbUYGoQFQgKhAViAp8PRSIu4gKvOEKuDc8/5h+VCAqEBWICkQFogJRgahAVCAqEBX4gyhgph/uL+xlAS/2mdnF5ivqFciKYIQQ8jYzmPGvYDJnAF9gH70QgAOHoD7BT4JMCP7qSUoBUcImqxO4EXaCIMInKdJaHWlWQ5okSAitqqKCvrJWT9HmBKfT+RSTyYQgbo40TTjNoyTh6Kyv48aNm2g0WwRbxj4tqgwKVFYQynkC0lId8JZwD46lC6lpDZmr1PZkc565yzWHuRJJ6mFm0Mh2ZxM/+tYP8cMPvos//9af4IPr72A9aROIeRwdHuOoe4J+PkUfUzw43cU/fPxzfPzoHnYJQoeEoiARdL5ChQLMUhyOeRWYFzPMyhmyZh3r25totFvY2NggE3boHRzh6f0HOH66j3w6Q4t73NjeRodWX+ugNAdQP5gP+87zEo7amUsArkIOCrJEmDkkiYeuoijgOMcTNApqqg0C74JQ0VUMR01LTiyYqWU+6K17UPIeGIMJkpaMMRoN8fn9z/HJ/c9Q1hLcO3yKe909fHr8BL/ZfYCP9x7i8eAQozQH1uvw602gUUPBe33UPcP+8Sm6Z0P0CXx7bDuqv8V937l1C++8fReb7SbqzDNl0pQNFc9OMS94j6Ug1TSDcQ9mCF97DOWXzwP8BEsr5wB1LWglclSO7YznIC1RuBw5N1KUhnq9DVQJRsMZp1EAngUwF3MenkDXqGefoHusJ3ENhKkNtNptaN2Sa5aE8hXPuNqOvoAHbwxQGQwOegrdGNaxpbKUhqgwIcAfDgaQ/lubm0h57vUxmvE+jAj95/M51tfWw351n4yDeTGH/vFCg5+VdeaQeo+c96K5dQVNxnCJx5iQvXu4j9QcQJhdMD+tCW8Az3PJsmQugIOZcX21Knh+3jL2rTPO+rfexuYPPsSoluCzj+7hyd//CoN/uodidwAMC0CfZ54RcB+/27C8jOXCeMSe1YFFn8rQT92gi5qF8Bw3k486AbNF3WxRYnlVzEemfM7Lip+xc5NrFRZRjZ4X6ouey+9ml9cwe7HteQ/0eTIz5nZ5/vMtM7vUZWacIwNLhEv5BePmVeqzqFtJ1zD+297k/7zJ3xjATOvYMz0W/Ys+M1MzjIVKfIsKRAWiAlGBqEBUICoQFfjaKfB12JD7Omwi7iEqEBWICkQFogJRgahAVCAqEBWICvxrFRAIMDOY2bNQZuf1VafZi32rsedL4gMCVIQnLW0FamzhteI1oduxk/CORAFG4OXJjOy4h1lvAGN/1m4QBAITAi04j4IgZkZQZd4Re3Aug2VpimajgXqtpjBwnOe8C6UnLEs5Llj1/nvv4/0PPiDgTMDNAmCWZjDm4GgVwZCAmp7YnY4nGPQH6J/1cbC3H6zf66MiAEUJ6Ot2OZtrpigJqkuCvYpjBcEqCkMjawDkiNc2ruKDt97HN9/5Bj68+wGubl5Fp7mGVquNerOJipDNN1LMfY7j0Qke7D/EF7tfYPdkH+N8zD3m1LBAZoRQBH0p80wS7k2WJRCDzGoZNjc2ceP6jWCJdMoLlNQq6OQcCuVWMoZEJwSGSwgEEfpLBjFjTBo0DoeKusqc85B+JeGhAKQzQ+KTcK+MDvSE0x6o92QyBlfgq4L0656c4MnuU9wj/O0TAm9fvYrb776NMYF5XvOwdh3WqqGsM5fMY0AdJ6hQpGxznRr1eby7i8/u34fm3yTwvcoYW1ubWF9fI5DNCP4nMDMYVzbu2ZinNwdzjj16EeoxZtDCDJ7g09F5PBxi78kTnOprpplbQUDrOZASfAqoloxVFSW0x9R7OK6QOO2b2yMATdMavE9BNkytjPfBATxr21evoM3cPM8cJYTnXlRayIkLMweE3AxmSwvRDSXPEIOh4h5mkwmGPHuDszMUsykyxtMZd9TcaKenpwTRQ3jmlnDd1ddCay3lr/5mo46cMFpfFa6zDe5vyjPU2dzGGs9LyXW6J8couJbn2TfpxMNN1o0CvLyDcc4ip5JFCd3vhEOOn1U9nbx2cxvJlTU0bl9Ftr2JLx8/wf2f/honv/wMs6MuIzIq862+ogGG1aU5q/oLZbXsCaXBjAZjp8HssrEz9Km8bFXoN5P/5RG1zEzFJVNOLxrPRCW3c/+Fj/p5/rj3MMp4ZgsfdclH/atS9a9mixhmFvLnKoBVrFcIl4X3l76ZvXrQzBgDNIMus/N7t2qbGcfVihYViApEBaICUYGoQFQgKhAVeH0VcK9vaq97ZjG/qEBUICoQFYgKRAWiAlGBqEBU4E1SQIBB9lVyNtMP+O2ruL7SJ8wmiyCTCD6hrRorFeMHg6FkvSRgKjVGIuJLQ5VX6H35FP2jE1T0r6+1UGXEToRmcwKrnCDTEXi1Oh3cvHkT3/7Wt/C9734X3/vOd/EnP/oRfvCD7+Nb7PvOd7+D7//gB/ju976H737/+/jGN74BAcR2q8OVDQJb1bMEGV+LcaQU9DMLkNOxnbgUtbSO1KeBswiaGecVBNIqHfOfTidkfykcwWjFOURlAEtwYzWCwna9jc02Ae3Wdbx/6z18eOcD3N65iXbahHG9hNBxhhmOx6c4GB+hhyEe9/Zw78l9fPr5p3jy6AGK0QhuMkXdeXhUhIU59JXLM0JTZAmyVgPNThvtzlrI3YxaVuBlwUrp5hxMUM/UB8Zggqyb0Rfq47g5OPNssY/zwzy2C0LPQnCbI94zAwLAfDbDnDnNRxOM+kMcHBzg8PAQR4fcAwHlnON1gnkB0SvXr+H223dw9cZ1JI0aXC3FvCogIOnTDFWSoaTGc96H4XiKPcZ6+OgRTntdnPV7GI+H3FsTzVYdtXqKtJHCpS48FV0xFz0Ne9bvo3vaDb93l7cI4J5JLbkfg/E+VWZAMAc47tE5eO7FzMHgg7kq4T1xcAXPxKTE7Iwg9uSMfSX0DxRASDvn/e4Rbh8xx8l0jEr/MT6FR2Otw9waMMZdreech9Fg1I1rqV9z9MSt/iHBZDLCeDTAeDAg9OVeB/0AfVMDat6hniRu+EDNAAAQAElEQVQ0jwTAnEB3OBjCzOC5Bgt4jpcAZoS7BT8jjp3egIRzZZVyzueUgzeUY2mtjrXNLeiJeIHw06M9gmLGJAQOefGzyC1B2lUV54R2BacDTR9nJRIHOIrc6tTQubaG+u0tuNvbwFYH3cNjTPaOUQ0I52H8jzEWAZnlb6tz+Pd8mdlyhkqZmqtSdcBs0TZblAiX8giVS2/6c1J2qfO3NpYxGW4h07Id5lBNdYa65Dxvaw1OWY4sCrOLcxd9z78vwlWLPdFdU8wstM2M7udrcEW2z19mGr/cNjvvW8Q+H1fNTH8OVKpeWON8jtl5PTjFt6hAVCAqEBWICkQFogJRgajAa6AA/7ryGmQRU4gKvGkKxHyjAlGBqEBUICoQFYgKRAXeOAXMLPzw/nLixqaMxb/hi4zoQnTChLBkeAv9JdhHvuAKg58TWQxn6O0dYNg/w4yQNfcEGpknVKuh3mpi5+oVvPXO27j79jv44MMP8T0C3u98+zv41je/ie9/93sEwD/AN1n/1re/je8TBn+P8Pfb3/k27rz1VnjqVlDLADhnXKwMWAqVQU/IkiPCnEMty9AIv2M1QavZxsYGYVl7Dd456GnKmaBfkUMhjLHyeY6Mc4zjMMOi5IAZlzMxQ8JDh2bawo3N63jn+l3cXL+GrfoatprraDeacInDlBB44meo2h5nxRBPTvbxxZdf4IsvPg8Q+ODJE4x61GU8wnw24RwQouaoPAhQDeTngMgfE3Peh3yNaTjmAVacc9y3zOC8Q8E9gFcY5rh8wDejOfNwLCsCaquAgnucEvaORmMC1hF63R70RPR4MMJUfYSv+qriGaGv9EAJNOtNXL9+HTdv38KVa1fRaLeg/GrUFlx0NptjQqBZEtRWpecmUowGU+w/3cfDB1/iiwdfYJ7PAAabUvM8n4AklsbgDiGW9swTQo1LAtAcY8YUVKbwAGGlkWoZfZ3Rn6YngSuunTGHze0dtNbWkdUa8D6FwaPKgaRK4YsExqVn/Rn6R2egWDDFYy4Vz+VkNKQOQ56bgseHGTA2uEjlDZXj0qg4pYT2qLOVU8dZXmBOHdU3m01ZnzLFPMTN57zvvB+T4RCz8ViZUL862vUG6mkGEL6rPyfknU4mPKM1gvAawL3oSVxWoDV4q+B5b5fpIM0S6F6XzAe8/2lWY804t4k1nmvdi97JEYZnpyjzKRw4U0GoW7j3QWoDl4GFmSXzpQO1qMo56znWNztoXtuAu0oQfGMH4X6OJV6By5ex+duMwxdeZvK90PGKqtkFv4p1pgdmi5dcZhwP/auygmBs6OL+FuVXfV/G4HqUSzc9WKj/lhCL9S5O+i3Ol4Y4hzku4i/qGrawV1M17EXxZepYlPINLb6pLmN1+TJbzFXy8pcth4BlZdVntvJdDsQiKhAViApEBaICUYGoQFQgKvAaKuBew5xiSlGBqEBU4LVWICYXFYgKRAWiAlGBqMDXTQH9MH9lf+i9KS6RAgvhBnGZkvCgCrACATTpiV9HRuRygxtXwMkY+e4JiskILgHGxRR9gj/fqKPZ6eDd99/Dn/2H/4Cf/OQn+O73voubt26i1mhAgMvMQXDPzIToQh3s80lCEFcQtuXQlbDtnQ/r04kAi70kKvksRwCXTMM4DhjyPIfmO+8J+kpMCSuHBHTdbhd6etMrPi1VTJ8E2KcniD39SWIIL3OURQEzQ1iTvvpuXV861F2Gq+s7+P63vou3rt/C9e2r2FzbQL3WgDmHrFFHZ2MN9fU2+vMRfvqbX+Af/vkf8fFnv8bT3cfoD3rc05R5ELQZoZwDSA0DCC4I50BQ5J0hYSzj/pRTURZMq0SaJoSLtfA0qZ7iZSe8GRQCzBdlCQ9AXzesrxAuCFXnhJKDsx6OCQsPDg/x5ePHOA06FJzngl27cg0f6Gu2330PN67dwFp7DS0CdKUzGk3of4b9w2MkaR0VNUh8RpDZwHQ8x7Q/weikj4Mvd/Hl5w/RPTqB8x7GPVQMkBN46x8FVNyD9qanfkv2U1wm6qhXAxtb29i+eg2tzhrnORj/4za4VsVtUSPqUBE2lzSfpGivrSOp1QGfwMmM95mgNcysAGcOCXNw1BBmcNTN2K7Varh+4zru3L2DVrsNjeVlGc6IzsxcoJc6zgh1hwLkhOKj0YjAmDYcYagnfQnMC+ra5Pqb6+tYY87rLBU7Y25pksH5lLeCcRlrTP1HBO3KpdFscD85ZajgvQu/I7gkPG7Ua6ilaehnuuE+l8wLziHjOjLjPtU1I4hOuMaNm7c1jLPuCcaDPhzPTcLJuvdOGnCuSzz36EDZAHoo5oQQejAcYMB9FdS10Wih0WhiwvucQCC9DGdf966q9BkAZbLfaXjuMnv5HNhzjhebF8Yq5iZbDV+uB6mgvpWx51L7vJ8jjGVmMFvZKipLo61e1A1Qx7mZqb6IAV4MxXe+QiVMYONlr5ePraat8nu+LPnZqGhccRm0urSvVb/ZIi+1qxB06b4szFbjKmXLARZmi/bL5nE4vr4GCsQtRAWiAlGBqEBUICoQFXhTFXBvauIx76hAVCAqEBWICvw7KBCXjApEBaICUYGviQJm+qH9yhabMrvcXvR+tXczg5ldcjbjX7cIE4QuZKVV4p4BkLGbCAlIOBAA8Jxw6UkPk5/dx+n//nPs/s0/4vGjz4Em8I0/+Tb+6v/6v+A//OR/wje/9W3cuH6D4LKOigRLEKoiHCy5dEELJeFVBYM3xgS4XsF3rpUkBHmOI4QghGlVUWoQifPw7BX4HRLIHR8cYtgfBhAsqDXnOi7j3FoKwb96q4U7b91Fh2CzljWQWArjwlXOVZ1xPUI55uC56nw6Q0YYN56MCaRL1Ft15IKX9NNXWRfMw1OJpqtjM1vDe1ffxnfvfgvvXnkbtTxDMcwJ+SpInmqjic0P78DfXMe906f4m1/8Pf7u7/8an3/yG0z6XSCfwfToqnFfpHalK6l3gUrgTRAorFvCZw7eg74F910trSDozdmXw5WygjD2DAMCwZODPXzx6cf44qOPcLq/jzKfY2NzHe9/4wPceftu+DrnrZ0dbG5uQbA3S6gTSf+MEPD04Ah7Xz5BMZ6h5lK02+sErpuEvw00G2vUcAv1+ho89+9yj6cff457//gLnH25h5YlWKs3UUtryLIaIXENumdH+0eYDscYE6LOCOMF28GroME5yMwMzntqXrENalChWkLdsmCdxlsE0A/0Q5Kg4lxjaYSp0/mEc3P2lUDCEM0Ejc02gq85TnVQiDwcZLY5V/B3Mp6g3ycQHQwxm8/pB+aeYXNrE1evXKVGm+jw/Mg2CJ7XW22M6X+0f4DeaQ9cFFwErVYHDZpzCWaTKc76I3R7fRhzbXc6XLtCkqTIahkmhOKCsO12C816HRVBM3ivU+6lIK0dUSPjGUwJf82nKHhWR6Mpz1XJGLWwTkvQudEinB5jcNZFPh7A8Txl3lO7EgXPUMkzWzHmkKB+NJphMuXZ4men1dmAz9p4cO8JHv3yPoaf7WP66BhplSKtNeCopyFn7hVj8X5wh4ABLxg4vjBcuAQWX2n0Y1TqrHfeK2N8mjnAtARH9GeEmbFtuHjp1snUtypVN1v5MRbnm1mY63iPzRZ15SPflbEbRn0czbT20lbjKjVHn3flo/bKnrVDEhVMa9I0bqZ3acL96TNMU9fC5As4LujoaHQ1xuD2WXvupU7+uWD8c4Efcg6W1LpEyXOyskqxGSfsgSWd6KN1K/pRW2a26Fvko7qZVlUNMDuvI15RgajA10WBuI+oQFQgKhAViAq80Qrwf8vf6Pxj8lGBqEBUICoQFYgKRAX+BykQl4kKRAW+3goQO1SLH+yTIYQf/P9B9ks4YSYwIFtEfAYsCAlREEIMxjj4xcd4+Pe/xGd/9zN8/vNf4fjgIHyd7PXvvIMb33wH27euY21zA41mM4BA730ADquSqaNk4hXBSejjUiq9J73j+noic0Ywpic5U/YJmHjv4JwLcSrOTVjfWN/A1tYWGssnihVT5hKPnICkVHxCMOc9gdwZTk5O0O12MRlPCdMSFDmhIf0c/YzguGQ7y1K2mCEl0Holx2UUGbb8j3wNNctQQ4pO2sL1jWt458ZdbLU20MyaSLM6fLOBdGMNrWs7aFzbRLbVxiwFHh89xS8++mf89Bc/xa8++hUefvkFuqdHKOZTlISDEADk3o3mCJwrgkk98auvEu6fneH05BhHh0fYJ9x9/Pgx7t+/jwcP7qPX66IockLGGra3d3Dj9h1cvXoN6wTfWZKFzKXbjJB7Ps8hfbvdHs66fUwJLT116hAsbl3ZgSOsLDhjyrV7BJ67+4f49OPPcP+Tz/Hoswf4/Nef4Wd/8w/4lPc+mebYbnawTiCZ+QTeUU3en5JnRU+WHjHPXOtRc61T5gXvNmBmgZ/qWLGBYqlzxfvAG4BwEYgm5pDy/kn/gnO1h4IgTP5wgPPGoXJhROiVr5AQ/teadTAZlIwhsFqZgzmer2V+3ic8N020Wi1C7cayrCOhDjLv6Q/A0d871rkn7xzP9SZ2qOva2hrvWY4R9RkTno8Jk/XE73w2R53nPqvVwKW5ryrck95ZD3oS3TuPZqOOUnsgnE953rT/ObVOCH7r9QY8c1POuk/qz7Iaz1QNukdCe/rHCPVmC9wQz8Mpjg72GYKfJp5f71x4ir131keP58Wc5/oNJATKLqkBlcf8bIrGPMHkyQl6XzzBtfVN3PnmB9j47odIr2+jckA481bhVRfleGFI92bVaWaraijNjDka+AZdbIbqYs7lddQnk9+qNDP6G7sslGarEmzLFu2VP5bX8+1lNwutedHYFV6K4xhT5cLUbaY6eB6MY1hYOKjU/ZIYirkcN4SLU0N5/qaBhZmxDB+CxTxG41nmOz8PFY13AqCL3BAujcl3YWYcZL+ZwWxhbC5fFspL6YWe+BYViApEBaICXz8F4o6iAlGBqMCbr4B787cQdxAViApEBaICUYGoQFQgKhAV+DdWIIb/I1NAIAABGvyrNr4Iw0CMQmIg9qMn1PSXMEdAQewAgbeKsDDfPcbp/S8xORugubOFqz/8Fu785AfY+M7bSK9twOoZkiwltErhCe/0JGhBwLUIrvcqAKaS63C1kHsZwF8VIEbBumCa4JtsOpmge3oaAJrAZU5wVhG+NJoNQmbCrTSBOVsYgSCDQPFCfAIxtZ33BGE1zjLM5jMABgRCV6oGM0NO4Oq84xDHKhYweHPhITyBS8d6mmbQ5cyz35Dwv0Zax0ZznQB4E7eu3MTt63cIpq/ACFJL75G0mmgRBLduXEHermFISPnoeA8fP7yHjz//FF/c/wyP7t/Dk88JWD/5BPd/+Ut8+rOf4+mn97H3xZc4enqAXvcsPPE5neUEfCX0RKviZ+0W6u02VNY6HTTW1tAkyG2trxFWbsP5FJPhBPkkh4NHltaQMi/vPJxz1KPCnDCyNMAITqvUY5BPMSrmHjQsrgAAEABJREFUOB0O8GR/Dw8fPMD+46cYn/SAwQS1SYGOJbixsYWd9Q20CeBTxvPUUGdE0LIomSd17hG4MzS1z1DLMgh4ZmmK6XSCOccr3mszYy7yAm9JBecdQayH7nPJewJejj4soPsawBjdzfjGzmp1jrgbcwaXcKeJD+cKF3zkbeZgjuNcI00TZMwpq9WYVwbvPXRVBG8VYxZce04Qr69OHo9HmLIOBjGuMeHnYH9vF5PxGE7xaBXPk+bJEu7R6DfjnNFoBPk47+GdQ+JYGtcyQ07t5e8JntMsg/MeAt06b1wKiU/gOQbOm/Lcj6ib5mSNJprtdtjjGTXuHh9j0O9iPB6ioqb6hxOea9RqGXyWYsK9HPf6OORnd/L0FNnxCFl3hDpzvvXuHez82Qeof3gNttVERe3As8I7QUXxwqV8L3aqLVv1mVmoml0uQ6feQnd4Y6uC5q6MHS+01bcyM4OZsSljsXyFrmVdxcV4ar/M5PN8v9nluBo3W/SZ2XJt9b7a6AZ7Nsw/SFg3O+9hM7zM1GcwM7aNJYug+GLOeX5sGzjON4AlwmW2ai9KdZ7PUStaVCAqEBWICkQFogJ/FArETUYFviYKuK/JPuI2ogJRgahAVCAqEBWICkQFogJRgajAv1iByz/k1w//F0ZmhX9ZUM3nTHIG0hfYEkIECFwu+hVbw2aGNoGnm+ZoEmze+OZ7uPPjH2H7Bx/C3dzCvJEgd4Q6qOCdg6CgIN58NofAFLsBBtMeFjCv4nqAfNRnoQXCwTnAtcwMArNjgrZ5rid2KxRFGUBgQoBHNo2VgX9jFGjT6oJ3MMB7D8EzPY28vrGBWr0W4s0JpOfTKZSL4xqCxepTbDMHozkGTszDw5DT39hO0wxguwSwyBwwNlwBdGotXN+4ittXb+HG9g2sNzeQ+AzmUyTNFrKtDaQ7m2hdv4KqVcMQOU6GZ3h6sIvD/V0c0452H2P3wX08vncPg8MTTHojzCdz7tfgGateb1H3tfDVzOvbO9i+dgPbN26is72NOqGvYHNJYDiQXoR7OfPKZyU8QXUtqaPZaKFeazBWApjhbDjE4ekJ9k6O8fToAA/2nuBL5vP0+ACPWT7ZfYoTjhXUqkFNNtMabrTX8eHNO/jGO+9hg8A54X2WGqVgJuFjRYCqtmzxNPcEWZai0agvIDDhqABwwfspH5033QPD4kqYv+6jwH84I9wHYJAPlpd8K54jjWtdM6PH0lhfuvEesWY0vuSvaohTgeeo4DnLoRx17wVrZXNCW7UFoBdGHwLUgusV+Rzz2ZQwfoguwWvFPSfeh/1pj94ZZpMJY865tQoV9VCsGiFzlqRwQSuDUjT6FhxXmWYZKnbqaWnpYsAC1CcJNH/KNce8BxPmtoD/Hq1OB1m9DsHow/19TCcj5ATEJc8qqJnjHr1zjAR0zwZ4+PApHn76EP1Pn2B07wmy4RQ7PI+b799G9j7P5E4dRcNQao55zmMWjCHd2Hjpy4w+Lx1ZdJq9fJxhFw4X3s1WvhqVXRh8rmq28l0NPN9e9Ico9A3loiu8X9yT6jKzl8fQBLPzMbPzOo+Ehl+0Cz4aVHyVLzNFM9M7eC4WJZbXs3nLDZhZ8DGz4GG2KNVY+Zqd96k/WlQgKhAViApEBaICUYGowNdXga/TzhZ/c/k67SjuJSoQFYgKRAWiAlGBqEBUICoQFYgK/AsU0A/7zewZDDBb1AEDfm8DFlNIGRgHNGduAdzYBV5mBiPocgROazduoL21gaSWovDkXL7CzJeYuhI52yUq5ARVgmcVYaAgmIzdMMWiCVCpTyYoJlBrplHAOwdBQDWNkKzZbOLq9evY2NxAjRCRiXF6BU84VjGoeYP8BHHVLrmmYLExTlrLoEXVp7asIrVRbr1uD4K6zjwE3mbTGWYE1QJ6gpoVoV9JSGnUoJwXKAnVrDJweoCHisPlUZHIlfMSmctgpUNK2LrV3sC7t9/GHYLgjfoafOUIBUvmmcBRt42rO7j5zlvYeesGXLuG9s46Nq5sYPvqFq5c28H161fxwYcf4L0PPsDtt97G1as3sL11BesbW9RhG521DaQE8cpXX9UMR+GdR2GGnH9z3j85wQkBJdiWb6vNHHwCMH9uAxNCwv3jY/zqk4/xzx/9Bj//za/w01/+Av/0i5/jk3uf4aOPP8L9+5+jRzjcpIayzDvu0aGeeNRopPbcO/dk4FURVM543zxSwl5H7R3vXa2e4eDwABOCSRjdQDFpjnlpXKUELeYLuB+05zlT35TAU21NK3kvpLfnmNqql4SvRZGHe1FwPBjvl+6loK6ZMcWce66gfErCVs2rKIB8Z4w/Ho8wGAwwJjCfENyuyinz1ZPiDIFaLSO8biAjxE2zDDp3dX4ONrc2ud8EU8bIqWfC85h4F9acEKwX7GvQb2tjI+QoH6MIOoNTnjWd0YyxdUYrnVnmIPjseZ9SriU/5dg/O8NwOIJgsfM+nEPVPUF6mtXA7aA/6KOWJWg364TAUxwRCJ/yDMxnCxh91u1j99Eedu89xsnHj3Dy2SMYYfb6rSvAjQ1UmeNnGJhxw1QMJfNEMFy6Kh3+Sz2AmeGrXJorA++//HUSVF40hTKzEJMFS9AMq0vzV6Y+pWNm9FHrsim+mT3rVFsNzVf5u01zjUexgs6O/DX3oq32orGVKaeFLVaU/2rscrmIb2YhfzO7PLxsab7MzOhny97zQmPKb1VeGGF1kQMr8RUViApEBaICUYGoQFQgKhAVeK0VcK91dq9lcjGpqEBUICoQFYgKRAWiAlGBqEBU4OurgGDAH8ZKilTwb1y5IK5VKIiAyApB4vCMcQhIgfASGy0kW2vozyc4PDgECEATBrC8QCWQRxhXFiUEWEcEV4ITnuAqoUHXkkmYGcNbgGPOOaQBoBFkLvsDRAGgPMwZBL0EzVQqhKCugB1doPicBhjCNctn9CfKYjsnJEwY27i/JPVodVqEqJvwhJh6ynQ6mUIQWL8PNie0y5IUgoSnp6fY290jBO0yrIX8lKfBse3gLWGNQI571dcD12p1ZAkBITwSLt0giV1HHd+99S5+cPcbeGv9CpJpgfFpH2dnfYJaQ406Yr2B02qC42KE3dEpDqdnsPU6qlaK/nSIw+NDCOaV1Flr89aANwjIS+TjGQbdM8zGE+6X+ntDQqi4sbWF9Z1t1Fpt6Ing3BCe7JwTgpbewRMUukYNYwbqzcbojgY47Z/hhNDw8cOHODs6Qo273F5bQ7teR+pAAJqg9BXGxRQ5z4juAVCh5H2XGf0rxhd8FWDVuO7VweEh4XcOM4MglaykZtXS2AnvHNxyXOcFvNI05TvjE/SqTyZwr5Kuz+IJph4z30cPH+He55/j3mef4T7Lg4MDrltAa+UB7CdhDoOGtbIsQ6fTwebmJtrtNjpL09cuJzyr3jnC4SGePH6Mhw8e4OmXX+Lo4Ajdk1NMZ1Osc1691UTlgQH16/VOAwRvNxuE9Vv8qKSYEgRP+Rlo15toNhrhHxgI5jYaTTTqDTiuIb0mBLWzYo465+r+5dzzcDTEcDSi7jUopyxJeL5S6PKsm0/Q3ljH+vYmdN4PnjzBnOB6Y72DWzdvYGdnB4N+H0P9Q4dZhUZVg+sXaM88vn33Pbz7rQ/QvLsNbCZwNUNiFXwFOJ5f1nhneb9w+TKzZx1ml+tm9kxfOek+r0xtnRW6LKqMrgqXU7G0y61lJwv1r4xNvhSXxYWXhbqZPcvB7LweBl/xZmZhRDFloYFF36K+eD8fO2/rz6hF68X3ijGqZbfKi6Zutc0W61B6rMxx3qr+rNSEC2ZmMLMLPVSXyZznqOiLPr7Tb9FmJb6iAlGBqEBUICoQFYgKRAWiAq+lAu61zComFRV4XRWIeUUFogJRgahAVCAqEBWICnytFdAP+2Wv2qSZvQAJXuVLx4BkSkKEsipYXwKD5d/CqtBfAgZgnQB4s43CGcYEVAKRIPjTkOdwQmKbEiOVhMEF4aAAnyPoknE4vMwMzhy89wSrKeQ3Go0xJDAThAUvrWlmwQe6jG9cM+TAuiDjjMA2IQxz3hOAlsgJn80MfKHUU5XzGaHbFLV6bRHHwDG+ATA4plaF3+M6nUwCoPPMSXnWVnBwaxPcDjLOFzA0zQrBwZrBOQ/j3sqyCrGEzATREo6mlUNaAE0k2EgbuL6+jQ/vvIsP3noHVzd2UEuzkPOc2g6Y59PeMU7yMWbNBIOswh5B8LRuqG22UKfmSA2VpzkiHWfwWYrmGsHlxhqSeoZJMcPR2Qke7j/Fw4MnGM6nhMwV4eA8gMRHBJn/8E//iL/5u7/FT3/6M3xGSGpm0BOz+l22ZZ6jWasFqxO+Jhwz3VfqWNEKgnT9bt/SSlSuor4Fdwk4+jlqIGhayh/sY5sFCt6Ps7Mz6ElWjVXca/DnHMHis16PcPUhfvOrX+Nn//RT/PV/+2/4u7/9O3z26acYDYYQhD8i3N3b3cWDL77AR7/5DX7+85/jH/7hH/A3f/PX+G/0//u//3v87Gc/w0cffRzA74MHD3H//hf451/8An/9138d/Pf29jCdTlHyPoFr5zyXE0Jz7Vv/iGDx9O8E08mUwwbB5xq16HTa2LlyBdeuXyck7nCvDiX3oH3k1Gs4HIQ5s+kEc0Jh7S2fzTA466Hk2WwSnmc8SzOuPSeEVtxmswnnHcwZz+YM+kcN3nsI/rrEYzwehTOpNRx1NAopbSvmrhhmhiTNwtkxzmt1Ouh01tDnmsfcZ7/XZcw5Kv63xrF2q43tzW1cu3IdnWYH0/4I+WSGWqeF1tUNwBeAFfAo4cCrAs/yojSzoAdb4aWcQuX3fNM8M3vpLC637GfGQduS66v33DR1ZUvn31loTdnvdKSD2eXczCzs28w0SsOztmIuDLyUMwu+mDrzXminutlirnbB4csvjmlUY4oFqGUwM7zyUlDZBYfFXIR5xrk6L6u+ip9ZZgNdz01TV7SoQFQgKhAViApEBaICUYGowGulQPi7yGuVUUwmKhAViAq8pgrEtKICUYGoQFQgKhAV+ONRoHrFT/fVL/uqSjhYAEAOCKWxDC92CIIKVoTH1LIEWasJnyaoCPhAECY/+Rf6atvBCJjO0RL8ShI4c4yMYKo5ggr5BlNQ5q+66ImAoX7nqfI2C73sFmSRI55dGnLOUBI4qrNkHrKM4HIFPZazA4RkhADF5OsJ2UrCkYT51+sNZGkGzxxTn4btMWjIWQCw0WjAvINzzNwYUWkQxJF/gj10rYJ5griSgLTMCd6KOaRJxXrNJ0jMIYFHM61ju72B2zvX8d6NO7i5fgUtV4PNSpR6mpd+VbOBgrB32HA4tgkej0+wOz5FrxxhbHMC3RIz5JgZzZfIM0O/nGD37BCPu/vY6x/haNyl9TDGDON8gsPjA3zy8Uf4/P497O7tYp+QMPzOWMJ2X1RgBshKIOW+aswhpSXOE5g7mDNixAoVda7KItzvivdbcNN43wrWC+6bDrIqC5AAABAASURBVJDuum/er/RiD3XW/RxwLcHSwaCP/f19PHr0CJ988jE+Zl73P7+HL9l+/OWX2N/do+3i8ZePA8z96Ne/waeffEKg+zkePnzAeV/iyZMnePr0Kfb29nF8fIwzAuaT0y663S56vTP0+33oa50FjwWO5fvw4cMAgn9N0PwxQfHx8QnMmGcw7pH70z88mBPeBiO8FTCesV1y3955NAhuW2trWFvfCDBYZ01nJ+V5SjmeOMajCj71SJIEZkZIS+2ok1FHR13SNIVM0F1PLlfUPOF8z35OxWg0wnw+45kqwvyM8LhibgbjeeP9YFnxw1iyL+FYrdFEnYC3TdBb8jMwOOtiOh3DUuaSeaS1DD7N0N5g3jtbQJYgd/x48r5UaYKEn1HwDpfgvWWJigecLw9wpYXhK16691/R9QU3LhmWVi6LOBXb6r3oamzIAEoLXfJVyqrL1A6DKwd1XrAwfqH9fPXyuNayEO6in5k9a67WvjxvMbwYO9+DfGSLUb4/i3M5nnwuGj1feF0cV10OZsZcTdWgnfpXFjrj29dagbi5qEBUICoQFYgKRAWiAm+6Avxrypu+hZh/VCAqEBWICkQF/s0ViAtEBaICUYGowB+BAmaLH/T/obZq5BSOxMLDCCuNsAkQ4CNJQLi0Hq1yXJevWqMenopVEwRkBYGUIwAj8UIxngCzOdqNVgBhghACViodYwQgzDLE5ZvGvPcBjAmOmRl7AbNFqXEBW80XIJKprvUUTznmBJHyE7QFL/WbLecTdmlMTwtzaJETYZcjeKtzH847TCcTjAkpBdEqQjn5yQpqQmlA5qZlIDg4OOuHJzTLoiTnzQmWC6RZCoG7yXiI+WSMYjZFPp0iY7+jLkrFGMQIWttZAzc2r+D25jVca2xizTfQSptot9aRtlrI6xkmNYdBUuLJ8BgPe3t43D/E7uAIJ5MeTqf9UB4QDD8l8H18doAHJ0/whAD4hGMTnyPPKvRY7w56EHgdDQfICRZT7jnxjji64ppZgL51thrOEwQ7OO5d5wCUTtBSVqFCKR1oOhPGfQsCq17x3ksYuqMMZ8BgZnCOJU33ik0cHOwT4D7EF198gc8++zQA3U8//SQ81Xt0eMAc+xBs9cxNc/VkuUDvl18+CrBXX+csoDsaDYOf1vLeo1arQU/UJqyDF1PUkiEHM+6HprMhUPzJxx/jV7/6FX7x81/g8OAAaZJCZ1GW+ITthNDbMwpQEKauTPMFupM0RavdxtraOlrNFjQn47xGWkOr0Vh8pbPyZy413kOfeJQ8e7ztSJmn53oVEM6M8lf8JOGajn7UUedHT/9qA55xPPVLnOPnEDAAjnXvfCjZQpoR7nK+o7U6Hegs58WcH8E5fOpojEtBSgMKbygzh4LnapoYJijDua1yHkgmqM+TFjLea885nutxmlJh7eWvMGc5tKqvymX3pcLMwNelPjXMlv2m5aSQel9tZnQEM6Wr1lsY57L96lkar7i7V3sozsVRMwNfz7ouj9uyf1WquUjAzDjP2LFos8KPyHldbdnleOqRvcxP/eemyGpp/kVTn5l04T55D9VWIR/Vo0UFogJfWwXixqICUYGoQFQgKvC1UMB9LXYRNxEViApEBaICUYGoQFTg30yBGDgqEBX4Y1LAzAJoMLM/yLYDKAjEADBxIcLASrCPYM/IJcwMRigF/s2s3mygRgBFwoUyLzCfziAgpidma/U6PKGU8wROBLN6knJOIFwyFniZGUMsQIVAGHhpbe896pyrGGbG3vOXxqslvqmYj+BZSUhnZgHayTvECvlXiz6OzecEYswhSZOgFbeBcNFP/iXLs34/QEY9Lao4jns0MyIyIC8IU7mO416cc9Be9ATtyfEx9zwlVJ0HnyRLMcunGI4GGAsCCwATuDIMYWIeAJBjI2hAIme0NkGwvhb61tY13Ny5jo3OBhKX0b9EzkTnVU5oB8zSCkfTHj56eh/3jr7EIwLhL06f4pPdL/DrLz/D/vAEvfkIo2oKZoTCcf+NFE8PdnHaO8GVK9v4yU/+At///ndxdWcbzXoNdcLMhPup6T5RV8Fc5ScgKQjvnEG55tw7Uwn5qy0N0jSDMxf65F9nvFotgzFOQuhZSTkeGO+ppl48L4++fIif/eyn+MUvfo7Hj78kQB/RH7xPtrwdzNnTkS3nHNI0CfC8RSCu+FrHzGB20QD5erecZy7kZSwNLuRv3Ad4yU+xdG663VOMRmPo/o9G1I3g3zsXQHKHIPWibW5uYmtrG+1OGwk1A4zzCsxnMwzOznDW64ksEv7W0WjU4bwPextPxgD3X283kTWbMMbXeoLcOpNpltG/Ae1LZ2rYH6CY56ilKSgdnBnNhfMlLbzjfnhWK2qcUesmdSn4+RyNJ8j5+Wu1O1hf34CZYcq1Z5MhwLPLKYA5nA0HOB6cwHdqOOMp6c1GGHbPMD8ZAHODJwQ2AE5WQd8IHfLQelhe+gwuq88K9cmedbyiYmbhvIR8LviY2XlLddl5z7ImH9myuSwqwXUG5GvZA6rzrBoqZufzzBZ1bm+Zi2rB7dmb2cJHHWbndbUrLiQzO+9XW6bxhS3G5EJ3rrPo1bv8LtqqTyWwmLeYQ9VZWfniZddqnH8W/la/C4rI72WhYl9UICoQFYgKvMkKxNyjAlGBqMDXRwH9XeTrs5u4k6hAVCAqEBWICkQFogJRgajAH1KBGOuPRgH9IF/2h9yw8IMRFD3jBSQYZgZzPoAgAUKBqbAuuYmenvSEXfPJBMODI9RZT2k5A0ytJLj0mBFA5YSvgl6CXMpXAM7MAL4mnLu3t4ejo6PwVKfiybTGykBf5z2co8FCLuDlVKd5jbNNKgcjDBE4K7mmY59MBEagWON6ArbI56wWzJLAMeXevGFjYx2379zCzs4OGgTbzhO8lTnm9CWKYaSKc8pQtgne3n33Xdy6dQsC3WbG3By0bmetje2drRCvlqVcugzGNEG3pRkK5kl2ByYBkV43r3D36i1866338MGtu7jR2UKjAGw6hSsLFMgx9gVmLY9hvcLT+RkeDY6wN+lh5OeYJyX68yGOCXsFfPUUcj6fo05QeO3qDmTeGe7cvIE//ZMf4off/x6uXr/KpXOyvwJlgqUZPDWBp3JKGICDkWN6eJ9wLIVLaISUjlZxAxXzK2m6r2Dbcx3HuRXhXMl9sgpZjbk0Ww00qW+dde/dQhsA3jkY52r+Yh5zYsyKkEvnpyjKoL/ailmxbQSW3nloLfUxzOI+OAczRlvO1XwupGEox8R76lKHIO/6+jra7TZU1up1eI6ZWZgfJvBNT/4KqI4GQ0xo48EAk+ECGvfP+gHgal5JUK4nyHsnJ0ipTZNANmPMijFm0wkGoyHm3JMn2K4JFCceM56vLiGyPgdGx2I2R+Y8PJhDUfE80zhf+x4R6rIb9XYLRmjf659xxNButVGv1TEgQJ7n0glQjqPTLjw/fzwacBWYJ3i/pzjiuXn3B9/EmGfq4b372P/NF8ABIfCMa5YyOvPewQGUgmbQZWahbmZqBjOz0Kf8QgffzIzvl19mi77FfWL8C8Nmi7FVl1vev1V7VZoZ12JS7NB6MvkKoKtkN8flY7zdVairX34aW5nZwkdjZha6zSz4++X9V6fmyVQHDLrMDGbn8c0WbTPTcDBVzYzndZGDmcZWxhPOc3keF+HMmlmYqzczC2sov3O/ivH05w/CGHjRjXMtmPGzY9BVsVbyHDv2u+CrOGaLUbNFKc9oUYGoQFQgKhAViAp8DRSIW4gKfM0UcF+z/cTtRAWiAlGBqEBUICoQFYgKRAWiAlGBr6TACgZcLFd1BfjXWsUAimcEMDCHkhAoJ0ACoRVAcMAXSKlsWSdqgneOwCpBOZthSBg2IhjL6W+pBwi6EoIwR1glsCITjBAEEpzUWrVaLcA3fYWvoJn6BOwCqOM8+VeEiGpXRBsaBy/vPDSm/hCPwFelmSm7AJPNLPgYEErNNbMwHmDdeIyM+Xnv4GieQM4SQ8K84YhUuNeqKjAjhM3Y5zi3Yg4ak48RHJsj0GGfcqxQwjkfrGJfSdDjnGNNPkyCbYoqCWHmFp2EfAVB7ZS6NbIammkNm/U2bm1dxTs37qBTa0JP6ZYkeLksqTB1BWa0ImEIfaUv8zibjADmX281wxPUJGAYdHvYWlujrXPI0QxplqBRr2FraxPvv/8u/vzP/ww3b91Awv4KuirM57PwZHNJTQX9HQwJ9yXg75Q3rWJfRXe/vEdmxlbFZSvoPkhfme6lLPTxPgadWK7uGydxE4pUBZ2k9Zx6aFxW8izJ6ATnbGFcynsf6lxwsR5j6v6WPLMrU1t+Mt0H8Frlwiq8c0iYv8zMwpO2ArFjnguV+krwCetz6sFh1OpZeCK5xjOb0VLOtZCTw4w+5PWonEefgPi022W8GaaTKQZsay96OjirZdQ65Ump0B8OOG8O57kXGRep8QxICAdgMhrjrNeFcmYzgOqU82fUR/+gotVua/uMP6TfGWaEx0mtBuM5kI5Txvf6VwbihiybhNHvvH0bf/6TP0XnrR2sv30Dc+q1+9kDnN17jHJawUrHO2u0CvrcS0Plo/VDXZWXmJk965Xfyp51LitmjE9fM4PZwpZDq2XCngADLhl4qQ8ws0uGr3QZvS6bcmRneKkuC43lm5n8lw0WZhbWZZU5Uh9VcN4H1vURX9hiXDEXbSwvW5Z4FmPhs/AHY+All5nBjH8mMVjFe7YwzmGb3WGMx5l/NNEPxggyFuF1sR464ltUICoQFYgKRAWiAlGBqMDXQIGv4xbc13FTcU9RgahAVCAqEBWICkQFogJRgahAVOBfqkBFCPAvnfvCPLKCikShZFnQKlIF/c7fin8TqwJY0AwOsC3QlBCgZkkSnlhMfIJUoJQwC5znCIE9YVSWZQRnGVQXzNKTwFMCY9Ud11p95bMgnfYi0yqCZhUrzjvIzAxmBsfY4LXyU2m2GGN3AIJzQjLVZWYW1le9Iig0W/oSinnvUbGsjCt5hwKkZZ6gRW1OqAhbimLO+SnXZT/H5VtyXGXBcbqFMatMVeh2FKKB4LoEcgk18c5B42S48FxKZTDmogn6OuGE6yds15zHWq2B7c4aBIWNcfTVy8rFTDlUYAFPf89KRUgKM5Ssw3mOcS1uY6ezga3mGupJCorCF5E9fRXHJw6ddgs3b1zHe++9i29++CFu37yBJvMt5zkcdcK8gBUl87VgVoF7oFEvBmPMKgAnLvh/svdnwbZl2XUYNsZae+/T3Pa12TfVF1AoEUChEQGRIk3INCE7zDApUeGwKUuKkBvqRx8KfZnBDzNkKRj6tGQzgvSXSYqyySAI0gQpUgQBsAACBRQqsyr79vXv3fdue9rdaIy1z7n3vpeZVQmgsiGx9ttzz7XmmmvOucZaJyPfG3efC6+BVKWSzgAgmdKjUyxLUzciMxt4X7331mtJfRHO1u3K3zEda913jFb1e06HVoShnsocyDZcAAAQAElEQVRlHwsZlJW9qA4TwXBXFmuZ3Eritn+4wWdxobNo7TzUPgWd5yBtH+uoM2IJit+ptv379/Hg/h78dri/hnkwHqIQuRqFnaWy1mfB6xVkKMoKhT4DIXhvqHk15j6fSlALX5IoNFZon4qiwIMHD3BwcICZSH2vazDQfNk7rdjnwLh4WUsRvv5BCtduUjjqs1iOxigGQzDonDS19qsFSQStZ6zxy9tbeOqZx7H7hScxev4quu0Rjg6PcUsk8Oz2fbSzGoDmBgjhHuNOefEBl+v7gKH3NZOufC2PuAgsbSecTk0NEiSlfaumNOj2w0LynN/DY32PvXrP84PseCQe1cf3uKi6hZQKNyZr8SS3Nehtc1ex5AuCZOo/+lib+3lnoyQ1p+97zOK4tmjISpIKUC7XorYs+c4IZAQyAhmBjEBGICOQEcgI/MuCgP4a8i9Lqb+f68xrzwhkBDICGYGMQEYgI5ARyAhkBD5OBHoy4PeesROTYNqgF0LMEbpItFzF9oAZGvVDVaKsKkQG+HeXjoYjjExArcgqUk6SKBK4lG8QyWWCby2NWNJEusmnkM8qA4LIKpIwuSoaAyFGkZ1R5AexHvN6Le5bSKZx29bi2Oscleokzi6SKVZgEClZe0WIZYQpr4Z6BkBD8Bw1UaiG4A6ATuOtPdVf1gtZWlSq334aVD/AHGmn2VU1VO0lQigSTrEjInAqnkP1FVXeQCSTFFBbFkpaBbOggwg9ISLysJNQ+EWTYhovqwpkFLnaop6LxNP9mSeexc5wA7FVdPk2IgQ7Eaht14ggahWuVV3EY1eu4Euf/wK+9LnP45knnsCl3V0UDAiKnUjqTnmVoxMxTOm1pFq1V0E1UzrGABOYQW3SlSuv/LuVtKohiUjUVtK4L11Lm7D3ueiUs5PN425TuVUsPK+ul2hEEjdax9JtraXTKpILgBAjGKJ0gSDt+apA073eDiQR5QNdiaQNMe19o/yNcgbVXVYVPObzUogwLctCsYJidPJdohbu08kJ/GawAmJzawvVaITheIwgX8aAzZ0dlGWF+dxnA+kzEWOh/jyRvyacLVG1GLvIgKhx97V8TGczrAnd0cYYVVWCgSl3o3UbH9d8eHiY4nlepbpLEb+V6hhvqib1W+M0n+osti4VFYFKeIXYYfTURRRP7WL0xCUU4xFuX7+N42t30Byr5lYAybf/IQe1dfdYqqH7fJuUI2T8kDdpf8sHTOggrD0mn1NftW16X/GYRYPy13Q1+tt1Gs++56f91qI8Mp33V/ehm6Rws9hMPSxSp/fDsx/unTqlxqN1kH0skilHclo9zvv2a3g08sN98iyG567nWPchH/bvbfmZEcgIZAQyAhmBjEBGICOQEfj0IRA+fSXlijICGYGHEMidjEBGICOQEcgIZAQyAhmBjxQBkh9d/BVXQPR/GpFsjWydcpps69kZGagSioA4KMWkdPBbkZ3IOZNTJh5MRJhUk6coJ/lqfhA5FssikcaFNGTzeAgBrUhCecFti0mtNZnYipyzOK59TH6t29YkRc7VSTy+FpOK/ipfa8ej8jgmKULbMbsWQe1aRJnnFCL8/Kaz3xwNgWks6G+ghchdehXyp4hfY9CKRIX68/kMndqlSG/oIjVBkzq105LUbg2G+hBmSgevLxHKctXCE6lbKTcEdEBAIUdxzOjqFn7LU6UCmuiYXrvJx+nJSfpqanN1sSrh/RkMBghtQD1domwCLm9dwLgcKj7RNfZUGNWT9jHVogK0hnqxQFD8q1eu4is/+BV89Yd+CDEGSUy1dlpzq3PQyVeLhaJJgMggYrwU2VmKpKwkA0mFECJ8dVq39801W7tvu4WkVZJOC/RZsQ+0SL/l2vhtYRHOaY5t8rG9S6CiJ0NF3KbxFIUgqdwh1R1FqAJ0uCQETsc6rePChYvYvXhB5OwIfovXpGkshKNitiJ5lVIz+nM1n88TeWuCGsrx+BOP46lnnsaFixdRDQewrdNalyJ8a9VcDUc4PD7G4dGxiOIZmuVCezWDv1p64fMiLI3jYjbHsBJm2nufh64jljqLl0TIX338MVy+egUbW5vJtlCM9TmcTiY4PjxKZDgIDEVAjzc3Qe3tYDDCzu4FlFr/RATxkb+Kul6gbpaJRA86q0CDebdAtTPCpWcfx85jl3GkmJO9QzTT2sPQloMxwvHxyEUSZC+PDL1vl+Sp3Ti50wngtbi/Fo9bTvvrxnfR9le47+LhobMa3APO+t97Ls5d/TyfVedFOl3r4X5s3Xt//bCPY1jItd3VdDoe7yf+DPf2Pq993z+LY3rE2ji73c9xax3D7e+D5BAZgYxARiAjkBHICGQEMgIZge8TAuH7FCeHyQhkBDICGYGPAIEcMiOQEcgIZAQyAhmBjw4Bck0S9DnIh/u99Xf/dLQggi2IV/BfvILiFyKSSCa6hApN6kmNihvCeIhSxJPccfvGLbQiv8RWoRN5J1eEGEWPeBQIIqcKkaSlyK6BSDNr96N8LG57jkm2pYhkk6ae0xMYPWHhvgKhFhk4mc1WJNsRjkS0TaczzESoTURk+XeuWk5Ekro/k6+1xTmcjySsoaWsiRFlSetsRZamvGLBOuWCtMoH+9dRAa3KxG1rIk/jDsFANOrXEtM0cgY1KQaNioGh52im36T27/NFlL+IyPlyjqXIPROBJQMiCLtSOgr7xaJW3FYmRaCGVENULrG6qFWXfy9wV0aIOxbZuMDkwRHirMXzjz0N1B0arUXTEGIA3VANSxGcJiONi0qDic9GDccrtDe7ly8BZYFOBH+tfHORh/N2CarfKqfXqUpEUrWqq0eNDAghohCJGrTmoLbF56eMJTRNBGQr2OSvI6F0qoSKAcWQyAYw3cbepLHFRBt02SYFkjCuFvdtt7htWc+xzT7WwfXEmOb6XE11TnZ3d7G7s4sojDud+cV0irnOyUxjx8cn2H/wQOfqUMRpA5/VkUjW4XiEajwAhTcKne1ANDqrs5MJTOZ6rePRGGVVYXN7B7uXLyMMKhwp9kwkexSmjT4bghQjfQ4qY9QBJvldNxVPRWJjZweV8jVCZqG9MlauYSEieqZz3umMDRV3S5+9oUh/+CLS28jGf2tjC977/dt3cXDvHgrVW1QFoDPXgQiSSkXUiwlmzQyLSu4aO7z9AMujhTpBmUNaO34XF0mQZ/JoCO9Jb2OvYG0BSCaxjwWrizyzr0xJtfr8JT+BZH1ekkN6MD0/zMPzH/VT6HMmn9/uXB/pDD9kUIdkWgfZa5nk1+n8rz8Dnfr93Edzum/xnEfF58RjlvWY2xb3ybN8Z3231tLXTnJtyDoj8HtCIE/OCGQEMgIZgYxARiAj8P1EIHw/g+VYGYGMQEYgI5ARyAh83xDIgTICGYGMQEbgY0SAZCIYvu8pFfdv/o3/Dv/kf/jHqOcLBPEFVJJEMLgtEYsB2CgSLIjUMnHVmKgSuSWaLc1Jb5yaOVE8mNiCyY4OJuDUBEkEEXPQZdJ3LQsRZTMRcSYoj46OcHx8fCr+vaj+2tu5iLDhcIhdkXjj8QYuXbqU3uTc2Bhje3sbHtsRiea2ZTwew5fnOfZEhJzFuUwSW8/nU8wm0/Rm6Ww6wYlyT06OMZPd807UPjo6FCl4oLFDnBwf4ejgAIv5DLPZFMdHB6rzCIfycc3zxRwmSluRvIaKJBgDIKLNENb1EgJBPi2WIrFiVYEiyGUUULrl1IHi00UYdUi4tSL+ZMJQxLslVhH+ml6TQtFvjx5OsBkH+IzI3ycvXsVSOJ0IP6+PAEiKdOokwGKxxETrXZi0B1d7QbSi/qh9fe7551BUJRYifxutoSe2W9XRyqNLAsWDLtLRkeK2IlNPReRzpz7pccJ/NFGOmqQeTiWADOrKQ75B54IkfPnctcLHGWGTpFP//JjbIWjADUnyV80kQfYic7qD+o6/ubkhYrTQ3nn/ZrCtLCsMBkOMdY781c4bGxsYjIYoRLYGYWIfayMw0RnxWfQPK5TDEcrBAKGqUCu+3/ztpFsJGHSHtOxCJHQIAY0wN2FMWZumBlWZ1ykFv83baZ9nOj+t1hli0BlY4ljn7/jkBIvlAjFGDHT+09lSvLIqMVD+UuR7EQp93AIG5UAcdQnXWDcL1CLwk7+y+eu9S+VoFzOg6DC8sImtyxcwO56g2T8BJnOw6RBDBMgkpDS+PxdJhX1/cQaSVmeivj4C6tsu1PrOqi+l+9Sk9vruut5/3X9Uk3xPHY/6rPcFICDplMjitqVv63T2DXzQRXr+2egHuZ+3kwRJhBCSxrmL5GnPNZ4XDwglq1M5535qy42MQEYgI/B7RCBPzwhkBDICGYGMwPcdgfB9j5gDZgQyAhmBjEBGICOQEcgI/B4RyNMzAhmBf2UQEFNgYnVrY1NEEkEtzOSCdZLWBrVEhKAMKAYlqqIERfS1IhUhErgVwdXVtbhOilCtsRCpOxUZ6bd2pyJLTW65P5NtIeLYei6fKGLLZJY1A9PXCZdliaIoYJuJEOiiCBHbTfQWZYHBcICyqlCJBHO70JyRSF+3exmejlfyLTQnitArqhIp1qBCIs9iwFAkYKU6gvNomYV8B8MK9ndNMiG6Ns+XHmpuJZ+gdhS5W9ouXViXJtA6kD1BZOLSJFwrYs9tUviIqFxK/KZoqxidbKDnRcgNjRmhEMAAODdEGqbhgqDyaAoKjZSLBuWixeMbF/D81ScxDhVKKo72ZSkycSGhY6lfxgJDEZ0jEZdFlA8AknDsVj5lVeHpZ55JeLrOoCTOb0LbX5G9Fip/o9obFVpr32vtedM0CtNBSwb1B5IQIkIIEmkGkEQMAVG5e3vfJnvaitRMCc5dsqR5ZO/jM5lwVL12cxySWGvoctsCECoqEdTOubW1ha2tbWEwQIjKXZSIlhhTTT5vVVWmM5PwUY5GazOpP5lMYNKXwqSsKkSdNWgtC63b5zud46KAYIaxo3IXISKoglYYVUUBn41WBKzPvd/GhmLFZC8UKsAYBsXUFCxF+C5WAgWJVQGWBTpC536ISjVYCu2pMfGcxXyJQvWPt7fgM9VSH9rQIRgfBPiHBUp0qCJE+DdYsEEcVZiIYG4Oj4HZUqPCWUlocdDvIuu838XluwxpIcKodyBIpibZ69RZPTpVtWqiU11uk/azuIfT+Vhd3702z1vLasKHVKTnfUjnlRvJVB/JlaVX5Fm/bzL5eZSkVRKS6XyQTOMkcf7yWteS7F0HAZWa/UN9NXpz31Y33xmBjEBGICOQEfhdIJCnZAQyAhmBjwYB/ZXnowmco2YEMgIZgYxARiAjkBHICGQEMgK/CwTylI8NAf/j/kedzDn+4E/9FH7oq1+FiUIxDae0i8mg1DHxYO5BBGApomlQVmiXDWYnUyymc7VrmOzym46dyEGSYCCg22ShCbS6qRVKJIRszmlypxI56zcgq0GViC2/gem3d030Wvw1vCZ+C5Fla4KMpMi2Pg7UtjhXLFZ/o23yOgAAEABJREFUdZQtxIBYRAxHQ/TEsIizRBYPUSqX7UPnriqMpEfDocjBCgOvbVBqjvqjgQi3AZKf5mzIZyybZSR9alfcoQi6gaSUrJhQQFRbK7LUeJiUISgbsBRxaAK4Gg/l0UmAjkFrIpYiDCG/6PpDhJaiwRa1vCwdTeoBRdPh5O59DJcdrm7u4LIktsCoHGJQVKL8hJGI9uV8BuePijUejrE53kQRS6RKxAp1Yi1b1WOy03iXRYEYAoIkhgATwMlZhQhx1UlYt5pn0tIEsOfbSBLkwxJ0BkjZQMWNyh0RY5BEeI/SOLREBegkcgNJUPNkTrfzkUxtP8i+7TPU6qw5Rgihn+chT1Asr60T/iTht8PHGxs6YwNJhUp77vzUPMfsFKcR9ktjtliilrY0IoGtHacsK52HITrFWyaCdgm/Kb70DzKUJUoJIXwUy8R7GSK0qYjSxtW5jCeLgBBjErmn/XF+kjCec+2ZsQ1lRKFzZwk6y50wGY5G8GclKGan/Vuq1oVkqToLEfzjCzsoN4Y6L7WW1UBToEwwH1wo/kAx54sJ9o8eoBNBbIK7mc8B1QyNt4pp+CwK8Du6fzdznEAprZKQVBlMbUBYKmgn7baG0F8a931mSOY+Trdq9zp1PuDRpbiAcfwAl4fMJEFazpu78533tEn7M9nJXqfOQw+muADhq1+HW72QBMm+c/rs+2SvtYq0Dv/gCWRam0l1NMeK7Nvq5jsjkBHICGQEMgIZgYzA7wyB7J0R+AgRCB9h7Bw6I5ARyAhkBDICGYGMQEYgI5ARyAj8S4CA6DExAyYrLOuCz7fXtu+lPWcpgmsh4srkrN/QrQYDDCQQSWCaIKx0iqW2CQYxSVIdTCAWRYn5bI6jg0NMJxPZ5Sm/o5NjDESUXrh4EVevXk1f1by5uYmRiFiTuybiLOONMdwfKGc0GRYCrBUlvQ3pGklVshYPrMS1udmJ3Os6v33aJqLLNhci2kiqhYnJrm3EbbWJHPG4InqJGu+SzcSbRYZk74SxybdWhJjbKb0nyq4J8F9OWxPZba0pit0s0UlaEYJt7XaNPp4nEekPA0gKPgJ1m75muxPZuCEyrxX5WovAsyznC8xFpkfYNyCtU/NMOLaydVDKjnDq+WSGa6+/lYjgjWoAf8VvpT0ZlINE4o+HIwxknxyfpHzO47rahIcxA2bK5a/dPj48wo1r13Hz+g00qmtNLlJ1d1DNSQBxvmj1iCEihgBSY8ZFda1vY9YKO2N4JrXmKSc6uVmguRIAnh7WsRSPJEJUbNlaDTqG42F1BdlJal6XyFKfYw+FwBTT+RuRoa2/ilrzPdcx/EMFMUZV0KkWiXBvtFbn6GS1T/qq8JOT9BXR7hdFIfJ/lN4crkT+dlqXv/rbb836rd8QI3x+Q4zwW8IbOtMxFvBe1ssaIxGyVVkK0xqO5x9IGMnHZ7+sCtl6ArnTOYYux51OTmRvUZSFPjMjeL3Qlfr6XKmp+ls0OmsLn5fZDJPpFEH+w80NjLa2UI4GmEyOsZhNdVZqeO8bYSLQQAU4PjzAg7t3AWFQal6oSigRqK0JMSI5QXsj+bB3K8dOeJ8XmUDS6j3S+ylHWnun0rrkS76/P5KZIKnd6n0dlKTVI9I90v/ddh2nl051vjdVhz67tMFTZc7UCQdrsh9127K2u70WkiDPBCB8OYQFqW+bxXhBF0Fa9DlhQEhn332s7NBFSb4zAhmBjEBGICOQEcgIZAQyAr93BD7qCOGjTpDjZwQyAhmBjEBGICOQEcgIZAQyAhmBTxMCZ2RBp7Is0D/uQ1eXtP79/1SLFpD94Xs9f609SvakgEm/V199Fd/61rfS7wv9pV/+Zbz0ysvw77K1XyfyjGIfSII2mNgQydCiVUv5YwBjqV5EvewwKIfY3t3F7uWL2Nzdht9SjCFqLkEGRSCKokQIbgOk7UxE1qP1FSLd1n4eIwBLBERQiSgSaWUyqxMLSlXjMbFH6GSnCLqUQbUreHrbtBAhF5UvKErSant9jQi6FEerkEkhEoWlGqlaI2IMsN06RmfpRDgu0xuxXoZzd+0SlMSuBuoFahFuJt0aEbqNiF5xRgAIirRFK82o+EF+cyxFzMZFg/1bd3D3xg3cu3UL06NjbBQDDJuIShLagFbz2+B5pVrCkCYUOxwfnuCZJ5/GD/7AD+Cxx66iC4BS9PWJag4ylLHC9s4FmKw8EbE5X87hNQU9FvM53nj9NfzTf/I/4u/9/N/Dr/zyr+BXf/XXcOvWbfh3BHdQbtXt3y+b1qF4bscQIbCSBDD9MdlpIrYV/qRsEreDgCIJX97LToGWIso7kdBB5qiH7rSL4pXlRlBrdduEaYgx9aEsQXasrlZ5LO7GqDoVz3FdR6rNAw7SQXhHVCLCL1y4iKh4reyOfSL8j46O0lcgTybTtObRaIzNzS1sbOsMjzcQGLFcLODPy3Q6Q6s9HYQSg6iz7/OjfS5ChL9aO5A4VsyoevzDDj7Hi+USHjdxzCC/8RgDkbizyQRT7QcBmICdisT1Z69udI6EWdRnoCwrLEXw+s30Lf8AhdYQQxDuLeaqZSYxnsPxCP5K7oXmlptjbOzuYK55R/sHoAjuejrBvZs3cf2ddzGdzeE6gtJM9w5w551reOLqFYyuXgJGVYpN7UaLFn7TXAe31+i0AyrWn6sONiPIYiE9A2i1t1R9GpaDV2Zbh0Z7BV2d5p4XTcNaUkBq5qlAY5ScaeiShypRQ3enGqGeY5L2pfbaGprXa49rSH3boOssAtULfkiTq4banrMWx3bbw0HOndZ4XjzWdQ2MgCPIJbXt6zm98FxdSBdJ2QIg/bD4LKtGesxCDa/F7n27W2GJ1bXu9+F6nx7TlUNWGYGMQEYgI5ARyAhkBDICGYFPMQL6P99PcXW/70vLAGQEMgIZgYxARiAjkBHICGQEMgLfbwRIngspUiCRHa34rb5t8qGXc27nmqRoCREF5Pk4SITCRASU33bc39/HSy+9hKeefgqDQdWTNfa3aK6SAWY1LCJnxAcqgG6RXBChZW5nS4TZYDBEFLkWQkAIURJSHoLwRfLMpjZJkL1AlwkMqXSTTNoPkskvWIe+TVJDwmBdn4owweYY1q6ZGrOXEIB1J9Iv2dULmm+JMaBQzTHEVFunsQ49opoud/coK2UNIKUD5WvxOq3XAtktTH7GqVWQPm0AIH9JK5LaRDVUc1C8SoTghUuX4Leld0Wgb25sYFgO8Nmnn8NYRG8QuV6xgMnctUC2di7Sqe7w+JWrGIoYrE30+Q1PnRFnmmp/79wWsSyBihiOhijKAnMRjTdFBpr4/5Vf+RW88cabMDFsUnQpQtOScNTSVb7qBlQqjF/btDBx6jWsuDf0vl3SHrO0mmC7J5MULiGdjSisSeKhP+4/JMZKu6b8kGcvUHzo6k7jhBBk6/M61zqnLPLr72jiP0SY6Pca/RXM0MYsRNoar4EwGQvvgQhZf/X1cDgCy1JZicnRCfbu3MWd27fx4ME+iqK3+41bi0ldv90b5L0Qkd6I6N0QYRxpCxCUlyQWIo9NzpajEUp9voyhbUH1R+Gx1DzXZh2LiLKqRAiXCDGCpMjoTQxki2pD5GMj8vxAn9lWZG8IwklY+6ufN7Y2AfXnInhdTwwBUOygPfP87Yu7uHTlMqKI5YsXLuGLX/4yvvyVr2BzewsmwZd7exDLnWI4jz8/Qh29SPnWgdB/AsAubY4tvdiuVlCNrYh4qt2pLimVxCT4XVzeV8tDNZyPozJ0n7eca3vkvaIShSuSwIWiv5zn/aTPrVOlNT46/lAs9LnOfFoF7udBH5ZOe4eVz1p352LKWfeqIAUmCZK9TVqusL8MskPClYSkZVlptYhHLtf2iCl3MwIZgYxARiAjkBHICGQEMgKfIgTCp6iWXEpGICNwHoHczghkBDICGYGMQEYgI5AR+EgRIPt/0V8TACYQ3Lb0idf/wL/WvdVP8myu/ddi0unatWv49V//dfydn/s7+Lm/83PYPzhAIQKsE1lBilwS69CtROyC6ItV/KAxjZvg9HhZVAghahymOkCNO/daCK6bD2nPPW8436fmUIM94YREIgUGkFyJBn2rPjEjOBXbJOTKT+333hoDFTPCdVvAAF+d7IDbVFe6OwvdyU6t09L7a9zztF7ximAMoEg8FgEQAdcqgkUh1CJA4QaIUBUxJA35B8lAJLClGo1FAA5kDri0uYPHdy5iM1agyN4BIgolKVqimczB6QJXt3Zx5cJFDCvjr9hKZPJvIZLXeBQi+wqRvghEORikvT0+OYH3/Z133sFtkZvHx8d2RaUYMUaVHVRmcHWyd6dtMiBoTf0ehDRmJ++ZyVe3Le5bSIKkTRKmNkm133uTVImUT5AQvhwD8JqEVYd09TaAZBLXA122W1yHJZHQIj5tc7sWMd6KeN8RwV6JhA0mhnXOjU+pvjLAJKrfkp5NpqkdlMMk5kzkrt8ANonciGSfCtsjYTgXueq+gIBJ3Ub5YogYCGdC+Ih0ZwioRCoHYdvo0+G3gV1Piq1zWyueid9a9bmGsqrSukzSDkVKe08sJGGfuWtR3hgCnJdA2hMdKPh3FAcQ0XvICDQdWp0RTQRjgH8n8Gh3E1VZwbEvPfk4Hv/C86h2t0RwP8DRjdtY7h8DdYeguUGYJxLYWrVjfXHdOKeTDxGU3wJdpBxlh3A4P11Dp7cgUNtO1MxevGcWr0+D5277nQlXQSkPp5L6ULdjr8U5Ttuns53DHWuL24/KB9nXfufHz7fX4712bres1+I+SZBnAhDacImeAk13akN20mMESawvx5Lnuvv91zliRiAjkBHICGQEMgIZgYxARuD7jED4PsfL4TICGYGMQEbg+4BADpERyAhkBDICGYGMwCeLQP+P/X0NJgbO93tr/yR7gsDjlrIs+zcNRSaZyHrzrTcTieCvm/W4CQRScxw0hejElzxMZpBMBJRG5K4x3YmwlR26PFUmUTV+yvA+N6kcK7vzdivCqI+5GpAiz/yUzBbYQhLkmWjgPTfp8d6ccqgw3TLYrr9qUgJRSiJYIQ1TWSbRpDvZ/DKj9XvG5Gu7KDM0UFUi2kIZEUS8IgSFUUxq4Pwte91pdSbqRPi1QkecLppAtJJOQhKFYl/dvYDtagjOliiVoGiVY75AfTwBRALvVCPsbm5jNBhhIGKvUOxGZKJ/N2wl4ndrewujrU3UyrHegaPDw0T8+g1wkiB7CZpr8tBC9jay1+fHUjvE0xWt8bSBpNVpzPNjgMfOhMrnWCaUkzYeq7WTfOiskQRJ+Ho4pi29rO2dNsskq/trMtgeo9EI2zs7OvMVFEy8ZJfezjUBa2I26cUCs+lEnGktsrzASMT8xuaGCNMR5sLdJK/nIlL73WG+mKcYJoAFMZaLZSKDTcL7q6iDzlApIjftrwho1+O6AqgcjeYv4K9HDjGixyPq2ETVWCYi2Z9Rr8Xk73mpdG5CjAkjxyOJVhaPIwYAABAASURBVPuuRaEIheZXCPrTTOfJ3upDWUegLQMCAzQRxeYIoycvY/zEJUDzj+4fwF8JzekSQQVbqLNPyF2yfqamjalxZjXunUjwAPbfPKyYuuWgk6c9oRRXc86UjKcdj1pODQ81vE59bB6yPeTtBA+NnnU8173z2m3/AIv3xOK+xX4WkiDfK2djbp2JXFPHMSwkU//8gyTSWdfZJ5niY3V5zqqZFMmk00MLN1JSqStQkybP+STLo48061Fj7mcEfk8I5MkZgYxARiAjkBHICGQEPgoEwkcRNMfMCGQEMgIZgYxARuB3jUCemBHICGQEMgKfIAImDCzfqwQTSPYheUo+QNeFCxfwh/7QH8J/8p/8J/gv/ov/An/pL/0l/MgP/4jIo1J+FEfUSYswEtFEui/aYc1AmNCRLVYlBiKj5OxBkUtIpEYiVNAmWz/mpkjP9Xz0fankb53WIr7C2mJCzXot9rH0fbUUiySoJkmQvairlB1SDfJxX9WDbqhvoiqNua85XT+inrzklPqyg/4raFAs2UWEJV5aGsm/t3Xqr8Xj1Jzgt0slQSRpL0GhFJiaI4Fk2TaIImhHIhghMqhOk5VLYy2IEKMAahHVL0OE38b0G6jdssHk4Aj1dAYxiDjZP8DGcJzI3yiysZDvqBpgOBggKkYHuSnXdD4T2TjHyWSS3vL2V/6SBNlLj2mHQsS1SUfroLpIwtpCEr5Iamsc2T2V6V7XpVjn/RzTONuLJLiK5779CtUXi4gkbktst5DKoZj2tZCanySkPLY5vsU51mK7HHT3/u4770Ak7I7Ou6zpK6ynkxMc7u+nrz4+PDiAz4TfDPabsVF757h+27YoS1y8eDF9DbOJdde8e2EXl69exVjEcNT4ZDpNxK8qQy0CeP/BPg4ODmFSWSVjPpviUKR7FLZDkdBkgN8iNqHrul2fx0KI6cy6hrKs1O7PsL8u2rW4Ju+L12SyOgov2zwGYbW9uQnqHPl3Fdcimze2thSjTeLf5dsGYCm/tm68aWARMNjdxBOfex5XnnwSi0WNyf4huonOFiLS1cGfYigsWi8mGfuHY+r4g4Ea73B8cpzOljKq32qiJoMaD3rCp0TSzyVlZ99WSX1DT5Ige1FDlkdvx+y0XGuPWbeKa+3+B4ux8qj1Woz/Wmzrx/3shVzVAvYGPcl1m6mO9TwN6V6P4dwMpIskyPdKGnzkQTJZyF57dW6tuhrjKhakocseFjVXt+tK2Mqse2Xtlcf6Vn5mBDICGYHfEQLZOSOQEcgIZAQyAh8ZAuEji5wDZwQyAhmBjEBGICOQEcgI/A4RyO4ZgYzAJ4kAyQ9MTz48ZqKI7G3+h38LSfzCL/wC/tpf+2v41V/9VZE/C8QQRSbYr4NJEfs5ickxi+iO3gfyCQG2QWSSyQV/jbAJLfub6vFf3mi/9FZep5ZEbIS/UjaJHFWCnrITcFsKlqCOtQW6XMda1nU5t21QTLmkmySC6iIJkvBl/1665Ery1Gfti6CVyd56irQmI12dVqL4Jr+kZJKDxsmoAbU1LuYp2Qn9ERsWGFCIPItdQFQ/yh7Qo6GuSDRA9BvS26QKHEU2QlyZZsNzqfnqolFCv7U5Xcwwqxeo2c978OC+yN4Cl0VmXr50ETs72zDpSwUPIIztXITk/Xt3MZ9OECIxEOk42tjAbD7HK6+8jFs3b4Kk8OjSPpOEiUUTvyRhXHDuWv8AgXF02+K9Nu1mSTCwh6TpWviN1lqkcyPxuBaGJOx9bFO5UCKokCQhRnWDuhZKPyw4d7k+8uHxR22uyTn9hqfPicfLohThe5gI4E2Rpdu7O30eKKdEkIM6CxvCyvvi/nw2w/37D3BDmD0Q2b6oa31WljDJ6hzb2ofdi5dQVpUWB2xubePq1cfw5BNPYjgaYrZcprGd3Qvpa6WPj09ExC+EewfXNhgOELV21zjSPm1sbCKEiFZno2laLJe1agzwmPeoFbFrbZlpn9fzSOJAxLP7hchjbSg6kevD7Q3txxKL5Rxtp5OnRUXliyHK3qq+GabNAt2gxEJrnytvLQENeECnuK06DYPOrc6M+h7x2lt0srUJz0aH+J/96tfxN/7O/w8HIryhWJTIBZ3jKZ/nnYkjuGdtAciU9FRDF9nbOtWtbrofbifTd32c97cjyYdy9Nm1fcpx3pfUelc229fiGGshmZr9WGqexl7HtdXj1t9LzvuRfex+jqN16PT5UqW96UM9+3n9HLc/1KTslBHICGQEMgIZgfdBIJsyAhmBjMBHi0D4aMPn6BmBjEBGICOQEcgIZAQyAhmBjMCHQiA7fewIdCIiPkxS8jxp0M8gz4gMWxyLJJ577jn80A/9EJ5//vn01q9JvUak3Xo8EThmcDxJ/sAqjsgeEwoUkQSRTM64MR4rRiHeh/JCIptEV4iw0FOkRdu2sHRqn8kZIdE9sj6SOH+lnn0knWIlf7ffRzzPJKXfnJyJwPMbku7bbjHx5lpa1WLp47WA+o677qcxxfecM0mVAK5P0lF/TZWGNBlBREBPdPJTSFocw0tVG9KFSF/nJymerkAnTcofAMmEYat9aETYTWYTLNQOVYlGcaYnEzhmKeyrokB6WzSWKJy7JYLy+yuHaxGPdVMDChtiRIgRVVmKAD1O5GUIAeuLlJM6xiitXzWq+743SZC9eA0Wz7GztcW4uS9HROUlmboes7QiBC2NCM61uK/laQpPxTWSfT8F0MPzSaqF5Gcf57C4jXT5zPVCkZCNzksQ5o899hhCiPA5n01n8BvVW5vb2Nra1tnsMJ/NMZvO01vSUf4jkbHjzS2MxxswMes3fv0m8cBnfTBMRK7f5C0HA2zs7GAo4hhaxFJEe3pbWHiXgwrTxQL7+/vCXTl1xkKMKDWn1DgZUFWar1wmdUkmQnXp/RPZDFAk8BLz+cKhUWiOMfAa7O+2z7j3bqBccoeOASqRyRcuXwa0/ul8qhgLNYlKuUOjDRYmQkgE8By3791Ja/YPEZShQmQJpLNKhVsL0qWZsLR6WhwDJP7pL/4zfOO3fhM3b9/Gr/6LX8Prb7wJvxlNar7Ekz3P+kzeayF5OrxukevW6RAgHL12NdLtH3w47as2e7pvId87n6TKJoI+BxZKk72NtMYjl1aqvXU8D5D2oZvvK+Tqv5Xn5tiR/OA5Hresc7h9XhQKvRi3vp60+NV67Uuej7/yOzduHwt53s+WLBmBjEBGICOQEcgIZAS+CwJ5KCPwMSAQPoYcOUVGICOQEcgIZAQyAhmBjEBGICOQEfhUI2CCwPJhi1z7Wrciftbz/DXAL7zwAv7u3/27+O/+5t/EzVs3E1EEcwMWEQfJf9UW5QCPwZcJhJXd3Sgy0kRKl4gZs0eymq1QDM9b2zvZWhGA3SMiN5EbPWGhmae3/TXQ8xyynvXtK8P6dlexe98OflPSJKiJNL9FaYKsFZHaav2NiFETdJ37TYOuFVEqOzxfupO9kxYrqLwpsMtLIoMydui09m6NQdIifEQuglHcWYCWJ5FfP12kbZckGBrFNtnotRR+c1SxKKJO3govP6ilGkzGn4i8WzRL1Krz+OgYEQHNYpkkaDP89q+/drieL7EQqbkQiVmIzNrY3IC/0phqq+B0z0RM1vUSIOG9alWHSUToahTffdekYbnwVDScbpJJn3+s56xtJFNsstfOg9VFMsVcdQV3m8jOPgbQ6249nHxdjw0krZItisR0Zz3mtsV9uzlnjEGmLtUS5b+xMcbjjz+Ojc1N2QHjUC/r9Fau8/r8ViJlTcZGkb+tvFpvIigcB9je3cXuhYvwfrXCzbnKUmSpYpdVlfJ4Tx/s7WGufUh46jyZfF4Kc/u7Ds8J+qzY7liV5jpvWVXwXs1FFnuu/S3O5XpCiBBg6FRTYAAFh99C9vkmqfXoDGuvY1Wq3iHKaiifALgGrbMVmRzU1gcDAhqd1uA3zMOgwObOJi6KCI+zGu39Y2B/CkyFQANQ2xEkcSVKC8BP6pQSC8V+8Tvfxtd/9es4OjjU+SR+6Z/+IvzZ61Sr1wDVh0cu2y02k47n1ko69y3ud8qj5KkrrZ4zQ7oX+/TiWt1KXl6rO5J1HjUfukmqtF7Cubaa8lOWVQzPd5Psfd2XQ7pJJv1BD5KnOUi+rxv5sJ18uL+e1JuFhxbY16CGBt/bFjIqWDcscpEhPfMjI5ARyAhkBDICGYGMQEYgI/A7RuDjmhA+rkQ5T0YgI5ARyAhkBDICGYGMQEYgI5AR+LQi4H/wt3zY+j7I10TT3bt38fLLL0teSqQNyZ6wcHCxB+u5dP890iWCSBNEMLQiGywiKET82F+h0pAG0TtqTDFth67kI92JjNJkuXXq+V5p+7q7knUtDkrSajWyUp62Eo3CRFkUWRbl6/ht04n/Uo2qT8l0dypLRFfK43Yv0HiqSSSTp8ox5UptPbpVOjWh8ADlQRFGarQydBABbJ0kDSqP3BSXkq5pMZ/NVFInsq6C39js9LddVYZWf1Rlek7rOY5mE0yXC8xF4B0dH2NjYwOurRVhW4gUrIoSULyu1sy6QbNcol3UGI2GiEWECcTG48p7ovnQZdI3iCy0uG1c7We9FpLwOEmQTHE8BgDWFpJYXySTfxQh6pjWJNNc8r0auhzD0qo2kqu4UK5u1e7UbuXZ33JRDkqC4iJdnm9xpx8PcG5Lq331WDWosCni12/yuraiLFAItxCjCGjthfANMaAsKxRlicpkrIL582GSuFF9theDAUIsYPwh23A4TL7QZd+l4kxN/uo8a1ifpwYLkfUqA8PhWPEHMNFMYe8FlNUA1WComN6nDsah1dxGQjKtg+x1jBFCUeD0p8/tpfda58BjQfUjEkFrC9p3r9u1Bwa0TQ1IQitGV/7Q5TOXfrBAJ21rewtbG5toTmaY3ryH+bt3sLz5AN1S2GvKKQGseSZZKQ3VRTBh4f+GFDFiIEypcziU3t3ZxZ7I8Nu3b8NvKOOhq1/DQ6ZHO3LRrU9g/4RadqEfq3ZqprZ9+l7/dN/S9/w0HtYfKF6PZD1u/7WsbY/qtTvZV/XecYI8k0fHz/dJpi7Za3ec3/q8kGfj5+1ur/3X2rY1bn07PzMCGYGMQEYgI5ARyAhkBDICn14Ewqe3tN/PleW1ZwQyAhmBjEBGICOQEcgIZAQyAh8XAut/3LcmmQgG5zbJZG0haZXEfiEEWNtgsogkTB792I/9GP7D//A/xH/2n/1n+HP/lz+HL37xixiJ1DpPGsQYkKJpDqlWSiRypRM5pIAms+wjS8rhPJ1IGfdJgiSC8pNqB4n1IwJdnieVYlifigL1pFPXk6gaoMUPEKTqS/EAkvBFUmRbKdJtiPF4nHSMhcY1SsD1FoX6IOiaLFy1KR/dKwWS8J8gHUOANUl56JaiR1OfMoQkHaUtIQKa00la+XSBoCQyiI+rETS3KiuI+UuI+Y3Mhi0WaDDjEndO9rE3O8FJvURt3GPAeHsT5XCQiMqBCMl1BPIQAAAQAElEQVRNEXfj8QYGsg1HYxRFiZOjI8xERPrriWezORbzhYjhGiaCTQhSVfr2VxCbuDT2a7HdJKT71pZ122MW962jSD+yj0YSJIVtVA0FgtZsv/V8t7G6SKaWl9SLTowa9umlVa2NYGmT2OYJJJUjJFsrhvVhO1NO0j6EL39NciPicyCidSRs5os5Jicnqq/EcDRKsrW7g6oSCS/SdSZSfjqZYC68jGOleZ3izUXimtg9OT5BLEv4q6EHwr4Vsd6IdJ8LYzBgc2cHl65cQdQe1CJaG0nQLhehSLi4JtsobLZXebUgEcW1iGLtkeKlnB2g5aHQGfUe+SvMvYdUjijbYj5Pn9/trS2UVQWvc0NnoFLb8Scnk7T/lWqNOvfLRY12WSOCCMLZxHirEzedTXD//j3c3ruD28cPcOQfODg8xIPX38HhC6+gO5kDjYrRnE7+/Sce6Qp6BsUblAP82Ne+hv/N//pPYkf1zITf//n/+H+C1//Pv/51/Po3voE7d++l9SmEZiment/tXu+r/mOAszmdsnWaZpFK9/m2Der7PxZuJlE/6f7huO8nHrXd2uJ2p/++dV73SlaFgKTKEhqy25ek1UqczyJvja9H1nrl9B5FMsX1Z+bRQddgG/Ug01O+6qxuj69lZUrq/WxpID8yAhmBjEBGICOQEcgIZAQyAp9SBMKntK5cVkbg9y8CeeUZgYxARiAjkBHICGQEMgKfCgQSN7CqxP/4v2qKLDBpgFPdiugyYeS3fv/W3/pb+Nt/+2/jF3/xF/Frv/Zr2Lu/l74SF7pMY5yPI9YDnVgpk1cEgVXCbhXPv+PUcUmNifxoRX55vskm6DK5QRJRpCEgHwAkk0AXST3P3SJgRKPIILIFLVz3OgZpXwtkbyQtlFK+Z7f93SOZcsQQ4Pk9ARoSr5TWQv81U30tuNX6dKcxx1uXEEJUjABFQtAfdkRySowYZQkwyVcUFchCQyJ4FW+pIAvJMnRoCkpkLwJExwHJCyLlOkTVaOKuZoPjdoZrh3fxm2+9jJfvXsdRkK1b4ng5F/m7hToGDHa2gKpALey3RLr5dwO3YHrT8t69e7h56xZiEbG5vY2NzQ0Uim9ikyS8R37DVAUkEtF6Ld6vNK69axXb4rosJBPO9g3CkiRIImo/SQr/Lo17DnTZx+KY6qbbbYs7HrO2kEy1LNLXH9epxnUdJFPcdd/+rmcdx323PbfV5lnWvoPBEEVZibAdY3tnO/0wwEhE6Vx5TkRU+nfUnhwfpzUMZR9vilwfDLDU+o9OjjGZThBFuG5t72BrZxc7Im0L4er4ExHsJyJaTeaPlEdFwrH8pnYbhY38Cs0dlCWGIman06lqKVTLBgbDIYLOnT8bJuprkcghxITnZDJNhPRA5LOJ25PjCcqiVO0jpWjgfXRc/wCHSdah6h2Pxwm/w4MDLLW29DauiFki6kzM4a9pbpWjE5G9VB1Hhwc4ONjHXBh0fmu5mePN5T4ml4Y40em8+851nLxzG921O8B0gU61NtrzJQEdawB9gzojAcDmaAPPP/sc/p0//e/g//Af/AeA9uy//K/+S7z86ivCssade3fw8muvom6W6ZxAl1z0hFwVCw9f5JnNLSqpxfu89iQ9onr0+fJ5aET0N22ziq8JdpSLSncr5SH5gTpofWQ/DvSa7DVWl/NbyDO7+6th5e7rsc3xbKcfEmuLnaw/SDwvOL7m2NfqVKsTAhF0VkIIIB0Fp5fzNjq7p4bUsM95Scbf/SPPzAhkBDICGYGMQEYgI5ARyAh8RAiEjyhuDpsRyAhkBDICvwsE8pSMQEYgI5ARyAhkBP7lQMDEQCuyxtWSFJ/Qoa5rd0UQzXDz5k28KoLG5IGpgsTyiFhJDuceZBqFiSsFARhAkVwxFunNYZJY54krYrCfgf4ycaqW65E6vd232GB/i9u9iMzRDRstvRFKtWqtlZ36NkmNs++sno5vC8k0ZgLOS+xAeVBLlrQmcCCL1sWIEEzKBRnRi0YgIQlSdgTBQIh3RKOH47WKlPDRuIk7k3EywbhYTFKBQCN2uUYjuq3FrF1i0s1xY/8uXr35Nt7au4lJbNEMSxG+xMKkjoJvjMaoRGgORCiOByMRb2MMRRTSASWV2ru7u3jssccwECnoNQbVWFYVtja38NjVqxiIMCSJIAIpao+859DlPknY5jqN11pIZXgfWY9DF8kUkyTWF8lkW/s57lpsW7ddgwW6bJcCyVOxzdIKY/u1q7Nsv7WQXDU77YmbTLkb+fp3QJv09RvRjlOWJfz1zZZCZ9dv/E6OT9Jbs2ToifONTYyEYVlVCDFqCzuYxJ2INF3qs2NieDgcYT6d4/q713Dj+g0cn5yg1r76DFTCOSp2vaxRL2psiYyvRBSHoFjay5mI2sV8KVK4BMD01rHM8NvFjdbpmqBrNBrBc0wUd7Kb/PWbyn5T33vvPW5Ujwlwk6T+WnCTvX7TeSKy9+Kly/Cc1D8+EpkcMd7ewHhjAxdEbD928SJ2L+7g0hefwRM//EU89oOfxeDCJm7duoWDd2+iPpiBsxax7lDq80uJAWYHkAEhnaOQ3kR+/PHH8PRTT8HXpUuX8KNf+5r+23IDf+fn/o5qiDaDtPIedWozfS68JyRTnzzTQW17W8jeftbGQ/7wZQClHa+DPszaNXV1dyr5w4s/7KtQmouUR8+kSZ6LhdOLdH3uWvfinoWkVRLyrJ0MepA8jU311zdJUB2SIKnWw7drPJN+fec9SM+xyLpSaqXbGKVGfmQEfgcIZNeMQEYgI5ARyAhkBDICHyUC/hv2Rxk/x84IZAQyAhmBjEBG4MMhkL0yAhmBjEBG4BNCgHzkX/JVB2mbRZ0PuMl+fP0P/9sipL761a/iX//X/3X85E/+JH74D/wwxiIYTSj1ISjSwX8Fo7prETUixkHUjagV2zqNdfIDiliKagyASCrnID2uYVhLTByp6zGpcyRK5+6ZnM6TSbn0hEOQigGA5PuKRrC+1jnWfWvbUrj0sIWAamIXsBas+sagl4jACIq0g3QHJlqple4Q5B4A9rojRedCNsXVrQXCb0iyaRElhXAJInKb+RyT6QmaCMzY4O70EG8f3MYrd6/h3aN7uLc4xom/BLokQhGViRAXjLIFqlaBRRo2J3P1iY1yiNAAhWowIRdV52i0ge0LFxCLEgwBjAFRBGYpot6kofd9KHISq8u4uEkSwf4rjdVFMtk9ZsG5y1CSBKk80utxx7Scc32o6THLeeO6v9ak4/Zim8X+1s7rNii83ZBmICydjYTaqsnrkd1fdXx8fIyiLBAlGoXfnq1rgSf/oqiEkcaEk3ErywoWE6f2MZG6XCyBFC8gULE1z0TrdDJD6731XBHLRVXCMRoVSfmbCC5FzA8S+RvQKKcJac9pdC7apoPjlaqLimuCGx1UT5QUii06WSS27a3I5RgCBoo3Evlci/g1GezaXEtUDamtuIX2v4gFKvkGRtTLJZaLOYLwCDpX1bDCeDjA7uYmnn3mKXz+q1/CsyKAt7/8NJrHt3AUlrj37g3M37wJ3DkGp6pzAcA/N9JKq0ZKQQ8fyzYAxaA6Jdb/yL/5b2K5XODw6DC9fX3p8iVM5zP89m//Nt566y19PDqQPBWHsnh/SdnVEYR6nt2k7Oz76zGSpzFIprirU6G2Wnak53R+vI+IODXg8nPuXt7rptCnRpKrnKemVYMr3eftY/V5ybMx8qx9OuH30OjzOABTXVqKOpRAfQn6tqrC+iLXtrUl64xARiAj8F0RyIMZgYxARiAjkBH4yBEIH3mGnCAjkBHICGQEMgIZgYxARuB7IJCHMwIZgU8DAuTD/4D/SPehEkmC7MUDJLGxsYEnnngCTz75JJ555hl85StfwcZ4AyaRiPCQvymMjgAkbpN0M/EJJhv8ZiLSJTs1V6O2eQxqI01GukxWuEHS6lRIwgRikCZXY2u10njoIshe1mbX5rZzWNxeC0lAN6wBUH8Cg9bAUwmMsBDBo4CeFlprXid9JgEIAV2IWp5FbUJXp3gWkYttI4K2QSHirkCHIL1YzHDnwT0cLqe4v5jg3eP7eOvwHt58cBv3mwmWlUisQQGTagnDpWO0iHWL5mSK5f4xMFlgIwywWY7QLmq08mn8pqkIwUZkYac6a5HNrWqG6oO08bD4K6P9lcFum1RUwSLKOisYf5KIIhIt7ltIpjE8cpGUPco/KAXhy3Fb1bAW920neerj/sN2W6BYWrsw8lyPW1s62exB0kpxklLdgEnR1gfNY0k0Js1AWEqRsiZcj46PMBP5nvBRPMd1W94YiJz1m7aDwUhriSJLayxMmApTv+1rotU5yrJCDNprEb6L2Rz+yuW5SNXNrS3sinQf6/Njn7KqFFb5hWMlorYaDl0oGu+TCOBW8wHC2Haq3TrGAq1wqxcLkBrTXI/5q9S9T6TiQfYQ0tv2XvxSvhb7eK79mqaGr1KEfykS2GfI8aG5neL7o+i10Pgo90B5rly6gCeffRy7z15G+cwF4OkLiE/s4sH+Pu6/9AYOX3ob83f20N47ARY+1+gvHRuFQKuz3bLTEyApYnmEn/jxH0ehWj/z/PP4o3/kj4hQL/H1r389ySuvvIIHDx5oCV3yJwlfXq+1BpJCitit2ueVbWvBQzH6OdDlcan17RSqcd1d697Ltfet3n6+3Vv8JHmai6RMPO2r84H3el0kH/Kx3fKQ8QM7/mxodd7Acz79fJ7WQVKjFimstdue20vfy8+MQEYgI5ARyAh8WASyX0YgI5AR+HgQCB9PmpwlI5ARyAhkBDICGYGMQEYgI5AReF8EsvFTgQDZ/8M+SZD8njWZJLDY0WQQSfjNwRdffBF//+//ffz8z/88TMrYhzz31y75AWfxEy2SHrKJTIJ9RSB5nkkba8ePIslqEV12pedT5IX1Woh0kQR5JivjmQ0eS1Y9OrQm7iTOY5HxfW+TYR7vTCARIAnXZSGZ+nqgU7slegILQCdSDBLbGnRwHEsiU71esP/DAMoP6skNmqm7cw+tSFgLxYwVMSAWQXE71O0S03qGA5G+1x7cxTsifN/ev4tbkwNMY4duXKEpI5ahwxKN/BvFI+bTmYhDkXrKPz08Qn08w041xmO7l7G7uYNGBPB0MtV+rmQ6gfsTEZTzxTKRmSYIjYcKhb8CuqwqhKA1kNo25VatHrMtaj8LkYfWJG0G2Wt3HGctJNMY2cfyeCtys1WtFvfXvm6TtDrNuR5zeg85v4DUeCvsG5jM7KXRvA72USPdnuscjYjupmk1p9OcLmmPkYTjeS1FWeDk5AQvvfQSDkRqkgEbm1vY3NqGx42Pyk7noNb+TadTnEwmmArDQqRv8pOudaYnIuFPjo9xeHiIfcWC8pRVBb/p61heSyHi1V+xXFaV1qB1KGbtvZCQRCl8TcYaY7/NC11z5VqI0K38xq72ZqYaLJVieD1ei+dZm9D2egrFKUVwu/5GxK+/nnogRVZaIwAAEABJREFUMts+nlsrL0IEJUoBf368A0UMgPaoE3ZoG3Sa23Y1lpK4M8Lu557C5S9/BvNhxNs3r+PN3/xt3P2138L8lXdQH0zQ1a3CER2R8AaoP263CtsqH+CvK/9f/ez/Ev/On/rT+NznPpew/3/+N/8t7ty5k8T/7fH+WRrVYQ1dUedPahXXMS2dTcnWCeDzolGQaTiNr5q9AZ7XpXGS8B/7rwalNKbn+nbcdftRrbQpvn1IPjr8cN/OD1tO59rsGNYfRsj3y2WbxREI0hIQdG5CiKu+bR5/WOT6sCH3MgIZgYxARiAjkBHICHw3BPJYRuBjREB/S/kYs+VUGYGMQEYgI5ARyAhkBDICGYGMQEbgU4IAyYcqIUXAiGhYkwlr/ZDTquOx82Ki6e2338bP/dzP4YUXXsDFixfxhS98IZFhZ37Q1edQI90kE7kgmg1iGyC2B51IrXpZY//gAPO5yEqRZCoLRSxg/sUk0WpymuM+qb/amUClRqylnFcqESUmg/p+Z1NvU1DbWzF1rdquwT5rsaNtrZKG2JMgvQ2J2PMcz7W/242IZH8Nc1MQtUq1uN+Vqq3UfIvIW6g+xw1ae1S9UTooh5g9UASbv9a5UD2l7FFkWlS2gWIOKsWIHWb1FHeP9vDKrbfx6298G//ijRdxpznGbFTgOAi35UTEryJqfquaWhFzCuHSAdlmizkoom9He7Tjt0zLAbaHmxiVQ0QWKEX4bW5vYby5gWo0RCECsRwOMBiM0Iio81cfHx4cYipi2KTl0dGRyGLtk0g3k4fD4RAmGU0mkloggCAiiaRa6LFXTa7L2CWjHmQ/brsF6Ps2r/1InsYiCbIX6LKPRc3Tm+zHpZLN450wURWpb3snrMnez9sAH6h+dJVL+wfKwlT7+g3ek5MJrl+/Dq+5rCqQhDxQiED110KfnBxjX4Suv+7Ztu2d3UQS22s+m2EugtZC5asXDer5EqPRGJceuwronDgPAzEejVIOMgASU9cTfS6gi5JOuHc6wwPtk7owaduqv7GxmfL5BzPm8zm8H651KiLYezTe3EQHov/K6VY5KhSxwOT4BEeHR8o7xpZIbcdqtV9RnwHv40L5amE2F7k8m02VUlE0Dn1Otc2IPu9tjbCcIzQLbAxLXHj8IraffxyDH3gGxeeexLwKuPPOdbz1my/gxje/jdnBEVSMYunWmnV6ETroo0LoAX+2WpHKnfauU64Xf/sF/Ff/9/8Sf/AP/kHM5wu8/PLLuH37NuKqRpJwrZZOteLcRRKkBdJYXZ321p906dNCVIBGO2GpQbXe5yZA1ctgbbFBGtL44OvRmoyvpdP6et2B5JkIWK/l/SJ259ZH9nNss6z9yd5Ocm3SkrrT9lnjbLy3MdXg3CR70+mTGtPCwVNLbmQEMgIZgYxARiAjkBHICGQEvhsCH/eY/2/1486Z82UEMgIZgYxARiAjkBHICGQEMgIZgU8NAiRB9vJhijKxQBKPkgImAv3m3TvvvINf//Vfx82bN+E+HrlMO1geMaNTTAVVLUGKIsNMfIlYE/lhX+cDCFjsC4BkLyJh0rj60EX2djV1O5uIHRElbp0xTX1PDv2trtfWd+wlw6qjcFAi+LKPQkER1fXTfr2YAFQpqX6yQ9s1aESGddKWWu2lSDHqb6IdW2g0Sas2RO5CRC8K5Rb7VaPGvFvieDHBnYN7eOvm23jh9e/gW2++hDfuXMPd+SEWQ6K8uIlidxOtCGCMKoRBhflyiY6K0xcKqA2VuBCxHkTymSjTKIoQMR6OMK5GSh/QiuCNiHYFigi/uWyycV+Er+eWZYXxeAPD8QhFWWC0MU6kG3SRToLUjyLiSIIkgvaP7Nsk4atTXV3XufmQkETrt29NummEDImosr+6qU0y5XDcR4UkyF481olQgy6SCNoYC+l2UIxw6qtyFJuQAQwei/KP6oZT6ewEyB40N0oTfnP2rbfegsneVsToQkSrPwcHBwcoqwqbIln9VdCV2rXIfZOvJmT9ddC1CE0dDjSyj0ZDXLpyBRtbm5iKVI1FmTAuywqtsCAJ/5DFYrkACGFfamqb6jDxG0OEv0Lasfz10CHGRMpPRFJXyu3a/VmMIv5H437PZpMpap2TGAO84R43oWty+MKFXa1tKU63gevuRLp2wtLk7+bOLnYvX8ZgNEq1N4u55ncJDzVUb4OgcywOG4U+A9TZLocFLj/zOL7wk38Au595CuPdHYyKATBbYmdjE2UskS6tU8sDtGZVhZD6nfamRVCdJBFCwPOfeQ7/7p/5dxP5O9ZZ/PEf//FEBi+1nlu3biWsSGpeB68LukiCtCDpbrWf0OUmSbeSdFqrGro7iW4ri5pntw3fTc4837/luQ+PuI61pUudMx/3Saba1z6/E02+dy55ZnM65zgf030LeeZ3fvx82/PP93M7I5ARyAhkBDICGYGMQEYgI/BJI+C/U3zSNeT8pwjkRkYgI5ARyAhkBDICGYGMQEYgI/BJIEDy95S2FUF079699NWsP/MzP4Of/umfxoULF87ICsUnz3KYVEjUhlgD0Tt9bhk6kWgWG2KIIriK0xjkw/PtQ9pG+QR1KdGtmHrKtuqjJ4I6kTq9KJEZLzml6dLn79X086ZEtnmNZ2OqWh1HWju6ArFlCPUSUaRe0TYo5ROVN4gApgSiezs2etZYtHNM6ymOlsc4mB1ib/IAtw/v4t29G3jt1lt4+frrePnGG3jl9tt4XbZ3ju7izuIQD7oZDsICk0JxhhFxc4g4LBGrAgwUd9ahU952JSaCxaShVj0nIv0G1RCj4RBFCCLeIi7sXMDO1jZG5UC1I72JOhOROROxN9daGmMl35iI4xJFWaKsKhSSKEJxMp3A5GSMqkVCEibpoMt1kEx928h+T2xfC1aX+26q+lS/28Z8NpunPkmQtDlpsm/bQPIhm7ppTiMy+fy4a3Qdhepet+3rPK32SZDZXXPFQepMu6a12MdzDQcZUIikJYkbN27g7p078JvRtc6v4/pN22KVA7qMz+TkJOHUrOOqtnqxxFQkrcdDDBiOxgnbshLGih+Eu/Mu5gtFQarL80OIQIwuRUdOO1Q3KGKBoqzk08lWJ+KzJ247FIpVab+C4ymviWuTxSRBrWU+m2GpWhywUNyg+H4LX/yt4rVgDCiGA1QiqksRv8VwhE6x/PuKp5NjTesAMgl1Bv36LtnJ1KroGqLxtbYBRttbQFlgKQzIgB2dvY2rV1CMKsgJvow3SeXt4PqhTQmgh5LIiotXLuPf+MN/CM889wx+9Ed/FD/yIz+Cp556Kr39/Lf+1t/Ca6+9Bq8pzVWsNPH0sYqtuMbW+dZDVB73ncOi7nroIZ18NP8hozq2S8HzHIsk+mut+96jT5Igz2Q97hSO+aisx7+bJvndhr/nmHPa6XwN7idRaN1qdpL+/j2m64PkZ0YgI5ARyAhkBDICGYGMQEbg+4hA+D7GyqEyAhmB3wsCeW5GICOQEcgIZAQyAhmBjMAngED/z/hnid232LLWbr9XTBBYPBJEBu3s7OAnf/In8e/9e/8e/tSf+lN45plnEqkhBgjUHyRBf9EqUSweFk8jIkEEpZgrdE2d+o36rUikTn9r66QbtOf+dGr34rG1tKKizvsluzxN7jUiYFNMEX2tbfJN5KhqSX7K0dmmsV53qdXK5nm1aNuGLVxTgxa14i2aJeb1IsliOcdieoL5yTHmIsUWIkaX8ylm02McHu5j78E97O3fxd7BHm7u3cINy/1buC659uAm3tm7ibf2ruONvWt44951vC5588EtXDvew+3lEfZF+i42C2B3hHZcohlE1BFohY9rqkTMagmoF4uEtPem0wI7Bq2AIrG79Hto/UanWGKgbhHaDlubm9gcb8JfAV2ahVs26GSvhX8nMq8S8Tfe3ESIUaRijeVyiVp75DcrT45PtLajZCuKAj4HUX4Wt73LJK2SkH27r63DWnvQbRNyVPVpbgeYlPRbrK3qCSGCZJqz9vcci/ukZkrcPpMuzSEDeCpE0HklifXVdp0g6dbdlMPrs/Txu2Rzu03kJcW/qh4QJn5vXL+BB/fvq0f4DduhiFL7+Y1gf/2y3/w1bmQ/L4YCllZkrDZHuaETBZTGeryhsSisW/hroFMc7an3JGg+lUXFAGprp7SvLexDAB5v61qfoQYhEKXOhOdV0lH74vWYbF4qXmQANcdEsBQcs9PaXOdC5L/XGuRTFiKjRR6XwwqFZKa974LmxgCfpRMR260+U/4MMRAmi91vUStsqxwdqHEVicVskda1qJdYymZCOGxtASKF5ay7k0BzgASI9t1nOpBwfRZ7RPlfEgn84z/+Y/jxn/hxPCny1xg82H+Qfgf5q6++ivvaj+OjYwTVqmjnbkfoFKoXNfp89lAa3TKtxmRzaiVPNnVB2sMtWXVu+tb6uR6T9h2Y/M9NOY2znqEo8oHEvnjkeqTWR0Y/qEvyg4be1/6eZciLPIthbH0eAKY/1tDleb1dnd/pnf0zAhmBjEBGICOQEcgIZAQyAh8xAuEjjp/DZwQyAhmBjMCHQCC7ZAQyAhmBjEBGICPw8SHw3n+wN6lGFUCQvQDE97pIguxlNBrh3/q3/i188YtfTLb9/f3+bUeRRa1InJRTXIYJA/DhyCaLjkWcLmcziB3SMBNJMmvmOFlMMK1nmDQLHM5PMFnOkth2JnP5WGaYLqeYeI70VL5zzZ0rjmO5PavncHumeHPZF+0Si26BZbvAQjJXfy59GltxTiyK41qOVcPR4gQH82Pcnxzg3vF93DkSQXt4F7cO7uKO+jelrz+4jWsidk3qvn7rXbz49mv4rde/g2+8+m385muSV1/Ab7/5Er797ut49ebbePPuDVxXjL35EWahATcrDC9vY3x5ByNJuTtGNyqxKIBF6LAMEPErnERuNQJVvB3KsuqJQxG7bdMh+I/GKRLYe2BpRLztiyTbf/Ag/a7X+XSe5gTto8Uk7nAwxFCxhuUAG6MxNkT+DkRM+uuHTyYTmPDz7789Erm2t3cfTd0gxgJkSPtmojGEiCib40FXqwItPgfnRUPpXttMUELng9TatC6TlSZPTZJGEZgWT1j7W7tPEkFrtZABAEFahEKICBJqnAwAApg0xUl20PGUDSAJBiIkP2gtLZBYyK4fI9OZ7lQMSY3pVo2RAXdu38L9vT20Ou+diM3ZdIrp5CR9DbMJ1U5+fut6ICK1EPlrXAbDIQbDES5fuZJkY2sLhYjaVnh22sP5dIbp8SThayLWZHInwrgsCiUGHJckTNCHIuLo8ADToyOUwqkSQeoKiyLA/iZ2Z5Mp5qqrioUIWa2pA+Yr29bGBoIm+OurjxOh2yEUEZ3ij3QGBoMBWgHlN8PtU5QFxuMxYghw3E6kswBLOHmtzXKJxm8ta98JJDvcCEA1GqDaGKFTbceqpz2ZajGtp6OTEyGnWvnVDhIKOyh3sgMaJaLqqsqIH/jyl3Dx4pRI2aIAABAASURBVAVQxe9r/a+99jpiLNAIp7t37uHWjZswZgRAPSyQ9h56b6mMSOJxCheki+nZ6dmLS0h+anh9Gvgudz/bDoFawSopaXsvCqP1qgqdFcfrxRj0Ns89k74G5+/97HMm9nvYvo5z5nN+3P7fTUiCZO8i7eyN8NftEmTXWCeBRd18ZwR+FwjkKRmBjEBGICOQEcgIZAQ+DgTCx5Ek58gIZAQyAhmBjEBG4AMRyAMZgYxARiAj8DEjQPb/cG8SAuf+Ed/9tSBd9rPo3/09kGyACTITCqtuUibqvvWtb+HP//k/jz/7Z/8s/uJf/L/htddehd8KDCJn7JRCiE1oldOkpZqomwZ79x/gn/3SL+Hu3j27STrUbY1X3n4dv/bib+KXv/Ub+Pq3v4Fff+mb+MbL38RvvfJNfPPV3z6VF15/AS+8/iJelPz2K9/CN779W/jOWy/j9Wuv480bb+OdW+/g2p3ruHbvJm7s3ZS+hetqX9+7ld7EvSWy9ub9273t3g28dfNdvPTmK/jmyy/gG9/5LXzjReV+8Tfwj3/1n+If/Mr/gH/09X+Cf/obv4R/+pu/jK+/9Bv4rbeU/9or+Nb1V/Fb11/Dt+6+jRfvXcOLe9fx7fuKN93HXlljuj1AfWkT7eUt4OoOwpVtBLXDxU1wZ4xiRyTc5gjtoEQdiZpAHTrMuyVqEZGtbMatFbmlLtAFkMWptI38RRx2In+jCM9OJE0nG0EsZ0vcvXUHly5exLPPPo3Hrl7FxsYmRiIgL+1egAk+sWqoNeH45Ag33nob90WezY+PQZF4MUCE30hzxokQ3tzcxtb2BVy6dAWliOJGORNBxID5okbTd0RyIZFxJg99ZkzwWvzmqHWr2Lb7LIQQ5N8hqvYoEtP9siyxvb2tHGUaa7x2rce6TTkAKqclivjzPOjqRKwBWnmI6KShi/KLRQEL1O5kA+3TiwC1JUnXdRqSXeM2tALXEnSWdaMV0duITA8BKIsA265f076/8E0cHzzQ+FJSw+MmY6McHKosSofDcqFx1b8l8nKwuZFqUja0ywaHB4eYnEy0HQGV/JezeSLkN0QYQ+uai4RvRbCOR0NE4bTQuH+X75YI5DIG1LOJltJi5PGiwFz9o4N9tKp3KAI6qIJOe/Tg7l2cHB4movauCOx33n4bIRJjncFiUGI4HmJrZweMJY5PZjg+OhG5XGDX+6E82lg0iwWORbzOJsfo6gUgnJrlAkcPDnDzrWu49+4tzEzwhoiWAeWowpINwsYQVJ6bd27j+PV3UB+o5hoQ7NovqKEqGwKt2pQ2kIzqRKiHoHMTdBY64dFphr+G/Ou/+mv4S//1f40/8bP/Nn70R76Gz33u83jm2edAzxXWkF+rgE1Xi09uQBJB+wJdnRIH9dW0W1KkM0G+KoJdsqUClZvyt9jouWvxFGL1hzrPcljNVHZ1HrnTPNXU6nN3XhqfL4nPXKc1QrNTbAJrbZvHLGub1xOjMJKf270EzaFK77SWTpE8E5BRbcrW91OdCmR9KlpnJ6HWQuNvwTqeQygRNF8+UvnOCGQEMgIfBoHskxHICGQEMgIZgY8NgfCxZcqJMgIZgYxARiAjkBHICGQEHkEgdzMCGYFPAwLv92/3axvZ/wO/6zQRYG0hCZJuohUhYmlE5v7sz/4s/tyf+3P4E3/iZ0XuitERxQC5OV6ar7buRG4d7h/gzddex9tvvomLFy7AZCRFNNivFvlRjgfgIAJDS4m6IqZFg5NQ44gLHGKOw26OA8l+O8V+O8Oh7Mdc4kE9wd35IW5NHuDa0T28s38bb92/hTf2bkiu43WRs6/fvYaXb72FV0UQv3bnXbjvr15+9+AO7i2PlWOOSWyUs0U9DCh2xyhF1kZpbIt8uzBC2Bmi3SyxHAUshsSsAmbi+OYDJlu9UaKR1KMSC9lmRZti1oOg9QQsC2AR2iRLEUGnItJnKVJoIRxq40uAQQ9QvFuD5XyZxMRfJ3KLJMiQCMOqqBA6AiJlGxGKS5G/9vdWmBBqas0XGVhrv5Zqz+cLzKYzLEQqMgZsbm/i6hNPYHdnF4NCi1Et3l8oQCwiymqAoqoQQsBwMMJQJHIlm/OrVCyXNeq6RqNOq9qQri4RUN7btZAEeV4CevKK6Ux52ng8TgSw35j1OpOkw6TRxFJpPiSrOCFExQiqLUpCyplsIkJjLEB6rBcyKgiUy4GoNpP/ur4z3crei9dlMflrgbBptFbNxGI+w707d/DO22/B+xK0X53GO9U7Go0g+LAQYUownXWT7iSBoLMgH7/pPBG5O9rcBGVrhV8hMm88HgnPZYoZFXMwHKAaVKgVa//+fUwmJ+lMnEgv5nPVMRcP26DR3h49eID7e/exv7+PqWL7reJDtbXodFaG2reh9nJzYxOPP/649raCCfKRclYinBfaS7/xDdU3Uj+QOisTLJXbhLN/AKAWmXzj3XeTvRMBHLTnmxtbuPLk09i5dBlVNYRMXj5iCNi5uIONqxfA3Q0syoB7N25jce8EnLQIc8ExE9a39zF57V3Mr90FDkUszztgKSJWtwMREIo+U600dA6H+PKXv4R//8/+Wfwv/vgfx5NPPolBWeHk6AjfeeFFLEVKNzrzbav/JmlyiAFaioSS4GCqUfEcfC1aM3SR1BPy6wXnr5XPedO67X23uK/qpRRHsXQrlnJprsfXIgfdncZwKji9ev9+bm88a/djfRxhpzPnw9b31VrlcVBSNfTT05N8b598rw2wTae8w+pyv2+SBMm+k58ZgYxARiAjkBH4rgjkwYxARiAj8PEioP/T/3gT5mwZgYxARiAjkBHICGQEMgIZgYwAgAzCpxoBkg/9oz551jex4OKtLev24eEhrl+/jpdeeimJSadOzE/v04F2FCk5OT5JX81669p1zE5OcOXCRTz/9DPwG6kmw1rNMVFmAnG6mGMm8sZvwrZVAROp81GBqUhhy0TE68mQOKo6HEpORLJOxxEHZYsDka0HIoytH0jvhSXucQHrBx4bALbfL2rcjzUerMSxTjQ2GQZMRxFTa0m7PYLf1O22Rui2hoD1xgCNyN1mWKBRTU3J9IZjzRb+ittQRbTiGdvQoZPuCqJlm0QUHRqRvJZW2tKtyBvBnfBiB2khJy0eR9SUG9DVibBSBBPEIraWSzFnikHNp4hDccqIIoFN4HbCvKlbjMcbKESCKiAYI0oRiUMRrLEoFatL5OR0NsXJyQQm85cihGciFGciNhfag4X0fDZLBGMtcrFTQSaERyILy7IQR9hKOm0hQTK1O9XTyY8M6uNU3DfJySBQNKYF9WtTw/6t1mBdiLitRFAGEYfuW+Qor/e7hY0GyT6/c0TFjyEgSJNMk1ROqiN19SAJ8kzsRPZ9gPC1nuN2qk1nNNhHA0EuutPi/NXPN6/fwP6D+wgaL1V/JwxqkcRRNZiUXQpLn+3oMa1zNp2IzJ+l+a0IVBOV3oel9lVBYKLeX7t8dHKEufaj0Z5PRebu3buLyfExasVzmWVVaR9dYUCrPa8XS5mZyObRcAxSdtVrYtftoQjdqqy01x1mszmM9VhE8EgSYqlcC8Vpkt37qwLlN0URA0rNC8UAxWCMkcje6fERjrXm5XSKEAsMR2OMNzYw9PkqS08FtNYg2b20i+GVXbSXNlFeuYC9vX1M376N9voBuhvHmL94Dfe/+Tpuf+MV7P3WG5h85xqad+4B0wZoWsXp0v6B2lcI+Q4odJ6ffvIp/Mwf+2N45qmnQO3Pa6+8gq//yq/g299+EbfviGTWedZHQicE8FxNS23bWoVp1FPk/imc3MbqosZXzaQ6jafGex5y1L0228/S99cZ+976eT4UvR4L16PQWlVJcuoEYZuk05lK5zDZ7dvH7tS32NKL7X3r/JM8S0Cetc/79G2PWfqen0phlSUjkBHICGQEMgIZgYzA7wyB7J0R+AQQCJ9AzpwyI5ARyAhkBDICGYGMQEYgI5ARyAh86hAgCbKX71XcmmQge/8QggjcDdy5cyeRvyaCh4NhiicGA+iZTJgA27tzFzdFFM9EFl26cAHPP/c8Hrt4BX5T0ORCI7LMhJlJroP9fezdvYd7d/ewfyQCTHFmEZiLSJ1XAYsqwnpaiB+SfSYCdi4ydjaImA4CZiJl5yJolyJql5sDLCwbFdyuReIuReout0ZYuq2xWrLUuOc4huNNFXOmfH5bcVlGWGrpulA7EI3W3hYBnfqM1FoBr5eqVcNavqilrhEWHTwcbOxpJgCtpAPVh2Q9R7DKDhjXwKDxIOKnE//VyqtDiEFCOE+LRmM1+rlEEIidCNqSEcNyiE5k2FLk10ikXCMimAwoBwMMRM5VEijZQuPz+QKTyRQPhPnB/gMcTU4wEwG/bBo0knq+xGI6wyKRwNKaUzdLjEZDDEUmQ1endYYQ1PLd+aHwhG0WQn+Uj/IJIkRJ+2r1chU3iPPnCrqcVwpkP89tC0lAN3R1RsRrlqxJMZLQjaA8ziW309s5egHk1fvImVRvJQnzVVtWkHpKomsWY+jx1AYRZFfh0sGVwGTtrZu34LdkTarGGLU/LcqqAklh2aLWGfeezES4Hwpvn3WhILJV51a4L4R7YzJYeDZtjVrthQhhSy3cPe7Pj4nZgeKWyjEajlLsQoQ+VWMnsnQo29bWdnqL2vtfyXe8uYlQRIQYAQa0XQvvf6f2cLyBWA7gN8PrZZ2I1aEI3CIQrc5AI/I5kb9Ba0LQmR9gY2cXGsbJgz1Mjw4hEEDHhprUg0QAQJ1Dah0+L4OLW4hXdlBIJop5eP0WTl69hpNvv4P7v/4S7r3yLiY393H0xi2RwK/h4FtvYHrrHtrZUkF1WCAVgvCMoLrU3g+qAS5fuqxcxP179/Diiy/gN37jN/DOO+8kAngpzEnVrLnpnEBrUltQoVONHfRHcdLZkB0ax7nLS4FsZN+yH85dZG9Ppr6o1FSl0qlIZ+jbepIEKQHdk+he9alVINmhqx9XaTpmHVy75Xx+ty1yTjfpOan5u3qQBMnTuSRTn+z16UBuZAQyAhmBjEBGICOQEcgIZAQ+BAKflEv4pBLnvBmBjEBGICOQEcgIZAQyAhmBjEBG4JNEgOR3TW9CwfJ+To/aByIUf/qnfxr/8X/8H+Mv/IW/gP/0P/1P8bWvfQ1FWQBKQz08pxGhde/+HhgDnnjqKTz17LOgyKgiFqAInVokZCOSsRLBVM8WWJ5McXD7Hm68/hauv/YWju7tY3Z0guV0jnZRQ8wY2CqFBCKYTJI4V9B8WdGId/GQ85WDCkU1AIoCtaiYuQithQjYOgBNpCSgDsSS6pNoVY+lkw6xBEWoQgRSkC5CgaA/7Igom/smXAdFhY3RCGPhUboG1VSIDItBQdU2cRNIrIWaS8W3QHbX2qq2RqRcLXH9UD6Tcw2g5bZYiilVWoQYEIuAQlINytQei4z1VwYvFwsExW1FuPntzpmwNDZHh4fwm6FKgUb1LJYLHMo3EveLAAAQAElEQVR2dHgEE5KBIsiE2XyxhOsZDIcYSWKI6JS3kI5BPmrPphOcHB9jc2OM3d0dDAaVCMgGrXKaKPR+hxgRV+LYrikwIIag8EwCXa7N/jIABELUeCBqkYON4lFty/kx6Oq8EGnfnv+w2CpxcCmSWNcCXZ3w7c6NyZRukvB+BEYEBnAlUTqGiBgCSCbfoHYtsr3RWbKhjAViDLhz5zYODw6FWYeRzsPW9g4KEalRZ33gs1EUCbsDkb/G0ASw3/jt3xjuMNQ+Bu1rLfJ3OB7hwqUL2BBxWypGURbY2dnB5cuXcenSJewo9qCs9JmYYqbPDl2n4kM1tt5jnQWv03ktS5HOMcZ0lkBgtLGBK1cfw6UrVxFDxPT4BPPZHJubW6iUa7GYoa4XKNX2W+SL+RLHxxM0yjNUTUGfqRALzZlhcnCA+dERdBAg8NBof1phrFJQBCJImq7GaGuI7au7aIYBxaUt3Jsc6zP+Ou68+BJuXruBeQHsPvU4ysEQe9fu4N0XX8fed17FQp99BUangLXi+nPhvgwQ2LpTRtwXGT3R+WQk5ss5qD3pCPjzGlrqjLaqJWgO0iU3Q6E20aWWnNX7Xrdxtaz9mKbpVHYKrfr0hMdl6bVs7tufZKohhACSEmlYv1ewujx3LSvTexTJc7a+TRJkLx5cx1hr295ftBANkGdz1U03yaTzIyOQEcgIZAQyAhmBjEBGICPwaUUgfFoL+/1VV15tRiAjkBHICGQEMgIZgYxARiAj8HEj4H/8P5/z0f75sUfbUQRSKxLQcywmD2/cuJFIRP/OUL919/LLL4sHahLxYDIIMcBvyV5+8nE8/6UvYPfxKyJdIaJVJIPiQURaPZsBIua2NzaxODhCMVviQhjgajHG5qzF3W+/hr1vv4mTN26guX4fce8Eo6MaG5NO48DGtMN42mJj1mEoXU1qFCdLxBPrGuWsxmCuMbG8w4YYNAFx2YKLBkG6lK2sgeD+vIHb465AMW9RLFpUmjtYAqM6YKOOSQ8XAcM5UWqs6gIKEUwFpBlFegWwBaL7WmMMIlLF6ooHQhLookinENAKn7VAhBrk30o6EW9i3xBFtJUiBstRhVBFB0XHFl3osP6KaRREEMlIMVqT2QR37t1DXdeJzDN5e3H3IjbGG9oT5WtaxBBx8eIlPPn4E7hy6TJGInuXIuH39vZwJALTc4Pqa0QI799/gGORxa2I92FRYkcE4e7uBTyuuY899hi2trZQODchYkt1BK1Li/Sblz4jIEAyiVoACKyEDAihlw6ASUNr2F929y22WSib9Vrct++673aIQZHObtL5INztZS1B3/ZZtrjOJCJO1zM9i8mNSH9WcTw1+WqNJoA9nyRCjPBXNRdlxGA4SBhDJHYjMtthEqktwth4jYYjXLxwEZdE5g5FFPv3AFN753lD7bXJ3pkI2Ol8CveD1mQf78vGeIxK+9Aq7mw6hb82fUdEPFSDSXOT+w/272NjawPD8RCh0J6rDr9FvGyWcH1FVUiXGChXXS9T3bEs09c3O8ehCOpS84YirU3s++3mRucX9BqXWCjelccfwxNPP60cGzg+Osb+3bvAUh8SAlH1BZ0J+NLnmtqSEDsMK+r8VNi9soWtzz6Og+0CNzHHgwEQnr0C/sBTmDy3g/EXn8HFzzyLA60PoQShAHq25Cm5jBBAi+wEUvtzX/w8nn7+Gcmz+BP/9s/iC1/6Ejb135RaZ3c5W6AKFTq/DQ9AHx9Qa6L+exZIkJT1g+7u9Px8kMdDdoeyJCNTbLLXyQS3Vb+1BKcCXVyJ1OqO2v8QqCUTpLXmSpOEL59Hn0Nr9y0kk6/b5+W8z3n7+TbJ893czghkBDICGYGMQEYgI5ARyAj8S4VA+Jeq2lxsRuBfRQTymjICGYGMQEYgI5ARyAhkBD5VCHwYYsA+IQQ0IrJM/ro/E3n78z//8/irf/Wv4pd+6ZfS186GEM2TidBrYdLJbzleEuE4Ho1FYuivYyuCoUuEW0AtUtLkGUQWBRAFAqLIGROyhQjZjSZiICK4vX+Cw3dv4/ZLb+Ldb72Mt775bbz5m5Lf+rbaL+Htb72Ed154Ge++8AquSa6/+ApufOd13H/jOqa37gOHU5gIHixERokMNqFrYjdOa9QPTnB84x7uvn4N1779Ot745kt47TdfxFu//bJivpLiv/4N9ZX33RdfU65X8KZ83n7hVbz+29/B67K/8s3v4BXV9M5Lb+Dk7gGguKXyDNqIscinQRdRtgGltehh66IlChHIlVZdhUIkVYmSQkB2CgOKsCo8R/72CyKWQ6c5FFIiIQthHWKECbfBeITBxhiz5QJLkXRR9oVIXJOxk9kck+kMU+npfI6FyDrLdC6b+iFGjEwuigxuRMqfHJ9gsViIRN7ASPvmvfYboiaaGpHL0GVi0/3lskajM2Ef990mCed13/bkq3rXfU2HXCQi9bT/tpt89Lly2+OWEAIsjmH7Wtxfi/1IplhuqwGu5rnvOa7J/iRA/fEBdd/icZ9Fty39GOB2Ly3sY7usaLVWk94hRJA94d0KkygM/XXa/kw0XSO8p5hMJrBvURSoNc9E7sbWlsjWMYyj+yZ8Nzc24LdtaxG7xj2ofsebaW8EANZvAocYkYhfEfakViKpykr7OoV/CIMiCndECDuG1+w3eU0ml1UJrQKT2QlOpifSk6SNucecz+fB+I90hrynfkt8qjMzrIbidhuto8J4cxNlVeFwcoJj1bC5exEbqn16fIy7N2+g1bmC1t5prZ3W4p+E0ElAQK0TXCOwRhdqnIQ5Bk/sYPzcVWw8LzL5D3wBj3318ygf38UkNoo9RQwRO9s7KEUoQ58F/zeh0uck+LOhz4D3zD8ggKDoylVUBb76B/41/Mz//Gfw7Geex7HO8D/+x/8E/+3/47/B3/j//HW0+iwE4RUYVFYHbaqIYML7qifee9lqeXjEFsva6jPitkLrPCiczrmeNqU+SWmmvh/2twDvZ8PqOhuD/EiC7KWfi/dcvV3r8oKSAMTZ1Y8DJN9XcO4iea73fWjmEBmBjEBGICOQEcgIZAQyAhmBjwmB8DHlyWkyAhmBjEBG4H0QyKaMQEYgI5ARyAhkBD4dCKwJgZ6s+PBvuZFMBIKJrn/0j/4R3njjjfQm6DPPPA0TSjzHQQQQhfz99ciViJqovsfZAEFCkZ+NSM6FSMuFSByWEZ38Gs0R12lvDEWejlCgWgJxqkknC3RHM7QHMzQHE2nJ/gSNCOL2wQSd2t3BFNC428u7h5iI3D148yb2XnsHB2/ewMm7d5Icvn0L9197Fw/eFEl84z6avSO094+xvHeoeMep7bi1bHPZFveOUO9pXH4LyVL25n6fO9nvHmF68wH237qFvTdu4sFbt3H07j0cX7+PI8mxcpxofHLrAJM7lkPMNWeh2pf7U9Squ9aauqM5gtZZzhqYsPZbyOWiRZy3CLLF9OZxAeNocowiy4qqwokIXZYFykEFBpGT6ADhKTYNLCKC8GUMiCIkKelEKBaDAXYuX8TVxx/HxUsXMRwJbZFuw9EQG9tbGG2OUQ0HCJrfiNgzSXhvbw/Xr93A3Xt7iSitRYCaNPQ4VpfbllbEfqc62rZNvr1uxb91Eus22X0eLf246lacEFSrarQ9xVrFcP9UFFsHBRbPtZ/HoIukngDZa7Xgq00/fKCTL7LOvqei+O2pdKkux2tNUmvt1mm++jEEBMW1f7PqH+zvw7IQOdpp3fatRagbg6h1GHe/qdsoB0mRmwVKEbieb7+0FAZ9jnTOQRSaU2qfjIPxrUW2GxnKh9SaJPPFHEVVpj0qtPeF/Fs0qJuFZKmQDVQqqkEpUn6J+WImMrhBLCMK2Wp97upmCZKImltrL2vVZ4gEj+wR49EmiigSWRjYN+gsjHd3UW1sYjDagL8G+/jBPo4PHqCe67PX1ilvs5hi79Y13LvxFm5ffxMP7t1UjhZXn76Mp7/4DJ78ynO4+oPP4sJnH8fWxU2Uhdau9dTLGQZViYHiB0RAZ5+zFnEJsCaw7KBFwFenTCpdawy4cPECrjzxOCb6HPy9n/95/IO////H7dt3sLm5henEdQHUXilC2jt/QtzGey6Cp7az1qlJ6ZU2nY9T22nDg+5Yr8X9M+kMrLpWFjV1r/P0+szuGFAui1argfV8kiCpueux1JRv75d68k9aD7L3VTPd5Fmf5CoW09j6QZ7113nXY1lnBD4MAtknI5ARyAhkBDICGYGMwMeJQPg4k+VcGYGMQEYgI5ARyAicIpAbGYGMQEYgI/CpRuAcafA+dZI9ERBNSpUlTIzdunULzz//PP74H//j+Kmf+in4TV6TBPYMehSRGIiUiooXxWNYgjRbgK0c6g6NSC2/sThdztGZANJEczytWCsqV2RAiYhKMgwlNsohtqoxti3lCFvRMsQmK2xJtjnETuhlW7OGC8Bk8PTWAxyI8DXpe/SuidnbOHz7Jg7euSnSdk8+EwxFsG42EVttxDZLjJqAURuw2ZXYUqyx7KOuwFh90V7YlG0njDQ2wA5GkiFGC5FYeyciffdw+O7dJAfv3E1E8NG7ezi+JrkuuXZftj0cqX/kvuXGHo6v38Xk5j1M1T65JvJYZPXRtTs4Vn9y8z5OJEeSxYMTtBMxYsIQYuuWIhrvi4AsRf4ORN6KEkpEUC0iMhQFikoIliWiyN1iMEAxqFAOBhhubmD7wgVcEPm7ub2NQj4tOkTtWzGs5FeKXKxQaT7JRBLNRXA+2D/AvqTriFb5fR467618OjVakYjqKhJWVyc/RVY9naRtG52hWjW2yU4SJjqhy3OlTu9uHU/abQ90KUbrZbqrOH1812FxjE7+ZF9zckqPvh8Y0lps6lSlfS2eZ3G7U45OMSy2Wdw2SWqtSCk/FYQkJicnSRqRqDLB62k9H0SIyiepl8u03kL4llUFjzciJS3yQmRMMa0H1QAUvvPZAs65VFzvH6gzVregdKMaB8MhRuMRgj4zy3ohzYStJqOsCkAhowjfqM9XqT31+aiqEmJBUYvU9VpCIKB7rvo6Ev5dvIPBCFQ9A9cBoKmX8L4Vmjve3kHNgDgYYmNzO32OD+7exeLkCDABLJmeHCQC+M71d7B/7zZqEcLb22M899yTeOK5x3DlM1ex+9wlVBeGiEEJFgvU0wmWIqmJFvPJDM2RiNtj/9DHAu29Y7T3J+jUp0hggpoEzQ1eitodauU9Oj7Gb/7GN1QH8OM//hP4gz/9U4qmrvdCIkeQBN04J8YBslJi3Qve/3IcHfB+DtL5e3/H72XV6VOc817rbkrhRxq0dS0AqSrPCXS5Fouqce+0JqoXzvmSTPNlTjfJpN/vQfIh3/fzybaMQEYgI/ABCGRzRiAjkBHICGQEPnYE/NeKjz1pTpgRyAhkBDICGYGMQEbg9zcCefUZgYzApxGBniz4cJXZl+Sp87bIwv/oP/qP8Cf/5J/El770JWxsbOLChYsiC/q//XyqXgAAEABJREFUctlfDASCmR2RgWlimi4Sw1oKixqNyMTZYo6ppBERZ0JMlAioP8HMVdOJT2rRSbMFQhfgr0kuGFBA0hGFRYSyv1K50ngl0rZSfyDCdsxSJPEAO9UIu9UGNtSvRB7566WrGtgKFbYLEWjKVcgely1KzY0iVtvZEt2sRlR/wCLp2KDPpzyF8lhKEcX+iudxHGC72sTOYFMxRxiLIK7qgHKpObMOxbxDnLbgcY32cI56f4LZ3hFObu/j+Nb9RPIe37iLB29dx82X38Cbv/VtvPwvvolXvvEC3n7xVVx76c0k73zndbyr9lwkMGaNSLc5jkTG1iJVowjcGKLwahMp56/ync3nMHm4llakYStiyVsA4Zxu7W0rIvJY5Nne3h4ODg7Qed/kZOIT8i/LCpYnn3wKjz32GEwMeiwoX4wFrKHLNql0k0zapFSnvF3XJBKxFVFnorZT3LV/jFExglJ18mmRSE8Rkh63nwORBEn5KKLmdjoztnvcfm5bO7a1+2uxD0k4D0k8RAI71iPSithmCPBF9nlbE6bCySRvp/UUMcBCEq3mB/kXIlpdu2UocnYoQr7R3pwI22owwHA0AkLEbDbHZDJNX7OdsExxG2yLUB2KdO105mciQRcigCthDzCtdi5M/JlxbX671fvmH77w/nrdnepwLVF4Ol9RFJiKWB0MB9jZ3U1k8XQ2w8nREcqqlFTpfJg4HYzGoPcylnDbtc5OjtGKnB2p9vF4DJ+nA63lRDG6UKAcag4DDu8/wPTwEMvZCeaS4+NDhBhQlAUuX76C5z/7WVzVuakGJWJBhJLQhxld7JKf6z/QvL3ZMY5EFt9+5WWcvPEuljfuYXFtDyfffgvH33kTixt7aA+m4KLVfw8UQ7j5QAThU6nuXf236Ud/9Efw7//7fxZ/9I/9z3BBuTd2dtAFolM9HTu02o+O6gOemgSaj9UlCFetXhnTvnXuaafO8/U4Z+6bnWI+LLaTBEk3V3LWJnk65ojeQ2s7krR6Xzmrzfn030rVZdtaPInkaWz3P1j6jOSZP3nWXs9z7HU764xARiAjkBHICLwXgWzJCGQEMgKfDALhk0mbs2YEMgIZgYxARiAjkBHICGQEfp8ikJf9iSDwvf6B3uOWvrj+H/1FZYi0eC+BYD9SZImIhd4fCCEkEvDy5cuJULPPlStXYLJJvFjvZsJFlFVHRZY0kvR2rwiY5NDUaCTKiHJQyakDRTomkrUBrE2CdSLiNAIlBWNMb/MxRIUI0JBq1tQWIPTXvU5t1ZnmiRhqlw3aWhlE6EL92AVQJC9kD7IFkbtBBTIJNBmKQ6WKqKoBirIEqLVLQuxz16pxKSLQX13dqk3VEmIBFQiTcVoyCOVRTUFikrhixIAFBoiolGugOkYs4TeKh01AtSSst0Qab7QR2yhxqRrjymgHV8a7uDTcxcXBDi5W27hYbKKaAzdfeQfvvPQG9q7fweTwBE9cfRwmHIsYsSmS8YKIsG0R86X6BqnR+k1KtnUj4gyqBNIdXGNkUMXA7uYWnn78CVwWmR9bgMIyejXC1fMW8yXmIu0p/8FgCICApBEeKbbwMCadDkGjvbWtbpZY1pLlXFsg8lskcIcWCoEQAnx1ymNx2+Kvml6IdGwU1z4k0cdVIXKIWpPPGtnbPUYSMYbTmLY5ZlCOKH8LSUHR6dy1gOo2CWzxmP2gy23H9lyvrhSB6b6GEim99vO4xXkUFcfHR5Jju2FL2G9sbCTi1cSv5+yIhFRxmIg4NdlZCb/xeCORwCoK4+FI+7ahM9Th6OAItbD2XlZlCX8GWh326XSGWGh/t7bRaV0nInZ1nLAQKTwRmRxCxFSksc/BUGRurT3fF5lvcnepfZ9Opzg6OvYRxaZiLJY1HLMR2RxjibkwH442wKLE0ckUJycTbGxtYTDQmOo+PjpBWQ6wq7XEWOD+/j7u7N1HkH/Qnt+/dRPvvP4q7t68LqJ5jGe/8AV89ss/hN2rT6HjEG1X6QwERNVZ6AT6q+A7fQ6XqnNR6ixc2cHwM08gXr2AN9+5hm/98r/At3/hl/HqP/znePEf/yp++x/+El79xV/D/ZffRLt/AtSCW0eCOr1B+1lJX9zYSm/+vv7WW3hNwqpEq/1vRMwvA7EMwDJqKlvVhP5SDEioGJB4Xy1YXSFo0qq9VuTaGyDVTuI2fkcX2c91vlYYdirEog+fsNJ/v/TZSHZp+5CEtcWJXBtJN0+FpI5aSHVBV/LV/Fafz9SWbX2f75N9nPMx1+NkP+Z55Fnb/SwZgYxARiAjkBHICGQEThHIjYzAJ4hA+ARz59QZgYxARiAjkBHICGQEMgIZgYxARuBjQYD8MP9AL5pBpIBu1ST2Q8/+Pt9eWeS0JgJscfvo6Ah/+S//Zfzn//l/jr/4F/8i/ubf/Js4PjwW6QBJn18Z3JGYW+1E+/UCX4satUilWoRgNapgwiN5iQwS82F6CJFRsQKoP+JGRI61aERkmdQ1mdGKFLNosqeKGJESt6dyU1tN5ZQNEvmKgYIN4n5SOnqptjcdTBq30hYTbj0JEtCKNDGRRpNAVF9zHJ8iwKA+LSK0en9XSkSEJCaXg/1FQkPEc2ctwotaY6HiSvlZTFxVIoUpYtr2SrMrEcSDUKqlaBozYVaJGC67Et20wezBMQ5vP8Bs/xjjYoBWZN5yPsdiPoNJx7t37+DO7dvYF0l3MpmIeJzCRKBJwMnJCaYi92YiDd0/Ud8+M82da0+m6j+4fx83r9/AjWvX4beCTcqSWpvIvqeeehqf/8LnUVYV/CYrQEDSaF0+Gxa5ispq0YgI7rx5AtvakjCtRQa3DUjC2EGXc3hMzYds634n4D2+FoIeShJjlD4jx+wrg2qAjpPq0D42Es/1mKXV3luTBMmU07WsZbFYivRt0hmwzYStCdiy0g6lfB1iDKDOhr/euUvZmL4KeiEytZLfePX1zMcnx4lgpebFopBnB693KOK3FKkqg/ZujqkIWr9tq4rgc9oJ0+PjEzTCy2/kxrJCIxzIAA2pNoCMiIorM/w2fidWeCIC13tTVUOQUSR8I8eIoYhh55uIKA6yEwHenpHI6NF4Cyc6E3OtezQawl8tvZhP0IjEr6oSo+EwvVk+UT0e39zeAUVQH4mYvq/zMtM5axdzRC1mY2OMlDuWwkciDVB//IQufzA6BBLitHH1iSt46vPP4PLnnsLWc1dw4dknUe1sYtosMFlMsLWzhSefeAKTB4e4++a7OLl9H4kA1nzjnvaxBUqt6bOf/Sx+5Me+hqeffUbrXuLajev4f+m/Vb/wD38B12/c9H8CoK3Xulp0KoPC0gJQ/Q6k6lyJ4+K7XPI8HXWs9/Mn5SWxI0mrh8RztGXoZHUbfWtVh4y6e7saut1uV2e5abSvsr337lbzmbQeulftc84kU4+0ZvJxfEsayI+MQEYgI5ARyAhkBDICGYGMwIdE4JN2C590ATl/RiAjkBHICGQEMgIZgYxARiAjkBH4JBHwP+z3IprBjIXIBvfVO1dWd9ommdpkT47Y16TDu+++m74qeCLS57aIxhdeeAEmElsxK56d3loTSSFG5T2hPV7PFzDZuBC5JH4TjeqwJDJHGZ0nipgpJAFEAGAy1aSYuERZiKCaSNUFiNDpHpJaazNR5pitJogbUimdsligtqVLJFAtEiWRg5rjvK5PTfm4RZDK4aaMVC6S8B89FK+PoyGNwCb0lyboTg7GRCxbJ8LTosDy65LYl3ooZFpPCBFRJGshwg1ixvymZyuCsRVD1LYUKUgMQoWt4SZG0s1kjqO9fcxF+C2Fqd+6nS8XOJ6coBb56rdDp+pPlnMczaeYL01q1liK5DMB6b30W82NaLFaNdaqsWnbhOVCPpPZFFMRw0vFarVI+w+GAzwuMu5zItqqwQBUfaRqI0AyCUiEQEQRkyThq3VcScJYsVrl6pTTMV23fcje121LJ7+1PNwHHE/DNgtS4am5ZD+flLZotNMmOIaacK0qMPk7b2MWFf3+OlbbdikuZCNFjkJ5PAAihACSIJDmS6X1dVpDrTNkErjRmno/j3YwxkvhTxIkESSk2wGlyFNLI/K+0b50qsV6pr1czObp8zEXqb8UmfzKq6/i7XfegX/wolG+mYjWmzdvYu/eHpq6xaAaKX4EEHDt3Ru4e/c+lotGn8kZSpHAg8EGiqJS3VpTp3WE3jfGElU1gEJioTpCKOA3nlUiuq5BKEISKjKETURAqT0NDPJf4mQ6xUJ7+tjTz2L3wiUMSpG9Piuqz+shI6BgnWxdV6vZKq7J/4XCqS9brBfYrAIuX9nCE599DE/+4HN4/Kufxc6Xn0bx/AXE53ax/aUn0O0OMe2WONk/xPz+EbDoFDugUXx/vrXNgD4nPpOPPf4YXOPbb7yJb/76r+Pr/+yXsZzOMR4MEeVDC7zvnepRHGiq9rnVWiyd2haSGulvmU59bSH7MXq6BenhofcVcuW/0sqY4qmUlb/nWzQiRao+jbRKbFGlyV+jsuopu2t0hyRIqmmRSreCJK2HfPU8vUmu/HvTOs6ql/LYZult+ZkRyAhkBDICGYGMQEYgI5AR+HQjED7d5f2rXl1eX0YgI5ARyAhkBDICGYGMQEYgI/BJI0A+/A//rofsbVIPkQIkPfyQzQYTZ3fv3k1fA/3DP/zD+KEf+iFcunhJhI5ICZFE9hGDINXB5IhlzY0Q+tOJuxHBNZvNsPDXA6NBI6eGmh9FeiiviTR103z/RS5oXi8QsUPEEJCINtmdy0SFSRKLCbK1tErcABB3CrftZ2nFeJnodB63WxEkugHlJoNCqkgoV2DKtSaFSILKvSZjOsU5k34OlNPjcEaNKxxwautAqutH0vK0DgCLAsFSFqCINDFxaIIILhC1xPUREYNyiK3xFraHGyi0uKN7D3BycIRGhC18CUOWEYPxCCpec1ssVYcxrkXqddBFiW6vBfKHSD0olyWqXVUVTPQWqqMLRKPkJjkXIiOXIgoHIn6fefZZ7OxsIwYV71gM8LK8L9B6ScKxguZ3mr8UyVnXNTxmm4+KzHDcutZC5O+5rs9nzCJnWDcmRy0rgq63a0cVhKTOnihAaZKqgdBDtzX6y03VwZU4h2uy2GHd9z47l+uK2oveDsXvUp1kn8vzSKYcrchfi+vsVE9ZRIeEY9U6315bIVI/hgCvL2heDAGFcDbhuxRZavLeRG+tPTzy79IVaez5/oz4Byy+/Z3v4LXXXsONG9dF7t7FzVu38Oabb+H6jRt48GAfh4dHuHf3nmQPr736Ot55513s7e3L976O0RCDwQgMBWqRxSZ6S50hMiLGAlH2Rvam7lAU6us8tM0STbtAF7V2QO3GDwStr13UWPizq7ob7fNoYwPPff6LuPrkUxiNN3QOFzjcu4dGPvokwV8P3bXed8UQ4dtJWovit81McWeI0sMK2Lm0gUvPXcaFLzyO3R98Cts/9CSGX74KPreD6U6BZuvfUa8AABAASURBVFwiYX0wASaKqW1vqSwSkKpU4XRGOm2g34h/98038Uv/+H/EE5ev4Iuf+Ry2RhuYHk9B/QmeI23fD5IU8AMennM6pHyOedr/gAbJNEJKryVZHn54yBbn6KVN/03q9Dm23UISJN08J+nEqm8tpf1BErfVUp196/2e/Zy1S7dqrPX7zci2jEBGICOQEcgIZAQyAhmBjMCnBYHwaSkk15ER+H2HQF5wRiAjkBHICGQEMgIZgYzAx4bAh/kHe5IrQuHRsnoS4LzV8VqRKraRPeEw9NfBivjaEPnzla98BX/kj/5RbG5sgiK1SIJBQnrKe0U80GIyx1wksN8s7fQ3tS7KN4kYJ81tRT6YoHXeTqTTOQ6jr9s2icmg5CN/MW7oVKfrhfvnRVW4K74Ijeb10pMqGkq3yyUDQoggVRRUk4QUVoprpyDiLoaAoBpFp8hkvHohO1DTkmiqqF2VrYxqK4x8datNzQ3pzcqIILIwqG3cIKcYC6kAlYiOhKCCMfJ6TM6VIuhIohYRK2YUo6LCRjnA4d59tCJXQwyIVYnR1gZCjIrFJLGMGIyG8CULCq2x1LjbCS90UHr4Mp7OFzVeVhWKsgJUs+1KLZcOtUjghWoYj8cIaaxB2zaepnGq3am8VrqRCAmFPzmZpN85632AkpFepwZAdZn8xfEC6tdqzOYLLJaNpE4/KDAX4TjzG7Fa5/p8dKqbIcDi+mxvZfOarFNfCZ3FAl0kQdUcNM8iU3+TvdaT7NutNkK31tWpvgbOo2FQwxbnSaKcQTFtm6vG2WyKqP5oOMJAGC5Uu/HxHhpX79VcBKm/NjkywOT4/v5+esM3hIBKxLu/gtkE8Dd+8xs4PjrS52UmYvcdfOMb38BLL72E+w/uw28Av/PO23jxxRfwL37tX+Cl77yE27fu4K033sIrL7+ieSeqHZiLWG6aDgxR62hl6+DPsKBJX+NdKt/21hbm8xnm0xOE0KEsIvy7jY9OjrWHrc5MwGIywc1r10WiTrC1tYmnnn4SVx67AjmgHG9gIPFn8sG9PUxFZDfy12GB0koCOhHBgUDQoxMJvFzOQJ1yBtdUo+kWaEONcrvEzlO7uPj8VYwe28JJscTOM49hfOUCQGJ5qHX59wBPa1DrAoPskhAQdW6hTdtRfWUM+M63X8T//n/7v8NzzzyLa+9ew8uvvJLOlOOQlCJ8dQIjrOZbu9/ov3Eye/hUbF933F4L+jAa6iQP32sf6zQiX5KgcCCZTA8/HrY54ulcOZIESbhOsm9jddnv/WQ1jPcbO29b+5FcN3/nOs/ICGQEMgIZgYxARiAjkBHICHzMCOhvAx9zxpwuI5ARyAhkBJAhyAhkBDICGYGMQEbg04kASZEIH1ybSQGPkkxEA3TZVonQ+omf+An8mT/zZ/Cn//Sfxh/+w38YP/gDP5gIJUWUF2AdoL+CmblQD6tLHCnE96BZ1OKFlrDLcFMkot96LWLq2xai2wREkFg6QhSbpoqIbSUmZmoTgSJoxGiAInzsQLE1QYQQRSDSuu5w2ncNqR6ApCSAISbdEynqk/AVld82r9f53I4hIGg8xoDhYIBCZG0MATEwSVC7FwovKi4AAvYPMSCI6A1aIy3q47yEgBgj0AJeR6v6/Xt6/VXZVVFiUJYolNtvUyodKCBL+Q9DRBQenQi+cTlIe9AVEYuuxWw+xVBk8HjY11rGAjubW9gSSbcpYnJzNML2xgbGw1GybQxGiMJnenwC5x5VQ1y+dBmXLl1Kv/91a3sjkX4bG2OMxkPlGsBvuKpi1cMkbntvsNowv3HqfZpOZrh54xYe3N/XvjdYqN6ZyMZbt29j/2BffF2LRmteiFSei/it60bxAkyYAlSeBkvtt4lSS8pBaF6XxsigdotOf6DL2vtmUff01vKSB0kE4RRC0PHpEvZuW6JwtQ4xYqB9LnU2U1++KS+Q5ji2xWek0v7MpjMcPNgXeVvBZKrr9Fc2W+9sb2NDuAfNPdzfFw7301lSGQABv4muqNgQcX/h0gWMNka4t7eHa9evwyT7sl6qf0+E7LHd0QgLE8uT6QTQirY2N1NNfku40Lq2t3ewubGFK5evwF8VPRcp7dpd787ODpz3+PhIcxpsKJfP1N69O6hiwMZoqIKWODrcT+vf3NrEsUjgd95+S+fiGE8/9ZRib2BQFDo7g+SzpzXdvXMP89kSRTlEp8/evupfqL5Oh7pVlY3OJIUhdF7Z1Ig6w0oHEID2D3QDOudAGRoU3RLjSIy0Dwth2xTA+OKOogH33xEJ/cob6KYtijoiNkSr+T77ju/ahjr3X/3hfw3/17/w5/HFL30hkex/7x/8Av7yX/1/44133sF8uZSrqtN/O1qJ/tOR+j57Fqqmsqzgy2PWxtrSaS3nxbYzsWfnx/uLlnk26lanfdDZXcV0HC0FJBGE11qMHanJ8OV51u+VTsWu5Wz0g/3PfPoWyZTbPfKs7X6WjMCHQSD7ZAQyAhmBjEBGICOQEfgkEAifRNKcMyOQEcgIZAQyAr+PEchLzwhkBDICGYFPAAGS3zOrCYLv5UT2cda+ZN83IWFi7PDwEL/4i7+Iv/JX/gr++//vf499kUCJZBIB0Sr4KeWQGv1cguY3JB2C4plsgzT0t7UuESCduhTxIT/d5hFbaUhEk4jqAtwOMZySdiRB0iGgFnyJW0o5qFrctj0JA0KImlvA5GJRlIgismxjIBRAZIwyaZ7bMUaUIvdCDIgi1uwbY0QQMRNF6EbZQlQ/SZCdkgCSD0ny1xzroDENAqBypTKTZoholNdvay5FgA4GQ5FxY5RUXNkpfEz8JoEuE2mSsg2AiLfJ4TFMtHaKXw2HoGo6OjnB8fEx5iJbp5MJJiJ357O5CNgFrE80tn//Pvbu3oOJyVrEbCXSK8YC3su5iMO55voN1hORgCeTY0xnE0xF7B0eHuDu3Ts4mZyIhF1K6hR34jyynZxMMJvOlWeB1157Hffu3Ydt+weHuHXrjubew55Iwhs3b4rovJHeaL1+4zru3L2Le/f3cFuxr6l/f/8BTBQfHh1p0UAt0r8RFp16pHAWrp3xcduiPin7OTHuJIWzZwGUTxTeIUb4Ilf+QViqDUmKueq3it8IaxPethc6M/4M+C3aqqqwlqiYC2FmzN3eFDE7Ho/Qquap8JsLt1I5N8ZjBAIxBsxF1FvvXryA7QsiZ0V6eo1jEbPPPvcMvvqvfRU/8zN/DD/9U38QP/ZjX8OPfe1H8RM//mP46g99BV/70R/GV37wB/D5z38Wf0B+/8ZP/5TGv4Yf/IEv47lnn8VFxdzd2dYZLjAYuM5Se3CkvV2mflSuxWIqcnSGrc0RCsFRL2ap3pHO0L6wv3HjBmoRzhcvXcRY5H9VFhgqVgBR67xAn0p/RlwzdW62di5g9+JlLEXmP9i7i8nJEXxm0dbwV16LZVUfEiIKxwZI5C10ztkR/uGHVoS3Whgol0rUGT7CtojxrUu7GO5sYi4C+c2XX8Py2l3waAHqPxIdiSVaYRpB7ZdlZ3cHXxI+ZVXh537+7+L1N97A5StXcOvWbXhP/fkllUl7630NIcCikoRRk9Ztu/tr/WjbfSWU6rQmqe9xO69j6b8y6Ty2KXeLte58tlV/3+9SNNcUGLBOoOE0t1NjLdC1bltD+2LR8jSNEkisCV8kU9/tXvq+zMlOsjfnZ0YgI5AR+PAIZM+MQEYgI5ARyAh8Ygjo/5Y/sdw5cUYgI5ARyAhkBDICGYHfZwjk5WYEMgKfRgRMDFgerc22tXjs/L/9227bWtw3Ofitb30Lb775psiCgNFojKPjSXpLE1gRB0mlB/qLoiREaMhEqbDyWy4X6NouES5iQRDlLBeQfqqjW+6idkxniDaRnSJqTN6YQAoxwn3IRrKf94gmlU3jUb5rKYoShfshIhEsGicJ6G5FwkCXc5SVSOIYRCz1EsTcpfHkK+e19sQkmihNEqTWLJLG62VHBMgmbcKKWpT7kK2Tbb6osRQOFIlWVpVIuxJljChDSG9FFgQiAYYOKlmzWoSmw4ABQxZYHk8xP5kmAo2aU1YVliLKLOg64VtjtiJzZ4s5pmrPRVbOpzMcHx0nmYkcVgaEGCFOLc1fzBciKWeJ3O26RqTtXbz88nfwyqsvJ/K3ETloYnShmMvlUqlabWOXZCGCcH//EJPJFEE1zedL7IkIvivC+d69PZ0HqK4WBwcH2BMRbRLxgUjHW7duweSw63vw4IHI4rs4PDzCQvFnqnm5rDWvSfNJwuQspC0+nx2gOvxUQ3eyCQNrkggW1ROD9zSm2qLW7BrXQspP45RAuMOXbIoMBiKECF8klUtrFsnb6tyEGHRWItK50VyTp7PpVBxhi04+Uf6FfEwUm4B3jMFogMGwgudDsRfNElHk58XLF/H4E4/h+eeew3PPPYunn3wCV69cxqULu3j66SfwzDNPYvfCNgZVga2tMS6JIN3d3Za+mOxKL/smBoNKNYrQbBaqLaAoozBbiuBcKl0HddHVM3TNHI0+j5OTEzy4/wAUORkJncUCw9EQlaTTGn12O415bU3dYCT7QIQxQgEVjo2tbehIi2w+xMmDPdRH+wjau6C1Q2DqBEMAogtBfsIv2SOACHYRYJAQIUblHWNzawu3791BFE4bj11CtzXCg8kxjm/cQX0yh79VANrujlR0iT9HMvgr04eac29vT2d1Ap9v/1BCrc/a3t376QcUoCu4jtX56KRlgm3W7lvc/kDh+4woTqca1nOtv5v4XCV/z0GLtm0krfZNVsVKGdY6dfqHY/ath58kQVJGyVqr971v+X9vp+yREcgIZAQyAhmBRxDI3YxARiAj8MkioL9BfLIF5OwZgYxARiAjkBHICGQEMgIZgd8XCORFfmoRILkiBfoSzSc8SiDIpR9cPUmuWr2yv8UknQkgf0VwFFFj4m5RiwCUu7gY0RjyD+q45UTqrpSIpgbNijisRTiJ5QBE2lgTFCnFRFSFGBIRQ8Uh6UjQMCjCJonGT7XasMgXK6H6llhEuEZLURSwuB0Ux8Kkex/3g+YnEfvlGkAqL8GAdHn9Xst6na06vUA1yo+SEBElEJOqHoImazUIUE8T2UmrHaQdtBah1mleLEuRhxVijPIFom32c2R2aNtarRZqJBwLxRoXFcTWols2iPL13OHGGMPxCIPhAJVI7EqEYtC6HJTSjAFBuAwGAwxEFpssi+rbVogwjIMS0XPsx4BCY8ZtMjnBu9fexVtvvakSGtXSoTbRrP1UdQgxptoLrSOEgEak54WLF3H16mMYjzfgbXacsiixu3MBFzW2sbGh+EX66uRS87RklNonv0EbY0BZFgirWD5znUlIOZE6E8Ieusi+3alvIQmSGoGOVXcqyWC7h6Qdl4odVXcIEes2yTSfpKZIhFlUTR4HlEsrX2rNflNzsVigFWFXCiNjOR6NnBS2L0VYNyI/S8UvlKfT/i1Evi+XIluFW6G1WVrB9XGXAAAQAElEQVStaVkvRMw2cFspEo7DwSCtvyoKqIS055DvoBLOwWlqzenPRKvYndjQoqD2vAAjECKhtGhVn6XUPKBFrVxY+Qaqv5xiJlJ1Np3APxQwO5liqL3YFfk6Ug2d1uuavJ+N6u67VKjOZu3tEMZnrjO47Ijx1obq7TA9vI8TkbdB6w2ApmkOJSGetkmCpPyjdARYaCygY8BIZ+axJ57A7bt3wUHE8MouwqUtLNU+uL2H5YMJMGvAlgheqPZ/lUXxAH1kMF3M8PQzz+Dq5SsoQ4EL27uYTibwDyxAF0k9NUtzW30O3SHZx0N/qds3Vs9Ovqumcqzn9xYPdWrax+KYSWvfZE63+13q2zOZ0sM9S+rokWLp0SXpa5T5fW+Swi+sxO2VvMeb5yzn2+fMuZkRyAhkBDICGYGMQEbgwyKQ/TICnwIEwqeghlxCRiAjkBHICGQEMgIZgYxARiAjkBH4SBEwUfC9EpDrf/QXrZOIhV6/3zySIo9aOK4Jligiy/q5555LBMk//+f/HH/9r/913Ll7R6RSDfu1ign0Odzs1E5ik7jLWoTYmgTTECjihsGDIjhETsUYYJKwl6h2hG0hEiSSQBq6PC+JBkgZJe4HxbRE1XsqssUQEENAsN9K7GdZ+xUivkKMWncHk5ud8gghEW2dquvAENHJZjJzLd26IGsqvnyCJCpOjAWixH1qLAlUa6cgEqo9Emno9XYioFqRdUE1em4rkqgRsdfI1kgvTCgulmhEtlv89cJBMaJkIFJ1PBqLjNvAeGMTJl43N7dQidDdECE8GFUihQfY3N7A9s4WNmS7cOECrly5iquPPYZLly9ja3cHo83NRLz5K383N+W7vYWxyGQTsdvb2/CcWsSuqhcmDVptMgMRYhQ2ASaXiyJiLGLXcZ8R+fb8Zz6DZ559Bk8//RQ+//nP4Ytf/CKeePwxPPn44/js88/jc595HlvK+5x8f/DLX8ZnP/cZ5dnFs88+2/s+8TiGw2GSqqpg4jpGkYTKHZ2XxPmLJMhe1nayP8uNarckYk6DCgEwSAiAagaQhK/+POvQqkPtCZ1La0127UmQbSkCeDga4uKli9BQImknx8dYiugt5T8Q/j7zQYMmsGezqc50IbwvIRZBRPE8nTPv/2Taj7ntHMY8xoBWe78Ukdm2SwwHpWLPMRFhqw8mNrc2sat929I+eU9jWSAUERvCc7FcwG98F7KNVONM8Y8ODzAoS4yGg75WkfqDqsDR4T6O9vdRFQX8tnG3qBGaFqWwoEAykb1czNPZ89c6V1Wps1ViMj1JeJWqq9Z5PTw5xgWRra6r1nk9eXAfjXyg+tHVAIEkihmFu0lan+EAXRrzefqf2PuTX8uS/DwQ/D6zc86d3uju4R4RGZGRZKbYICmWBnZRUkkLAd1qoHojoaBt177QgHbaVW/1B3QBggBq0bURUL3QXg2hCVWJpCiJZInJ5JRzxuzjm+58zrH6Pjv3vvc8wj0yIjMiB8nOO79rZj/7TfaZ3Qf3971znxHXNKJqOTk5wb27pwgNkaYR4XSCNI44e/IUm3cfI50twY6oUshh8yYolN6sGOk98abO3L17d/HX//pfx//t//r38NaX38I9nfVa9fsMdNrHqH2qmwYk4bNhSY4hIVWU2pfd3ifCX7LYO6n4pG8OvcTzg2j+1i0Tb580zELFgEUEOo0LCF+DXZKtBWqt9dzHhSRIymAve/uhTYqtSd0384D7yNdQp/PsF5LV5aUgUBAoCBQECgIFgYJAQaAg8DONQPiZrq4UVxAoCHwSAmWuIFAQKAgUBAoCBYGCQEHgUyKw/wH+3txj8vkf8Jvc6EU0em5vR97Y7HX7eVLES0oioUzLACTx1/7aX8Pf+Tt/B//tf/t/xz/+x/8Yf+tv/Q0cHx/BUYJIhiAyBm0PUr6SDrpEapg57batSIwOVR1gEiZoHhjsegD+2GITV61Izl7kTHKtaqsQYLJIJuJ41JefiRuSIAdJSrDX2W4vXrP7JN1k+6B4lkrkj1tjQmo+QWtNIoL6LAQBrcmORIBtKxFTbqGLJJwTah3DuGUBYDKuqgdCjoEIMYIishUGUf2qqdQGWFWrnkbEXS09tdCeQqMi/DRuNTI5FTBqGowlTV0PT4ZKb4LRGEEYRRKELsVqvWfqxhCVN2C9XYsT07pSJ8JxC5kqLxFD0HyFXu1ahJ+4NDASQfVSwdQgxghfJycneFWkrdfejEaohMNI7UQEtm1iDFlX1VF7G0Ukj7JEraMZVSKFJ2iaGq6VqgM7IZL87CtxDCfVXC/i01hE1TPSWo+PD3NdSUQjdMUY9Qrsz4oHrtn7PdhoM62U2JYkknCx1ltqshFUOZmog+aQ9x4M8iBIIgTlUKsBsgCwL0PIQ08N5XZYiPw0kTrRHk1Ub4DWJTsT5mfn5xoBJyLdxyJfLy/PRaC30iVsddb9BH1d11pLi8AAP0ns2GfPnmErIrdpKu0DcHV1hjoGTIS7Sdn55ZXqoIjYJaBcjYhynRz47ydXqmEmIth4XMouai2nJ3dEIG+wmi8Ef4de78fvfOs7qGKNV+7ew8FojPX5Ja5EsD774EOcffgI60uRvHofPnr4Ac4vnsHk80aErve1Vl3L9RKsAu4+uIfjuyd4/+EjTGZHOD45zR8h/t67P9B7aaN1GXlVJxJeqGpMaHFI7UbYb5H6DRASQowIoQIRUFURr712Hz94+7t4dPYBZq8coDmZ4vGjxzj7wXvYPL4At3KTDHvrHBr3gADWGQ/4r37t1/D3/t7/BX/zb/1NHJ8eq5YOf/Znf4b3P/gAlTDvdJ6MMYVrUD7vr4lhtzmmQurYKCBBDqLB7qbqVjcFvWguO6kNAQwE1Fqofp/PmYKBCMH7qTUyggwA1DqG/IN0Kgl6wyL4y2MVoBtB8YL20T5uAcKX5yzQ2K22S2cZulSfU0qvgW7bD0I679C3j9cqg5feP2z+pY6fbaJYFwQKAgWBgkBBoCBQECgIFAQ+EwL+V+1ncijGBYGCQEGgIPCzgECpoSBQECgIFAQKAgWBz4IASZB8qYt/gN+LGSCZ7cihtQNJNRY1u9v2JLOtVfvxdDrFl770Rn6i8+rqCv+/f/Wv8O4774oIScjkhY3B/JpEcfUS39i06DYieTQIdQX/yc9WxKUNHbsTAZm5CinsnUX5w225NQexFvaTCk5HEuQg9iGpeogYAmImlYb/GhqDTiSUxX3HkZcbAETY2zOqH0EGSJvne5E4rrMXjrh1kYogP1rUz+twK8lmao2D6/VcxkUxchy1FOMjqkZ5NKN1ddK1bSsevTcPBMfNBSgYg3LFgMQEEuhkl7qE6IHqkwlCcN2aVCyZiQtznA6QitQLIJsAx2yNheyi90T6Vrk77UtSm1RXUl9qkc41DkQoHh8fgyRCjHJPmbSUAq6Rqg37i8ReF2VbK37T1DABOhJJ2lQVasmoGWEq4nJiEZlsQtkyss211KhkG4SvwyfV26s+76HHJBGU2/MxBkTlCyHAl+2MpfvWDRJlH+C6QQDyp/yzqC+FVMyiFw2ptUJ7QQAESfhyHX6ydrlYiEStYHK+F55Ufcbv4kJEr8bTgwM041Eme1frFfz3aS8vL7BcLRBFOnodlVqvu6orbPU+WYikPTiYKmalPd6KN99iOhmL2OvwRAToh+9/gLNnT9GKxDWxbHy2WzGhKuxgdpB/YcJxYgiY6T0bQ8D84kKYx3xWLs8v8FAkaFM3+RcLotbvJ8v9pPnBbIajg0O4narucV1jOp7A+WezKUajGuvNGnVTY3Y4QxDJv1jNscjrqbFct2CsMT2YYblc4NEH72G9uhK/2wm7BEAiXFbzOc6ePsGzp4+xlG/ggKv3TBDKljhS/Hv3TnF09wijkwnGJzPcff1VPH36DI+//Ta6958Ba4AIQCBAtZYg3HRGxjpTlep/97138P/9X/4X/I//r/8Rv/VbvwV/dD10haD3klrfJEEO4rH4WDefKCSHeS3J58HiXy7QMOtJKmaQUOMwiAKrtHymIOKX8FdQ+XHQeSw/qLUk2VNrskCX8VGT77RLRFLjQUiC5PVYnU+8Sdu+3MRrevlsmSkIfF4IlDgFgYJAQaAgUBAoCBQEPjsC/hf2Z/cqHgWBgkBBoCBQECgI/PQQKJkLAgWBgkBB4DMjQL78h/j+Af5eSGZygORLc5A3c+TQ3/v/4Ac/wO/93u/hf/vf/ld8/et/hHfffQdXIrNMRNkmBxURY15CdCb8H7LgwWKDbrFCL1IRI5EzdRChluDoTNkLJBEkpLWAX03QUORHjCJIRNbspkSU7J1kJyVpa+Qr17FnRrLm5sVzJlD24rEjuUWO4TgW0VSKQQ79mwiQGa8Fu4vc6VTjTjXUaL10pObVxhhBtQrgO5saJ2VTX5UoZxIZ3rediL8WrpOUL4gggaQHROqmTPIlEcC9RUSgybvlYomt+r1imGerYoUYKA+Lsgh/252fn+FqfpVJSWqeqinEAIUHSQTpkghliwnK9XqNjYjJRqSssfI6QoyQcV4nuYsPoNcaXLftNIRtqHghBNQiOD2/Wq2xEHG6Wi21ll4mhOcd12RmFsW3DrpM4roOt62w6UVMW8hdXuV0PpI5Fjm0ctUtrHZjkhrD0OS6k0bG3yKFbvV2sTSVb8fthZvzm5z32iykY0lkL0eRtQ26rhXpuRRWIkhFWjdNrRgJJuq7bitsOnQiP4PwsLsaEcLjjEtSjna7ER4tqlrYukq9OYK2xRVvRLp2iu9cxtGkeS3i2PufxChGBdONrt3CLlGl2TbJx6R0FQNMul6ePcPy6hKQz7GI3ipUSNpran40HaOZjDGaTjAaj+D96HWWjo+OMBmNEVV0kDRVhRhC/gWAuYhcC0EcnZzkjxIPIvZTqEHFvjx7ivmzJ9iK5KXWlIyXMIiKUY9GqJsGPqchxHymBRj89Ldt6xjwyit3EZuIZbfGnTceoDqd4Ww5x6MfvIPLb78DPJ1rLUCnzewd2wEknfo9gaVI9/feew9/8ed/jre+/GX8yq/8Sv4oaNcRtAaLzOGx29si7hUqRgJVbkm5hS/FBvILbl8fjUPeslFNeV613g5EEiSdIKtltmtTfl+EGPN4I5LfHxfu85dz2scC+VqhflJ/ECsGIQmSw+Ajr7mej+jKsCBQECgI/EQRKMkKAgWBgkBBoCDwIyLg//f8iK7FrSBQECgIFAQKAgWBgkBB4CeNQMlXECgIfDEI+If8liH6i4mAYW54JQcb+5C8Jg+ePHmCP/iD38e//tf/Gr//+/8Rz/xxsU9F8CzmmdBNck/6X1gvuoJiT0TpIJiZWa6xnS/hj3nuKqITAUyRGlGkT2TIhBXl65vc94CgeQbNu6UCg8BunqS6O5ENdOX8bsWgmAzKIqLL65A63/u+W4uVbi3um1zpRFC5tVhH0g2C8lhI5txW7v1IepjFur1kxe7FvhaS2Z9RrWJqYMSgF5gwFB7OBAAAEABJREFUN2FnRiupdq/B7nltlIl8B3ylFbb9ZotWApF4rQgi+4jNgkwRY1DLLLK2Gl7bZr3J5J110KzXGVRHDMY6ZJuzszO89/77ePvtd/C9730P76tvX9tZovbPrdcJXST1enOTw3ho6KXBeVoR1v7oYz+x6ieQPXbcXgSo1+gIIUaEKFE9jr+3sV2ynfbXdntJGt8WkghhEJIgiZvLWSyQDTSHfFljei85vjX0yyCu209GO3+vXB4P6yes99gEbV6TCFjIdyIitaoieo3b/FHHfd6P9WYlcrXBSORniAHjUQPvWae960zWCqkYAjrh1Osc5jn1TcIbBz+Fe+f0FIeHh05zvfdRa/S56WXrNmqWWovjtCJBF5cXmF+cYS3yNDLh+PBApO4IlXK5jkpEbC0COIxq9KprK5J9mYn6JUb1CHWsHRHQ+klitVphPr+Cf6EghuFJ46mIYz91G8cTVNNDHByfav0tLp8+Eel8gaSYCiBQUyaaD0QsHx4eY9RMQAYINgTtGyUpddCBweFsBjlisVpieucYPJkiHk2wuLzCs++aAL4C9D7YE74Knu2hGL3W6T01Wf7Vr/4i/uE//Id48OoDnOls+3tZ2q0l++jFY4u6N7eKSho5znUrnVR4kS25m7SB5MbGEaR4yW07x8/T+xhqGQKCxPpe3w98BnrVfW0r1HJftlAfH7nI5+vxtHO5vS0v0t2eL/2CQEGgIFAQKAh8EQiUmAWBgkBB4MdBIPw4zsW3IFAQKAgUBAoCBYGCQEGgIFAQ+IkhUBJ9gQiQBMldBhERJhBuiRiT3dzQmAywmHCwkIPvG2+8ga9+9avwRwE/fvwYf/HNv8Db77wDf2QtSYjzzaQISQSKuPAjeNseWLfYLJZYbzbYiJTZSmJdiRCL2JMbnciua2JD/ioYFPFBKjcD3M86Kg90qfXYQg46UraaMiHi+m+L1PkmKRfm/v7Fdipc94CNa7Fk/d5ILcnsS1IjoXYLw70tqVqkN27W3ZbstHtxjbESBsIhiCgkiSAxIeenMmMISkC4Dj/Va+LHPozCNURQsFYGfNshtR0OJ1McHxxhNpmIsKsVKyCJFLavayGY8TZBd//Bfdw5vYPRaAzX5xzQ5T3z09xPROr/xV/8BX7nd34H//bf/lv8+3//H/Ctb30rP93qp3Pt43ocN6jOvcQYcw6PSWWUKGy+7bPS/lP2M5F6pyIxfY5MhAr1vE7bZEx2cW7Hc99x3bqGWtgZrxx892J/i+tya7Vb+9iXpFUgqToDchzhH2MAA7PekILQOCDEqI4GGC7HsvhJ4LquMwnqjyN2vqfCzCTtSPhPtb7tdoOlSMu6qZUnisvUhimMcwUSTVOhUe7tZo354gqCBSPZQqTt/OoSda3c7otkXSzmec7EfaV1N7LrRRb7I5YPDmZDnPUanXJ6LDCxFekbAlHrbF2cPcWf/vHXAfncOTnG6fERDkTWOlcIAXXTIMSApWLEUYNW5/dyscC5SGN/bLXJ3hAiRuMJwIizs3N4vZ3P3ewAd7WXE617KxL74uoKUefq/ptfxv3X34DJ181ygeXlOVrhQa0JvnyYDbbEXasoqC1SwTh7H2IIOUatNc/XC5y88QCvfe0t1KMGV4/PgOUW0PeYgADKFhYFC1EaEkciyv/qX/kr+If/3X+Xa/6f/z//M/7Fv/gX+MY3viECew6ffZJyk79aUkXg5nIdLxSZ7PXqgiT8/iFv/D3vs2FxH7uLZLbfDfNaPW8Jqj/GCAvJPGd/60ejEfzecd++5BCHpIbMMcmbVsrr27E9cGtxTLfW7cXjvex1JPfd0hYECgIFgYJAQaAgUBD4PBEosQoCPzYC4ceOUAIUBAoCBYGCQEGgIFAQKAgUBAoCBYGfcwRMGJhQAH74D/NNAJAEyWtSBLpMGIzHY/z6r/86/tE/+kf4zd/8TfxP/+//CX//7/99vPbaa5DHICIwTOSKuchj9HKeL/JHQLuGsQirJHKrFRHkmCYpA6NIrBFIRZG43hBizg9dJPWK63nXaMHuIpnngnJHkSf71mQZpbOZ7Z3P4r51FpJuoAC6mXPuY5DDnO0t0OV2LySzPclrX+fci+N8VFwbOfhl4ouAnH3DV2SAhRjIH+dqRNB5HeJzYWxJog4Rs2YEiIRbC1/7NF67glKBgmzsa/FYKpBElB9k4zoqkYOuNdv2fSbDPvjgA/zpn/wJ/HHfxsrz4/EIdd1o3jY97BuVi1S8XUtS8UOWECIAAlmQL03LjyCZxyZRWxGSfoI2ZQ10ZJJyiNAWAUlS9gFR8V3DXkIIcL3Q5frkBEckme2xu7zuvbTtVnHbLPaxtF2HVti5NaaWIdAuwK7JsZWTJBiIEIPI2wYmqv1xvE+ePMaVCNu7d+/izp1ToO9weX4OP+WckvomPpXfWK9EhE5FlPpJ2aTz7ydo/THYR4cHSt1jKSJ4axJ3NlF/rvq2wr1CDAFnZ2dYLOe4uLjAXCSrShG5eSC7K6ykN9HbVBUuRURTeScieP3k77vf/Q6+/53v4Nd+9VdwIGI6ACJURxiLTEzC+UqxzkToLtcbNHp/LxZL5D0hUWnPj/yxztMpoPFiPs9rM/F7fHSMu3fu5Ji9cDx/dgaIuT05OcV0eoAEImqtX/ryWxiJOD578gSP33tH53UDLQgdkL81aDNBrU+bAz/B3upMGDdGGQhraKEmmL90/wFIIM5GmKc1Vr3iKItYa6BzNkKQotObhDEigNAgS1S3137/1m/9Fv7Wf/O38Hf/7t/FVmT1n+icGwOfB4syqowO1lk83ougkn4YeW4vg2Z4JQlyEGuet5FeSlLtS8Q13BaT03uxniT8PlCYnAcghmvfDqPbr67h9vhH6ZMvj/+jxCs+BYGCQEGgIFAQKAgUBAoC/6Uj8PmsP3w+YUqUgkBBoCBQECgIFAQKAgWBgkBBoCDw84MAefMDe5IgiSCSRU3uk4OOJIC94LlrTxyQFPGRsr8/dvbo6CgTYDY+FjlkQqIX87K3d+uIkG4QWW62aDcibBTLT7u2IhuhfiMSajQai9SoEUXaxBDBEJQrIsQIDWQW4JhZINLITIxa3+4mdfYiY41gWujaR52sI6lpwjhYNLi2i8plnYUkPs1l29t+HpNU2EH2MXLdLlQK99XsbIBttxVHZSosZV3A4CvOCwoFcFjLtm1FBnYif3vpCCbpRboFkV39tkUn8i7KIVLTwj0AiEGvtlNu3dLIR2NS+6mVJ9m1ittJXHvuiyQbeU92RGAvR1L28kvqO4jbXnnd2o8kyEFu5nvBnnaCPA8GZVUNvBHN5LmgWkOMMlHNstqTXp3IQEuv8+J8Cqg7wWN1si92l8JKNczleelJwjV6bH8ywGNID11JuSyQc4gBpDpap5arGdW565PMc0F1xhDRCzufe0D6GHEs4jeJzvTHQEOXyV7japugzexFCisEjo4OEdSZi0g12elfqDBRuxAJ63VWihUIrNcrmHS3nxaFyWSMo4NDNFWF2WyqubHOQ5vJ2Fo+o7rO76+LszNcPHuGp48f493vfw/nIoP9RPhrr72KZ+ovREAbi9VqjQ8fPsSZiOoo35Hie21J+xpidEqRuFOciuBtRP4vNuv8NPCFiO5eyJjsnooUNvG7Xq6QdG5MbNeKFWIFhgAqDtSPIoPHswME4bK4OMf540foRXLnJIrlfUkirJP2OFQRMQaQQC/M0LdIao1LK59vfesv8Gff+XNcrOdAExURaJUfrbpb6H1BBPlD+bUdiAzwE/Uk4e81f/tv/zf4G7/xN/DWW2+JrL+DBw9MKlP5bsR7ht011JbgdqdSf9fTISG5GwyN7W6LtSR38T0aZG8zjG5eY4wIrn2nct/1WG9VL4ws7gNDXLf4IZfz3TYhmfOQ+xgoV0GgIFAQKAgUBAoCBYGCQEHg5w6B8HNXcSk4I1BeCgIFgYJAQaAgUBAoCBQECgIFgc8PAZL5B/742MVbmpv+nmQgB50JBJIwwWPyyh//bMJwK1Lm7bffxtMnTxRHRIkICntY/J8x/z3bJN12tYIJHJNcfSbVZCsPhgiK8DDRERhyn7damQCkaCIMItJF7ll3rc8K5ItUZotGrtnifBrKnMh5lM85ZZljQleIMc+R1kqxu+3vLsk8D10kc9+xSOa4JLG/bvvs+3tb25C89t/PQ5cjMDDH08ugkS25I06l6UXQ9Z0oOGEq5hjoBIiIYH9s83qxhMm4jci9XqSucTcJuRX5vl6v4Sc75/MF5lcLLGXr8XLh/iAL90UQUjWY3KvqShkpAUhm8Tqgq1d+kiLrtH9qrSdtg2yHWxdp/SCa1E3oBflSVyvIXbfGY4htlc6I9tZj6y0kQU1ZnDOGgGCdRGodkiTiUPjIz2OSIOlubt31+txC6rQ7ASQ9BEnoRTez6EU34VwhDmckxJB1DBQJuxWWi/w0qevrRIRaSML4+anTpmkwmkxgorXT3nkvCOQYvcjNrfYmRmlUs8dJ2Jpl3G42OYYJwKR9t24kcj7IdrVe4kJk6nx+hY3eWxAhnZTbfe/jXAQz5GPyM8aIpm4wnkzR+Ilx1eb3BKWfHoqQ1j7bpgpRfGuHmIix7CbjCUzIXulcLJRPVCwarWN6cACGgM16o3W38FVVNUYj2SuGx97LXjX5KejlpsPk4BjT2SG67RZnIqe3On/wOmVsuyxmbDXOt7Agqd1RJOHs+Shy+O79uxgdTlDNRhCzq/wbEd5n6FctQpsQVHuSXyd/xwkMgKDtFbsaVfjVv/yXce+Ve7h37x5effVVGM8n+t61EdbQ5T1UA5LX4vFt0VQeqrKP2SRV7Ely8HffQlKNBXAOixSfeN+22fdJIgh7gCAJgCCJl13k83P7OLbf9/etdZb9eN9aV6QgUBAoCBQECgIFgYJAQaAg8LOIgP61/7NYVqmpIFAQ+AQEylRBoCBQECgIFAQKAgWBgsAXiMCOG1GG58kBKZ67yWHeRIDFk25NYPljgv/wD/8Q///f+q38tzTPzs4QZJ9EtNjOnh67hYkgESwmxrYigLYiJIOJokB0IoEc0z65riTSx8yKFRLPkTmKRrdv6yw3OpKZDAkiSMih71nqheTN3G5eClBz0JzzuGshKRXdfa4lb3Tk0LffbYJyP87Ouxfr3CW9tgSP1QUUgtQLkHXWqwtIZwh6kUn72NYJYPgyqZhEJPopYDlKHUCBt1zMsRJZt12vMpHn+YE4RP5YW+PfdS02Iu0XIuBMEq5EHm7bDSxJ+2Spqgqnp3fw5bfegp/29phkJp6MrWWoCyorAKDmIsihj1sXebM+rRIks+glW3md7iTVvxePyZ2dBpqSucbq51sK2+b+7oVqLWqeu0kOvmpBTUlMJmoXNABIZnG8XnGhixx0JDXSrZY6M163jLUrQO5ryud5IdwvRcb6FyJIoheOxtm/LAGd8UYEsPteq4nGTkRtFStQX1uRvxbHS/bT+6PXfJBfq6J3Js4AABAASURBVH6QjbFeab8W2lvrk94zrfasbbeqJek91MJxN5s1ehHKTVPDT8weHx3hQGRtFNEbtKd3RXpO/SSucnt8eHyMw5NjuC+uGEkvnd6brYjdKgQk4eGc89UCJovHswkmhweoRUJvVFurOh27aUaomwa0j+r1OjufM69N8baqtxpPcXB0gvFojOXVFS6fPUW/WQGq13ns03s1wiBJBG3GOJFAFKb6vjIeN/jq134Rb331LRzfO8H4YAJ/jPyjDz7E9ukluEnKrrrl3CkGNYIkAUjUi+IcHR+KNN7i/Pw8f8T57/7u78J/69rvBVnk23iTBMk8Jpn75NACBCR+dWzcvm4pSIIcxCbqQgr4Im/0Hu/FuZNw95hk3gPrPLaQASFEkNSQu1Zd3fazqPvcTfK5sQd7O7cW627Li3S35z/nfglXECgIFAQKAgWBgkBBoCBQEPiREAg/kldxKggUBAoCBYGfEgIlbUGgIFAQKAgUBAoCXxQC/qG+RXSIiIXbWUwQWAYdyWtiYbCHSIeQdSRxLOLIxOFv/uZv4p/8k38CPwHciABKSNkOJl9kBxEZSUQlICJDBA5FapnMMFEWTUqFCBM1ve1EnHRth16+ztmLjHJrwfVFkLwe3e6QzHNRcbOIjAoS992ShAxUoVavfPC103m+F0nVidBy6ynr7EtSbrQqi+vZi233Pu5b73Yv+/Hexq3X7jaL1uvISbl75bbOpJoxMbHVihwbdC069V2A7YM6QSsJwjMJr7qOItZGEHjwk78mgysGVCGiqSqMx2NMRMDNRP4dHB7mjxB2jSYvk7BoROAdSu99PdLeHh+f4I033sBv/MbfyO1Y/iSvcTA29tuvxWPcujznodu9OF+XzwJUuWcl+5hqFVwKqGF+qhi7y/5UP9hGrc/UEKuD8+/FONnWJrZ1TVFnwa2FwVEgiHRKtWbbksz57DPEbHVKk2xERe5sPLeXXjrn2Yt9HDfEkGu5ErGZtLqosdukvZkdHEiDTMyvReA2ep+MRIK67q2IVk82dQ3/Td9WxDyskCRhNZvNst/VxSX8fvMvXnjPqirCe3Xv3l34bwlPpjN47vziIhP99+/fx8npKfzEcdT+H4gIfkU6BJ0arTkFEYixRqV9X63WwrtCkN5E9EbjxdUc88t5JknnywUm0ymO7ohwVT1bEbsmhSvVfKwcM8WumlrbktDrjCZhZHE9q+XSK8F4eoCOEY3O3+ndV3Kupx9+gOX5GZJIa/jjn6mV+zcW1MLXLk6vcS8cQyC8bn8nOTw6wPGdY5w8uIv6cIqHjx9h8fZ76Ocb0A72F9lLECoq5wvCLLkaxTX5+zu//dv45//8n+Of/bN/hj/90z+F1xRCUI4Kvkj5unNLSIK8EQ2ghevWN6+dHXlrXjqSen3+JinX52VvQVLbFLKQQ9+/gBFjzDol1JJ6AMTty5jvx7f7e51b618mni9SEPjpIFCyFgQKAgWBgkBBoCBQEPjREQg/umvxLAgUBAoCBYGCQEHgJ4pASVYQKAgUBAoCXygCJEFSOSxq8j30bxMDVpOD3n3Lft79119/Hf/gH/wD/NN/+k/xL//lv8T/47//7/HGm2+KXhE9IYKFHP4bRhImVcSQiOPpEUOA/07odDrJJMbahJdsKD12F6m8ijEMCVKkVQKo1rEsJkTcWkyMxGjShoi7NtuKMDFBZ7KuVzyFgC/SMSW7nF6X7fZiG8fdi8cWkm5y3Xtb+1rppzttb72JPYvnLJ53a53F/UGHHMtRCSJI6JqUZyMirTUpDNkIVa/B9Tu+SXKTg86XNLfarmHasmpE4okkq7XucdMAIs3mlxf5o7k36zXOL87hj7p99vQMV/NF/ijvk5MTmPitRBK6LsencuZbdbh9+PChyLFlJhY9bzuTe85vP5J5HdZb7EMOUWxDDn2SmVyj9rEXuT/YhexLEt5H6Eqqex9XQ5Dy120MLN5LxzXmtnOflIGMPW+M3WqYfclhTgOhhZwv6TyQtApJ+SzIs5COQ0/zjm8hmde/j+34fgLWZGxSLI+vLi8zplud6RgDjo6P4CdxVyJ9PQddRyJLG+3NpYjaJAxiFbFarvD22++gqRvlMLEH+GOJHWMxn4vYH+NQJPKBxPt1KtLVT/r66d+6rjLx7L+Lu2238Ecb37l7F+vNBlVVgyECoYIJ340I5cv5CrEeITFirXEzng42WoOfSG5UG8n8CwNea9BeHR0d41CybVtc6DyBwNHpCcazqert0G636IUhdPYg37UI3avLK0gJf4Q0E3EhArtS7PHBEWrJwckp2G3w7IN3MT9/ItK2R6/6g2IkJrl2kh7UGMKyJ0G1o6bGgfIG5ZvMxmiOZ0izEXrhuHwi8vtqA70ZIGvta4B/gQIMQp5Iek8l+YUQ8Kff+AbOnj3D3/yN38D/83/4H2BclyKrfa5lDNv0ev95jzzeSxJOWa84SQL4XQmQyrgT6Eqys6gLtxbHBIjbF0mQvK3KY9tbSQ5zHt8Wz90eu39b576F1LpVi2v22EIOMd23kETU9wxy0JPMNUAXOfirW+6CQEGgIPDFIFCiFgQKAgWBgkBB4MdEwP/a/zFDFPeCQEGgIFAQKAgUBAoCBYEvGoESvyBQEPjiESCHH+6TQwsQL7v2pAJJkIPsbSsRhiakHjx4gFclR4eHqKXj3uC6MyjEQaDvROq0XSZEFBAWmzmPBbpMp5goIU08iF6Ro+dIZpLCRIXFNtBFMpM1HluPj1wU2WPywzHylOxJZZVYZ9nPOwapuWyIHLeua3itjk26JlcI7PU2tb9b21jfiOiyj3UWkrn2fXySWvpOQKAHBh5J/dxNEGcGRCLEmPM7XgwRvirpmqoSnj22JqGqgNnRgUi6w0yaJRFdtWwsMQSMVI+fFj0+PhEpeQw/keoaXY9JPn90sElLk19bkXkLEWF+GtJPSfrJ7qdPn6IXGZZrUFySeT1RfQtJkAM25NCHLmO7F+eyrceayncvAtRjbXE+EyZRSfsH+KlUYOiTAZQgzzHb9nLqVVMn8Y54n0nZa73OtR9Dl+28TlLzO5Fa4QjbWkhif5HMc2qyimRefx7oxflcN8m8N1Llp29NfDZNlZ+ubkRUbkUEX4joNVHrX3jw2VitVvDTtdPJNK+j3bTwfp6IGO5EsI5Ho5x7s14pdswE8lZ7QgZMJpOMu/epUX8j+8ePH8Nk8Otf+hJGu6e0o0jhECMgLKAaO2HlXyZIIJrJGJ0OF6sGJoLni6XOx0i+ExgzP6HNGDTXYHZ4mCUoznx+Bdc3m87g2skBkxCD8jCvxQT0YjlXv891+1Bv1mtAeUdaV6f9XqxEFocKp6++Dj+h3LVrXDx7isXlGSISBLSsE4LiU3mTRfUzEAqMdrPFejFHiAkHJ4eYnB4izkZIVcTi4gqt4kPEdtK56FKHSNWn7zvQ+ySEKKwrYRjwa7/2a3jrrbcwnU7x1a9+Fb/xX//X8N8D9h55by0kXTpIXgt0kdQrrnXkMMb+0pgcdI6zV+/7niGZ/fdzL2qv7Xe25OBD3rR7P3LQ7cf79naMj+r2Y7e2s+z7bvdCct8tbUGgIFAQKAgUBD5XBEqwgkBBoCDweSCgf/F/HmFKjIJAQaAgUBAoCBQECgIFgYJAQeALQqCE/akg8PIf7JsMsLysLJKZwIgiVdQDxd3YNkmfIELIA/rFIo36fsJQjYgcwOQOgv6rRiIwyEMzCYiKl8dBOuJjF3mjJAnyeXHNFpN+vQgncUeKMdRj0tDjBI0TxDUlSa95gCRCzhkAEJCQbnF9kQExVrDdPnZQvdaRlD7uJKgNGC6CHMYxRoScg5oi8pf8XK+5Lyl1U6JbegbZR/tGRPcDIfUg6qegNUQg1RFBhGM9akTm1SK5gogvIsg4hiAyzvoGY5FwY5GE4/FIdUSYsMvkIgCT95YQOPipVpOmjx8/yRjFGOQT4FotUfMhBNXCa7HeAl3koO9NxImAM7m7F5LXcfb23hfbeqytQWsfEdnW7SXPydCtdd0utsdKCRWiW7Fxc3ku2yqeW8+QQ23uW2xjcZ+Uv3KQboWt+p7b+9rGQg4xPOex8bDsCUST6n4y1uOmriFreGwxbsbCOgFh90xEViIxnYcBCDFkUpkkKpH9Nup1nh0vicz0k8EmV51zNBqj0d57DtqTpGxROd03SWzyFwzoElA3I3QK5lMfK50VS4giVZfwU8lLEc/2bSYjVIrZKaef/K1jjZFIYz9ZHkPAvu5EYNNuYD8/ER00F6Xru1Y2QKwqpQ76/qDkuqk6qFhBeZuDGVhXWC6vcHX2FGm7RlA+WlQjCZjITSJ0OxHlncjfpDMR5BN15qtRxGg6wvhgijiq8eziHJvFAjrY0KHNOal6/N7y96eggAwOmnD//iv45V/+ZfzKr/wKXnvtNXzp9ddxOJshyCYpv32S9h669q26u1sL2fVe3PyQeeWwn+Na3LeQBDnIi8bWAQQQJJQA5NBid5HPj3fq5xrntOyV7t8W6z2+3bpfpCBQECgIFAQKAgWBgsDniEAJVRD43BDwv44/t2AlUEGgIFAQKAgUBAoCBYGCQEGgIFAQ+HlBYP+DfNdL7skBtxZ8jEDAD7kcz2Izki/0NylkCsRiOxnB4r9HayLG/uZWSPsHkAEAdRMxRkB9MoBZpIcFsE8v0m/wTyCZBbr2un0rlexTFhmppTkhSa/+oB9iQdMBIYioYlSf8OU4nYknSS9CyLlJwvWFEGECr1ctJGGCjgw5tnW97AEqD25dw9hxBlENeVb5EmSNm0sxqXh7gcaWawJbATrl7uW6DUAYN6AIMX90bghEDAFSo1LbiAhsqhrUlwndrUg0Sy8irdfaoIskws4vKS5JRO1D13bwU8Due83GxEJS9gEk4Yv02rQID3YSgmqQ9IpnH+Pl/O6Tg18vnDy2Sy+7XuNWRK2JacgkadxLbxuL7fZZPM4Y7Oc9KTFG9rHYxuK+xTV4LDOQSqCO9dZZSOZ1uT9In/fUfewuktmXHNbciuhUF5Xwsp0J9bbd6ny0ikVMRKTq5OandK2n4hgbE8TuR5G+xtc2QXuQRO46nvuu1/V5niQ67Zl1xnFlolPnYHZwkJ843qw2iuybuWaAOn8JghBQX8XA70s/DQzFYghw7lrnw3v89NFjmFRmDGimY6COyB9DrvUF2U/GYzSy9fs3C3wlrWuDYc0tXGtQXCVG0r6AgPMk1QkVUlE5QwQ0brXP1WSK2cmJbIjL86e4evoEUD6aqdZGJ2Gx3azR6xwm2csNQXiNhGnVBPklxDqgaiqtLWEp2265BHTG2QOVFpwcS3llDF9UUUmBXOebb76JX/3VX8XJ8XE+7yRVm6w0r97Q19C3fdw+pxwUz71mO9X+nPLWgKQquKXYdUnCNVmgi5TdTjTc3cyt1CCZJSv0kvOq9U0+P/cynfV7ue2/15W2IFAQKAgUBAoCBYGCQEGgIPDFIPD5Rg2fb7iBJhybAAAQAElEQVQSrSBQECgIFAQKAgWBgkBBoCBQECgI/HwiQPJjhZOfTmeSwOIA+9Z9kzsmddw395GgV4dU3JRFMxpvReJ0Ih27rcgikTQxUcRZLVd52IXBnuhFFrlDjUOICCHkAM7pOYs4GpB7vaZ3N0nYnlRCiK6xIW769t1LntJcUI4oAi/GSh7M+VuRTlvV6dZ2lr0fSdje9Ww2m/ykZi/Cy32TYe6bqIMu21g83uvdWqdpkNytXwBIIUj0CsQQYOLNONi2Mxm23aq2Du63Gq/7Fotug+Zwmp+C7KVbihjsZRcVd9w08Mf1+uN3AwM26y0uL65weXmFtm1RNw1iDJnAW1wt4I99HmSJ+XyR/27rs6fPlLOH63cdUThVVZXrdqEk3eQ1uEMyz9nWYt2+DV6TBLBNAMkhts7FHje3G50NkjBBGWKE/eKuDTGCjkHCl1HrtTnOsW+ttxhnnzfP5bHO3r7v8YuEZF6LfW1r2dvt+yRz7dxNkMx4PnnyRIT5Wa7XH9dc1xU2Oh+Xlxea38JjBpGdl5eZTE3aLz917aey87q3a4zGtaIm+OOkp7OJ8iSs1itAyRginjx5qhwXIn0PMJseADow1ocY4fWbJG5FFG9FpPrp3/FkjEp1eP+8b87jOppRA18mfb/33e/hQjWOJxPcuXcX4+kUK9W92W5UzwiHIpn95LKJ2F4YCiDdSWtbY7lcIIqUtW+IMZ8h55rkp8yJ5WqJjQjxkfJp6dhqLf4I67puMD48wj0/eXtyjLXiPHz3bWx0NpPee9D7qdMZtW3S/tZVjZHWEpsaqdsaDiAk9GJ6N3oPzBdzHIwnqF2fhKrF+VqtI2l/8kdJ9xBectP5MQYjxYoy8hqcx3tOEuRwBrRI3Tphyi/Poe+OhBzsyMHWNVo0le99n2Qe+4WkYrs3yN5mGN28krbjjSL3bsa7cq7r2cfZt9n8U7yQVD2DvMyc5Mumir4gUBAoCBQECgIFgYJAQaAg8DOBQPiZqKIU8akRKIYFgYJAQaAgUBAoCBQECgIFgYLAF4fAi4gCktdkAMmcnBzaPNi9kDc6x8lP+uW5Gz2w64upEH1ijkoqIjYVEImmqjBtxmhCxEykU4xRpGZCK+KmE/lrIsaxocutwoAM4LUQVD+KsLWvJQQRg6otKtbgk0SQQDxSkvTqJwmyAAQkjgtdtu+v80qhOUj2ettZepFSJk43IihbkVQmjR4+fIg//uM/httORCZJkITrwO6y3152qtyQsgXVF4mkViWo1pRrpMZ+0lKTMIbQ2CRYUzeASCtRwegisOjVayJa9JnIHYvUakT4eV9aEdhiblEL77qqMZsd4OTkBIci3oKwM1lskrvS/HQ2zR9D7PnT0xMcHMyglLi6ugLJa4Euk4ityDl1r/VBpNp+/e4P2PWo6zrbWBeV0zh6rhH57LkQIoJ8o/bNY5OhJk8r1UvpQwwIIhgtJhqrGGHbSjXvJYSoHEFxPFdpfhAyuEThp/rtJ59BR+kJat6+MQ72IQRhn+CWpGyG2/Va59a4yki39snT2jSTomsRm5cX57h79y5cfycC1mS62xMRnEF7tl6t0GlPGu+PyF+v1TheiXwdifgdiSQ1WdyL2PeTw/PFFXrZ1U0l0vccH7z/PprRCEeHx5AaANHUI5BRODcwto7Xq6ao9Q5L8HoIpUcvYvjo+BBjEalzkdDvvfMOLs7P8frrr+EXvvqLOLlzKuJ3jWdnZ2h0jvxR4bEyJn1+4wQFdNz1eoOLs3OslitM9f4VwPBZMtl6dHSE6WiMzWqdfWYHU4xGNYyPbSrtweHhIXxdrbbYJuLk7j28+uoDbJZLvP/9H2Auknutc9eJvPU5HCseg+pgALSuTm+MdbtEEvnbphYrEee9zuNM+1iNZ0Cl94jBCEQ1HcNPynd6b3r/qMRJ72PkN1XCBx98gH/1r/4Vvv5H/wnGohdGvea1VFsi6NU+focqHEiPpPwMN8nsR1JeFjW6Sd7SG66kPRLWmnv+VnatR/dzapLPjT0gmWO6/2mEHOzJj7efxr/YFAQKAgWBgkBBoCBQECgIFAR+2gj43+w/7RpK/oJAQeDTIVCsCgIFgYJAQaAgUBAoCBQEvkAETIL8OOHJW0SBA1Ev0kFt5lQ8lAwEy9Cxvk8dzuaX8JOFVxeXuBTJE9oeW5E8nQmXGMTb1KhFPEHxso/0nUlhkTfQFUQCkSZDBrIkiRHRLXNm8djkjcmeVoSQyRzrAM8P/y302DYW9+1v8djEpn2hixzyWG+RCiFEVFWtNoCkuNV+Jx3+6I++jq9//Y/x9ttv5ydsHXMv9gUIMsAxgtYRFMs6UK8ak8oHoJeTBVo3TEZp7cbHdiHbpAxtH4BWRFiYNBgdTuGP7Q0i172GK5F7GxGSGxGOK0kvnI2H+/P5PH/U70a4T6aTTPo2wpxKQFL1BfQiEG27EYlX1RWGyzsy9EiKcKzFxUWRjkkYdLkNWocx7bVvJIVVlePVdZ1bz0UReFAu20AXqcy3JISYbT1v+73IFFR8BtlLouJUIhMduxGZbPF4r9/3g3yss51bj7MwIEgMpnM4PlQXdOV5+bklKQ3y+lyT96L3nuh8eSbHlI3njP1ms8Z8fgXjW4m4JikS/RLUXqkrbNuMi/1WK5GYYnInkxGGXBB5PEbbbrOPbRbLOZ48fYK228JkqnUjkcAxViAC4KAgTORDV9OMMnmrinOsTkS0pakr+JcDWtV39uRxfhJ3Oh7BJO/J3TvwU7J+b+r4ZfLffy/aZLvXCMWPMeR99hPDXv90MoZtliJt/aSu8a3rBmuRwl47SfRa20rzA/EbMREZHCLRrtcgifF0hlA16LUOhgqj8RhXl+e4OHsionyTvxeI44VroF6T3g+W6L2XvwqSr7xH8lXssyfPcPX9t9E+fQYlH/YMCYwBIUaQhJSIIarpkXRODw9m+KrI7wcPHoiobhBkE4LsgMEeuyvZVe89A7RTufHZIZltyaHVQPeub6Od2FZRoEndwzxJ7K9O58rv08Furx1aktkHID56kYOOHNrb/u6Tg95+JEHeiHUWctC5/xOWkq4gUBAoCBQECgIFgYJAQaAg8GMhoP8V/Vj+xbkgUBAoCBQEfiIIlCQFgYJAQaAgUBAoCHzeCJC8Dmky4Hrwks4Ps3luXrEJwjduXdJklTgv0S+iPNRhFTC+e4qDOydoqhpYtwibDprKNnYgqb681UIKcy3O9yLpRd6YLDFpYpI4iWyCriSnG5Ei3wkks3ho373Y1jq3Fusd063FOnLwJYkQApQCAEW0NfDTjCcnd+AnH2ezmYjRBiTRi0S13SB7/6C5QQDCl8um+zROEiuFggIgibjt2g4m0pL0rqUXMSwaCn4KciP6a3wkEq0RuSVirRLhWJsYVP7AgCAiyySeibpK+ijiqxL2jQhE6/xkZZCNcfTH/Zq4uxR5bFJvLfLXf4vXcej6dvldg0VD9NqDXqSc+8ZFaaXrxMt1wiiBNA69p7PY1rksw55BNbrOiCiCLmOVY4qcMzDZCzkOSfhybtv1fpGKIaCqK0St3TXIGPmSPUmEqNiai2qhy/4EYVuSuc6kvfI5tB5p0JEa7QS67JdUm8UksM+IdcbA+0HZWOcnwU0Ea5hx6IWPCd1OhHEQ1lVVKWePtt3YBEqBXmtNEpLYx/NHOV9eXYgIvpJdymToyPsmkjTu9hKg4nTwE7l108BrVAiQ1PqY83j/60ZnMgZsRf4uri4z+btdLzPJWlUBc/X9CwVVU+czPRKRm/9eL4Pen9Q6WqxE2vqjnF0rkHKd/ljoKgRE5UsZmw7OF0JEEqa91qwq0NSVXDr0IqM1gRD1HgJVxwbL+Uqxt0CscXByojUA86szLLV2bDvlh3wpcStxHsUJ3v++RTNuMD09AkQCX4ks31xeoNfZheapGkwgq1wNE1yTxRiTBMn8CxC/+Au/gAf372cC2ImoNC+80402Kf5ebrRD76X+eZpgbm9eyBuNY5L7sdvbMviQ1g39/Sv5cZ3nyOf1jm/9DxOSIPnDzMp8QeDHRKC4FwQKAgWBgkBBoCBQEPjxEQg/fogSoSBQECgIFAQKAgWBLxSBErwgUBAoCBQEfuoI7MmBj7YfLWw/n/V7jkCt7qzyiwk1t3sJdcTJL3wZd9/8kkjTI4zEONUtUCGI9IlgiBD3JmKpEweT4FikXz1M6EW4mLjZt67hWkwKmezZ2ZMBzDJkt59tySGetR67JQmS7maxrWU/n5XKnZRjryeJIOJrNBqL+D2Gnx78pV/6P+Gtt76C09M7qKoae/99CyiH/KBL4fJ8Us0Wr8k6TSGb6UUrgBYtux4JukQetiITtyK9TPwmkZr1wRQTEcApUlxZC88nWTsmFaOONSaqcTqZipiu89Oe0+kEs+k0E19+apOyM3HpJ34z+btYwGRljBGHB4d49dVXEZXL9Xktewzc2s96KOd2u8lPvVqnalV3wmDTZ72fUF2vN3j8+DHOzs6w3W6v50nKRVShSNBOOLv+IS5Aek4ZpHB+z5scHcTYJGWHLvnr1TbGU13IGRRu5PMxoCtIZ1GhDi5TIoaMeq4Lu8vx3PVaZKR7iOU6rGtF0LtenweL19e2W4RAkbNtXnslLD22UPpe+2gJQZH1RnHfsdz6CeK+62BZzK/gmN6vcSZ+o8jUBoDWqkOhe1d+QnQOSa8z1QvDKhPNSfteQUsVSbzOH9NsUnYkojdK2ZlIjSH/jd4o3Wgyln2dSVeVBXY9Oq1lo73aisx1Prh+7ZP3z+ekERkdoHraHkn2IS8K2pMkU6JmQKO6TD6365Ww7dADGZv1fIHVfKm1ym4yw8HRCQ5PDrFt17h49gRznRMFUrCUa4LXJrz7rb5x7PI1kxEmIoDjbIyt6qLyh+iK4D8RjKBcEB6urde899P4QOu3GKfj42NM9L4whja3DUlN00NhnLJ4MGjcc1nJLypRrVTk7VkpXnbLjvyoLXO+oPpJypN5DBD7iyRI7oe5TzK310p1SOr15iaHsddlLcmP+VhfpCBQECgI/EQRKMkKAgWBgkBBoCDwOSGQ/83/OcUqYQoCBYGCQEGgIFAQKAgUBD5nBEq4gkBB4CeDgDi0TGSQHBLuGg/25ID7lo+OrbO8TC8mxNNwSNsMlAjy2DpEvd47wuzVe2jGI2DdY9LXqDpiHEcY1TVM3NjBT7lCZI88QOpV4pi9FtCbxIEu6Uys1SEihoCgcQxB9urHCBMpMs/rzSSdBiSz3nO3BbqS4mZiSHQOyWs76GpFfm03W7SSXgSUSaOoHCThvgmko8OjTM4l5elE4JGqW77GQdSYlpPg+J7PrUkprbHf2WedjImg3FHrkH8AEAhx5ejUX6HDkj1WISEcjPHgrTcwEnEVRPaZoLu8vMKz8zM8lcyXJtZ6VAgIymMCjCDgvtYwfMR0wqhpMBJh3YvkW1xeYjoSQSzC+OT4BL/41a/ib//tv40DEcEU6nUM7wAAEABJREFUtirV6IAMwlW1gSApknOLR48e4dmzZyIaN+idQ8at8lC25+cXMLls+c53vot33nkHFxcX8JPGJp79NHAvPCyO6r0hCeNo8XnwnPtJsd2/La32x3N7XVIsxyHpRrUO2JM3Y+8DdmPn8366JYW3/bUXdtYy3OQYeV44kEMc50tCxKYhRkwmE2GxwXw+z7X7bLi2Svh6zoHWIkGD3gtjka0bkeau1XsgRLFaLkSiao9Fwi8UYyZS9JW79/IZiyGg1j63Im2d1wR0Um5/ZPrBwQEW8vGYMWhZhMl9PzFsXC7Pz3Fx9gyawMHhIcaq8/D4CKd3TkV8TnHfH38sglkGUEiJImnhm80m75HXMJ1OUTcNWp3tjc4KSUzk4/fFdrVGrbyjuobP0FLEdaP+uG6QRNbOlX+zWiHKplP9V1eX8L43VZ3P3kTnbTo7RK267ty7h5G+P1xeXuDxww/Rb1bQGw/Q2ffHV291rn12fZ6RAjqBzzri5O6pSk8ZKz+VrEPo5YJ6/wR5MwsRhGPUXu3P1GDkWajLLODQx+6ixpmBZoL7HxUlzpb5TKm3b9WVvZ3dQ+7bF7euvS1J1Vap/lp2QWI/C3KfHPq4dQ2+KWtIfsyOHHTZ4AUv9t+Lp913W6QgUBAoCBQECgJfNAIlfkGgIFAQ+DwRCJ9nsBKrIFAQKAgUBAoCBYGCQEGgIFAQ+NwQKIG+IAT2P8y/bpXHVIH4s8xX+GlbqeDWAhElbvciNsHTmfjKHb2QFEkRNEXsL8dM6OF20HkuoBdZ0rsrJUFAvqh6HL92F/cevIrD5gBxnjDeiPTYAPATfX2LHi2qGDIJlUkaR1ZtrZ+aVN8xTYgm6UyEQcRtLUKnEeEEKA+GiyGKcBKprLZuGoSqAuQD1UEyr6OSLspXQww4JU0TvkxU+QlHSy/SSwXJh5oHTNpa7GPpTHTKqVIsP3E7FjGW9fILWkvS3KbdZvLMBJrr9tpM/sUQEENUfkDRkckrABsRZ71ar3cjXJ6t5jjvNwh3DzH70ito7p+gG0Wwkq821bmnsxlmIqIPRewF4bHdtNhcrdAtNjBxvRJ51onUUyHYzBd4/MEHOH/6VNi3OJxMcDSdYTaeoIkVokCJMWKimF/96tcw1VxyhQyAhJKu69Fq7fPFEu+9/yF+8Pa7+LYJ3nffxcXlXGYRW9m8/8FDfP8H7+Ds4io/MW0C+Bvf+Abee+89GAtj5SdK4UvEYydCF1oTdRiD8hiXJKav1xkhKYwqBH3tdV6bfXrhbSBJeyiYYjlOUiyNNJXgNZGUOlk1iMadSF+vx/N1rOE9iaGCxw4zGo3Vr7J9r3ghRJASUDoi2FbnyU86U3rjYrkrAteE5tXVFXrlODiYQelEEl9hIhK4aWpsRQS3IlX9CwbnItEjgLsnpzDh6zVVim0BqHcAsNZZqkWSNjpnnc7/5eIKJoK9Bp/pmQjhqD2ca48vLpVXSz08OsGxaukUY7ne6Nw0mElXa10B+mIE6b2l3oPA2dkZVus1/DHhM50Bk8FeQyNSd9SM4V84uFL8yXQqmxHa5QpLEf0j4WJiuN9ssb6aYytiuhNBDJ2TlUhtE7/e71hFnakpTFRvVY/PZqxqTI5P8eobb+Lk9ES87wLPHvqMrHV+19isrnBx/gxPHj8WDhFJNbc6X73wCK5a75O+22qfOyAQSctJ+r5hvEnCV6e967UPJEGt1+L93QtAQHJjg3yRhG71BaYwx16Qst5zpG0kMSCEID1lj9zejAedMcDucm535S6/qK5tLOrqtq1F3evb46QaUnZO0g+SpINqkkL3XudWw4/cJHNtJPMMObQeJMW17PtuixQECgIFgYJAQaAgUBD4HBAoIQoCnzsC4XOPWAIWBAoCBYGCQEGgIFAQKAgUBAoCBYGfYQTI4Yf55NDuSyVvxh+lBUjeEALce4hOEBlwM/p4jyQoNfWaReOUZciQ/0Pml3FALeLy6NX7IhpnWD69wurpFbDqEHvlETnTivwbPt63y4TZnrwjFTlLAKk+bN/DJIXFhE0rkqlzrQyIIi9jiJongsgwhgCAyJf9d+Kx/S3uDzLUnUSkZA/FTCKNOhGMltwXsdRlsgUwmWXibSB5sMuiGER+EvTs/AyPnzzGVuRU27WiqhSZEsV33Z1iU15JZNZmtcFWJK1J7q1KXvmJ3wiEoymmr93D9NV7qO4coh9XWKYtNqrJpJoJYzCoFpGWzQhjEbYTkbmT8RR+OjkKD5NtlE0rwqwT4UgS69Uqix+l9JPAGxF5JiKT9sIr8Zpee/11jEU2QpfHmZh0zfIPcSDyHojU73c+3odck9bhvHdfuQd/vPBSuaJI0l/9y38ZX/7yl+EnVxVSe9Tn/XJskiAHyXuSbAHZCK+8D7vW/RcISXw0DggFAEh1HE8NSaGfEEREklbIRHuyJ/ahi2T2IWWrXL3W3GmPcl2a97jXmj22eN1XIj19RkwYW/xk7pVIWPd9TkyqtjrjJlXdbrUP/mWA/DS0iPSD6QHGzUSEZ48qVAiIoF6dp9P5tu1EZH2vs9eK8BQa8EXtw1j7XYug9RO6Z+fn2tIk3CeYHR6iqmtciYTutIbGdqMGDEFYRblrfVqHSWjXeym7qYhq/0LBVuf16vIS2gCMdK5WOh9zEbkm3etYYa61+bzmtWi/3U86kxRe3bYVabsGjJlkK1J4I1J56/MnGz81br+RyWwR0SoGFAk80tmNdYXVaolnTx8JCxHWOuvjcYOTO3cykd2r6sQAv2fa9TbniCEgilSn4uX3j2rvVYf3JgkvLQKB1L4PAiHr45ByS0AtdJEEKZvsK8UL7/RCrRx188VzL9Umw5ul1/7szchPE8e+ruWj0ivefm4f8eVtymt1jBfbeP7FM0VbECgIFAQKAgWBgkBBoCBQEPi0CHwxdvpv8xcTuEQtCBQECgIFgYJAQaAgUBAoCBQECgI/LwiQO0Jh13wedV+HEncgukEcizqiWEzQmHwRi4ss1kWARyKkXhGJc3IK9kTYpvwx0Gxl5qc8QfSq0/6OJ04OQSGD9CZvAgDrIMIKInx6FdCJvLAkT2iMfBEkRaIFVCLHYgiIIcglZH2I8bovhcgSqEKJcrluhZSa0Iv0qkkKkzOtiKteZNIgCaJZNJ+yyBu+qJElBqIXCbUWkeWPvT07e4azizNstiLFHDoSrplBXh4rR5D0yrFlj8t+g7mZ8WNh9qVXUN87xnYcsa0DWsWei0ybK7ZJ4KWIuSsTcwo1Ellbj0ZgiAgxID8RKkItPy0sP0rXiCQ7OD7C9OAAXqOJyc16A1+9yLqNyDqTuCYmY1QcYec5i8f2yQKiFul49+4dvPnmm3hdZLHJ8KdPn+L999/H2bOnmKieOyLubHP33l08ePUB7t+/j6MjEZMihAdyScArOEkE5SIJcuh7vBfosr1F3educvAhmWO4TvvFMNRfxWqImeep7Ur5TGgIjRDU0Q3SI08PNUEXaZ0FOnopE/s+A67Dsu+vtSdB+cgw2IjQMz6O1AlXbS8qkbGtyFz3o2qCJv3x3Y1I0KYZIUrnGFWsoaOGVkSq98S6um4Ut1dFqkOxnXukvbZPr/eE83vfFBJj4d40DWzjJ3ZDCAhR50eks/e3dwFal2NvtffO48BVFdGKpF4uF1guFthoTSZv/UsD/ijnrcY+oyS1lgr+uPG1znRsKvhcee0m+/0x33MR4k4zEalr8rnVugnCtdRNg6qpEYUHVddaZ85+rYr3k+wHR0eZtH725CFMGlcmh4XRSBglQldCv+3gp9znzy4RYgQnI+gNn+dSkJFuCODcWKtirvsaQ7WQg0ZpZSlr2eCHXoOPzVL2cg+KBgXYiyK+JBZ54y9r3YoiW++VBiCHeXJordvL3mY/dsK9jrxtr/w3RqVXECgIFAQKAgWBgkBBoCBQEPjPEoHwn+Wq/jNcVFlSQaAgUBAoCBQECgIFgYJAQaAg8MUhsCcJbmd4ke72/L7/iXaZZ9CLCAyTEfYRnZGJp+wnYsptF3qkJmJy9wQnr7+aicmqI+JahNZGHmoYImDiRhJEZkSL2J7IgADZKo3CDKSwCK0knUlgkz0mkSg75+pFjkFXFMEYg3ylJwkTT5YYFE1jkiBDpnBcfoIv5jFA3UGiVn3Pqcq8LnPNXqvzmJxqRfT2YusUDlkULMjNkZq6QlUFkVmX2GxWiq1ICmvy1/G0MOn6wU8+bepw2a6waTQ4GqM6PURz9wiYjbBILbZOrnVtRRT3gTCB1opcXF6JrFtuUFci/YT52k9kisgzBgxROQDGgNg0aKYTmAA+PDlCJaKwFV5r2dZNk21M1m1FPDpur7Xkvx0rO2Or6jMGQz8hqAaTjW+88QYePHgAP926Ue6HDx/CfxcYuk6OjzPpe0dEsQn50agRQTlCXVeaBYxjp/U4Jklhwazfv5A3Y9vs9fuW5LUPSdUUssQYEUOAc1qC5mQJt1pEbgnAYp1FJrBA1z6XW+tI7ajwcL3qgsGeUCijMvS99vV6JaK20/oaxKoWodrJhqhEdsodfmK7bjQXK2xMfIrAH48nCKFSzIhKPgDRGhMApNcREWKU/UDUkwEhRDQiRKHLxO9a5CxBYTtG1Jyf5G61r5rOOrdbEcAmcL0m91ciehfzq/zEbdIZ9p5Yf3l5Kd1K0QAvM6mWoAC1avDTv4GEf9nABqGq0PjpW+2nz87ahLLOFGXrudoktdbudjSZYDQa4+j4CJ53Lj+13AkY49Irx8HJKe7cvw+QePLoUSah3ZeJzkoaCvKJ3nTorzZYXy5R6UyFUQ1UBDTn2HBXojC5O+wbkcfErqVawldyAnXIYUy6JfwFfR/S1MdvlbNzy3P0qxXSu4t9mwc3LyRBWkJu9zOkdYNYR9JNln19eVBeCgIFgYJAQaAgUBAoCBQECgIFAYSCQUGgIPAzj0ApsCBQECgIFAQKAgWBgkBB4HNCwCSBxeH27Z6EuB57ciefVrczf3EjkoMiSExVWGzUK2kSoQSL+uJ6kSJQ3T3G7K0v4fiVu2gXa2zO5uCqQ41KRIgMQH0BpNpAQBLUDyAsNQMiI6CxyaKkliEgWGSHTL4kT4OkMiepehFHvVrpgawn6Q72l8khuwLSS8ShylcjxWWMoAg1whVArwCVPInkMnHpj3fuRNyKjspPBSsTTJySxOHBIe7duYupiK87J3cwm0wVHTAx1ytIaz+1a5G7cz/1iy2edktMX70jovw+4myExXYNijxPUflFtkWRXVEE4tGdO5gcHGAi8rBKAcuzS3QrEWLzJTaLFbpNmz8m12uDr0BA0qnfaXW96otNDRPCJuYc02IybSSS+FAk3VjtV77yFdy7dy+Tmq7b4phUHCqeF+S97vsOJycneO21V0V+Kq5q9EdGR9UdZEdS6Qk18OXW4r7jmQy0JG2Ex8bWrWWvc3tb7LsXkvuucvBjsp/c+zu++3s9Sexzud6h7pB1trXYnqRI2lC09r0AABAASURBVAqeJ2m+MZ+tum7w6NFjkf3zTLhW2it/9DIZMfG+q724uMKBzkTTjHE1X+DJ02fYbjvM1WcIilsrXxLRu814j+XXjEYwGeyP7LaNT7FjN8LXhOtyuYT3pBJxPJ1OUcUKzrsRET8ejZXvAL5sN9t9vLNJ4PnVJfwRz/OrKywkuT937SPEOsJ7W4vUPTo8xOHsAFOdsyOdt+OjI4yV208De79P794FtdZzkcaXi4V8G7xy/wFe+9Ib8LlaLOaYyd9Pgh/MZoiy9Xpcjz9y2uS1z7Brb+oGQeuox1McH52gXa2y9J3ecCEiMUAgZYzSqkWl7x1TNhgrbjiYAE0EAr1cSYK/SIIhaAyQEuhSq9c8dut9vS3WWUgbUnbUcC/qQn19z9NR9eDjIj/KhrsZx9YhyWfFKpIg9xIQVB9JT10LOYzJ51sbkIPO/U8j5Gez/zQxfwyb4loQKAgUBAoCBYGCQEGgIFAQ+FwQGP6V/7mEKkEKAgWBgkBB4PNHoEQsCBQECgIFgYJAQeBnDQHy42RBJjBeVCj1X66dPUWIEBys3GTRi+Z7EcF9FP8xa1DfP8bpG6/isJ6gXnSIInGqJEINEVExgmNGEW8iRboA9AphIseBqfhB8SCG1nZBpBBFrFE+Hlcil2KlRATavsWe0LPvXjIZpBgkQQ4CEEH5LCTF1Sij2R31rYvK4/iRAXmdYuHUQxVVt6SXXSu6KUugcvdYiYAzboezQ7z5+hs4OTzKTy+L70UtUtnkaKgiTP4+3c7xFCuEB8d469d/FeHOAdKoQlPXmdSNzgvAxFkmIoPwka5qRqhDDW56rM+ucP7eY7VzjITl8eQAo1hjLXLx8vwC52eSi0uYqHv09CnORACuthvEUYPTV+4Bwq7VGvpIJMlWhC60rlMRzQeHB+oSxoKkTKvcT95X2XUSPw0d5Hf/wX381b/6VzJpXKt+hYQJvCQSrxFxCF0mLC1JGMcYczy3ju89JFWD5jxPMuf2/G2xrULlvXJ7W7zvlrSrDy5iJ0lxbWscB5thr/d6tzfSi4htsyStMYn0T4rp1h+b7BiOFVSj13oonEYibP007vn5OU5OTjMZbLJzvVrj7t17wi3CH/v8ve99H3/8jT/Bt7/zXfzg7Xeyzk/PbtsOlXCbiTRdiwBdb1YQAHnvp7MpprMZFESk8Tw/ZW2i109ej8djkckt/JHgR0fHmE5nMhNpmrS1ind6eqrz1OQnexcmenV2To+PcTCZiNwdi+SdYToZ41LnotGZ8BPbE+U7uzjXWV5hPBnl8z58LPQGdVNjo/Nzdn6Gi8sLpEBMTQ4Lg157uhZW1JnaqG2FnYneC52/C9n7b/w2dQOTywdaZwwR/rvHPifz80usRJSbcGaX8Pidd3Hx6BH0ZgZFSPcMOH92iYsPn2Dx/hNcPnwsfQQPx8C0QdIZFH2u3e6hUwSop0MCcjeiVL7dWjzvsSTpbFjUfe6WOofJpklOwhQgfAZJjXFzWReky20IiAz6ngFZI1+Ob8mD3QtJkMwjz+0lK269kIPNLVXuftSe/Lgd+XFddt69OMauW5qCwBeIQAldECgIFAQKAgWBgkBB4PNDIHx+oUqkgkBBoCBQECgIFAQ+VwRKsIJAQaAgUBD43BEgeU0kkMzxSWYdyTz+NC8kr33Iof9CPzMjmQzxrDsD6SIXZKJVZAyC/DUlzhZdSKgORjj9hTfw2oPXMPWzv+uEWkxvjUpkSZQ5HQx+krYT2dYpRysSqVeAvYRYqb5gXgcyEcEioiVUMCFr4sW+9lFayB3WBZFMFoqU2UuIEVGxLJ4bJCi2yCI750o8DghUm4Y2Ktbeh+pbQoygYuW+iC9/1O2oGWfSralq2B/Q2oRHCgFbsUnzdo15Egl7PMXxmw8wvn+CcDBGK5w2XYtOxFmQvSJjXI/yE73bTYuD6Qy9Wmw7xB5CMWJajdAgouqAaRzlcbtco9/2yu0IQCdy0aTler3BeiOabIfpYrmEibwrEYNzy2IBE7rQFUVSHx4ewR/b22sfpBKmCY5jMXHUq05oPZpQkxBCQCOCsKoqmyPJL2mj7O85k6X7ORvEGGEhmeNat5fkDdTA7W1xbpPIjmnxnMzgdpD+uu95kp7O4hoGm5RtPN8Jb+Q19KpB2LdbEdetRICqhmyvdXZdB+cliVrrs5DM9ZvkNH629ZO+tt0I5xAiJtqzejzB1dUC3xHp66eFa50LE7pz4f39H/wAJkjHsoHibUSu5l+cMHYqfSoy1vHOzs4y8es9I4kjka5BePuXA+w3EaEbhWdV16opaEkpn5uN9nxf22Q61VzEerlCLVLVe+Wz5vqdJ2pd3n/HnEwn8OWns/vU5b3thYcJ7surq3xG66bBaDzKv/jgs12NRqBquFz6HLX5LKkKnYlKxPQEY5HPjfJWsumF5+XFBZ49eYr55Vy1AiO9bybjGWKosBV+W5HgfTfsx8X5Fb7/ne/ju3/yTZy99xCnkwPc+9KraI6mSFXQ9w3o+wF0OWMPEACpm3mv9QJ4nyVJ69BAc5AMNtBlvUXd63swpcZ7UVf33s7tXqR+4a0KYO8XTZKaHZK8aPpaR346u2uHz9Bx/Z/BvJgWBAoCBYHPhkCxLggUBAoCBYGCwOeMgP638zlHLOEKAgWBgkBBoCBQECgIFAR+bARKgIJAQeAnjwD5YurBP/S3/EgVOaTjWnYB/J+wYJpDc0nkpbuVCCoTLyaA+4NGROddnNw5zURl3QbUW6JuCfZEvyMlU257EToSESO9CJueInUIUPGkEjknbSeSJyE/XescvQgzE1SakYcm4IsAdwLaLIuUIANMmJlEI2UD7r6w44mGGElzogKRQgR3RC9kaQnSxSjCraoRNOd+VTWoJZVIrL5LeV3GoyWxFJF2vl3hKm0xvneC4zfuY3L/FJw0IIf8IIAYEESUddsWFQOoOEn9cVTsFmhaZtJ37I/6nR1ionx3j05xMjtCjZg/CjqJ9O3bFpExk9FUYJPRxreTvt1u0Umi4jdVhTpGBCDrViKG/TSryb1DEY0mBTWFTqRdZ5z3e6R+1klv/AfgbJl2e5BAKjOxa/lcG0JApdxRuUnCrcX6fYtbl89rEqFscb5Pkr2bY5HMQ3Jo80AvHjpG0jqSD1aOrdrV70X6Wrwm2wW9OFasIrSIjIUJYfttNhvtc6/6K01RRHEH2zYiPKHriUjO73znO/mjn3th14zHaESeGsvzi0s8evwYfprWWGy0J3JG3TSofAZU23K1gnO4hpFIVts5/m2pmhpKjuFirm8+X+RayABKesXyXqqr94HWqV3CTjxXRdtR769O8z1I9YVJ27VYi5g2+dxqr4PtYgTVVk2Ta416DyDIXhAH7etYBHIlMrqSXa09dgvF2m7WWMyvsJRshdt6tRbZ2wq/pHwRjnNwdIxWOZ89e4KL8yegalzPN+iWPdrLDepNjze/9CW88stfQ3P3KBPAEK6xh5oenfL4+wC10BBihiQpRu7kl5RfARWLj1573dCSbgchh3bv4b3/JNnbQXlIgiSGa59/GH2a19t5XmavY/uyqef0jmXFvnW/SEGgIFAQKAgUBL4IBErMgkBBoCDwRSAQvoigJWZBoCBQECgIFAQKAgWBgkBBoCDwIyNQHH8GECCZSQiS19V8VhJgoC7k7xhqTJCaW/F/wixKgGQ9EqI64oTQV0Q3qYCjMQ7u3cWhCJ5RqsCFCMp1EgEMc0OSBIikEoOjFooAEcGDdBplglcsh+6dUrSOiJ9sBIIkgsgngLpvRFHlnRS2h2N4jJ0tKTsHdBxNEKKb1DchZjE+ncYdlFK2ySIbkjkXRTCFnZAB7lM1KBRcs7habJR9pdE6AjiYoLlzhNmrdzARCRymDVoRw0E1jBQnhoBeoJlc88fuBuUWUpnortSfIOLO+BB3Do5xfHgEf9zwsfpvPHgNr959BTORwsHJZWsC2U9aUmlVgojpSotI2Kw2WC9W6EUSj0TOjWKNCkFEcw+IWDf5a3LTJOV4MhEZ18E4fFSMTy9750jaN+cRLEqV4DbEgKC1hOA2uIocx2OSsqHmA2oRhTFGmNh0a7GNhSRurrTr3uhck0lo12txP9fleuRL3tjunNWknNfx7S+F7iE2Vf3gklQfEDRwPdcSIrxW59r7Gi/nJIOI2i1IohFRqw4uLy/x9ve/j3ffew/2MSkatVZF13RAIvDs/CzPX8hWSuFRIWpfHN8f7Wy/sUjjg4MDuI3y9zpDjKibGrGuVL8rT/Be+KndzWabSWBjagESTC5bKBI7MSGJKGUgouL0IlyD6q5icAnwLwl43rFW6zVWIm437RZBviPVUo8aULYhhOyvYDk3AUxnMxy6VmHgXzroRRqb7N2I8PUvFywXC+SzLVvntI/fl632rGfA4ckdUOu/vLzA2dNHSCKf/XHn0zDBQRzjcHqAV974Eo7eeh3haKr3iwLpvIdeLYSDAjqe10z1dUvrV8/fCEmQg1irt+BubAwoVZBQupAFCHmsl4/dSc4+A24ttw2UQv4EpbwtGn6G2/tl0arS4EYSJIfBp3z9aG0vciP5meO+KE7RFQQKAgWBgkBBoCDwXzQCZfEFgS8MAf+r/AsLXgIXBAoCBYGCQEGgIFAQKAgUBAoCBYGfdQREFeQS9z/wJ5nHn8uLQqWdiI4QtZQg2kUyRBcXkolWEz80aRICOv8vrYk4+cUv4+6Xv5SfSt2eLYD5VkSxJkX8UBFM4rBzPEVWIBM5nYghk0NbkY2eMelE2XttFgZm8rCuG1SxwjCvaCKnKIHWbj+FM08FzUiQr6SYmcRUDsey0q3JnK7v0Ikks2xFkFk6B4mq16SZ4rq+XgjAfbeqpZXPWvZec1cHLNlhqYXFkwO8+ctfwxu/9FV0VcCq2wKy9/o6kbGNiNCkAvy0pRaBrm1BjetKBK3WpWIwDjVev3cfX7r/Gl45vYf7d+7hy6+/kcevSv/K6V0czQ5Ry95YmJy8FLHo9UDR3K5XKyzmc6wWSxHBlgWuzi+wkF3UOhoRin7SNIqEgy6SXpmwU3Vav/GxaAqkKpQ4rklJk40aihQM2pN4PW+SMWgvSA46APZR89zYcS3W3xbrBoFiR8ETsp9jOK9J0tti/Yv8SWa1mywaBe2BtSZ2s5/WGENArfVXIjxdN3Q5j8V7ThIZI52Dq6srWFoRpCR3JG2Fq/kV3n//fTx+/BiV9jbEADiRbNyn8hrjXufl0eNH+JM//RNAJlVdwWSpYyYh7493ns1med2tyFS/90wwO4b9TaAnxfD6TdL6iWHXeXx8DM/5DGy3bfYPMWYyNzY1ovL47CWtdyyyltCl90FQfd5Hk8XnFxe4WszhnNODGRAIE79N08DS6ZyvdZZ8djqRzqO6wUSxghwoQrYV6bv0vDDqZZtSh0pnv1F+r43CGZJeNbSSnkQ1neDo3j00kxFWwnDx9AmqTYc03yD0RDM7AO+cAKOINvRQh1MQAAAQAElEQVTotXb/ooS68JkPoULSUoxV3k/1M+7Di86xFTfi9VtIXitJgqTGzC150wI3fZLwZf+9ePwiIQdbyD/fGpMESXzy5dUAXotzDLb2+agMM5/0StrnkyzKXEGgIFAQKAgUBAoCBYGCQEHgx0Xgi/UPX2z4Er0gUBAoCBQECgIFgYJAQaAgUBAoCPxsIXBDDDxfVxC5QlKkh+gWESy2szxvBVBfL9LjBVcvPkJ3JlnEx0CuoBT0hGSIw4FwMmEkgkbsBVIdgQfHCPeOMZpOMe4i4lWL1AJRpE1AgLhSVAoYRSCFEAHXLoHWgUh0AFrnUBtFctZ1I5OAJOKqF2HamyDTOk1s7QmgfT1Jfi7abSvCdbveopO9CeAk/6A8JlkUGgqaRWVAFBPaboPVdoVVu8ZWJNZGRW9y22EjYmuj+T4AWy1gIyZqji0eLs5xFVqcfuU13P+ltzB77Q76sVY3ji4DEPncIOJwMsXl5QVM3pnM6kU8xxgySa4iAPVh4m67FQwRTx49weWzc6RNi3a5gZ/+ndYjkWNAFSLGIudOT05wIgLw7p078N+L9bpIZtLy+NhzJ6irBoIKo2aEk5Nj3PHHc4t8M7HpJz8//PBDWKqqUt6AXsbGNGk/Sco3ZTFuexuS2Ra7K7h29bOfWnofbRMjKpGixtl7kBTbOV2nzK5vx7VE2Qf5kryes99H7R3HYlv72abVubATSaWjujpH2vdWZyBpLY6RlF8TeT3uO59b68iQ9bZzPJ8xt67XrcnauUhOE62TyRgkcX72DD/43vfx7rvvaq8TGIgoHN0KNUDaXrmTJIpkrkeN9n+DP/jDP8B3v/c9LNdLjKdjnJ6eoNHcSqT9VusYjUd5P+0DEPuajO8P3n4bJo1t7ye3l8vlMNZ5iDHAH/8clMvk73y1hN55mMymcF1+0jgI3yicN8r15PETeH0TvU+b0VipCPvNDg4w2C+1xnNsl2s08mv9cdPzpc7kBhu1q8ur/AsF29U6f29oKp17rZmC3+vv9N7pdM5XmxW2vc6x3mX5/RQAE8CvvfkmjnUel8sFHr4tDM/mwOUS/h4TZqrnaCrDAOiGLgqLwIi+S3pbGe+gOqNmdO9s1AP8hk7u0S9ZvPUW8nkdSRgTKPaNqCe97ZNeLNAV45BrP5YqnxmZuJvl9lxW6MW6pDNgUXHWQOFzux9roFh+3YvrHIT04tz3HME8dv/lQtqOiqmd2BWYdu3LvcpMQaAgUBAoCBQECgIFgYJAQeBnAwH/C/hno5JSxQsRKMqCQEGgIFAQKAgUBAoCBYGCQEHg80Pgk354rx/xfywRORAA5NDa4EV21n9cTByImhCJovu5aZIIOzERkSBbka5BbR0DQiQwCjh58wHuv/kGjmeHSIsNuOoQ+4gqVIghKoaIHPkhAVHEStXU8pUOAAMRQoCMABKdyBOTcL3IVDEaYP7SvOaMSy9iQ2E0lfKMnAD1AoNegb7tocmcx7miiKocOxKoAlARi3aJy80Ci26FeVrjvJ1jFTvMNT5fXeF8eYmrzRJPr87Uyq5fA5OIB199A6dv3Mf07hHirBEBHoA6qOaUP7rX69is1/BH4pqsdL2uwU9tmvDzuk3aQZf7JvkoPBYixfxRugfjKf7SW78A/w3gTJgLMxNuT0XeffD++1ivV3CO8WSMExGJh8dHODg8Uu4GmkCsYv7bs++89w4ePvwQVyIxFyINXYfraUU4ujaSGaOg1vEg5GxDEgyEdRaSgObIAErcF/xqCJK5Vee69VxSzSYxLSQ1PYjjuQa3e6Fiuk/e2OzHrscx3JLDPHRF4WUhdRaV0DZaDEhqzwOMNUn147VAl+P0qk0uGslDHetakf1JBzNGk8K9jk6fY2w2a1xcnGucMmn+9a9/He+8804maCmMQMC+rYlnxVhtN/AvKSRF73WGW5Ggblfas++//QM8E4EcVftKcfteOfQeMLFbiTSnzr/jmEA18fz9738fv/u7v4tvfetbcP/Ro0dYah/9vjCG3scQYv6FgrXOm3P6Y5odZ2WCVvGa0Qib9QaXIm5Xm41I5xGg9wBjwHg2weRgBsdZLBbw348eNw1ODg7zR47XWty0GaFVrefPnuk9tUVSzZVyBhLJa95usRLp3Iv0DYGwgAlUDp/P2dEhDo6PRUjPEBQ7aJ1TxZ/ODrC4muOd73wHzz78ECbfaxHi6gCKS+1LABwK1H4FRlUjjYle6OKwd5CWktyS2F8kVUvIgt28QuLmurH1/j8/d2N1u0cOPiRBUlMWNR+5Hc8qcpgfxglJ5yEpkUXVy0Q4yYSk4mlt0nz0lvlHVT90TDoen7Mbcj6nKoOCQEGgIFAQKAgUBAoCBYGCwM8UAi/+F/HPVImlmILAf7EIlIUXBAoCBYGCQEGgIFAQKAj8JBFInzLZjkH4YQTAzkwU2PNxb/gWghChInIBvghEtVFa/93RbZUwun+Kk9fu4/joGE0fMO0rTCQVa6SqRhv0Xzr5V2oDhz5FGokvQmRAiAGkCDjZ9CJ9XJPrFm+CIB1J+MtLtx67i/Jx1zrPuw8CDERQLjmDkUgB6ENCxx4btNiGHgevnODoS/cwfXCC8f1jjF45QnPvEAevnuLo1TsYn85w57W7OH3tHk4e3MGx5PTVe6hnI2xTK7KvU+1AEqk6P7tQ3+uI8NPDa5FjQYUkkdiBrkX6dgvXY4JblJBmKb5LZHXUugFx0xGH4xnuHZ2iZgUIB+TpIKKvzqSk/dbbNRYmjEXOzXdtCsRoMsmk3vToABDRve63+enmdbsRUbfC2ZnI7MvLTPqFXFMASVC5fRtDt5Y9zi5h0NtKookkJeUVTAbuJKolg10BAlBc6Aph0MkN1nlsIW1kFaW+Ec+FGEH5kYQvnwXAfQqvDr2ISOhyXe67HaTXGc6ZRLgNLUmQzOPbtpAlSeR8akkCuh3HdtabGH348GEm0r/9nW/h6bOn2AhLn/nbtt5Piwlcf8TyVmRw5xoVM8SoTIBJ3Q8++BAfmPDUXLJW8wuRuv5I6e+IDP32t7+Nb37zm9ekrz9m2k//mvz1U8ePHj3Mewddcs3nL+kNMh6PUCmP1Aj+YkC7bbGYL7BYrVRziyQH1hXq8RjVZKT3A7EV2QotxL+kUYcKo9igYcR2scSzx08wv7yAP1rc5LDXY0TbtkMn8RlIeWOoOhI8Z+LdH2t9rO8BE53FRqRv3dSoJNB+rlVTiDVG4yn8/lhtliKiR6COyOLiCu3FHNpcUMG0FfDlHEx5VcMear1Dtr0FwNz1C9UnAIK0hF3r/iCew0cuklmza3J//0Iyx/DYtbi9LSoVe7mtv+l7dj9yX9Vn3AYdtXjyJoe1t/O4b7H+0wjJazPypn+t/Hw6JUpBoCBQECgIFAQKAgWBgkBB4HNFIHyu0UqwgkBBoCBQEPicEChhCgIFgYJAQaAgUBD4iSEg/uCzkAEyvy7tZX62ESWBZK7AIo9dg2FOCt2EvmRkHam+x12Cn3Dc1EQ6HGNy7wSn9+7iaHKAZt2jXvUILUW6BhGu8okV8t/zlL/YHJhki+rHoDm1vZgfU3h9JkiYs0J5BgHctRa6SIIcxGszaZdyxVBcgoqZZJeJOX80rWL742gX3RpX2yWqgxHuvHkffpr34LU7OFG/vjPD6O4BjkT63n3jAY5eOcX9N1/DvdfvwwTw5OQAnYjjbdpivpyj77Yiaol+vcZaZFvolRcaS5pmhEARuyKAxTmrv5vT2igyzARaJ0KsF6HVq+5Y15hOZ5iKoEttj4gA+0GXPb3G1XqJD0VIvv3uO7B8/50fwE+Wun3/4Yd4cvYUZyLtJrMpTu/ewcHxEapRnbFYbzbwE8TPnj1DEgGplIr8/O0cgyBPi+eFx7aiXqh1QaIlSK+e1uc1WmKs4FZa0HoTwlpniFEqSpCvfTzvlxWk5oYO4L58KH+SCOpDF0mQVM6UCdBWhLv997FIyko1q7BeeHvOCre2sXis6RzDrcdUfOcIMQAKke3UVSTZ9Zk0Nwn73e9+F++9/564+B627USc2tbxfb56BRRPD18mSj3v1jZJtSUFJykC+Rm+973v4dGjR3jy5En+W8J+utfE77e+NRC/JoCd7+nTpwiqjySWInFdx/sfvI/z8zO0OncKqTKHE++P+65FrHabVmeyB5PI3c0WV1dzbEXWVk2DejKG3nygzhmrSmsBXH+t8URnrlJAf/z4drHC6nKO5WIOP7nMAFQijrfGXOs0ye31ZuxixHgyRd00qKoao9EIM53hw4MDNBonHSB/5LSfQvZTyu4Hkczj6SEq5RwdTXCo95sOOy7OzjB//Az9tkeQn7YDCMx16i2S1+RD6ZqTFQY7+QXaq6ElqY5FjdZDEiQ1uC0a3rpJz91SfKRLEt4HvODapX9uhvzkeLeNSebY5It9SO7qx2e6yE/2S9rHzxSwGBcEnkOgDAoCBYGCQEGgIFAQKAh8/giEzz9kiVgQKAgUBAoCBYGCwI+FQHEuCBQECgIFgZ86Av5h/l4+WgzJ51Qvs7PR3tQeexnsRbD0shApYwJm0In6yCRiD3FNSCKAuxoYnR6KUH1N5ONdrJ5cYvPkCt1yI6IpoQMRYsT+MqlSxwqVSJ7IoFnlETGhyNmEIr8CI0hXM8xBkyQRsr1a2Uil+H2WJGJI09nHJNW277DtWyw2IrX8NGy/wbxdY5lajI6n4KjChh22Ylqr2QgrE7sih5ftSjpV3ESs7W+fdoOr9QKPRbJu/YSnSGWvwU9emnibjiYIAiNtOtQIOD44wqgZwyRYEikZU4A/0tl9r9v6rUjZGALW6w1CjJhMJqhFnPkjmjv5gAH+SOBnIv3+/Jt/gd/5vd/Db//u7+AP/vc/xJ9988/xzW9/C9/+7nfwZ3/+5/j93/8D/Nvf/m38u3/37zKxGGLEsQjgo8NDmORrReA9efIUc5GCxtFknInKJMwFmG+JsWZuqdwk4em9YHcltcbXLWTDsPexfco+MoHnovaYWiMZNIbIyw7Z10EBkARAUPM5HtwnoDZqDRbjTFJxHTvBJKBrh66qqrC3gXwcNq8JyPa2HcYESWmHOD7OHhmXaxspHMv1ukbLYrHIf/NXjiJXO/hvA2+2m1xDq3Mw+HeeBrRO1xO05k4JVtrX1WqjOjTNYNjx9OwZ/sPv/z7+8D/9J/z7//Af8Kd/+qcwueuPbfaeuBZyqNFrJIe+c5q8/+73v6fzss75m1EDk66r5UqLhUjSgM1ynfe40/mpmwbNeISRyN+x/+6vSFc/eevz1tQjHB8eo1GtJlxX8wUunz7D4vxC78mAe3fv4c69uzg8OUalPGuteav3U8wxx/AvLDBW8EeQHx2f4ECkr8+Z6/cvNnQ6b+12i5UI5fPz81xTjDUOlPPkziu49+A11CKAF2mFNrQiejs89tPRc70XNgn+ZYqktffC1DEJIkggFL0v0JzF+42PXbyluekP5+DWlLokFWbAGCD2V8vKdQAAEABJREFUZ40kfJE3LTn0XUNSHZ5/kZB7uxfNPq8jCZLXyhfVeD35kY5tb8vt6b3+tm7fJ2/y7XWlLQgUBAoCnwqBYlQQKAgUBAoCBYEvCIHwBcUtYQsCBYGCQEGgIFAQKAgUBH4EBIpLQaAg8LOFgH/g/6KKyI//sP+ltgpga//ni2LjTK700u3FfqSILE1kAqQigqQX8eqnd9PJBNWX7uHwlbs4Hh3gIDUYdRUiK4QY0ctvI1LIpFkSmbTdrEVaAUG54IsEsgQ1EvlQJBNjhC/NIjIiBo8JihLC7nJtlrYTwSgdqwhWAS17XG2WWKNFczTD67/wZfzSX/5lXC2XePzsKc4vLgZCre1yLeZ1XN9ytcRCshLx5Y9ZNukbYhRRBZGyCbPZASazGShdUD0Hs0NMqhHGXUCYbzF/cpbXnGJAJzKuEzG3uVxgs1giMqA2cak2aBVPHj7Cpepw/SbWtsKpV+1dJN754EP80Te+ge+/+w5YB8yOledghkpEXIgRoHCQjDSeiNTbrFb43//gD/FtkcIXz85gwnktEvOPv/5HePzoYSYxTVKORiOEoOzyJaB+hJ9arqsalSVWiFmi5oLSEL6Sm52EGDBIBAMFXRLZmdD3vSRBx0I6gPrC7rJdr71PHtM+BNTCVw7uziAJBFVjiBEh3ggp/U5sadwsQbbRdiEiqnYyaNq2AddzmndMTQy1yQeK5bHrXq/X+clXE++VztBYpGlVCxP52a7SvlWKvZJdkpPjks6jgW7xvvA5dz0AEe2nliEiyrduRMgqppM3TYMcX3rndqwoe+cYjRqRuw3qukISkKSw0rk4OzvDk6dP4TOaZdtipJjL+RJXl1fw07ZJRcgUh0fHODg4hHObYN6stzjS+EhntQkVNiKOnz16jLPHT9DqfM4vLnH25Fn++OiL+SVW2zXWIrl9DsdHh0iqTQvCaDrD4fEpporVKlHS3luftM6t6vGTx/5FAz/JPptMcf/uK7hzeIKJf0mCEXUzwemDB9iEDmuRv/GgBkdBBPAH2LzzEOlKhHBHdIqtHowN9B4iAGME51M/7eT6+xNhWG8Jsd8Lt5ZOZ9Pivv1zqzw5R/YESOY8SXoLdJEEdVZ8RO0nlfZFZ1w27v8wIfnDTK7j7XPuHUjmuf34k1r7Wj7JpswVBAoCBYGCQEHgR0Gg+BQECgIFgS8SgfBFBi+xCwIFgYJAQaAgUBAoCBQECgIFgU+NQDH8GUXAP/i3fPbydkSGmA1KdjwIxIQgX5m7EAkBQlxEViX9Dy3J2ISIWEaYxU1NQH08wcmbr+LBg9dQicRJVxvEdY8RonwDKBLJRAoBVCJU1Chd0hxh8iuKdCM1K7Gdx5UISTIAIEgiqE/oMvkiIQkTQ1S8KDKNIoh6kWardo0rkbhf+aWv4iu/9DW8/pU3cfrqKxiJCJ6dHiOIXGtFGK9Empq02m62uQaGiN4xGxFTshmL6I2qISDi7tEpTiYHeW3cdBB/BWw7rC7mePiD9/Dwe+/i/O0PcPGuSN2nZ6hYwfX6aUgtFCors1QxASPVeiBSjKSIqh6tiNGn58/yE77/5t/8G/z2b/8Ovvmtb+Li6jLPe43Gg4Kil61Jq171e8/9xKWfGG1U52a9kd+38O9/7/fwO7/9b/H7//E/4snjx8rdD+tTPuiK2ova5GY11EhS+IZcr3PdFgYlFa4A4YvctdKT6ls0kW6JuiKcTc8R2ib0IiYd0zbROZWfJKyDLpIwVqRygeL8OkGW4HnX6taBSOZ15DGguL3V6lFeQy7nI7WWEGE79y1ROUOMIGUnj16EoJLIP+U4UuW+Me0VpNeGUevu1bdObggaU4Z+YnejM7NtO9WakLQ+veY4CQQZ0Iq4tG/vOb1ZQoi59kzeti067V/vGhQvhDD4KqeGec6t94gktrLfbDb4c5H7ZyKCXU8v28urK6y3W4QYUY/G+RcT/FTuJttvQX3NdM6OJjOdW+Sn8pcXIouvlhjFBo2kirXI5hGC9mW5XmGxXObzmH+xQ7n9iwmHJycYi/ylzpjJ4KCz0/aQ7QquwR9V7X2dHRzkX5AYieiuZBNizLVtREBfXi50nucil1tMDg9Qz0bgrMK26vH47DHe/9b3sXq6ADbQt5WkGnp4ja2IaLfG1ftlyHph2u/2xTgNwqHRmncdm++7z7XGby8koVAZ8/2ekIT3hNrvXlG8t6Ti7wXDtY9h/5t+0qRFzUvu5221XgWw7kXmpPK+aGKnIz95fmdWmoJAQaAgUBAoCBQECgI/CgLFpyDwhSMQvvAMJUFBoCBQECgIFAQKAgWBgkBBoCBQEPg5QeBlRIHLf9GcdRbP35Y9bUBxFRQB8fycZnUnkSlJBENyPwGkOgBMivi10jiIJEliNdOswfTNBzi+/wpMfmK+QTPfYtpFBIhkkV0vT3QJUX6O2WqcFM9kSwyykmgIkiLLKmTSU31xMHBmi/teT5A+hiC7iOxfRSAQFlYBoYlIaifHB5gcH8JP1l6KFHa/EkFVizCr6xE2IvLWIqh6BPQirNCMRBQfoVNsE17dtsf82QXmD8+weSYC6+E55u8/FdH7EM/eeYjLD59ic3aFoPWORHjHxRaLh89AkcNU1UlxJkcHCtvAOFPrr7X4kci00XiknMQmdViIjH70+BEefvghHn4gIvnsXCRqh1rEXOW6xHwli/bKbS8iOGls9ipJZ2JRKGMlAs9x3n33HXzw8AOsN2t0srMNdJnksl+WJIVqhOrx/F6sDao7hAFbMABkFrtkUU63vWLn+EgqZRDI1HpLElknrhIQvoERjkkGkERQDvKmxe5yHSRB7SfJrO0Vx/YWUitVfk9cjz2Q2Nd1kVSOIY86uqlZqEqJfG0HqVy7seu1jmwgi6SCe4ksQQ655KL1Aa1I3161gEHmzLoEIuu0RrifoMvzOlOy7RW7z20CSeSatTYov8W5THS6lqREvey9T26hK4aAqDOwEQn8/vvv49GjR/AvL/S21Xyt81yNRkBUPo2buoFlXKkNFbjp0M1X6BeWNaDzLi38ywmOuWm32Gq9nWoa5Y+NnmAynWLsjyYfNagUr1KrwuW6xXK9zgStzzZUF3VGo86z7erRCB5vhNPVfIHlap0JbK0cpDEhJpMpKsebRPCoQjWr8fgdndX3noAXa7AT8l6bvjn5Sf5OtekW1pSkj4htLdbvW/eTkPikWzba6yBs5QXj3Yo475XIngyU85Bvvw/aOukA0nO4ddnj1vBW1/t5a7jr3vh/dN5jy87wUzfkTcxP7VQMCwIFgYJAQaAgUBAoCBQECgIvReAnM+H/IfxkMpUsBYGCQEGgIFAQKAgUBAoCBYGCQEHgZxiBTAyIa8jtZ6zzRT4vpQw0QQaQ6uzyiI9B0jhJZerEpEkt8kQqdCJqunFAffcQh6+9gsPTE4wRUV9uMd1APRFTlIdrF7kFkWHQ2ISXCRd1RZ0RjpVjq2NiRpqdk7Ty0St8JZE0no8xIIioIWUZdvVqHOsKJrIeP3uCpQjQVkTzcrvG2dUFmukUEGFVNSMRXFPlDYpRAwxArBCktyBUWIg0m59fYfH0EufvP8byg2fYPL7A6sOzTAIvRQq3FwuMWuIwjHAUxjhMFfqLJXr5UjVXTYORcjYi6cRcIW1bdKsN/LdXQx2xVW2XqwXO5xcwCViF6Ieqga6H/WuNK9emWEk6xwAMJJBxVAONtyLxjE+ltVcmw5knsrnJraQNtJjMsljnNus8J3OPLdZ5M0KMgkVCAnBAgqRiKj8oD6iElMU+SXVYsLO5jiVLE8FR+BLDV9C68lhrYxYC8iPVAgghZHE81+r4wJDbY4ttyEGXdK5IIl9aD9TP84pjXS+d67F47DnA9um6ftJj5PXZzhJ0nqBL7tnOeSE7+5POrUm3aqwHrCPIG7HOsXrtH0NApfMXM7ZUzF5b3Q3I6VzbjpRe6zEh6XVH2ddNI+J0gidPnuDtd97B06dPQdVWjUZgXYOySQz5DE1FsJr8jSnorG2xOLvA4tk5NlcLpI1O3KbF4uoKi8UCq+0GXQDiuMH06BDHeu9OZzPlmooEnqjWOhO4WxG6bdcpvqWHvw80yj1WrlrvmT4wk8Or7RZrEambvWjcad0CBCGK7FWdx0fHGE0n4LRGdTrB4YNT+GPLr97+EO3TKwS9n6IS6FZhwoISbwCY9wY+fhbsLvWNk2WnwbXNbu5anztSqqXEt0Nn0SAph++kvluSIOnRJ8jz8zmWXlzPbdkH+KHh9oZq9/7qvvQmh/wkc60kX2pbJgoCBYGCQEGgIFAQKAgUBAoCP0sI6L8iP0vllFr2CJS2IFAQKAgUBAoCBYGCQEGgIFAQ+PwQ8A/6HY18wQ/vb6n2dra1kLcmpcjzmb3QQDf5/LxUz92eJf26VxP+gl6xu8Rl5F4SQTX0qTGR/7MmoqoXidmHhFQRd958Da//wls4nR2jXvQYSWpZkrKvIioRX61I0KRAe1IuidwUswOzNooCiFAGFVX5TIj1am1vURjYLohwIqm+75SrTbLrRVIlE04JmF/OMRfRtVlvYPINsqpFWvnvl25k18vdT0+eiPSq6wZ11SAy4kqkr9tnD5/g8sk5RiniqJ6iEVM26iLGfYWZCN87k0PMYoNaRFtoE0IHjFhhJLvt2QJctWhChdZPXAahpbq2qzXm5xf5KV//veHlZoUPnzzC2x+8i8vlXATbFp3Is1aErlvBpHGnygnD4rUlYR5DlA7oujZLFK69Wa9AVCIE66ZBCBG+5Cl4UxZSo1vi+U5YuE16yZLnAxiCYqhl0IxvwjEH8VwESeTL7U5I6VRHjqVJtyb7o8g/DfMdFJuk4gU4j17gi/LzXAyVYodcs8+A5yyuNf89adVMKo+Unnd8xyGlk5CEx45FUvvfwXj28lNQWO/zQgbUwoskfJFqVbBjXhOwUTVaLdyD6rZ/p/3xR0E7HkmEHdYAQRJdlyQ9gkhPMqD3GYfmJNCVNPaZdBu1d64B2U97rTZp472mNu9vJw8orWKqBpO/77yn86KzPZmMlcfzCePROP9d4CSb1WKlc3aps3wB/43f87NzXF1cYK3z53P38NFjnbUO1ajB6Sv38Nqbb+DegweYzA4wrGU4L8Z7u9ngSrnW6zUanavjYxG4ypX3U7V2qrUVrlfLJS4uLzOxTO3j4eERRrLTUrGS73K1Qi/bV+7dw5HI5no2QjhoUB2O4SfVH7//Ia70fuM2odabM6PlMxMDMhnMDEN+IfQlpV6Fi7G5EeusNIa3xY77sfuWXli5DdrXECNiiHZFr6L17URZAoLOItQbBM9dWj5uy36S5L6reOm6/7GOzEgqBj9mZy/Xax/3cyv89q12KPvYhqTVRQoCBYGCQEGgIFAQKAgUBAoCP1cIhJ+rakuxBYH/MhAoqywIFAQKAgWBgkBBoCBQEPgCESA//sN8kohx+O+RicBPFAwXOcQhmQmGQXvzSlID0QhiOrQxgYEAABAASURBVEwiiPPQmCIaJR6IdRAtgaBkFjVwBQGaF/kiY1BEj8uKmmRD4JVDhDuHGE1nmGGE0UYEiohPKkeQg0Y5PkTwjOoGFSMgQhiySbKBiV+IrOs7WfdwwijimFGVaL6XPoqocV5RPnDcilSbsgTVXYmQnVQjTEKNsw+fwE/wHjRT3L/zisIRfjo4qW4/pWgCzH9H1cRPwwgsN5g/eoa3v/FNdBdLHLDBNDSo5VlJVB76TQs/xdtvVWPbo1P9rfIm+ZMVDkQWd+crrB5eoH+2RLMBqp4qN+U1UVhVkbi8PENCjziukOqIbUjYJq+9lZ3M9Wqyc+v4IgJNsvUih6m0FHGV8coRenTyCzEiMGh3JCnIG+pLtFaSIAcxCZfg+AneRmq+F7YgwBBAEp43+WcS0m2vfCQ1FxB2NiTVj5kUNIFpfRJBZXvoClG2Eiq+99BjqO+x7dabjQgsZAKz1fp6+fbCMYZK3rpVBBkQq4hKJC2UD8pdVTVqnR0yZH+3MQrDvJgIcBDrLZ3OluP2WoNrM7Hrjz42odlutzCJ67lWOPuXBWyjLZK+x9ZPzMo/6dxBe1VXwkfoeB9kAEKXaqY6VG0qWbNQzVpDjPmjklvlTbbMRszkYivCNMmvqqo87tVXJED45DlqJElqOu1Nq/yWXtFbYWUS2H8TeDmfYyJSdixMxOhiI+L37OlTEb0rka4rLEXKJsWcHh/Cf/+6U1mrvsXhvVOcvnofJ/fvYSZCt5lMkYynsAuhkv8W50/PsBChOxXJfHJ4gIPpGJX2M6mWSmtt1xvML69weXGJpfIeHR4ik8OqZyvC9/LsGfyk8WQ8xsnJCcazqd7qLZ4+foKgmqrxCGud+bPNAqODMc4vznD5wUPwbIFK3zfYR50N4SXsvLWd1g0B4r2BLp+hXtgaEzLAZ9+7A3/b8DrA/GU9SegbxCDQpbNmf/UUkmCICPLptNdQMiIA8paZtrlXT2Ppofx7P5LYX9a5FsjgljpPhxBADra2yaLASbY2cP37PXYfMlUanQvllR8phQytg3BzGW6zncDw32TvtWiLY7oWmX/sfpn+Y4YfVxRNQaAgUBAoCBQECgIFgYJAQeALQSB8IVFL0IJAQaAgUBD4EREobgWBgkBBoCBQECgIfBEIkMMP+V8YO//kX9SC2k+wunb96A/6PbZcG3yKDknxC0qYSYqhFfcgnfWDII/86nnRD2JH0zjg8MFdvPqlL+HO0Sm2IlHTfJOf6IsiaSAyJIj0gi+TXiZCJL1IpSSiy5IJORFkfkLSZknzJjaUDlBdIQY1FAeiOgIhZNC1WxE1XeZ4xCkBImfHVQOsRTh98Cj/jdHop3S3PSasMRbhY5v15Rzt1QpNCoibHuuzK6wen2PcB0xRZb2f7KV8CaKSX4wRpGpQ/UmEUXIrnHrVRpFITajRyL+/XOH83Yd4/9vfx/LiClSlJkqbyQgWk39NU8OEjolf1gGhCoi1qGatMSFhK8J3K+KrVw4qQlDezHoaE0kv3HqTYLnfo/VH9YrINHZ0YG1Nkq8xVHqQiiJRR/fQZwgIMSJG5VVfE8psVCWKu/dze1sc09K/ID5JOA50kczxcX1RU0QIES4xE7+q03E6rUVdAIMNdPXSdVpnwm5Gex5cp+aQ7VS/Ylk3xEqZPHMs+1oyBq5TsZLOmUoCGewuOHdxpTQJ7Kdk3frvLw8zMtvlM3GcFINUfRA+qqvdbjJR3OnMSqWbyLl9NoyfbCGxzgSjVYERQTW7n1RXrtEDeYcY9Aq5KIf8CMASVIPtZgcH+MVf/Cr+q1/7NcxE3DaK0+ucLBcLrJcrBIFqe8g36nyNZhM0InGDztXkYIY7D17BvQf3EUXUVs0IUeRxq1ov5wuci/BdiNgNMWI6nWE6mSBpjb1I4yT8+9TBpLKJXZ+x0WiEiWyg6+z8HH5SOGkdE5G+B7OD/FTyQiT1heK2iuG/LWz96ckpxiKUO+o9OyKa4ykWmyUevf8Bzt55iLBOqFlBKZVfRKjiR9WU16U+lOO6Ud+1eWzxngkCJK0/yeFaPHlLSE1KSLU7PTn0vYa9eMp9t7fFukF6qXNWtS+/VaYmqbpyg9seJLVd1EReMuCuBbeuj453U65h5yVYHFWjIdnOojQFgR8HgeJbECgIFAQKAgWBgkBB4ItDIHxxoUvkgkBBoCBQECgIFAQ+EwLFuCBQECgIFAR+eggMP9f/1PlNCuzltpN1t8e3++RLGIZbRtniuVo0yGRDQq/JviYmr5yIBL6H8WyGbrUFLtaIiw7ietCLvOvriBBj5jiCYpMiRUSHRM1F9a0Tk6HbsZHJvCSSTKawkwlLt0m2JGHSD75krjAigRNS2ytfQkxEt1zj8skznL//GBfvPsLFOx/i6t3HWLz/BJdq5x+ofe8xzt79EMsn55gg4rAeY1o1aEzUKYbjugangJNLemDIrRogcR0m+Hrldt6qAyqRyn6q+PLpueoCTMgFEXH1uMFMZFwt8s170ptUFMEXRY6HGJQu7WIriWLbZhBoTiLMk3zUKDUlstNtm15YJUk2RJCWEt1uhDEkzBJA5SSJ4FZyHQjDRXKYU0tS05YAgIDE+fcCXSThmMYp1+JJ6yWdCFLX1avtVDvJvMdJhdrWPjLTSK+a02u+89w+zl5/Pc4m1y+eTuiFXYekHL0EslUmVbsz09h6csi4j0/KynOqzzoTjibpIU+p1TCL9TJV2IRWtmsRpppAEuadiFSvzfGhy2fCseSZcfSYJEjl0rzjDlUg67wP6oFAFmPlp5A7Efuz6RRfeesr+KWv/SW89eUv497du4DWt1mvsV1t0MsGulYeixD2PvisJe11yETwFAfHxzg8PkIjgrYZNehkZ+J4JeJYroh1jewXKzQidy2uz7+I4CemTYD7INsG2imTwN7X7BsjQhSpr0W1ips/Ilvkcayi4kbktWlhfn9oi0Quj3F8eoBqrLmDGn46+fLsAucfPAVWCbEH/E6g1hgkUUlIvyiz2qT8SWR+Uj5I8lg6fx/qtLddSHDfb1956ZaTA6iBWq9LbnJ1T9O6Hcui7sdu6/fyscmPKF5mN9TiAm4cyGFMDu1tX1fmsVac6xz6N75DL+W5oS9LL2o/KG1BoCBQEPhxECi+BYGCQEGgIFAQ+IIRCF9w/BK+IFAQKAgUBAoCBYGCQEHgUyBQTAoCBYGfIgLmBSwfKYF8gfJT2LyYRPiI4ycMc1YzE8/ZUOQuYNIlHk4wuXeC2Z3j/ARgnLeo5x2CyNBWzp1I4hAD1AVJMFK0TUJgQAwRUS3FlFA5gnOIWEsigMxrkBTn1cNEmmgP+YnwkI4xwkRTCAGKiMptl1AjYhQqcN3i4oPHuBLRe/X2Q6zff4buyRVaSfLHNT86w+KhdJdLmPxt5GepGNWjkgAm9Ux25dxSQXmhloGqQ6ICTf61W5He6ps8nsYaB9UIJoC7bQeqLpPgFAl8cHCIqLqh9UEXSZBU7+b2eiyCIpM8ec2K7Ty28hwZAAsIUqIcgKgzYRhizLoE5hqheRmDsrHv80IAFuSLJEjCNq7TLXTtz8++lWp3U+0gnjNeUkBBcu0mM3sRghlDEaWkatJadOccjm8hCBWbfRyHZJ4npYeu5Gm9qHtze5xA7cUwmwRrrxg9MmFJwnMW0Hmlh3TqGwv4IhBFVlYiQUOM8iVItZpzjQARQkTUHEnFT/nv3b773nu4vLzCxh8Xnc9pgi+qFpLuAmr3fu5ra7xE7HOHvB8RwGDvfEnnIgmnWvnu3bmL1199Db/0lwby92A6w0ak7WqxxFqy9cdpO7eibtstNl0LVgFV04gEJVoRpSoc1aiRPsJ/c9f7Y5J27zuqaxzMZpn4RSBa7dVW+U3+dqql9VjErs+/y3TrJ7O9n0l5G+XKhLmWYJ3r6JW3aWpYvA/O5XjWHxxMRWKfYDSt0I+J+miSn3i/+OAJ2mdX4KYVCdyjEhhB+aktoxKnLIB2V1mVWfM+JxaZoBfx20q6IBuJsYYvUq8St2oURuMffjvuR61epNvbqKKh6xxDT3UCQx23lLs5NyRB0t0s+/huB8nqH/KSfsh8mS4IFAQKAgWBgsCnR6BYFgQKAgWBnwQC+uf6TyJNyVEQKAgUBAoCBYGCQEGgIFAQKAi8BIGi/jlEgLwhE8ib/n4pA6lwQxiQz9t4fm/7otbWthH3MhAX/p+blFuxtn0FTO8d495X3sCd+69gtA0YrYC4EQlikoq7iNlZNcgniSgy4SVWDW6T5kjCxFg21xhZAD9daILJBJZ4IQAERaDVdQMTUDFEjOoRmliJAA4YscIkNKhaYCRWSBQXTpoZ7owOcVSN8crsGHcnRziWbsIGFH/rJ5e7TQeIRIZKtPRK1kl0Qwl1mxykSk7oRY51WptK0RzNdYEiz4L8o8JsrkzUrVR7h57ykYzGE0AO9jOZFUJQHFNY0moeuoyDGlkppuYh/X7tXvNeALpEhBgHDKoIxiDOL8I24DBvCN0PihVihFuSUlnCbhx2Y+sGsZ2l1xqd3+K+6xtEe6vg1lnU1XYlEEBQ/CTQLC6SJEjmXHkM5H5dVUO9mkua6BXEsTWd5906tklHz5HMcZQ553ILGD95az/6JKwl9mOAYgdUWnMlbKLaGDVWzqquYYnqN6MRRuMxaum8LxuR+b1rhyKr7bX+tuuUVwET8PTpGb7+9a/jm9/8Js7OzmBcgrCVea4pKk8e79bCQB0p7zYQYsziPLax2M+SlKdXHuteeeUV/J9//dfxl772lzDTmem2LUz8Xl5cwh/57JxJ8f2+8FO6k+kUXouf5h1PJxhPJvBTweeXF5gvFpmovprP8ezZGZLWNBWZbOI3hggtDM7Zth0W82X+SOeFCOYgrBu9vwhicbXA/HIOP8k7akaYTqbSEqvlEqvVKvdnynl0dAh/FPRms8ZiLoJ8tVS+DpPZBAfHRzg4mGE2GWN2OEU/Cxi9coiWPZ6++wEuv/sO+tUWcduhUo1BUb3GnkCv7xd+wnfoAyZWExLUQ37jqe/xgHKSp9Sq353BVkEAkHpPCDfH3QtecJG37BT7BSZZRQ5xh0F+Bayy4PmLvBVTNZCD0UfryGO5ej1qPvFWGFWXXmpDDjlealAmCgIFgYJAQaAgUBAoCAwIlNeCwE8MgfATy1QSFQQKAgWBgkBBoCBQECgIFAQKAgWBnxIC/kH/PvXt/l7n9mV6z/04Qj5PDDyfZ4hs3UdFPAz2riRB80cV0FcJ/ckY8dVTTI4P0XQR1SKhaQNGImIBokOfv6CLEjEXSCK8epGmJtmci7ILFtIWWUJgJkl7sR2DKI6mNYSJubZt0Yoga/1EpMgjKYFNi6D+NDYik4iqGySKQYrqsxVp2CbEFNAEkYEQsdtB9WgdInDFxQFUJSLIaNJORGGIssm1BRlCNclWhpl+IRBDQCUf0cmYVjXuzA6xna/QrjYDOd2MsVGdm3aLS5Fj5xcXMBGY102gmxiyAAAQAElEQVQqsiWoDSLNAK8PYq+IgBAjooQkfNnHAo2pvCEGRJGclQhw9ynMBju/AkE2ZADJawkhwuT5DTka89zgMbw6x35v3N+LZ0mq4bWP7XoRd1KqeMBkpvskEZQ/xoDbF0mEGJFr1rwXbJ9eRK7zdF0rjDsRrG2WlHoARnsvGutAKsxO3ytEJ58222fSWLF67dFe/CSq8feZsQ7Q2VI470PrcyjQNURyUIn33rJarbFYruC509MTvPnml/H48WO88847OD8/R1KO4DUAiCEgal3qar+3+QlX53WOpPjO2/ncqx9izHuQhFulM9OM9B4KEZ3O7nazVXXElYjX82fnWM4X0BsI3u+FiFfHa8YjRJ1Ny5EJ1sPDTGab0D4+PoZJ7aUI2pVkdiCyVXkvrq6wlL9rIYm5SOVnT57i8cOHuNKZPBC5a1nL51yEsQnnw4MDWIIqWl7NcXV+AR1eHCnm6dExxqp9I4yuhMVWpG+jdR1oLYfjGfwx1q32qdV3AMp/Np7i3oNXUL8yw1POcdEtcj3vf+cH6B5foFq18PvTZyGTvkLdBLDeurAkne1EQKGyKHTmgN0GbZBbCs8suzHyJSc5kgR5I55i0Gt23Dnc7iu/3ulwEmN2W6BLIWWhrdF+yjv3962mP/tNuVjU3L6HvIDb23r39zW4X6QgUBAoCBQECgIFgYJAQaAg8NkQ+Mla+5/eP9mMJVtBoCBQECgIFAQKAgWBgkBBoCBQEPgJI0AOP+V/4Q/0RSb0IrxeNOcySWYSw/293La93d/Pkzc+nr8te5vb7cvmMzeyN1TMTIyIeUkN0ZxMcO/Lr+P+3QcY9w24FKu6bpFE0oYYAEkPfYkwg9anRSCI0AlBcyByTsWm+jmPmBR/TLRUIKWVqAPr/AQnYB+IFQF6k7oifipG1KESGRsRxBHqFTFEZGZG49okqRiTyACLksIfi5vzKT5JkJagVoKAoLFzUqlMWNs2hoAo0pVqZagZiHwUVeQ6JJVyLM8u0S02qFLAer6ESb1ee1uNGvhJTcYABroEOEaIEZUJPbVS5HjGhLRdgEJaDfvFWmusazBEJCiGxLcg2I2xuwjKH2CO15nolJHKAKSzkETQOkgiacI590La/8Uy+Kg2Biipj4IiMvczyal93sdxa1IPuiirsBMNZZ+GRq99rq2HSVrHkGq4XVc+O524R9GJIneTzhDzbFJ6icbW9ZpzLvvnvuow7hTWJIV3gsdggCWpFmj9PlOVyMzoM6I9IDUPIsSIKAkhYjY7wFe+8hV87WtfExH8Jky0Bvn6DPlp3M1mg07n3fGTal4sF3jv/ffxtsjih48e4fLqMudu2w62bWUbbtVFBiwWC/zJn/wJPnjvfZ2ZDbwWx4cuf8xy0LkzKZpInJyeYHZ4gKZpNAu4hvl8jrXqGI/HODw8wnQ2w0iE7PHJCU5PT1HJdi6i1r+IYJJ4K1sVhUrrm4sgXonsnovo3ayUW2d5NV/BYhK627ZohNFkNMJCNpcifU3++n11MD3AgGGEMfHeRK1NYdGlVuvoEVihGU+wwhbVUYPTN+5hcjrDBx+8hyff/j62Z0tgm/IeQetLeVV6cTDFSmr3Ii00hL79ZPH78rrvyZ3Yxl3vB0mQz4vnBnG2QWQyqHSydp1ck2PsZdhjSG8L+kXi1qLuj3CTgy85tA7hfG6VKTceW/KgvBQECgIFgYJAQaAgUBAoCBQEfo4QCD9Htf4XUWpZZEGgIFAQKAgUBAoCBYGCQEGgIPCTQyD/YH/gIEQs7IiQj6S3jeUj6jz8JP3L5rLjJ7x83I8IsABRrapEH3vEgxEOX7+Po5M7iCmim2+QFmvUvWxFaJi48ZOLJsj+D/b+rNuS5MwOxPY2cz/n3DnujXkeMjJyHiMnDIWauqmSuLrFB6nfpX5XLz1Iv6P1E7REabEfejWHJkskm6RYIlmsIqsKQKGALCAB5JwRmTHfG3c4x92t9zY/504ZASRQAxKA+fXtn9lnn3322XY/sTLuTj+RstCXAPvRi3Ie69eSH5I7JKC5T7IXlEIA1AY1JmGGpJqED8dFKU0WgZJETilOIKl5qlDiHTQGBkSJVwgRGuwBrQ0ovIPXN5xLLiQJhxmqw33I0lCHmicjV0IIASFGMKo+taGxISLiuEPzQMLvg02ENiHXRWaRbOiv6p2f9y4cjqB5UTlyR/NJwoeW0xpuqW8CNTaLdTwpv3yOQ24j53IMSbl6OIPF1c57Er29VU15InbjSMKHOTDcJnuf24b9M7gfNO71XI+FcvtIHsjpeK853czumP09PAvyQweRY92a5ukk7trnN3st7LZtg6Zt0aYWeUxtjzuXpoFB64tTCiEGhKj7UVUSciuoo3nQPO2/D9a6QS1qKGpuyGWm/IwCFoWNoJzeo0Xfs2fPYm1tDRZZ/UbtD995B/fu3kWrOkIICIo1PM91Wbj127h37tzNX7PsuE75/bwx1xbzG7uVavS+7irXu++9B78p7j58RAJCPRpiMDfCcG4IP0eVnuntnTEePtyEBeVBXWMogXYo0dfCcIwVQEAb074T/Bj5c2Ah2Ou73nk9i0uLi6irGj6G9QBDCcW16jF6QgBz0kq8nuQ3lAELv/6abeg5mlhI1r4Tdf/yM6a19Lyph8nODrYkLG/v6J7pz4PVo6tYlPA7WB0iLRL3d9bx8Y/ew9adDWAngf68KKfLDio+JPYirxxq5j1Ahz/vQTYk5HFb+wzXJLeKVoAalJmdJEGy72rMz81h9BP7kNl1N8aO6XQ3VaqW2+eQs/cpeW73Vs0DJ8ndOpz7wOC0Q3LaOmyS1ux9avWNci0MFAYKA4WBwkBhoDBQGCgMfAkZmJXk/3aftYstDBQGCgOFgcJAYaAwUBgoDBQGCgO/VgyQ+mW/zv2bngkDM7t/7BfRnpXnv7zRKofUlhQlcMxFDNaWMb+8jBgq9P8GLzFKAezQ6ymOl/DlHB0Sdt0a9uk9dorp0cFCmf2OzzA/cvhNXMeS3BVQLGTZ1zYNGgmESoNWayQJbKwjWEUkxUt/gqpFIsBAeJ6FsFYT8rpI+lF16icJWEn1QtbQTrQXzfZYRpfXZ9RIkHBIwj81AuZDje7hNh5+dhfwV9sqD6k41RMl0g3m5gDNAeXLVlKZhE6LnNBBUgKP1lJ77+Rec1+LtJ8IymORspJwZ0sSZJ+n0x66XAPhw1ztt55L9mP7/W57zCD7cc+dQWQhMGC23iyeJDzHIPfmkUAMQXNUl2ryPU7atyNIcaFYsp9L2ptEfQffI9+fpAU7xbe6x53mz5DUhg6SoPJ4XYMhIoqPoGeSIYIaA6hnpAVkQ5RP9Tg/podubb9e5iuAVK0gOg8oxsKvc6oJf8XyJ598gk8+/gR37tyR0CkhdjLB9tYWdANhcXVR4qpFWcc3ElChfNSaM+u280U9o7YhRty7fx+f3bqFjYcP83Ps53Zg4XdhhLnFedSjAcaTMfwmsdHouSeJhYUF+KuX/Qy0EqT9NrC/hrrpWkzEWWOeYoDf1u3E40jPoWscSDQeWPStKywuLWaMvJ781OfEdVVVDbGLtukwN7cA9/1Z3LHAu72tz3NCF5BtXlv+nc1NCcBjTDRn0gCJFU6fOo2FpXm0gxbjUYN2lHDjg4+w8fFtdBtjfca0irjXnUHUB7XSqm7rjxqoqfzKg/6wz5iJv/b6U2P0bbWm9y3ts307wT972Tyjh8eNvqcrDV10ugZSG5VrmlK3Wpm0FEC1ceDYn4d0ggPDux3HzbDrVIP0HEOd6dmv6zXzolpzrz0NKaYwUBgoDBQGCgOFgcJAYaAw8KVioP8v6C9VSaWYv3kGygqFgcJAYaAwUBgoDBQGCgOFgV9PBsiDv9Q3CyRB9nDfsChg+9NAcjfki87ZnfATGs61HzPBJElUso4ljRdNBDg3wOLaqgSoRazML2N1tIRBq5ok/kBHFrokPoUYYUGrkfwiqRVBSSqJdApBp0sndaOTUNVI1JKyMVsOFpxdh8csMFn68FxNyafblFjlGL91aWHM7SjhL8hv30wodGyILhpwO4aQLcmcKxs3JZIl7bOTmOZanM8Fkcz3SUXBtUw0bnGtU93dpMWINaIEr+1763jw2R10O5P+LUWtacE4SbWKEvy8WCexq/M87dv5O63pvsdcm9xuZnSKNS/+WuBOc+wk+1qicptHW88zSDokg2SumWTuzy4ks9/xBsk85PZ+kMwc5Rq1tq2B6ZFUt0H28+0mqdxBIFwv5SR9FYvaWCtRMsnKnWP21qP6yHNacdvpHnia4VhzpMfHTYG5mcDc1kW3KqFT3k58WaB2Dj8PE6uQirMfsh6zbdtO8X76ALmVz/Pl0z6bvH6Xc44l7rbyueZW+60HA5w+cwaf3b6FH/zg+/jggw+yEGxR+MaNGwgxwKLsysoyzp07l98cjrECScTpM+/8jXmQL+iZiBJhF5aWcPfePXwqEfihxGQ/X/MSZkfzc3me/01pj29sPoT/3d8ljQ0t1iqH97gtQdZvJ29tbWaR2OLu/PwCtDDWJSqvP9zAUOLvgub5edzc3oK/Ghr6HMS6zmMWhSfivdH+IWpHil8+soKl5eU8/mB9Hbfv3Mb2zjb8NrI/6p3WT2LPn7XNh5u4f/+BeAOGwznMLSxiaekIFiQeD13rAMBch7mlCg9u3cGdH36A7dsPEFiB+tFTg6gQi8AZ8uljIw8gXbhH7vWXR/k8knTx/fo8lEfPyH6/Qh95koSWFwiyh6bCh+fbGrO2rTHzuU3S3Qxyr22Hxw23jf1t9x1OMq99eAzeIB21h8/F7A2VVmGgMFAYKAwUBgoDhYHCQGHgF8JA+IWsWhYtDBQGfnEMlJULA4WBwkBhoDBQGCgM/JozQEq8mikJ4oLQzyGf3Lsnyd22f8lv7DrUIPfG1T1wkgTJXd/huR54lM/+A7DgIGEthiBxJ/VvKMYE6TZYPraKI0ePIkoVHt/bxGBChE5rKl4KW9YqLBClKqCRmuP3MFUUYojwW4kxRgSJZqR4sdCmeUm2a1o0xnhi1UZTNK5srWDRzNZiVZbwQgCFygJbntsgaa7FpFp+mm/5IbgdA+FsSqz9dBkxBgT5XWsrEay1QKe1oCO5JonTnXydxTH5QiQMsYCQAEj0HjFiKFK2pyJwuzVGhYC6HqAeDLQf1QWAJHy0zqX2/nvQqcYM16wgwj8BMUZ4fyS1jU41p2wtDDeqzTlCCNln61hbjxley3Cc89uShGP253YfOhxjkP16nmt0EkHND2Sdw7798JyeV5OCvGe/Mdo0Y63FvA+S8FzHGm5D+/TarsWwz3Un3QPqvjjOgq668NFawNV90QnDqyUrgh4Utrd38P4HH+KdH/4QbncKcowFyhs3bmJLIqt93ovr93quW2XAsL/R/fa/m+v13W/1TM3Pz+PaU9fw2mvXceXKlfy10JsSZb3Gg/v34X83t4oVjE730ntxvlya9q07B8YAuY4lkwAAEABJREFU6F7Zl0iIlPyZqkYjrKuuG599hkQAGmu1z4ebm9iSYDsnMXjlyBE9S3UeS9rQ5tY2fvDOO/ijP/pjWIRelOg6J+HW/zbw3fv3cpy/vnppZQVbkx3cfXAfYz3fo8UFzC8voRoNMEkt7ksgNrzuomIXJfpWw4HqUCGqtREXixK1j548geXVI4Cef9f62d07WN/YQKVaV5dXcPTocdQSfyEOQlVpC0GfjxprK2s4cmQJsW4w3rmPWvluvfcR7nx4A93WRHzV+qQEUD8RQNQHm5MW1H2j+lB+1+bPPfQ8JCH/MaNBv4Xsvsehfg+K1iiaA0hmYHqQfT9oXySn3pnREydiZ8+EnwvD9/JwvP2zWbbuO85t8nBee/fgXO6RzLWRdDd/LpzHnanLTcXYTGOQQP/sCyDpgC8fSkWFgcJAYaAwUBgoDBQGCgO/tgyEX9udl40XBgoDhYFfQwbKlgsDhYHCQGGgMFAYeDwDpH6BL5AEuYf9M8jev99nsWA/ZmOP8nlsv3/Wtn+Gma+3ksQkhszGAogYLM8k+G3INIiIJ9Ywt3YE/vdBu4djTB5sARJu8rRpvSkAM7HGb8ISkIbTi4BKCYshBkNwF1lEUYKguBgCosRPj6ubBRJpQ246CSz6uBa/gdg0EySJW4Ya0qiohTtERTuXfUDK63mhTrFZ2JMQ2whu2+/1qlqCVAwIAqk8ymExCqorSdjrMhI6CXR+A1NpJXQRtVabq4aQ2oZmXVyMG4wGw/wWpd8ktYBsbpUOQXuz0NQpZx5TTvuNJOGrVW6Pz2BB1G2v7RwzOJ6kTeZuNm4H2fsda7/nG257fIbZuP0zmKskodcpnEV3zPRA2luu3fUbzpG0B8+zdd/xHjOXnj9b0z7So46C7m3IuWK0jepH9QmS2QZxFEOEARAQgvpVVauOgBgjfCQ/CGqYt4mEWv+buh999DEePHiATz/9DB9++BHee/c9/Pjdd/Gu8N5772fh9L333sPNmzdw48Yn+P73v4/vfe+7+Oijj+S7iffefx/fVd//nq/vj5eghM9KwubKkSM4duwYjp84jtOnz+DS5Us4c/YsliWc5n9HV7WEEBCrCMqaF/Mjd36DHJlE6nOhZ0gPTyJB7SXWFbbHY9X5nmr+EPclKnuOhec5ic9u+2ueP/r4Y/zZt76JP/pPf4yPPvkY97TP9z/4AN/682/j+z/4ASxcr0xr2ZFIvCUR2c/03MI8hnMjJCILt57X6LkbDIcYKX89GiKoZtcRYshx/swmJDT6vFiItuDrGkZzc/DXXVtwrnw/QkRVjzKg9lgir7lbv/9Qj1LAYFiDVcLm9jp21u8jTiYYhAoxDoAm6dndA7XROtaolYdJ01Vjpxpcd6cxPQZAUH2CuSSpbgAZALVB7B5k37Eh+/Zs0Pdl1u4ttYrW6zsHro5VKYBy2Lrvz+4Ms/7M2u/2DNDhtsyB074ZZgNJCxiz/mGr4cOu0i8MfOkYKAUVBgoDhYHCQGGgMPDrzYD+y/zXm4Cy+8JAYaAwUBgoDPyaMFC2WRgoDBQGCgNfgIGD0oRECCkAFga+wNTdkN34mUihEYsF9s8gVz7dd4OkNA26eQieuefqBazUxzpcYhhXRhitLmI4GGDQBixgiKAfSoihBCQ6RvnDFARzwiSZpZO4mNzzmIQcx1hglRIEC3mODM6jORQc6ngDijeS7EwUck4qqIeizJ+EIzGpMymD4WanJVq0ErQyB1pfHsgoJWHhK0oESwAsNiXVqQlQyYJWcV+5IaQpzI00WwTVM5JwNZTivXNvHVv310EJuf53Wi3+9kJoq3Sd1pPYNJ2flDNN26R34KWS4pKWUXXaRz+3U1XIc6GD5G57Nt+1zNokFeUce3AeYxY3s56jYJ3eecp57fN9CYG573RBF5KK60/HGGTvc1uraTBlpOne9q/Taa/udyJNzek+He99Q33vU/nkSg4AM7eQJfWExYgQI6KQ+0G+EMVVwr179/LXIFcSamOssLn1MAvBfpPW92egZ3VrawuDQY2NjXWsr69je3s7242NjTz/4cMN+O3q8WQsO0YrMRM6SKJROwRiMBzA4ufC4gKWlpby1z27H3NNql3xUDzp9vRe2xeCr0j2uy3ocYH/R4akvG5bmH1fAvStW7fQSCj1XszDA9X73gfv4z2JvZ/evoW7En63NR70vG5JOL5x8ybel7jtffiN5aA1KtVT1zVqibTOsb2zA8PPuLmoxVMt4bkSXC9CX2un++b/qeLh5kM83NzIHJi/2rmEofLNDUb67A9Rqc0g/nXbxqpnc2sTmztb+vwkDAZDzM8tYPXoURw/cxJHT6xhcX4ATraxc+cexrf1GZlQ9zyhEVUTJLRmSLUTAVEgNQDCnPnZ0mMBoL9C/iBYKMb06OOmHRmyn0/FIUOz83OFgwcPdmc9h5o798lp0MzaKbgax3QKts2Y+mU+d5LazzS20+c7x6vft7v8LNvniXLLeAWZ6XmwN3UWUxgoDBQGvhwMlCoKA4WBwkBhoDCg/4ovJBQGCgOFgcJAYaAwUBgoDPyKM1C2VxgoDPw8DMx+8f+oueRUgHjU4NR3MMKSyXRAxrkNNbPIQPbRJEH28Biwvw0JVMojJUIhkGaF5O8+HgXMry3Bbz4uRInBqUalnygxiBKS4GAABOBwGXQWlix4qOM6ZlC3P6VsUC16ltZTkZJ65JQPyue8Fn6pNUKMCBKwogQwkn0cHYi8jtdqWwuurdI4h/YgWapTXq+brWY5xiP9TOTYVjXa30rATQJVt0I9KABUugDAopiaSAQsWNehwnwYQAoYtu4+wM7DTQxVZ65OOSzwOIHXJ6kMPntrn3v7oVJzPR4zSOY1vS7Zz8NjjqT1ZvCaMyQldR2G21pA1B7M5dQkd9cKajuCJDzPyHOBHEMy57BvBsdoOPtdr/vmNIlbx7hva45nbfdVXp5j6zHnCLrfJGGuAa0VAkgiiluPhdwPEmhbHD9+HGfPnZU9lt9SnV+Y1zO6hFOnTuLs2bNYXT2CM6dP48jKCubn57CwsIC11SM5fn5+lIXdtbUjOH36FCo9XyFQe6TWg46+AjXy6XpJSugc5FpIx/VwgOsyyN7nep1o9rxJ6oOftYmEZdvsJ3BPQvZnNz/F7du3cffuXXz62WfwW8nvSQC+t34fiAH1SGsOqt7WFZLWcG6Lxq2E2ABK+K0QKV7UbyZNFpR9vxfn57G0uNjXHQICoGdaq+vzMpHw7a/u7rGNsURj56xiJTF3HsNa6wKIgh4GTJTbX9G9M97BWGv0X8/eoVJt5nZB66ysHcWpc+dw7vIFnL10CmSD+x9/hAfvfghuSfKVeKwTrfbVBKLRzU9dgj9TAQFJP14uw2O+DbJe3/uZwe4cQ13FB0mt1QMESF1gYPdwGndm1u0ZfH+9ds7ruQK5b77aJEEyT8nxhxNNxxSUY/ZfHH+4b5+x51cFKiD7ZGf+fc2Zq9jCQGGgMFAYKAz8ghkoyxcGCgOFgZ4B//2ib5VrYaAwUBgoDBQGCgOFgcJAYaAw8KvHQNnRX4kB/7L/cXBij9k+FtYjhJ9FJCApjWKGg5ljiNAILLR47SwA1wlLJ1dx7NQpLA7n8fD2A4QGEob01z0tbLGvlbAlhQsWTCFBx4Kev854lt3CXyPRyZYktAhIWXippCmdG4BEIQpy5z5JhBAQYyWRrpY8lCQadZZ3kQgt2anUBK9ltF5DwozjQ1R9yuW3gP11tjvb25iMJxLHJJA1LRoJlDO0XYtOSPL1InDKewl5fdUQI6h8ZADFUSXMxRpzoUa3uYPNu/fRjRvYTwIGdCSJs1HznCeGgCDIrbU6mwNIqtsgqfl7cJD95s5wn6RN3nunuu1PWisphwdIj4tX7ScJCrQ7c+oYQ53sCwp1eNBFzezzxTkzn5pPcrcm+zO0HkmH5rFKIqrfHM1j0zkxxLwMyRxD7llz4TnR3E799nkLrcT4RvcIINwmiRjNvaxE0NMSdi9evIhLly7h4sULsm5fxJkzp3H06FoWee2fGw1x6dJFXJAoefzYUVy+fBmXNeeyfGcVe+rkSVw4fx5HjqxkgbhWblJrqKa6ruHDHJgv9229P5KqJ+b7SVKW6gchIoYAcxlUL3T4q8stnFpA9Xzn85u7JHPs7du38MN3fojvvf02vve97+G7gp/XejhEiBH+Hxig2BkWF5fw5LUntdczEneXIEaxvbWFB/fuY+PBOgZVhZWlZSwvLCIyQAmyDcpBQPFAMx7Dn4ftrU1MJAQPBwPMjeYkAvf+Tp+jViIv9VnudB+2Nrdw7/593Ll/D9vbOxgNB1hZXsLy0iLqQQW/2dxCR1Wjnl/A8sljOHHtHIZrQ6zfu4XbP3wX3af3UO10CB1B1dWJH78N3GkNfaCRdM+7ptPnLgnooefIz6/HjNlzTDoH8ZMPj+8HNN39g7N8T/zM9TY5qA/QGurBIDXvMfC44Ukz67ZBap4bj8D+Nfu1vXSnGpPW7PGIacVVGCgMFAYKA4WBwkBh4BfLQFm9MLCPgbCvXZqFgcJAYaAwUBgoDBQGCgOFgcJAYaAwMGXAv/SfNvtf+ksRmPlsDY/b7od9j8NhAcJxJNFZSFF+92cgLU4Yu54sSLWTFhZipEJg0k2Qqg5YnUdcXsCwHmE+jlBNkEVgasi1OT/bJHEnISqdxaYgIYxRfyXUOo6xkKMhQH1qDIHIIq6ExA4SP9SXyVxY9EryGxaVlUVDCS0E+S02+Q3hKLErVBHO0yFJRxIDVKhyBa+hZtK+OwtaEpeSxSaFaBGNKFBxrgNqyqEiEhyTxJc6IDUgkFRbVUi40jJoJY5JQcZACwcJv1sSgO/cuIkksSxpDa8Jrbsf9hnmyiKg2yQRVINBEvsPxznG1vGG24b9STx0En9nAqnn2meQVN6grU1zas9Bvj5+oudBTKo+8wIfGnckSY2JSY9lDqB9MyPJ1zRNFtstmLvmqo6I4t9ck30cdJDU+hqLFeIUZIAPpQFJeE4IUTbmPqD5IYAGKb/a8kEHSbhJUn6qqfuk/cMAsm9ubogYCYXkfghUrROJo5to2gkq1Wmk6Zy6rjCSyOpnqIqzGoDkAgEJndu6AqPRCMPhCOY/7osjqXWC4DUJH3Jp/Z7DSI1Bfj3c3om/hjkoQB6HIumZjOKGivPXOd+8eRN3793DUDX5LWELtJOJPmiK9j2XwTGJ2E9cfQJnz5zNdd5/cD9/rXVQjuPHjuHY0aPaZ+1N5HHPM7xmq3u3+fChhOJ7WQAeVBXmJfouCAMJt3fv3MFA9SzMzcN86EFQ7AOs31/Pe19YWND6x7GysoxaPMgJI7+3G1qkqK6KDHMLWLt0ATfiJqpzy/I3uPm9t3HjP30b6cE2am0pTTrs6DNkATjfb88D87rmOPh5NOyXDbIU/NmzMdyfwf1d6DMJww5Z325j16d1prfYEQdgrmb333Y/HDjrkwRJu3ahMvfaWgkpdesAABAASURBVMCxu45pg2SeR9pitw0dh+MVIW85CwOFgcJAYaAwUBgoDBQGCgNfHgYOV+L/Tj/sK/3CQGGgMFAYKAwUBgoDhYHCQGGgMPDrwwCx94t+/eIf04PUwL42yRw3dWWzXxQgPz+eg2YXqiHMhAhSHbl8kvxc7t6P7CcJi1NJIm5khL/i2CIQ64iJBOBuLmJ4ZBGjhUVMthpwu8VAQk4t1ScES0DIolPoAIvCBPq8IGIIGSFGOJb0KPJBjYUYsSsUy+s9W4hxVCQRBGpTzus3bC2kWSSKMcAiHsndvGTftthlwQ46YgiIWsPC2mAwlMhUgQwgiRAjYiXIQofXThJVbaFFGQhqfpAwphYCKQS4rWHAfHUEJAI/uHUHjQS7JOG0k7iXpDopHBZNXUvbNrndeVxIEolEmoQ6XbU/TA/7HdMqh+G2fR62db9VLgu/7nuNoBpJ1dEHKaFuBBKoIimbVEurfJ325vnJawu2ybUY077HncZwu9PcHKdxJZbbeYEQKI2w1RryKqZpJnl/UVySWlXxnq8JiCEKQXNmiJoX9vXVjgHRqAIqibNVVcH3IKoPQkeC+0otziRSq2a3Q9Ra2qPbUfNDIPK+CemTDVSdzl4wdow6mp8Uw7y+wnLd5sH1eq9RexgMBsg1QDO0PxnNM6/Ic0nPTPBBUrncd2zv8313PtcDHeY/vwk8lgCve0GGnM/jQXuwrbSuUjkJOvGnbSEyoms7PVstNtY3cO/uXWxubcG5/Ez7q6+ruka/VkCtHEFJkmr2Pbl/7y4+++xTPJT4W1URCwvzGAz7vTkOOqLmrK2uZrHbdT/ceCgBfAdzc3P567X91vHc/Lz4iCopQem1TpBgHEB79Jx16LKou7k9xo4C1q6eB4/OYbA8xDAQt3/4Y2z/6CPw3jaibktQDELQbOg+dbJJcLsVL0lVQbeb8AqkroonCQK7yBOwd5AEyd7Rp8h9Uj6d/QD2fEBuYzpG9o1k7uHboJrUdt+QK59kH5c704vHveQBq7nT4c8ZktCZ/aTbzG1fCNoUFAYKA4WBwkBhoDBQGCgMFAa+1AyEL3V1pbi/ZgZKusJAYaAwUBgoDBQGCgOFgcJAYeAwA9Qv80lmd3/NzS90IQmyx2wCyVnzgLXwkB0ensaQzPOzf9/FsdYmjH1uKDoLLvkvchrsJOo0USLIABguz2Pp2DEJQsuI2x3qnQ5VJ8lDa3SaIA0IdF/CU84vdYZKbqEnSOiZWdJeDeh0k4Ege8iVxR+qERgQQ0BlC4Kqp5YQa9jntwS1BJLEMQNa2zUExdpvaBbgvhA11zmVBmkaSxKujdMaJPkg164g7QydFumU1OJaJ9GumzRar0UVKliUc57KuaULNls7oPOiP5yHZM6X82a3uHRuwTktCrZdo9I7xSlKfs+z30KcrePsm8F9I4lnpyS1y32wz3UpqRKq55wSS1uJxp43XUgDOvPYwZqSfCShbfVQP+W1EkhixhVJCXcW6zot1WUR1WuQihFSnpcAEJ14sTVIwpxDh0JUTtKtono6NUYS1P3AlHcSsKDrqKQ6DAub5s3ozJ/gtT3mvv2eE5THIm6MAdAqnQRw274P1aUbp5FO/ORKtRhJrUeEEDJIoj9SjieZ/R6nYkj3eWCOv1I5hogY+hxJ+f1v8ybz0G8aUD2JMqqRUXESYUOMyh01LyJ4UPGe005a04HRYITFhUXM3lyuh0OJuUPEukKrvBaNqXyN7vWWRGL/e72VxmaoJRRXhsR1knD9Khz+mmrvP6gO+0KMqOsB6sEQA8Hzgsa6pPutukGANB8NdnY2sbO9ifFkrHsJxFgjas7qudOIRxYQV0aIcwH3b93Ene/9EM2NexjsJAxZORMaf658X51UtfuOeOvwQV1IkIQuAvKhR8P05fbjLqTmPG5w6if7mNmVVMvQeBKfMgdOkiqDB3wH4jQn92UdlNtuTOG+Me3K9LnI3srRn4e6vbNcCwOFgcJAYaAwUBgoDBQGCgNfLgbCl6ucUk1hoDDwN8ZASVwYKAwUBgoDhYHCQGGgMPBTGbDIsj+I5OcEBY+TvZ88aD02wyyXBQVj5n+UJbnrnsX2Nkm0mWUCqB/4mLo6STRtBDqJwP4K6MVTx3Fk7SjqcYfBdpu/CjrPyUIXEWy1FqFjKoKodeD0ujNYsDJmASRBEkGIISAy5DaBLIBFUMIYMmBxzF+53EgyapOKhGKoCCL4KpfKhwW0TrGkhEjV5K/Xdd9jUD/P0JimwMf+2hqNNxINLZD530I1IME5UMtJtHJ8DAG1Vgxao1K9GsLsSIqxEOncnkP2o9lorFVuC8vKBvuMpDWNTqKh7eOB6RxmIdZ78b4tcntv3nc/FxpK+Fw+1es4+7Hv8BzXEVSwQVmo7ORgWYe67ftmtOKjlYjnvbSqudO+PO45s7n2QUlDiIgS4mMlxqLuZs5H0El1VQgMKId5SbJJfIQQEPJAvxf7ktbK60rslFe3xUL6VKCEngkljVojz9V8wj9ALfGzriKcrhP/SWvk5bUOSTh+xon34doNECCpccj2D1cIVD9AU+GDpPoRUXu0aGpL0OWhU51UoHq5bzqheIudaddC87k7nnSP2kmDdjLBwvw8Tp48gdP+t7gXF/JXRccQ4Bygpgj+t4O3xzuYeI74gfIuKHZpeQlz83NgDOhUQ1Jso70brfbvezhpGmhx1MMBhoo1Qoh5b3mO4jrBnDTtJAu+Fn39PyqYr075au17fjgvgXoeQwnVc6srGK0uolqskboJbr/zLjbfvYHmswfYefAQD+7dh9829vquqYOOSLgNqs2+7X6GXMgDyM8DgdwjCZKYHWTfJnub/b5luXHwQipG0LmbI4kjR5HMPvKg9Zgxi5tZ+zQBGdg7SOaOS+iU2/Ey8onNvqH2L9lZyi0MFAYKA4WBwkBhoDBQGPi1Z0B/G/m156AQUBgoDBQGfuUZKBssDBQGCgOFgcJAYeDRDPgX/hYuPEpKzPgJv+zPsRq3OOD4x8HjM8xiyKnAoPnZ565A6pId/cXz3LJNFnO8KBSTrUQkCWfU3+KChCW/5RrD9C09SqhYnkM8sYo4P0TVEPUOUMvGFBAlFMWqQlVXsGWIIAOS6rHg0QtEHWyzT+JU70+7PtdFMucKmquq4EMpXBjcTxLEDKheyuO2a4XanuM6IMJJcQ1Ny5PV0MmgenBwvU7ipYY0m0CeIwvN1bxcn8Zbi8ziSm7EqaDYSfAMUXuMATFE+KupzYOtlkDS/pJiWotq8JELBiUYWhCuNC+oHTREAkGXmH3Kt2ujRvdO82b0HkJTtEGd4sRvl7YWwvMyHuv34LL7eF+5y3XSnFmu2T1xhOG8HiOJSoKeQRL2tdqX0Wm+AVDCaye0MF9tarMw2EgMhOYwaIeybgftqx7UGAyHWby0QBqc38+NBGELs+Re7Z3Wgg5SdeSYCkH5Yoyo1CcJFQXqJ/PnMaGWuFspH0lAcN2d6iWZ1x0MBjkPqXHdrMl4jN1D993xSX6v06mGnZ0dGI6ulNuxFp4bCboqwN0swDf5OYGWDNgZT5QB8PxWfueCDvcNr6Guy0erNc2dTI5vtKaF1dYcKkub325ucWRlGceOrmE0N5TAO0HQZxIeb8ZoJmOlS9jc3MT9++vyAisrK1heXlY9hH9yzRKSkz7jfn4nEoq3FD/W/obDARaXFrP4G8yd7ktiAMSRa9urmcqdsKU5m9vbuXZ/NfTi0pJE3xEGmmsR2J/FpM/h2lH/DyNrmJ8bYVkC9sObt/Dgh+/ilvDxex/gow8+hL/SuhGXSZk7PbDUuq6X1FUAtUsD00NtkiB7qDEdeLQhVXPSByMPM18PXgj/7PqmsbN7RFJDBLkHOfJJMtvZZbZK7nvsEJzT6LTGfqtufhbsM/L8fZdH+fYNl2Zh4G+dgbJgYaAwUBgoDBQGCgOFATOgvzHYFBQGCgOFgcJAYaAw8CvKQNlWYaAwUBgoDDyGgYNigHoSbBgkGBgy0kewH5BPqg4YJVSq3cGSiMQPWbcNUANCAkEe/OsWSQQJYKTHCB8/STgIIYJ0Dgkksp2mNGjhrzz2XHRASBFBP8k1j4h6dYgjZ49jYbQAbqq+jQZRInDFKPEKaCS0GRaMOrUtbFhsyvl0sQgVVGOG6gzy9cqH9imxlerHoP1rYqt+IxG1kyBmnqB6Q12BEgChGMM1Q31KmPPX4Hpc5WImsEAJGQlqoS41WqrVCmJSQmUr0UkOh8ABSUEpam0hVhIbPaL1/dZm0P6D8sCkCEExyTkhT9IFEWQEVKhWk01w3SQRQ0CMEWoCnqtcnYSuJAS1K41pAK3E4qR9u+3YHkFzK9T1ICOECNcWNYeqFyCg9YOsBedGOXIecQYdSWu0ug86QVKhipffZ9JartFtW8N5B4MhWnHftcn0aNjZxYuJFciIECo4thJPtiEEKH3esyhAPahB8TVpJxJDd/JXDLu2TqJmUk22SpzjbS0GG0nrQsXGEPN+XUuUqOg9GCS1Tsh71mYQ8o/25TmM/Rj6mErz6nqASggxAvQe2H/lsOJb3duJBFHX5Y3GEBB0P6B7BCVv9Hy4TlJTBYuyY4nFjvdc85W0VqM8rk0pXbqQ8oSdnbHE8Aat7oXXgQ4xqqU6OG/Op/WTckCwEOxcRtKijZ7RHfGX9OfGaGGIT2/dxK3bn/VvErtG86jx8fYWNh+uY+vhQxxZXcXa2lGMRnPaApWViOIlqYaH6xu4fVsC7P372JF4638LeGV5CcO6lqDcgAygYlsAjYAYAK2dJECPFb+x8RAPH24C4nxhcQkLiysYjubBONAeCYYaIVSAiOjGDQassTxawc69LXz0/Xdx78ZnGG9u486tW6hAXDl/AU9duYozJ09JPB5qfsjwZwOqVz1FabkEcZYQqDUEeZAIMWA2Ae8t6Vm2n6Rq0ExZ6Jj5Q+h9mqYJKeeNQb7ckivH6uIzzyVIPS8JKkXrKL9OGACBQ7C/1bNrCx2aplhfka3rMDrty5YkPJrElefM/JqaT8e4sbuS4t0vKAwUBgoDXwIGSgmFgcJAYaAwUBjYZSDstkqjMFAYKAwUBgoDhYHCQGHgV4yBsp3CQGHgizHgX/UfjJx5/It+Y/+o+yRBWiSQ+LB/UO1HzfWcGRSSRQfb/SD7nPaRyi3lIc+Rw6s4r8WmHhIuFGPRJSJAMyEtGGG+wnB1EUePHsdkYwebdzfQbklYnSiDEljsAolqKgzOhA2vo2XyaQFt5s+xsUIlMSaGILHKaylsWptFyE5t6SQSTJLCVYmEGSpWHfkIj2sGktZVFep3aicgyEsB8koscw0KQYhaRwgSKGPIAY5AUjMpgDHCCFrDbzMOqgoxSgxCQkfltkWndbxGUEs1SCyNIWoxKjYKnqO+QrxusvAzQ66ly/fIQmJjoVHiEaaH481Pj1ZxnUaSt4v+ontjTpSvlaDqHNlPbyBJjOuyyDnjWQnyvJxFa+e8Ehccp+b+AAAQAElEQVQ7zzXUdp7OY4Z25GfAPn8tcK4vOYXyew1ofXOgm+Jcrtfo1NcQeh6gkpjbJHMbOhzjuiykWhR17Z5rtJkDIoQgRCHAR6d9Nk2LRuJ203RZnA7imooDqO1RBREhRgQGVUb0cxpZFa4YMoIagw6v02itblpvUJ4YA2Kl+WqTyqc4JQVJROWdPc+txN5O9eyHCoAPsp/nvRid7pGtx3aRfR2SeO+UiyqPrkN+t12/s1C7gHy+Rz06bG1t4e69O7h3/66GOjx48CAjKXZxcRGLSwugnmf/TxBRzyxJtBJi1+8/wIbg9eYlDC/4650HNe7fu4cbn9zA3bt3oYTI6+oSQ8j9rc2HeHD/ntbdBCPhN31HmkuNR31mBxLYLfLWHTHqIubaiGFDcGOMzQ9v4fYPPsbb/+Gb+OBb72Dr03Vgq8X58+dx4emnsXrmFAbDEUaDAYbDAQK1Y+9XgI5A1ZB5AYLXCxGunxoj+1jfC3UB9aGjm94X+807yTyX7OMxO8S5KNMep45ZX13PM8zHzO7GKo44+OOx7NEapFtQBPLh+X4GMlyb96YYpVF63TV/1uRzHDSL1HwGkLYCylEYKAwUBgoDhYEvGwOlnsJAYaAwcJCBcLBbeoWBwkBhoDBQGCgMFAYKA4WBwsCvBANlEz83A/0v/D8/fb/fbcNRJGVmUFMKQj+mhrtTEaH3ybF7cldMmLnI3ue+Z0uGkIbRt6RKQKMesgQov5qK99t6/otdovrDKAF4CfOLixJvhpiLQ4yCBByJQEkiR86neix6uB80hxI1oMP1GRZoZmKNY7yuhmGhh9QEdUiCNNDbPpFqoh0AZDOk42g9SiTam39I8FGcxww4p3I5niRsMT1I5hqiBD9SYwKmh+fS8+TzHu32HlWQhKkOjcS8BM1RTJA4ZgEuhOgwJAlZGarTtpWY6XnmorMIlMVIybNJ4Tm20xz3E7QctBskx0k0TJ1FTcFvM0PisO+URGm/qUkvF1WDAN0wZvR9f+00FOt8STavK5s0N7clAndTJK0VtI/9sUlrwUULSUql51gg7nzPVbOF+qR9aFj1Ev5K6s59bcl7JlWHIAqyKNtqzPB8W4u7FoTdd4ymac9adRrXPzOqXOvN/icDaoMMAQZolqAdCUrQCp3gvSRZ5zM61er1+nyd1oCm0hf4cKiWUI1dDzlyHg+C+kEPrUcAScEzdHoGWovUkwlsOwn70HzHzaAZ/XxdVbluW0LSnDRpoIcIQfUF7ZkZLXLbPuUJWu/+3fu48fENbG/vgHq+/HXa9XCIKEE31hVa3Tslxc54G+vrD7C9tQm/YT6oB5gfDDE/GmFYDTCoawwlwM4vzMMYSITt9HxNdrYx2d5Ep/lB/aoKqIeVUCPqsx8HFeIgIuj5iLrZUbXlr4Pf7hBvbWDz7Q/x8X/8Lt79/38LP/6Db+P+dz/G3DqxxhWkTaBTzXPH1jBcWQICIBoQGLQXAspH7ZMJIPu+fXBTIHUBoGiEaVtdkLTJILnbJ9WWN+keyRw4SeZ+f83NfMnPimrorT6DvTdffbHfONhOcJ5ZTXl8mqPT2u4nT5giL+0Jua/7r1g3SYIkQtAOZTE98vz9Cab+YgoDhYHCQGGgMFAYKAz8rTJQFisMPIKB8AhfcRUGCgOFgcJAYaAwUBgoDBQGCgOFgV8fBvTL+/6X+Go8Ztce99DMur0f1gNIyrWHqW4gH7JwQHoM+SD32tnxyIvEh6l/fy63XamFPgswQcJMkNMCcJIYNDyyiIXVZayurWF5fhEj1qhTBPXjdJ2ExCyASfywmBEC7ZYWlrKolpxrHyySGLt+RZP9HCgnyV1RZBZna2B6kARJ9QSfapNqyOPTdZDMNRwWhLzuLMZxMWovirXP2D8+66t8N5UvG120luaEGJHfJJUIDIbeD4Jq64okwcziY85JDUM1id/Mt5J6PLXqSXsKGjN1dJyEvTSFSNRtSRoVpJYpNRCSAFgEdt8w7yES2RISzYScELBImAEfCclrT/Mn2UAixiDxMGg+tGQrNEAWglWcYhwnJ4K8zK6kMvS0eI+TFq1EzU5idydhVGU6SjUT0IOk5fKavoedhEZzYhG4F2c7uO+2x72OysEMmojO6ztjICgoJSxINxJdW4vkGtewQ5FUT9Kz6Fyt1kpaPEE/so4BCDdbxXVqdJrbSoA1OvuEvt15FkgiBvEiC+fV/pLWNTrZrpnASPJ7nJgdukfKrySwr+dNOcWRRWBtGkH5qHk9EqKmGJVYjozY2tzCrVu38WB9A8O5eSwsLUmcHUn4JiaatzPZxljibY8deC/z83NYWlzA/NwcBlWNoLqjns/llWUcPXYUtn4WmmaMVugEisO5YQ2/LTw3N0JVxd2a89v64oTbDZq7G7j/3g18+t0f4+a3foAbf/o2PvvWO9j48adIt7dxdOEELp65ijPHzqJLFT66cwcbneqKUM2dNG/lEGe+P+bD8M0wP/CKqlUUaG4Cxbl9vn/mMDBHY3aQBLkH58mx0wCSuUXuWZJ7czRKqp+tLj59v2Qp7D8P9BMw62erObN1bQ2SIGdQPHsgH+p4Q7n96IumPnqgeAsDhYHCQGGgMFAYKAwUBgoDfwsMPG6Jg/9F/rio4i8MFAYKA4WBwkBhoDBQGCgMFAYKA4WBXQYsGhh2SE+wloHDGgFp4cARj4e0Cc31tY+Z5cw9zSf356B0IAEE7M+qXQdri7mpS6qJemkexy6ew7LEo4iI7uEYgzZIXBqgkcDWSsSyeGhAR6f+fpCUF1qCGdDhtz9bCVizuCRfj4TkeMF9x1goNNxW2O7pvSWJd4BqrAaIErmgwznNoeO9jr/WuJPDgpLHDIWB7OshP28dQ9Jh6CR+uRFDRAhB4liNwWAgK5nOa8qP6ZFAxUQJqRFx6u/FxAQggBKMKb97zmvuXJumaV7I91ylgiQs3Fl8q0OFyKB+AKc/rgM6nKMT30kCZvJE1er7Vyk+Q2tppvIyg3m+8ii/iIbpy9DcoNio+jSKTvnMeZI4zYQ8Cyra8y3EBc2P8ro+6D4moZOwaUC5LPCJOGSriVStmPpzvWorhUIkHEsQ9L3q9CxBMiFJhBD2gWgmEzQSWmdxndZzfZPJWP4m5zGPJJWhg4Vf5/NaKjPnYlQVOpPq6bTpPSR0qscwh53GfF/yWuJhlsdj9iXzbWiO0oEkCGRAuZPm90jacoJraFyvRFb7oQo1RTURDNREQ2a3rb6ydbqXSXYsYf2zW7e0pw6N7kf2J8DP9c7mJrY21lFLsF07toqF5UW4/qRcrCuEGEH6jhKp0fzxBP5q6fX1dYzF3WA0wPziPOYW5jCYGyLEoPISgtYZtMRoQtQbHdLdHUw+uY97f/FjvP2//Dv8yT/71/j2H/4Jbn96Bytrx/DMK6/ird/5bTz1u7+NU9dfxuLFs8DxZXzWbmGj2cJEP7pLec111bupun1PVSy6SYsAgiRmRxK3nTh2v5u2g56J3Jff4zPYt7/tuFkmkjkvSYcJxOzHcUF+0h7ILxDIPkB/NqY9AAfbeU4CdL91mc6luvbZA5Dsc8liepCUf9qZzp31ZpbkrFlsYaAwUBgoDBQGCgOFgcJAYeBLxUD4UlVTivkbYqCkLQwUBgoDhYHCQGGgMFAYKAwUBv4qDJCUENDjc3msIRighgwZnTORY7+V+8CZJCp4KnlwnoNIgtyDQtWPQkCA/IIUDIVKAFIcAgGJZpyrgJNrmJfAFBEwubcJPpygk6AEiTJB4pPFFHqmRCuZA+f+emdtkiAJXaArSF+hY2bV1Om8MvkkqeVUq9aEDufq9q0XGBCDKgwh5/O4tCOJcBA6zejPbp+AZBHR/z6tbSuRznMc5XWNKlZw3k5CoHMdnjuR6DlpGowFv5E5m+9Yty1e2Tp/kjDo3CoOSdvsBCWH+7pYC0MIVd5DRETlH+oqX83aPVTqeySkCEiERwtZSpwKCJ0g0S7KV6ldp0pCnn0BVKwRuogof5X6fDlPQ7TjhE5IE0goJCCf46F8XofKFwVKGJQKCYrDoKWpjSbx5r6tkf1IaCXYNs0OLNK27UT3oBV8H5L2ScQY0R9+YlOmwZwHP3ea3/PV+1UVkgTiVjlbicGd19Ta0c+Ek+g58HinmEaCciOx1WhltTOASVAW2U65M3Q/uowWbWrR6cdvwSePq997OuT7O97BWGi0fqd1XSxJGSKGoP1410AnXvwcGW53yu/crmOiupwTUfPqCA4iUkUBQoBujWhP2NHeHo63IboBcfFwaxMfffwx/G8Ab2xs4N79+7h/9x7SuMHqwhKOLi9jYTQEVYJzdIOAndBhB23O12o/mw8f5n8XeFvCa1TgsubMLS0CwwptHdCojrH230L70bNVNXp2HhL4bAf4y5v44J/+R3zzH/wLfP9f/SnivRYXTl/As69cx7O/8w1c+d/9Fo7+b7+O+NpV4OIy8NQx1F+5huPfeAG/83/6P+Dcq8+iWl1CGFQAiXffexdv/+Xb+PDDD3H/3j2saz/mCjqSuO0EPxtGCESl58TtfM81X2FKQ4SgDStWVcLAoWPmc05j/7DHqFmkrp8DQKX+SdAdw4GD3OuqJkyR19Wjp1uQxx01C/XYfuSAcikMFAYKA4WBwkBhoDBQGCgMfIkZ0H8mf4mrK6UVBgoDf3UGSobCQGGgMFAYKAwUBgoDhYGfygBJkMxxZG/dIffa7h8Ee91AIUlxFqIycl+Sg62EBesJnkcyr0HSXUCGJEjlgeINxctk/YHsx9zvobicjH3XsVNkt7xJQ53EISzWGErEWVxcxMpgAWuDJaRJK8ErwYKNBRyLGVA8qYvm+gwSaTxG9j63HW9/iBG2VAw07jXdN0j2Y7KYHiSzz+PQkdeT9eZaCbRuhhhRVRUsGIUQZas8x7G9COsoceN99k1YrDNcm63hWKOTsEhSMZIHJe6RVKkEdEJt5+3kdw0k81pkANQ2Ygi5HujwvvMNVpsggmKi6jVI34s0rddCWXBKhcsPHwSUl4wyAVQ7KHcIEVE58p4txKudNNZB82QVDCiOISJIzKahPjJizum6km60OWzEo/uOj6ECqRiNJfFgdBI0G4msydURsCCaOZB4aJ8FVIutbju2FTed4qFYxgDDbY97HpwHAEkE1URSe04wp3k8JZgnTXdaIQlASEBkQKV9VZpXBeY46CC4OxaULyiuBxUTEAO1bELKtXXZJu1bi+bcuSStCyEot63raSXMGpqtPNQqyHk6+Y3kHJrjeNfead+e5zZUR4zav6wmA/TUBPPTitsOOlQntR4VVw1qdMrluTFGOM93v/tdfOc738Hb33sb3/uL7+Lb3/wWmrEV+5THXZvvRxaatTc/v5tbW7BoLLowXJjH3MIihsMR6rpGHSKiVOaqI/zv+obNFtUOwQcNtj+4g4/+03fxn/7xv8Kf/Ks/xIMbd7G6uIbL157Gtddex6Xf+DpOvPEqFp66gur0A3AzsgAAEABJREFUGrhcY3Oe2F4i2uNzWHj6DC7/5mtYffoS6rVFpDpAjxFGwwEuXLqIM2fPYjIe44P3388i8IP1B/j+D76PT27eEBEQhSnbVvvwvsxDUL221Ajpax9nbkgimDtZ7DscZdglOnfzup9hZ258/kISZI+87rTtSPf3Q4nt/lwNRAI1oqkIupAEaUAW/ZFkDJkv5VmKKgwUBgoDhYHCQGGgMFAYKAxMGQhTW0xhoDBQGCgM/AoyULZUGCgMFAYKA4WBwsAXYIBfIOaxIf1kiwtZADoUt6sTSESwgkD28fvDyH0+t9019gftaxNUT5kl7rllMaqTcOEaJLGgo8ZGxOLxIzh6/DhWR0uoxwmh1agEmk7Cl2OpPLaGRRlbUl4hizMSaLRQPpURndZLXofKI6/bDARJ9ZCt81gAsk0WyrSe87pvuP04eNzrGsqGwwdJeIzcs2TftmAIKVYkESXAOc7r4NDRSfxL0/1bBOokKGXRSnXado7Xdqh9uWmoiwAiKPcMpLya24mTDvoR512QfBR7dLZBPBkKhfpGknVcI/9Yc8YhYVxhF43abaUcFuCMKsC5LOpnGwG/5Ntpfqv5LRKkB8K5pa5ma1G3k79Btxvbv7nK/IZppxyISqDctkn32TkMUQhtNIPyz+D7bz7JAO6CIKeA7H4okT1BsdEIUSUGBMX4akS1KcKp58R+xwXNC1rMPvjtZd0XxwTHKDZqvFKWSnPdNir5YgowRAl8UBdDD61E4qQZyPAb0FDODN0/x1Ox8H3Uc+HPBuQP2ldkVM0RlWxQfqgGPzvQ2t5X8J4k0FucjbIkQe3Vflt/bfO9e/dw//4D3F9fx90H9/Fg8yEmyp8U6+fd/w7zZGsbGDeqH1oraPmELiiXROUwGAB6nl1y0EMT2wpxiwi3d9C8ewd3v/kePvzD7+H9P3obt77/Edr1iYTjZRy7egUnX3sRx996CUdefQoLV8+iPn0EXJ0D/A0BUU9IrWdJthkRXJ3H6OwauuUhmkFQjS0afVai9uO3j9eOHsXa2lGsHlnF0tJSfst6e2cHd+/cxUcffpiFYYvD6w8e4OHGwww/L3oMQeVI2kCnfCTz/vIY+mN/2x5S9cDIPV9A9n09Gur3V1I+QY6f+fSaSffc08k+D/dl2d/ecxN0RxedbmUk3c/cKJfCwJeAgVJCYaAwUBgoDBQGCgOFgf0MhP2d0i4MFAYKA4WBwkBh4FeGgbKRwkBhoDBQGPgbZUBChvJbitj/+3+LAYaGpidBMrf7a27uXkh5dWIKBjXs242YNrxQbmrcVoumLGAkJLl0lTcpTQKCehUwd2IVR04cx1I9h+bBNjDu0I0lGUrIIgkpY7AIZUCHZuqqM49RudSe1tN2LdpW8yXkyJvHqAbZ/5Uy5XqSYtqc032LozMx2GvYZ8zaOZ9EIfcNjymlzpwZVG7SbeyKRsGipHwkQfaIEshCiAgaM8iAqqrgwznFhpu7oFoW/pQ015r3pv253h4SDJ3T+RUbpshzxJ2qkafP6rmN9tDqXnRIEu4g6NmIQBJ3M1E1QT7lg2BfI74mEmgnuleTmCQAJ0xCB/ss7CbNR6U5sp0KSIbaSTk91mmekeyfIiucattaBM5QvAXEpP104ifFgKQa6LePxVEQYD/ECjVZoACon6BD1vHyUXFReYygNuUDqJ+AGGKGhVFtDSTVD6gkjFZVnW0MAR4PIAxfbXehfHlcllr7gAisfgBQKW+l8agMGfLHRImn1GOvWnR/AoCoOv1VxArXjUh61HVP5c8CsAr0cwHds6T7nnT/LFB6zHQFTcoIRHAbqls163YpDyUKByHCtVL+Xev9CSShRfMzGILi5DMH9WCI+xJHtyeNxFU9K00HSuSWBqv6gUq5YlBu1R5iVA4g6ZqgezYBuK05d3ew8e5tfPrtd3HzT97Bp3/6Dm5970Ns3nyA0WAJF59/EZffeh2n3nwZyy9fQ3XtHNqzR9AsBTRDPaF1B1TKqhKrGJQUel6BtiYaYaJlN9sxNsfb8L857M+vuYp6Xo6sHsHp06exuraGwXCAY8eOYTQa4eH6Biz83rlzB/fu3sOdu3dx67NbPW7dwt17d3FPQnh+s1ncQ4dz7odc+SQJsgd0n8lpO48CRH/I3TcOXUmC5CHvXtdDBszstBZHG9lnfwYenUeTAwiS8OE92BYUBgoDhYEvAQOlhMJAYaAwUBgoDHyOgfA5T3EUBgoDhYHCQGGgMFAYKAz8kjNQyi8MFAb+qgyQ/S/4D+fZ/YW/NBTrBO5Pm+4egFQCYF+aHCfRIc/ZZ6HDPpl8kgRJ2GfY6bm2kNjV2wRFgCR0kZs2Gcl/y6vlXlnAYHkJg3qAdnuCyfoW2q0xLKyRRDMVcxMASngKQqe6oMNfR9tIHFMTST/223oBUmsFIyDYqu86DShWXYd5ahZYc2N6cUyndY22bSSEtYpRZhVBKqfgUI87Ns6EMNU189m2bQvDbS2Z2wrJuToJe95LzqO2UmNWUBXirhjZ+7S2E3jdfYha1zlMJaFDY17PYq95a+VK2rvX1BLoJOR1FsgFi4k5JYiKIYuFtDAp7S3ah4AoG2SDre4pNeb5fiM0NcqufNKDp3HI4mZUfFQdUXP8dmzQPPeD+sGFaA0Lp+5HxQb5oRiqBkh1Tkob5E/yRVaoQg3byAjPI6hRzdJ4ahI6YbZOpZjaYm5GRAxB0VC8EAjzZVD+hIQgwTDWym8MKsRaa8hnP2UhsAqIg6ixCqEW5AsxwjFBwnS26pOE76nzwof63pKfNd/bPKZnKulGqPQ8v1I+I8SoaqBtpIxO8zNSwkTP0HgykdAp2d3caf2oeUZQbdA6neK8bqcszo0QdAaAgJ+92TPhGPiQ32S6nzQXmkchKFdkxObDLWxsbGFzawcTCcBVNcTS4rKE1Dm0qmFnZ0fTiTn565aox8I2gQcNxp9u4MHbH+C9P/w2vvMH/xnf/84P0DTE6QuX8NT1V/HU19/EaWHhxacQzh5HtzKC3+7dji38lnlXS0gOyjWtM2gTfsYpX/Leh0Mk7XtjexOb2/qzQty0TQOodj/32+MdbAn+nx3mFxby10I/8cQTuPbkk3jyiau4cP4CGonbFoMt+v7gnR/gL//yL/GjH/4Q77//Pj777DOMx2M86iCpZXoAvSV7i/0HAZLIP8TBQw9DzzlA8icCOhxLWd+jpGent0qSferl+9fbpLZjg8aUOudWM5+kR3KzXAoDhYHCQGGgMPALYqAsWxgoDBQGHs2A//v10SPFWxgoDBQGCgOFgcJAYaAwUBgoDPzyMVAq/kIMkP0v7ZPEGU8gJdPol/yzNklkcUSW7GOhg+zbFgTUzac9pK+5u3uxQOS4PUlhT0yYBeXx6bqztq3HSe4KDZRj5u/D5dG4xRiLVCThH4XBQlUTtVYNjJbmMFpcwGRngiEqzIcBakgUU5IOCYwhC1kWfC1meb7rNtwmmXmIEtKCxC/sHpSGV2lumoqvYlIiCiUm+W1BW1UAz6kk5hme6rzeR2/lSYqS8GXx0/CYvHkeSTd32yRBal3lc1yfQ+tLqJ71PYGkxO0W5oEMIIkgEEAIus8SCzuroVI9QwxyAp1qVynwPoeDATqJ07BPPLWKT+iQBV8JZJ3QRkLBiCFiECpxWqFKAUNWqDv5UoVhiqiagLDTYdCpL/+wjRi2AYMJMa+bNJoEzMkuthWWuhrzHpdGVm21MOY0fz7VmkMMJPYNNT4Q5pR/oDy1fBYKq2wD4iQhSrOrtfmBYkaqJ8jHSYcgv+HnYKBnoVa9xpADLNTzWIgj1V8jdkHQepo7CLX2FRE6IChnkmiaJHJDnOQ3ZkPAwCJvpTkSEatBhSix1wgSdw1UhErGTmowCQn5a66jbAC0daRhhLaOCVuMhZ00QRM6eMzzOgmXnfInIfc1L2id5LyO05xGaNXWlhA1phuDFgBVU9K9ytA8fz26EVRj9mkMiqFy18MBGCOgNuRrmdBKmRfN8Fqc7qfTeKd5SaFJNVBwW7TpmUtalIjKUykHkWAEWXO39WATc/UCVhZWMTdaQhyO0Op57lRzXBhibnkZiysrmX9a+L2xju1v/ggf/Is/xp/+T/8Kf/5v/wSb93Zw4eozePl3fhvX/u5v4/jvvo7Rm08BV08AywnNqEUzTJhUQKP6qc/XQPdv0BGVSREoosioz4WCEEGNAQR1P1dXV3F0bQ2L8wv53pL0EKLqHA6H2T5YX98Vc6sYFTfA6pEjuHTpIp566ik8//zzeO2163jjjdfx7LPP4kmJxH57GDqSPlMzqAtS+dUgZ1ad6em4aTMb3RIEtRzptp/B3gIzH7Rf+4I8Bqe20t7ch9YngOjPvmy/RlIL+vMhZH9QLEmQRAzyCSQxO2ZNcs83Gyu2MFAYKAwUBgoDhYHCwN8qA2WxwsBPYCD8hLEyVBgoDBQGCgOFgcJAYaAwUBgoDBQGfi0YsAiwH7NNz3zuu20L6Jf+/sX/FJYOPDYDftKhOaTmK4YkSKr100+vkaNm4bYCSeXAFEQAc6eVsShVLc1j/thRLK8sY4gKKxKfRqFG13Rwzk5iSJBQ5bclo6w0vjyfQQmU2+OTyQQzQQQ6LLxCs9NUIHXf4rHhtv2aDdJXZIHYY4bHlSLnc84QYm5T62VoDkkECS6G45NqNKCD5O4Y2ef3WHI9QqeaLNjO5rnv8U45oCNlsbiVBiRFbOojCc7W17o0SEULivEbvfnNXLWJ2Q/QSQRtxI3Fc2ht1+u1W8U1qqORzfdB+Vr1pbtJRnZaIsYKjg/avzNiegTFGiSVEfC8pLlUfUGQG5C61UrAznsm8uF76b7Kg8dzOwDQhAQqF+F9hbxuVHsKBpAABCp/lJhXSeirFGcbg8c1P2mHoqxp2rxvICAqxrXmyUqgEPgIQYKu9u62ZmltXd1XQCdxzg4yKgXRSEyecZb5cZwK8v1KuQ3ktrh2nH0aBvUTXJssSYQY4Hqh5B6LMSLqeYYOzwmKoeLVzfn8RitJxVSwUGtx03EZqtH3nCSCuGCIyl8her8MCMJMeAzQoTqpOfZ5XieRXA9Yfu6dr9MzN2kbGHRdmh+Vsw5am8rLWuJ8QNUMUDc1wr0J0ifruPEn38N3/vV/xHf+w5/i/s27OHbkOK499wKefOtNnHvrday+9CwGp48gro2ApQrNPLEzBMaxy0K7he7MRVDN+mBTAFSx+lANFLwXjYL6cTuGgKgaqxARQ4B9VBzVNxexVr3iJFY1/Ca831je3tqBPx/U/Q2aEzU/ivuqrlHXA1g09ldFG75HpJ+nhE73FDo8h6Ranz/Jg35yr08SJD8/6bBH96e/D0m3JcEzehCeTtruQeE5ThfoccrQKHg4b+kXBgoDhYHCQGGgMFAYKAwUBn7BDPy05cNPCyjjhYHCQGGgMFAYKAwUBgoDhYHCQGHg146BtLdjcvarfwkXcuehmUv9x585UjqChAcF9b2sJwaZTfIAABAASURBVID8Qgn6uVYkshIBzUs9AFA/vhqExBr1KZGHAPxCn99IxMIQg6PLWDyyglqOaqz54w5pKr4oFL1gU4ESb9x3tbttrW3xJPvVbiVuGfZ1Er3sNzynldCVJFZ2yp1Fu+QR1eK+4B5JkD3cB3VVX1dQQpOnGO4bOZfmJq3tttdumqYXjxwoaAjUXHJ6f+Rw7P45npdUm3NixiUIsocaecj7SJofJXKlaXwtQasKFSqIYwmWYdIiNglB+3dMhxaNMNZ1R7AAtyMRbrvqsF0n7AyAHdlxLVslbGtsXHfYCi12Yo9t2bFi2mFAYwyIieK3FWOMY8JY+RxvK60QzSBhIp/RDRVfdbk/Vv6J1mmVo60Dupo9KsJv0Pot3Ak7NCHtwm+5esxWj0mOa5nQKSZbtVt0YIgAI2wZVCAiRBeg506aNFID8RJQsdJIzG1K2Q16IOsUoW2i0iJ1qlBpoSg/rZJrHoVaOWvNrbWG4SwDtYcSHGsor9YJggXXKFtln/0BOS7WqEAEf4W24HatZyPI5znaRh7Pfu1lKFF3IFSKMWr5asVW09whBUiFB1Wn29RevAe/VW1baw+V6uckaT9el4CeDf8PFq2elVbkTPScTPQMKwUmfrtZz4gI0yoBnAibAO8njN+9j7t/+i4+/sO38a5w5wc30Gx2mF89jhPXnsSp6y/ixPXnsPrcZcxfOo76xAK4WCENE1L0vekQtHzUmlFrhg5QdljETaTunp4FfcZTBgFw+gOoAR9BcY4nmec5IvvES9RnIAhUezQ3D4u7QfcmKJ8BJUnes8Ruf3W0P6dywWMhRoQYEYXc1xxS2QXoIKlrf6p8pL6Zr+TeWHYo6X6X2+ThGDGsROkQ9uZTWZARCATNJwkfeY7uVxKH/cNt7wyzyohp+Gyg2MJAYaAwUBgoDBQGCgOFgcLAl46B8KWrqBT018hASVUYKAwUBgoDhYHCQGGgMFAYKAz8LAzo1/owZnNIzpogCf/0Du6KFFkwkNDQ+/cLDzPPnm/PA5DE/oM82N8/NltMUo80iV6EIPSTqDADoNq5pWGd6Py3vVGFuLKA0fIiKGGq3dhB2mkRJGyRASR3RRno8F7InEW9/iSZBVeLqDNhFZBPAmkyVJzrwvRwTCeh2GN2pSk3JEFqnsQV+2dwrXk+oXXUUnz2yTqG1IAazuMaLCxZXMvDGgvTfZDM+RWaT5LZel6GejPxaSb4kIoxNOZ8SQKW648hShQKGVGil0XCgX0SFWMGJGa6SiAxSf5tMekaSXst2pAy99I5ZdWOhvYdgc7tPK45VCw7tBkJvl+dYzxuK3iskXSXLbscm2M8FgCv1UrpazWnlXV+KZxIFYFIQHGoAlipob5uOwy/HdrmvAkWJt3v0eU1PNag1U+X9+c9JvEUJJaSymWAehZ7AFpDfQXnVk09d1ooJCJogSjIg0oisCXaocaHrDEINRxrf1R8rbw5TuP25z4DhhJ2a92HqPGodbyabVRNUSvaVoobVQNU6lP30bCvVs2ODbpdQXOj4nx/a93PagqPuz9QrH1BdYtuWDQWCbCo688Pde8tLtv2ewqoVbfb0dZra67FQ2ot85FstSZDwPbWJtpmgjRpkDZ30N3bwvo7N3D7Lz7Ap3/yQ3z6n97Bne99ggcf38dwsIIzTz6Dy2++jjNvvoLF564gXjiOdHQOaR5Ig1aQDVJ60SEkidAJGKhbC5XaQbUAEn6N4FhCtyIDOlL+/OoeI+UfkggZQVUTVA4N9D7VTxIQ6vx2r+7fYIiBUKlPagzMP9CR/IGS9f8M4s+UYR+pGMGfRQ3n0/7c2Hch+zi7SNrsg/v7sW9o2nTO/bB7WpKa1LMro/3RFSs/1c1OB8nvbkFhoDBQGCgMFAYKA4WBwkBh4JeZgfDLXHypvTBQGPgJDJShwkBhoDBQGCgMFAYKA4WBn5kBiwDGbOJMQIBEAgshGWrbb7HA9jCw7/DYblfCwqxvfWG3Lf9uzCMajuvlGQk1WbBRz3OcxPEWeTIgwYYCoBIhrQ3dMCLMDzBYGEkAliq03Uq4BGoJXTFGGKTFkD4nScyEmbyu1nHfwqv7bvtrXGMMsG/SNGiy2AtQAlEQoMOxM1j4mcFzegG3FZW7G5gKvxKotJ6m59PCkXNG1ek19+d2AEnEEFVvhGMzJC57XehwfNRcW8NtVgGahBS0ZypIpw1dita2cJeco0uoJWyFqkajduM4ccYQQQmRZEDTdOgkNPrNV0wSwrhDPQZG28D8FrCwmbC4RayMKyzJt2iMI5Ya9YVl/7u/44AlYTmDmNvsMFhvMNxoMdpKmN8mFsbE/CRgbkfjivO/Fxw2Jqi3O4zUH06IuNVgsAMsdBUWMcRCqlBPgHqcMC/FeB4R86h6SFwdSm2uG0AaIgYpIL/R3KIXa5OshE5qf377NagftV+LqRbIe346Pf4ddMdAQiBCCKjEbxTnepp0TzpBkzXux5ORCHVEFKpBjcFoqHalOUJdIWhufpb0ZHR+zp04EP7qZIvrnRXZCEBxUC5tAbZSkEH5GAMYiBCjbISKEqB+0IXyBbmo+9nXlehnwAAQAhJl5et0v/1c+1mFfEGpgkmQEtwJSW1Rhmw17nq8LwTAe6yqiMgA81XLDpRgKNTit7uvB2N9gsnNB9j64cfY+v77eO/f/wne/jf/Hh+9/Y74Ik6cv4Br11/B5beu48T1FzH/1GXg+AowikhSdTsJvm1IaEj4DuhxRVLNULHUetRGNKxyKADQc62LG0j+Yb7KLasxf14yPKYoKC9A9QCoTVB5AoLbgmPbrlWtCQwaqypA/IFE1N4Hurf1YICo+9Dq8zGR2D0Za8/jMfx18ubVOWbotIFZW+X06+KnHXxswCzX4QD77ctr6OL+Lsxf0qhgLu1XT1tihttfepQCCwOFgcJAYaAwUBgoDBQGCgOHGAiH+qVbGCgMFAYKA78CDJQtFAYKA4WBwkBhoDDwszFA7v2iv//l/35xRPKJBAJpBhJN1FbDMdIK8iK5Ld+ukCGvZkucSY8XDxQ/m2erKZ877Tf2DyRnlTiWfRJ6aCXKneQLsvgbYPGmQ2cVyNrMXMRgeV6ib43FwTwW6pE0q+iNgNzbN8ks2li4CRZ0AOzuaVqvxZtGgm8WyCTcdPIrTLykDM/LkPjjPIb7JKURhd38ioYW7wECGVAMBe1A8d6715vVAB1UHKFxWehos8A0+VydJHMer2+4BjkwQcJYsG1Ue6f7SglzmSrxGTVPMzFpWmufQF0hSdAaS+hqJFym0QA7AXjYNhLgAsYSWLvthMpC7VbEkQcBx+4Cqx/v4NhHY5z/lLi2PofztwLOqH3mFnH6DnHiM+Ck2idudjgpnPk04fRNZBz9eIKVD7ex+uEYxz9LOHOvwum7ESduE0dvJRzT/FMPahy/H3FsPeLk5hBnxgs42yziuNprGxFrGxWOPqywfL/D6kNibTNg5SGw9DDhyJbaEqaXVfOyBOm1boBVicbLbY3FNmIksdmissVjoxoDlcRkTsTJjtjT3iHVm3oWo4mTbduxhFUBjfidoI0d2kqoOzSyTZ3gr7jeChM85AQbHONh2sE4tHl8HJrcTkNiU/4tZdnGDnYU2w6ANCLSXEAzSOJ/gp3YYKdqMRkCreCvxd5S7FY3wVi1dZHodL+kjWNH99vYlt1WrWMJoDuyzTSm0z3GoMKO5m21Exg7qUEbOu1GkdxBI4yFJk4wqVSrlPNtKejGjpTdzTDGpmputJ8wIOpBBMRTaBrUEtLnxJ//Z4DFWy22/vQ9vPcv/wTf+qf/Dt/6N/8RmHS4eO0JPPON1/DEf/kGjv3uKxi9eRXh6hpwrAbmAYi/pPqpZz+iQpTQH3SfQlvpM19DAYLWZAD02U16XkG5tE9qLxGtZnWwDfrzI0NjilaQAqlWiNDHAf5MdPIm5YEQvCYDIiOCAbUVS2qe4qDPUdLn0MiemV8FVBKH67oWHwNUstBY4z8/JhOMJQgbM1HYf5Yk54OzUGmTaul66zU0JqOrx2X2nf6z4qeh859XwizOfeS1kI+Z3x3/eUHureMx+wsKA19WBkpdhYHCQGGgMFAYKAwUBh7FQHiUs/gKA4WBwkBhoDBQGPilZaAUXhgoDBQGCgN/DQxkoSGrEZREQGU0ZA6dM2HAdgYpFpJqpoGaRhIkoQt85Dg3piA1tq9NUqGcevaM3MqroiRgwcN2qBFkg/o694K1AUXCbynGYcD8kWUsLS4hSuSUUge2CX7TzXNIYiZ4kPYg9+2Lh4Rc6LAoa5BEVUWhyiAJ+/2GbyOBx9Z971fT8um2VobFnuyYXkiqNQOg8oWk3bmtGXLoBEm4JgtLIUT4cE5bg2SOIenuHtT1mlngSs7pITkhqE/zojYZEJV3MBwCapNRGnCNSjZ/dbYEX7/lO5QoOvIbt9sB85vEksTf4YMOD9/9TLiFySfr2PnoPh78+FPc++Gn2P7kAXZuCjceYFvYESafPkRzaxPpzjZ4d4xwf4LBJjC3HTG/U8kGVOsdutvb2P74AR5+eBdbyjm++TD7eG+CcK9Bur2D8Y0NTG4Kn26i+XQr9zc/uKt599XfUMy2YpVf+UYSfwcSgqv1FlFrUogPGgw3E+bHFZalqC5JdR0qjlqju7OF5vYmOtVZ+w1loVpvEB6o5vUJ4obaskGWGxPgwQ7CwwZYH2eEzQZxq8PAbzJLZB422td2hyiYR7/JPCcxc0Fi5kh2XiJ0bVF9J8GxI4mdtZTcYUMMhNpo1TY62S6glo2ThKpJ4LhFkOha6RmHRGvsNKBEVkrUp/0SMCvd20r33JBWjTQWj4prNrcBtQeKGYA5X1RO562litZas7fQGBCnz8NAWx1pX647iIsoHuqNFpW4bW+uY+vD27on97Hx0V3cfldKv/Z29uxFPPXiS7j4xnUcv/4Slp5/EsNLpxDWRmiXIsZzxFiC9zi2mLCF/4eOFJAPJqhCgtoD3QoRSXvyvzmsMtWGDgUhKSYpAtoN9OBDNiE3dPUZSMwAjXaGfCkov3KSRNA6BvPUlOP9ucufKa+hGCoedIH9vKg/O/p1+r4/r/7cWhCe2cFgkMVh6PDnW+Zzp5dUScjA3kE6L/cc+1qubYaZe3/faxmHxxxD9jnJ3to3iyu2MFAYKAx8CRkoJRUGCgOFgcJAYeCxDPi/zh87WAYKA4WBwkBhoDBQGCgMFAZ+mRgotRYGCgM/KwOUqkAyT6PauaELhf3nNASzkCwK7FcQMD08UZjFk+pMhx5nyEfHkL2flNWZhRAnUdtmBosydhm5PjX8Fz0ZJA1yVGFxbQVHjqwCErMmW2P4q4s1JH3GUbNMAMksvEJHCAEWcYws2EissTBq0cZjwYKP4ny6XUnwYRaAAL9d17ZtFoQzVwqaWexuBHkt+51PIepDcyGbBHv6tvOlTmKoFVy5d6lX+dKm5Onj3CDlVMN5DZKg6tIVAURUP6pvEdA2qE2MWa1CAAAQAElEQVQjaDREIAYkWRpKHiX6zbVBgmzCvITPIxJP19YT5j55iPlPtrB4cwfDz7YxvN9ghfM4tnRMXB/DyvFTWD1zDitnzuDIufNYPWucw1H5jp09h2NnzuLo6bNYPXkGyydPYfnEDKexdPQEFlaPYVFYXjuBFfVXbI8cx/LyURxZkV1cw9LcChaHy8ISFupFLFTGApZkl+tlHBkeUXsZ8/oZdUMJqAPUOzFjIDsUBhKwB5sBUQJ2uDOBMbjfYf5hxNJ2jeXtAZa3aiw9rLCyUWHhfsDcnYTRbaPDwl1g8T6xdE9wW1hWe21jgKW7AXOfdTiyXuHIA+XT2Mq9gGVhdHOCReVYUb5VjRuLGl+wbz3iiNZa0tj87Q78eBPVp2PM301Y1thShnLf6TB3t8PiOrGwAcxJxJ6TsNwj6Z5pXCLt3E5vF3QvFxpI6E4YyT/cbiW6TxDXt1E/nKDaGGOk+YsSnOd3gNFO0DhgMXxOIv+cuJpbB+buJ/EALD8glrT3tY0aK/ciBp/soPmxRPcf3gM/fIh4Y4wgH2+OJZQDy8u6Z6dPYu2pJ3Di+gs4+spzWLp6AcMzxxDXlsDFEVIdQD2DDPosQs986pBkEQB/DXabGnRogQj4821/QpJPSJCFDgJ6dikEBdgmtTXsmeio3AqRgZbp4VlTh8VfUAtqUGESkTXYobdK4nwEsXsoDvr8OCC5XoH7hh1HUiGqRnEhRoQouC1QCAJJkMTsIHmgP/Pvt2QfQ3K/W39+pIyZMyUVPu2QfSxpa/QDZN8me2uv583gfkFhoDBQGCgMFAa+PAyUSgoDhYHCwE9mIPzk4TJaGCgMFAYKA4WBwkBhoDBQGCgM/FIwUIr8KzFA6hf+PmVJNdCDUwtZkoAsdFgQ8NtvtoZcyPKCYwSSICWyZKdHexzq5ph+5DFX5fCIstkgCyxayXkM6KCxv6N+ABUqASQkcFhheGQJy8sr8BvAzc4E7bhBUG7XPoO6IF1zggVXw2Mks7+qKlj89Rt8ZNAqVFwf6zhM40hqTPqTBJfsz729CwNhsQc6ZuPukwfn9T0FwS1KzHHOGVJmgWTeR5Al1ZaIlHMBqk3CmWpQcxoDRMVY+K0l7lqwNmIWoqJqqhBiJf23QuiIASKGEn7rrRbxwQ4G98eo7+xg4V6DlQcp49h2xPFuhGMSfk8uHcW1a8/iyZdfxuXrwuvCW6/i0tdfw8WvvNLjTdk3XsGlN1/FRdkLb7yMs6+/iFOvPo+TrzyLEy89g5MvCy8+g+PPP4UTzz+N0y8/hwvKd+X1V3H5tVdw4aUXcPHFF3D+2Wdx5qmncPbaNVx86hmcv3oN55+4inOXr+L8lau48uTTgvyXruLMuUs4efoCTpw6j6PHz+C4cPLEOZw4Lqydxgnh6OIxHBkdwZHhCo7NreHM0nGcWzmFc8uncHbxJE7PHcOpwVEcp8axjKPdElYnC8I81poFrI5HWNkeYnVnhJXNAda2R1h5WGNRwu/y/YiFO8DoVos5CboWdUefNRiqP/qslYDeYvBpk1HLvyiBeFGCqoXmgfr8aBtRQmqO1/yhfEPNw0ebCB9vof50guqzMfjZJuLdbYS7W8J2Lwg/7OTbQnVvB6MNrSMR3zH1/R3Ee31srXsb7myhfjDGUOODBxPNGSNK1MedMShhvL7borrdIEiIjsJIdSzcg/bTYt6CuPci35xE7LkHAYvi4EgzhxPhCE7Nn8CpY2dxSffurO716kvXMLp2AensUaTVOfjrrVOtZzwA0DMaQMSk51WibQTUA/SB1jPfoZOE27GF3+63IJyYkAFNMAgdvgiaTzpDkC+go0FZjWkdnVALwVMVQdIZAFvBliCgz1EeUZx68EH5SQKC3LLIh6rJ8bkDQsN9c3ol7XM9OWP29p/BoNiQ+6RjZoD8fRtEPkiC7JEdhy4ks4fsbe5MLyQPzFU396fDu4bkbvtgI+/2oKv0CgOFgcJAYaAwUBgoDPxtM1DWKwx8AQb6/7r+AoElpDBQGCgMFAYKA4WBwkBhoDBQGCgM/GoyoF/0+3f6xqEN9gKlByxryE5D94u/jjGgMZIg9+B0iboaMo7roY7idH3sqdXymK1BOokBdJJpOo3arybUBPoh+Mh/0ZNo4/FUR3B+DsPhEMN6gKCJXdPm8JQ6CaUSk2Sh/Fk8lbX4O3uDt/GbvF2X3+ad+WwBCThaw7GN8o3HEzTNRPm0gGsR0rTSLrUKT2AMiFWFIMugAAoAgtpuZmhDVF6SIANCCIgxwvMsQgf5DY1K2A2oQoVKwm0tVIozPCcpx35YxLIAbIRIhBjAKoIxqh1RK88INebbGkvCwlbA/EOgvjfB+KP7aG9topOI2G5MMOAA585ewNVnnsbV55/Bs6+/ghd/4y089fU3cO61F3Hxa9dx9rXncOy5yzj64hM49tLVHi9cxVFhTf21F5/EsVefxvFXn8Hx68/g2PWnceL1p3HuKy/gwtdfxoWvSRx+8wWcev1ZnHrjWZz9yovyv5Jx/quvSFC+jktvGa/isoTmyxKXL0lUvvy6hOfXXsIl1XH5ledxSQLy5VdfwJMae+qrr+Opr76BZ772ZsbTX3kdT0pUvipx+emvvIHnv/YWXvzaV/D8W2/g6VdewpXnnsGFp57E+Sef6HFN4vLVKZ54AmcuXsSx02ewdvwEVtaOYXllDSvLa1iYW0IVBlgYLWJlYQUhRXQ7HQb6CQ2Q1B6FOYRJwM76BFsSYsfrY3RbHaqmQhgHcAcIO8z9Bc5JjB8gbBHdeovx3R0098bYub2FnTvbmEiYH+v+bN5cx+bNB3j4yX3sfLqBar1DeNBg65MH2P74Hhp/ffYtf0X2uu7nFjq1u1vbqDYSWuWJiqfiG+Vzzub2DnY+28bk1g6au+MpdtDen4CbHeK0zu31HXTjlPd++cqTeOrZ53Hl6WdwSXjqlVfwwptv4qk3X8eZ11/GwtULiMeWkEYBqerQDQLaQURbBXSBSEB+Qz+1CREUjwGBRJs/Q+JEzy0C0HaNYrse02cdigsMoHLkU32oj+yxV6AAHdlO2+r682Fj+HMDZYZjHBLklc1dX9Tdf+Z41eD4vL4+syTVpcIoK5NP6mrI7DtDiIqRX6fdOZ8a5sJQc3oqQHmnnWxI9nPVI/s22Vu5dk+y95EzuzuUGyR3Ldm3s+Oxly8S89jJZaAwUBgoDBQGCgOFgcJAYaAw8HMz8EUn+j/jv2hsiSsMFAYKA4WBwkBhoDBQGCgMFAYKA7+iDPiX+czi5Ux8sAbQaycJWcTVzpOF0oOKRB5jDLsiRJIQ0radcmme53QJOtGpDQkjYICCkQ9STeam583QSnCdtT3odqcklPKTDM3zvwlqKLu0mw5ZsAkJTl91AVUKoH4SdVV98/MLCIwYDUZYnJ8HJDAl5YSOECOioPBsYyVRta6RBVfVHEJUFPt9JDXl81TDXW0Zrnk8aQCtF2JEiAEMRNIPCIC66GzFYaP9tZpk3mJdKa+zQIdtUijz2vVggBAj5NBJAf2huVAOIyqvwQS/JNkD0F6peEKXDK/FqHoU2AltABrZpBojK4wk/i5MIhY2gKMbEf5q5/ije6g/fIhTaQUXV8/j6pVnce2l67j21a/i6n/xdZz5u1/H0d97HQu/+Ryqly8Cl1eBk0NgOaA6qownFqDEkO4JpQeG6DGQHQnu27pfq2/MfHPqzwvuz+BYQ2mxor2tReBoDRxXwMl54JRwVoPnl4GLguu5dAQwLq4A5xZ7eNy4IN+VNcD2kmp/4hhw9Thw7RTCc+cxePES5q8/gcU3ruHI157Dylefw9o3XsRR4zeex/HfeBEnv/Iczn5N4vRvvIxL33gFF3/jFVz5zdfw5G++jie/8Tqu/cZrEsZfw9PfeEO8vSoB+jqe+fpr2V6VcP3Mb7yFZ7/xFp7+2huwIG0x+uLLL+DiC88Lz+HSC8/hsnBGwvOpK5dx7uoTuPz00ziv/pPPPgfjyrWncOWJp3Htivrnn8G188/iyukncXTuONYGR/HE8SvaloTrpbM4N38aV9Yu48zcSZwcncCZxdM4tXAKVxV/+cQTuHDsMi6euIInzlzDVeGFqy/hmSeex+VzV3Hp/FVcvvIUnnruBVx+7jmcffoaLr78nPZ1HU//1pt48rffxIXffBUnvvYCjv+Xr2P1v7iO+W88h+q1K+L1BLCk+6VbBRnos5ofVv/JoGeZ+lzojuqGA9QzGYT87CbCPwEhW+gIDIj6XFAWGoeeff0hgKQ8GXbo2Xb+hBZJ7aR1iISo+Khc8OdfbbitPDmXcwtRCILjkxr64wT+zCR2gOBcUE7ooBCCgpQDOR/hH6imJJBURA8qxj45pqdWUIxOJMcZ2ndSeIeUf3KgHYb8ua8LSZCen/THgKKV2H9OktTowZOk+AqKh46UrfkLWouk+ntQwO5J9v5dR27YlxvlUhgoDBQGCgOFgcJAYaAwUBj4UjMQvtTVleJ+TgbKtMJAYaAwUBgoDBQGCgOFgcJAYeALM5D2ReoX/u6mLD24lWVVBSRIYoA0hjxCEhY9SIsBe8C+g6R6EiggeKJ6NoaSqOfxWX51951kP2aXRQ1byDebm62cfYWAo5OS5hplc6GAaoblH2gqRgvzmJfwWwXJO02S/kRYLOosGk0TJim6FnKTfYb9gvuQ9TokQeV2HxKt3GQIElhiRlB+90UQbEOMcNv6Ta6XBMks2vhN4rZR1RqIVa35tcaidkCl7UEG9YGmbTFuGjAG+M1dyELrJtlEIgXFC0nGsXkfqjloLKoG7zt0RJSaNUg15tIAC90AS90Qc9sE7u5g66N7uPfjG9j48A6qHeLk6gk8+cRTeO7ll/Hkm6/h0tdew+m3XsSRl65geOUEwnGJrRJ605EB0nJEN090c+J9mKC0sPCbqoQUBVuj3td2/zD2x+4f87xHYQAkiYp7INJIGAq2hzH1d3NUrT3aEdQ2+r7HWo8vBHQZEWlBsIC5XIErNcKREeKxBcSTy6hOH0F97igG509gcOE4BpdOYnD5NEZXzmD0xDnMP3keC09dxMLTl7D4zBUsGc9dwcrzT+DIC7Iv2F7F6otXsfbiNRwV1l66hrWXnsJR4cQrz+LUmy/i1Osv4uT1F3H69Zdx5s1XcO6t6zj7xqu5f/bN6zj/1uvCGzj/xnVcuP4KLgqXrr+KtQvnceLKZVx65WVcevUVXH7tOi5dv44rr72Gy6+/hkvq215+Q23h4huvK8fruPiVt3DhTeVTzPk31f/6W7gonP/q6zjzxsuq5QUcfflZ1X0NS09fxOjySVRn1xDPHkFcG4HiCks9b2meSLUe9ArIX9+sT6Y/ewGARqSnakzPa5p+ptRDyn21dNIPtq2iPSMj+3JLXsK5lB2GnjJkOIc8PpnnI8eSjtZzj7y61gL8WdkFoBFlYo/cURs6yL5hQ/ZtuYHcVj/XJYsvdqjEA4EklaoHQPjY20u/CV3tfWQe8wAAEABJREFUBsnPwQPknn+v71ZSPDJw6CD7OTP3Lv8zR7GFgcJAYaAwUBgoDBQGCgOFgV8iBvxf/L9E5ZZSCwOFgZ/KQAkoDBQGCgOFgcJAYaAwUBj4mRnoBYh0YJ59hp3ZangmQpBToUC2H9egGiR1hcSF3s4EBM83rLLkHJCoIgB9HH7S4ZyGYqarSCwiQgchqd1n9FVSKqRxZiTN6YQ2EF0VUC8vYygRWMorms1tVImaSxUiuI4EdCoytUqstms1gsaiEADFJ7DrEBQXpSZF5Y4aiCFJPAJilLolUbZTfAcgaf2kfrZ0X06dSUIzEsAUFGloBUooQ0STiInQIsBvFPurpbNIrMhOOcZdiwkSOi3c1YqPwCQAbSQajRtJgm8LIGn9XIfXa4k0BqpJRO2vdr7fYv6eivhgHfHjTQw/m2Bpu8apheM4fuwUzl19EudffQFnv/oijr9xDSvPncfC1eMYnT+C6uQCuCrRdy4gDZRX206qIwu9QesKKl/rq40EC36JWst+qrDDkN/jhudpq9jF4TH1c8xh6/V1Hw6sdSjG+fO441TPrC3aoVsBjzu3/b3PtWsPytPvTXuI8nmtyvsWhhFpVANzA2ChRloYCuJmUViWMr0iIXR1AWFNOLqIcGwRPLaUbTgmn5CF5GPzWVCuTiygPrmYMZAdnFzC8MwRzAmj0ysYnVnB3Pk1zJ/rMSexde7sKuYvHMX8pWOYv3wMCxLnF66exOJTZ7D01FmsPn9JYvNFLD59rsc1+43TWLp2GovGk6ew6DnCwtUTWHhCuHJc+XosXDqB+UvHsXDxuNY6hpHWH55aQX1iCfHogp6HOaTlgQTzCmmuQlcDXdXtg/qZd0AMIh96DvxnhAxICtmrj5147psHr3bvh0ZJ6gr4Svqq/Pp8Oq+M1sLBQ/MdRRIkoQtmh3rYhcdmA7KapqtP3XMndlPo19GO5HNbrnzuxefuT75orjat81GzlFu76HMTpNZXtt6rxk84yT7eIWTfJunuLkjmnLuOaaNfb9o5ZDxmHHL/Yrpl1cJAYaAwUBgoDBQGCgOFgcLAYxjQX+MeM1LchYHCQGGgMPBLx0ApuDBQGCgMFAYKA4WBn5cByQnSHnRKapCAojRZk9hv1QaI2UESOgUJEgr223x7ooAzKY/89u3Ck/sht/q11NfZt+V1W+YxJ5UU0FXiKSTEIve1jMQTtXVqJxpgFoEt/rYSYC2UhuVFVPNzaJoWOxubiK3CkuIkjnZtQifbSvztJPAqTZ9XPou1lIMqzOJv/qra1IFyhAwNzgoQIW52mtcqp7/m2egUIleucTYOrR1DRLRojAAtjVa+Vkpkb5lrbZpGtXVaj4iKbRTYKlmixFdBIzCgNpSHQmQlgTuiThWiFeEdRWwnDHYiqg0At6UE39hC9dkYozsdViz8Dtdw5ewVPPPSq3ji+ss499pzOPbKk5iX8IsrR9GeGKJdUk1zLdqhUIuQCmBgrg37DpK7PUWB/pn6Zs/CbsC0QSpKmHYPGPLgGMkD47MOSZA9Zr6Z9bqztq3CbB4JktlPzmzuKvfU9qa/OiTAtxOd2haKu9BJkE/oxE9XE20NtAPZGaQLt8ZAMUbdoTMGskIrdBktuoEw6pRD1m1x302RRq3EVs2ZExYUYyxqrWWiW5UIuzZAu1Zh7onjGFxcQ3tc/WMDdEclVB8dIAmd2t1qRHckopVtjwS0K6p1GWgXEtolQ23l7ea0xkj3XuiGartG1d1Waut5aLXfVgJ5S8WEDv6fAsyJWoC5AfQZSLr2ZwgiTk2S8nsMsI+kvI8+/fmBk2UgHyRBMrcPXvbWOuh/XG8vx+HnpZ+xN+5+X4tbe7AvQeu6sefe19KYegfL1Qy7hUevqwHlPDhHSXR6ROZzJ8ldTmY5yT3f4QkkD7hI3xPXlXIeklOLbFGOwsCXgIFSQmGgMFAYKAwUBgoDhYGfxED/t42fFFHGCgOFgcJAYaAwUBj4ZWCg1FgYKAwUBgoDPwcD1ij2oF/2K0eaAuwFmeRGhgampwUFw11bo5Nwarhtv2Zn4dI+w37DY7Zet5OQmd+6TYrOUA0eUJC6kjxmfjn21zAblNvN3SF1KFhNsvDaKFcrRxsVuDAER8Msqm4/3AIayVJav7EgPJlgZzzJb9xOLLBqnueOPSYBdty2mHRtL/AxIEkMabTfRv5WUJWQSybBgnHSmN8kbicdWq+Ta6L4ALRknu8cnSZ14rmRoDxpG0i7RawCpKmiU7+KAYNaYq6EMq0K6Wuotf6QEbUE7GrcYdQEjCbEaBwwP6mwsFNhbotYGtdY2I6Y34wYbRDD+wlL2wPEOw3SnR1gvUWcBDxx+SquPfscnnr9FVz92us4+eYLWH35CgaX1wALiANgIlFvXCVMDLcl8DVoxUeCt4af4+ifgZ93dr/g/hwke+cjro6buUnqXlFdQ+YxJ+lx5liyt8FW8TR0IZnHdQEIQH3f1xTUibrfQfd7Bj+HQsMO+ZlUO+WxDhaMO/E6QyvxtBHHkyladpiwQSO/BdYmjdGwkSiMHrovTezQVMRYD0m+V8rXhIRxaOXXPVTMRO1JaJCF2ixMU22i0Zx8b2U9dzydN5GoO4ltzjGWbZxDdqK6XGPSekn7zNBe8oOrrfuzgnwQ5r7T50ENBD3HADHtAmqTQf0kdApJIJUAjz/IvXGSOZ7s7eNn/fQRknl9R+rjb3MAJA/0H9uZhc3sIwNT9jolOV03Lyq/z9xGX4/6OfhRF61hfjOm425Pm7vG/E9T7voe1SC5y6fHyb7v9h6Ym2Rvc6dcCgOFgcLA3z4DZcXCQGGgMFAYKAz8VAb8V5SfGlQCCgOFgcJAYaAwUBgoDBQGvswMlNoKA4WBvyoDSTJedyiJBYOZ9nBYVDjc91T7eqGhF3J6X7cr7Hjcvk5r5fW0gH2dFNFObY8BFhUkiExt30d/KEY6mFQRjSus1d/mGgltnYSIlOOR3wiOHRHlk4alWMD76hSH+Qqj1SUMFxdQVTWqUElsrRFiBcYIVLLGoEaqa3RqdxJfjYnmNzGgVWySL2l+qAYI1VA5hqjqIWohMqAiMQgRtaCMMGpdY6gQNJ9CEiaKm0gEnGhTDSXSpYkEnwkCGkHtZhtITUZEi4F4G3bAgvY3v5OwsJWwshWwJoH36EbEyp0W8ze2sXBzguP3ayzdbDF4X0L3O/fBd9Yx/GiMzb+4ibm7Hc4tnsJTTz6LZ998Dee++hKO/sZzGF0/DzyxCJwA2sWEbgiobPjrrQe6R6MWGEqxHKYKdapVYwQTQX4emrl7ktxtu0HywBz7flZ0UhD97ByeR3LXRe61d52HGuRPj5lNcWQnsd/ivtc3UidSVAuFkDB9/kSbeImdbEZCFH9GJVt3wAxV26FqEqoWu6h1fweGctRdkJ+Q5ooBIgaMqA09P5Ws1wjKFxVbTWOHbcSwrTCQrfUhGXYVwiTlPEMOMMQAoYGQEGWrDKJuAgZCnq9cA2Gou1yrxoH2PdTnbwCo9tRD+43ad2om2l+XERRrHoZ61vUwI6kflcOfi8lkomcZ+c8DpUHUHsigfkLQZ2XWbzUHIMg9YHqQnLb2DMlHxvYR/Vjf/vyV7MdJTgdtjWl3asg9H8m83nQoG/KQT30F5bGffvH+Qw6ngg319NmCmCOYfUSgvM6LQ0cO8KX3k0QIe7H+nOz9TyoEeRB4zEHuxe0PkTvn2O8r7cJAYaAwUBgoDPztMlBWKwwUBgoDX4yB8MXCSlRhoDBQGCgMFAYKA4WBwkBhoDDwpWSgFPXXwEDazZFAyYxCgqwg0ccCggNsZyBp1wH0Y510H03WbJIguStGkH2fJDTgE3uH1kQPyO4HGUD99D7ko9O1ky8Zypet2xkJaBN6UU42qSvhDRqrh0MM5+YwqAeg/M5ssSTEiBADYmUbFUpIcQFjBOVLpIRkOq1fHJYcC6QQFdMjIeSxDlCckcRAkq+Dv665S13mpZNg1klMaydS3ZoWECqZkYTVUUMMdjoMtzvM7VBQsrs7SHfGGDwEFieDjIWdGvV6h+p+i3h/gu7WFlqB9xpUGwlcb7Bz+yG4mTCPEY4vHsO542dx/tQ5PPPM03j+9Vfx1Fev4/xbL2Dt+Yuozy4DR4eYLFfYmge26oRxjfzWb2c1jwmB6PlKRBCPBtXGz3mQSvhzzvW0/llLmdNH9Wc+258Gcn8tfU7n9zwPkdSOofsJBN1zRu0+EgwQqAuQAyjuAZDy6XPDfQhqPwqK3OUzgAiaSxKkAAO66jFpmlyAn5/JZIzGz48qUrXioNNYQpDo5/lB9yUgZ5veMyCGCsG1+3Og5y8AOYIMoBAOQ6MaAR2bkPNAwiw1P+ZY5jW1OKJq3bj/AO2kA/3T9fGUzTkACeNEM57g9//Z7+Pb3/5zvPPOO3jvvfc0PUkA7j8bCsun68yNfGG+wnm1Dh5xzO6Vh0iCPAj7D2P/nMNj7ivFgTz2GSRtPgfnMz438DmHyPycz46U1wP6/M41A3TYa6iZT3KvRxLk4+E8fm48kezj3DbIvk/S3c+BZM49GyCppiFTzsJAYaAwUBgoDBQGCgO/CAbKmoWBn4GB8DPEltDCQGGgMFAYKAwUBgoDhYHCQGGgMPArxUD+ff4jdiQNSfIS9iGpndBJyIJ//6+JyR73JXlSbUOKjs5e0LHwQIlFe/DEfjFS7f3o3f3VfrVIgqRaOqc2qansWq2vLS8vX/YrtJ1CeisiiFrzao1XDrCtKom/NSxiJQla/gthUIxt9LhENAtaFussdgXN89uVUbmi9hIEku5pn94xtfuATv6kuV0lITgCbSTaSlbo1M9f7StFLKUW7Fr4zc9hCwx3Oom5E9T3JhhKwB3cHmN4u8H8nQ4Ld4iF2wGLdyqMPguobyZUn8q/XmNpZx7L3QKOxBWsza3h6NIxnDh2CqfPnMeZCxdx+tJFnL32BC4+/zSuvPwsLl9/DueuP41zX30Wx1+7gpVnT2Pu4iriiQWkpQrdkEgVIN0P2l6GelnobuXIEEmtmG8hZU+DFA6fvueHoSkHwshHzTwQIm71dM1u7sGh3CMP5iAP9nPQF7y4XofaPnZJ5SfFkZZJ+9AxYRdKktRP3rBiAQV+Dvjc0efTLM/VFLX2crov3qXgYtxNhGZ3LAWqLci2gkYArdvpOWt152yNpPkW8jvoR2u4nSLQzfwhqb0PjhOgfSTlS6qhU9tfqe47n+SDn3dQXqoZEWMNv7nbTNp879y++clNfPub38YP/vIHeHB/HW3T4S/f/j7++I//GB999BFijGjbFkGfG+j40Y9+JHH423k+lLsHdFDwObNuH0R/79J07mxsFj+z2pFusGNnEYct90IPD32u3+dJh/zuz3BoSGwd9hzs9/P6vAdHDvc+F+O6hSQ8KvawAEx+PpDc85EEyd1UJHf7au62HeBaDLcLCgOFgcJAYaAwUBgoDBQGCgN/kwz8rLnDzzqhxBcGCpuBgDMAABAASURBVAOFgcJAYaAwUBgoDBQGCgOFgV85BqQ96MzbyiJC/i2/upRoIuEij8lHCU367T8gfycxpZOYaSE1WXFVnKPRSYgR4IP6K5fn2XqSQGqyx4x9TXcPgyRI9m5ZyUuSppRfa/nq9ZgLhvxAo+VahwtRa1rTtPhra3EzxIjAmIWiZjJRbqgPUPn8xqZ0MVRax+2gPexCvjhFUDSn8Mzc1loQKIC0WyAsbsVAOG9UvkoiWD1JGI47LKrYhW1icH+CeGsb9Z0Jhnc7LGwErOzM4Xhawdl4AufqUzgRjmG1k9jLVZycO4kLxy7i4tmruHjpGi4/JYH3+edw6aXncPEV2evP48obL+LSm8/jwhvP4sz1azj+4mWsvHgeo2dPAhcX0ByLaBY6NMMObZ2QJAIGcWCuahCVEAQIHYlOe7DI2CrOdFvoBJNGHYF8pJSyPXxR9sOuv5Y+SZDM+EkJXdcMPynup47Rz1i/G+90P/JnQfyZGyjONomz/HBNbfapXjggA7CZ+ZPGOnGaAa3lfpDV/FBHfHbnDn747rt4+wfv4B3Zcdvl+7LTNNga7yALtJrfpFafBY2p7c+C712n2jp5W+oaiVZ5fS+9lu/lDBpVVAf3O+0jz2VAl0F4rc3tbUy0dkJAI3vnzj189+238fHHn2BLY10HbG5u4Q//8I/w59/+Dt5/7wPcv/cAQZ+75eUlWOi9o71UVYUbN27kz6K2i88++wzvv/++m1OoABMkkG7bPbNuI8999GM3i5vZPraf9dOuvrOPjpk9R7afjzg8b3//ce3PZ7Hn0fk98tORV9rlq4//ovlIgmQ/SVeSu31y1qZG9k6SuzF73tIqDBQGCgOFgcJAYaAwUBgoDPziGdBfe37xRZQK/roYKHkKA4WBwkBhoDBQGCgMFAYKA4WBn5cBamIWD2R9ksy/2Cfp7m6bVF+qS5Lo6zfL2rZF6jTTp2zKY+6k3TlOIDf6MYsxRrIbUDrMDudWmyRIqtWfJGFBLYtScktj0oAaENxRqqS2m44h5U+QFp38LqQELYX7b392q5CmaTEeT+QEcqh8reC5SQ6jk9XO0GifDnLtrQTvTnOTRLcgpctCaQUgStitJh2GEndHOwmjrYQ5YV5Y2glY2gxYWE9Ch8UNCcD3JljcJJZ2KsyPIwbjgGFXY2G4iKOrJ3D+/CVcvfYMrj73HK69+AKeefklPPfadbz4lTdw7frLeObNV/H0V17Dlbdewfk3X8TZt57D8VefxOoLF7H8zFksPnFKOJG/3pkn5vNXPKeVCuM5YKfuMK4aTKoWbewk7qXMUed9igMCyNBF2mNuIx8JIf8w+8wHyX5E89ywz5YkyD3YN4NjjFn/UZbkATf5+T7JvIYDyb22+wZJmwyyb3tdIzv3XewzgDR9Rh9t85TpXgnm7uyiJ1SzlUFuc5nEZ1LsYXSKUnZANSVolu0MSX0BElwNSjQ1kvrv/PBH+P/+83+Bv//3/z/4H//Hf4j1h5uQ/oqbN2/hvfc+RAgReiSxsfEQD9c3MdmZ5DdsO9VA3bdGz+j29hhj+eXSPoFWz7I/B5NxA1t/jv0W7/bWDnYUe+f2XexoDKpjLHvz5qcSem/i9p272B6Ps+D79tt/if/+v/9/4N/8//4tbt++o7wJnveP/uE/wmAwxIkTJ7VjYDg3xPXXXpNvgHv37uGTTz7BX/zFX2AymcDH+fPn8eyzz4IUgXbsg+vd63qcSMket8W5OYPbM+yNueV7YGuQBNnDfcPjM7ivjHkfM99h28f4Sl/2Iak9g5p55+4fbrt/GFRdmIJ41EEe9B+uK/e9pgjL7an1n9OH8/Xj9jqn4Ta0Ph8J5IP56rm5US6FgcJAYaAwUBgoDBQGCgOFgS8xA/4VwJe4vFJaYaAw8IUZKIGFgcJAYaAwUBgoDBQGCgNfmIH9v8B3u9snVlk/cCL7DbdDCLuiQN+PqCQ4RYEkLALbTzLHBVnnibKBmgvCfYMkSDp8V2TpNLCr4QSN6cwBs4v7mpMi4bcSLalI2wC6PoDwT9+GcmVQV6FVvrZSQ7E6wRhRVTWo2qVXS1iOkAOO25GCtilxt9GcRu5xSJgI2+0ETV4sgUwI4osSkCuJV5UEtYGwJB3r6HbAqe0aJ9YDjnw6wcpHOzh7t8apW+p/NMHCe9tY/qTF2p2A+uYYi9sVzq2ewdNPPounX7Kw+xqufvU6LnztZZz+jRdx8nefxbHfvIajv3EVR752GQuvn8X8K6cQnzmC7tIIzekKzTGgWQYmC8B4foolYGvYYTJKGMvu1K14S6hE8rCLGHUV5lLEMAVYyA7eGzt0odM+m4ykK+WvxGclsuuOqESYNGME5aH6BPO9nwlMfk7wU47ZM+Ww/W3394Nk7pK9zZ3HXJzHNdgeDiH7+WRvHWPM4oKeT7dJjxNkD/v2w+Jomv3PDuLBaqu/JtwqbEgAAfGSQD1D1LjfIoe424MCZqfWgNal7kHQ/Zghpko5BPs0FoVgtBHrtzeQdoBhHGHj7gZCGxDl/4N//Qf4B/+vf4Bmq9X9ifjn//if43/4f/8P+MM/+EN89KMPQT2X480xPlD7T//oT/HNP/4z5ely7K1PbuF73/oe3v7O2/jOn3wHD+9t4p3v/RD/8p/+S/zb/+Xf4v/2f/2/48+/+efYuL+Ob/7pN/H3/59/Hz/+0Y/wP//jf6L+n2FhbgGXL1/GCy+8iN///d+XQP3P8XBrC/VwgPc+/AALS4u4ePkSTpw8oY9YhUuXLmUcO3YMp06dwmtTQZgkTpw4gQsXLoAkHv0cEYAhRlMPMoACdOgR1Z8nvR/o4zA9Zveb3PPPfA4hCZLQxx6EkgMgCddhkMTsIJnHSM5cj7F9Hq+T9OdFcoGKJPfm2TeDKtcoprlnlrkPHXtx6uic9WdWrt2T7OeRzD7/+Uz27T4e2lsUQh6fXTzmz5HhtuExkrt1uA8Q+49Z3H7f33i7LFAYKAwUBgoDhYHCQGGgMFAY+CkMHPyv3Z8SXIYLA4WBwkBh4MvJQKmqMFAYKAwUBgoDhYG/IgO9VpGTJAkgj/2FvuMyfAFISkSIiLGHxRID02OqeeQ4ktna5/wz69C+3+fMfV0O++SSwNPHkEQAcj41ZXHgyHuQeGlLjTgWauSvYe4AC6HSOhEZQaWMEjSHrDASqjaBWxMMJsBCW6He6jDYbKdv9QJzmwn+6mZjaSdiaRxRr7fY/ugumk8fYvzJBtLtHQw3gHojYePDO2hub2IZcxJ7T+PSqQu4cvEJPP/iS3jm5Vdw+eUXcf6Nl3H2+rM49txlLF0+hcHpFfDYEN3KAO2RGpPVGjvLEVsWeZdk54mdOUjcTdiuO+xUCU0FtFFWG2uEpPbE7/Zqg4xEp58gEgxqv6kF/DZzJBEE+L4rxjZAh4RMSLhiQuYIEjVvfvIpPvjgY3z4wSd4/4MP4TepAwN8z0lids8OW0wP+6fNXfMo3+7gz9AgCZK7M356Xm1M0X5GZKZn73OHdC7DPcAt6trzkTInuW0fML1ieiRZwQ+5eZ1aOfed/cqK2vXthtk5hdcIBG7evIGd7W0sLUrd172Iqm9bYqtuMXzbbnx8A36j9/at29h6uIVbn97CP/kn/zO2Nrfwx//xj/Htb30bH3/4Cf7zf/5T/MV3vov1Bxv49//uP+Af/k//SKJzwLe++W3cu3s/vwl8585dvPvj94R3Md7ewebGQ3yk+/3Be+/j+NFjEoF/jPfV9n1fXV3F7/3e7+ErX3krv91748YnWJLw+9/9d/8XnD57GpN2gmpQiwVgcXERf+fv/B3FfgVHjx7FkSNH8rNjAqqqQl0rTiTsv3ezNikSHCimbchZHyAf3cb0ILkbQ3LqPWx0P/S85/VUQz/a3wSSuU6Su3nwhQ7PPxiY88s1s2rm0/3DyAO6kP26uj52fc9VaD69quGO/YcB3Y3dLYIOE2wNNXV6jsyh0+PGnvvRcXvjpVUY+JtgoOQsDBQGCgOFgcJAYaAw8EUYyH+v/SKBJaYwUBgoDBQGCgOFgS8lA6WowkBhoDBQGPjrYMC/05fIsD9V/sW+VYT9mAZkly/qk5Q4EjETgTEVFDzfkNYAH2RexNrDrlBo/3443tjvm7UlL0p0S3uYDkjLtP4F2ySfhY2u90jYSogSMqtJAjfGGErMHY4TqgaoNSG2HQYtMOqAhS5gqQ1Y2SFWtoDFuxMs3R7j1MMqv9G78lmDuY+3MPpoC/OfTrB4p8Pg0zHqzyaYu58kCg+wqJ/l0SqOLB2XwHUGJ09fwMlzF3Dm6lWcf+4pnH/5WZx57XmcfvN5nHj1Kay+cAlL105h/sIahmdWUJ9YBFdHaBcqNENK1E1oqw6dBF5p05BijZYtGBJICAkRmMLthJram3w1iMpQYFTfQiLVNz8Z8qcQ0CZgZzyBvxq4m3TKFRDFTUgBzU6DjfWHWBcacfWf/+zP8Af/7t/jnR/9CK1ESElmUEo8ePAAP/7xj/H222/DIqTXMaBjZh93XxWSnwfbR+EnzXtU/GHfbP7M7h+3z7DPttOeOj0v7n8O4gsZGpEVRfmZAyHrp1NWQz0ns756Jlt+nwqFprrZ7znfFMXIJnbKsw96htMUXdfg5MnjuPrkE3jiics4fuKYciQ8fLiBxaUFLC8v4ntvfxfjZoIHD9exubOFnWaMO/fuKEOHG5/dxJ27d7C1vYUbn97E3fv30LQNPr5xI7+pe/zUSVx75iksKk81qAApzvce3EOsIibKWUvAXVpeAuWfG41w9swZrK0eyXup6wonVc/v/u7v4PqrL2NxYR7zc0P87u/+Ni5eOI/RcIAYXG6LSvnOnz+PkydPZrE36Pkjmbkw/yQVuHfa5x7Z+8k9O216OIOk6mFu/6TLLOfhGPt7dBpKwsy6beDz+bVcP4LHHirrc2Ne53POqcNjfmR6m3a5ycNaL9sveHGOx4e68lnCmXW02/zcXl1T/4Q7Zg/k52P3RkurMFAYKAz8tTNQEhYGCgOFgcJAYeALM+C/hnzh4BJYGCgMFAYKA4WBwkBhoDDwZWKg1FIYKAz8dTGgX+GDSmbIZNEhW6Rdv8dmUICHpyDIgBAiyACS8hsy+Uz5iuzaEzQsThj94KOvZJ6UB/2VuhkS6LLNikSSwIWM6SrwOrmtqVH1x0mDyZ0HuP/2+5h8dAu49xBxa4JhSwx3EuYmwMKYEnBlNxPmHzRYXu+wcGeMuU+3ceReh9V7wMrdDsv3Eo48jDi6M8KxtIijWMKxuIIzi6fwxLkncfHy07j87Iu49MKLuPDi87h0/SU8+fXXcflrr+LM68/j6MtXsfTiJcw/fwHh8lF0p+fRHK3RLCQ0I2GY0A6EWvuKCRZ6oT0ECYSVxLda8NdPSw9Gpf3XEiyHUiKHCXBbUzGQcDvoqD7UJmqNVwYCfGgKNAxECW8S4Do5G6nAnSEBeHtjB5BAvrWxhbu37+G9d9/Hn/zpn0lQnODEUWqKAAAQAElEQVTW3bv48+99F38hodfzbt2+jZ2dscTjMe5q7NatW3o0VAyVVCephk41/0rn454T+43HJX/UGNkXJPoOTHPsfswGZ76+r7maLzqRZlb3JD9zGkpGH3jomhwCTYFChKRxIYhFIRm6x5CdYVcQRgt/RfsLLz6H1994FbavvPoiqjpCHzdcuHgOV689ga2dTUU2WF5bxsLKAo4cO4IXX1HcsMaJ0ydw9ORRzC3NYe3YKo4eX0M9GuDkmZO4cvUy5hbncf3N17B6dBXzah9RzOLKIp59/hkMFTc3P48nr13D9euvYl7tr371K3jm6afzPoiEGAOeeeYp1fY8Tp46nvtHjizj+LE1LC7Owc+v4zA9Zpza2nXY2vc4UAQajxv/Iv7ZerPYvp/6Z1f7SanTkKF7pJY/gz1y5+BF9cyiIEbwiIMkSOaRNH3wbI3snF76vrMZU+c+4/EZ9rlzk+TuGmB2AVNf0OecpLo9NACAOLgngpxBQ484XbrXf8RQcRUGCgOFgcJAYeBvgYGyRGGgMFAY+NkY6P8G/LPNKdGFgcJAYaAwUBgoDBQGCgOFgcLAL5qBsv7fCAP6/T8s1NDZrUEYbh8CmSMkmOwfIMiD2Bt1IgksEldgoWtv4ECL5IG+OyThH0+Fxd8pLEQY2a/0Ths1wX/JC1VEpwFrc5BAef/dD/DDf/vv8cG3/gIbH3+KsL6NwUaDlZ2I5YdBom/C4F6D6u4EuL0N3BtjuBMwaitM1ncQ2oCFuSWcPn1Wgtk1XJYYdvW55/D8a9fx0ltv4KWvvYVXvvFVPP211/CExN6LX38ZZ7/6PE689hRWXriM0dWTiOdXwZOLSCuqbQh0I2BSJ4zZ9W/6SvCdqOpOfQZvqEPQBoI25HsCi1JCJYf7FsE1JG4gEMFXK5DiB22XaU6y+Y1Wc6hcDECsCNtGY/4K56jOqB4qfcLdO3fx4QcfYTxu8aMfvYcf/OCH+M53v4d/9s9+X0LvTv7q3iMrK/jed7+LTz75BN/58+9gY30dq2ureFqC4CuvvILBYADfF4uWtlpNdwJ/7Ydzz5Lub898hy2pSoSZf18z1+scSfwmqVzGXhxnTZBuGyJS7QTdiQTtz74eST48AqTHse9IaifN7S39AKvnbEbuy6fbg1pi74Xz53Hx4gVcvfoEfuu3fgsLC/M4efIEXnn5ZfzO7/w23nrrTUTFfeMbX8dXvvoWnpdg/F//vf8aAwm4b7z5Ol5+5SWJxefx1lfexLWnnsT8why+/vWv4r/63/9XuHXnM31MttGmFksry7hy5RJeUvx/89/8H3Hu3Lks6D7xxBX8n//b/xZnz5/Fyy+/hAuqxdsMgbmO0XCAKgbUdYUuNdpCB116aB9BY6YgP4/yxhiVN6oFkMSjjs+7zVUfSZr7vX7v7a9peg9ntvcevHrMnt7qPjiV6tytWTmg56Hv50hdHOdANfefjy5/f8Tn2mQ/yevP8LmgfQ6v+qg4kpk/kjmanPKiLsk8Zq5J5nFf3DS8RZI5hqSGjKlx01AXmDamBuUoDBQGCgOFgcJAYaAw8LfNQFmvMPBzMBB+jjllSmGgMFAYKAwUBgoDhYHCQGGgMFAY+BVkIIEk+h/IJgT1ceggiRACSGJ2kJz2OXPJsvdRTZ29eNG5NYXM9CTZx6pPUteDpyQNGFFX1+RRR2V0CdZLqw6ohShM2glScBRQMWBxOIfNBw+wc38D8y2x0kik+uAe6o+2EN/bRHh/C9XNBvObNc6vncels1dx6Ymn8MSLL+L53/gaXv6938Gz/5tv4Jm/+5t4+u/9Nq78vd/C2d97E2u//QIWv/okBq+cA55aAy7NAScjcESy0TLQLQLNfIdmLqGdV3uYsCNRybVZCFMkRuJyoJr99q50YdQSAWPXgm2Lrhlrx7ovgLwJmfdAUHMYA/wm77gdQ5HogmKETuPSq/G/snenPZKl6Xnf7+ucXGrt6mV6mV5mhjMkRXK4DmdIUSJlUpYI+41pyzYgwzBgyDZsfwLrvQ34G0iGIcn6AgIE24Ah25AAioZEShYlUSKpkTmixOFs7O6q6torM+P4up4TJyIyK2vPrIqM/kfHHefZz3N+50Rhuu7OnMH9teUGH2eeve/k3v5s36Wh9vf36+6tW81E9vved75bf+V//qv13/8P/2N97+pVJ6WH+sYf/EH91u/8jhOFF+sv/sX/ri6dv1RfcDLwrdder/xE8RtXXq3LFy+1PW11fV04d95J8gvVyfsbqjrvvFNXue/evhtU1akSyVMnUp7CU9qwk/pYnPfIgpJK0qFW6fF1+Vqc2XRiXdWuzRfQu9T5qFnVFGlrYytrjiHPnZVq8HHwcSy7PpRv2jLkPvnhWI3c5Px0tkdVp74ktV+zPfi+pa3f2qrLly7VO2+/XbvbO/WDP/j99WM/9uV6793PerxP4Pu+s93X++99tr7ixO1P/sSP146TtPmp3Hfeeat+5Id/qD7/wft15fIlr+1H99XLTub/sfrZr32tfuZnvlbvep1z53ar93PUd111jgxMgn/m57S6qlLV4H3Nqkzkc3pM6okDZxn3/Czvz2a172PnZ6Ct4bG5R3kWXWzrSipJqS5irHrNSkzNQ3uupOVYSYu5kqaBrU1a1hcdDxSyftadee0pxrZq5x77Us6+E4eXWJ7Dl+w1MvfwiKM1aTmn9aVqn8HHo1Fuk1SS2tB8SGp1Sak+UC43q/M9c7I9A2Z+ZrLvRbjRVzpencfWdG63Z/ctvPa4lwzw1fuwmDMfN9Vd5Y0AAggggAACCCCAwNoI5F9V1mYzp7wRlkcAAQQQQAABBBBAAAEEHiMwJGcwhv/i3+9KJGHgv/pvcyVnAFqp3KdF1Pw1Jj/GijT2lwY3JHyYv93VSuParbj4WG3TolVOEjk8se+68bzlXtf9mZJPM4zhRIYLlcZ+Z7u2rlyundev1O5br9b5t16v1959u97/0hfqzbc+W1/84g/Ul3/sJ+onf/qr9ZM/+7P1Y7/w8/Ujf+YX64d++Zfq+//tP1kf/Imfqjd/4gfr9R/9Yl380mdr+7OvVPeZc1Vv7NbsylYdvOK43Nd9J3nvbx/U/e19x0HtbR204/72UHv9UPvdUEnOaks1uNz1qq7K2xx8VEti995w52xLjttdX33Xub/cWtX5OuMi15J8a2V11ffb5c6aOY0zK788rjzPy9Q9J3qvXb9ev/eNb9Sv/8av1607t+t7H36v/vXv/379+t//+/XX/9pfq3/w679RSeB+9atfrbffebv+yl/9K/Ub/+Af1BtvfaY+vn6tfvXXfrU+uXnDybt9L9vVn/6lX6q/8Bf+8/r85z+oH/qhP9aSj9lLQvK1+QGQVJLLTvoNDu/q8W89fsjqCEntHNJ4XO17WFnSStdquY5d69DwXFfJ/3jsUOPLx1x3wvxj2/xT0rx0+OApY0NuUCqHYnWOfC6H1/GpS+o9z/Xqant7uyRVXnkuOj8rKec7urOzW7s7u7XV9+3Z6d3Xqau+65z43a4L589X6rP9g9a/7QRyou8yRpXyzs5ObTlJvL2zXX3fVdY9cPJ25mRyyrMkfn3Bnee4syV9Z77Pg9vkcyUOWrKxfK7ea2yPx66vjEsMvqgcs4akQ+1Zc4qMS+S8U3hq65ZU0hitwR+S/FmH2iUdqpdfkvy5+vbuB3+LHLm+xODy0E6WvtWxY3nsG8vjp5z4Xa672p9yYhw3fk71HPMYjK2P/5SW53jUaJX/8dgYj+vnOlbC9yvz3eJ9+9PX2vbiwS66zeIu+J1h89GtuPjwrEWZAgIIIIAAAggggAAC6yTQrdNm2AsCpyfAyggggAACCCCAAAIIPFpA6W5/0++//fdf9aeeSLPTAE4GpH2s5VNSSctI25g8mKcEVO531PIludFVaTy62N6Z1wr5yB5a8miow6Pc2bkl4fmSy46WR3NxpqElQQcf3dwSSoMTONWrtl69VO//7I/Xu7/wlXr3l75Wn/vlP1Ff/Hd+od7/pa/W+7/4lXr/3/qpeu8Xfrze/pkfrjd+/Pvq1R9+v175/nfq0hferHPvvVb9W5dq6zMXq67s1v75rg7yo8Y7VtnyOTsnjTrvta9S9pbyfA/5KUunhJxoc2rW19XKc1vPdimfVeX9l+Q9ez2PS4PUlSohH+WBCR+GMQ6ccLt3/17dvHWzBnuVIT65cbO++c0/rN///X/djp9cv1G/+Zv/pP7X/+1/r3/0j/5x/f6//jf1u1//ev3Tf/ZbLv+runv3bv3a//N365YTvH/sB76/fuFP/Fz9iJO63/rDb9Ybr79Wf/znfqZ++ms/Xbvnd6vbripf4/uff6++/KM/XJcuXajXXnu1tpxAHNqeqyRVXtJ4XJSX1TQ9NrJe4rEDjxmQeYljug41ZYvScmOSFvvPwGPXkHs8ztQu+D6Ub0alMeXWVG2ePdpxbGqjUly0ud8DPclzvYQ/030kBs9LuDnn9MFD3ValJFJdmfm+++AG1SCvkvB+5HBDO0V5TDd/ljzQPel1uK3VxwXq4CDPqKo8ovxSju6TXGrh7XrfktybckIe1bV6uaRK2XvxUikPg6rc3qXda2W/qcdh5udXUiU5Wce+fO2DJ9UYmXPssHlj+qeYNz3DIeecmeygsr9E1nzYQlKu73Dv0abMf1hkZvpyNNN4pb5mv33vspdce+tdfGR8YtFwbGFs9Ape02t4mynPxlrrzBpTtIbFhwe7nD7fYZfy9mxvKm2JeUsO3rZatAofCCCAAAIIIIAAAgiskUD+7WSNtsNWEEAAgVMQYEkEEEAAAQQQQOCxAk4S+O38gP/OP4XyX+oPNSYzhnKj3z46CeDKY9+SxsSOqipRD38tEgpZ29GSmfPhTjvMSz69S96Bt7hc0Kepllvyv9kNjlnCyde2ZtZKqKq/vFvvOrn71s//aH3mT/1EvfpzX67+Rz8o/fA7pR96u/a/+Grd+9yl6r74es3ePlcHr6gOLs7q4Nys9s8NLfac9D1Iwrcf6kDJcA2V83dtR0P1Tv72btjyhvpS9bNqvyo5v5p6q7wH76UbZtXCe8xP8X509aP6vd//V/UNxz//nd+p6zduOPGjuubE7T/7Z79d+3sH5Sn1h9/8Vv3WP/0tH/+w7t2919o//PCj+vrX/2X9zm//bkv2pv0bv/eN+nt/79fr29/6Tv3Bv/lm3btzt37X/b/2q79WSQb/89/+7fqjDz+sf/PNP6gPP/64fuwnf7w+9vHuvbt1/txu5dcB/2f/6X9S777zVr326iv1p37hT9Z/8Of+vfrMW29Uv9OXN1/yQb6gwRsbfE2+tJLUIuVE2hMpS8rhmWJa40knHx0vHT731C8dbs/6kto1SEp1HmptVU5qll/uS05zcHEKd1W5vVR+EpZRqy87ududnuVyulJv01JIQwv3t+PyY8iqHpOeFi7PvEbKOc5av0pdV1KexirnfN0qL+J9Z2CpOvfJ4Y4qTcy0ewAAEABJREFUX0TvJHLCE8vLtajK+DHkfkklz+m6rqpU40s11TOvyn1er60/L5fPOdbVzjW4vzw//pLbanxlnbSlJqkkpejwVQ9eJAu5dvS9GDbvmNaYVx96eNS4djZ/DPPnejY7qCkB3LYyX3VYrczbHnXwktXuk+flP9pIOW2Zszj6shfldPi6U8+5WrQ2U3qNefGxh8zL/lv4mnJMm1dp9zr7SCFtLbxiO2eOLvidbu+kvP/EeE/a2KfYh5fj/aIFOB8CCCCAAAIIIIBAE/C/qbQjHwgggAACCGykABeFAAIIIIDA0wnkr/2rnI+oxSt/2Z9wg1MATgoMJR0a4Z7lW04W9V3XkkSDM1FJGEhqcyQtB85LUhJOXtnnyNhqKYfBvYnU3NfaXB6bvAeXW9vgdT00yyZcHBI+b+8EVsIbqdrxv/q9vlvDGzu1f7mr67Pb9fVvf6O+/p1/Vd+68b36g4+/Xd+8+t3aO1d1f2eoe1sHdd/J3v0dVX6F84ETnvdrf0z89j6R3wdOEEny8l159XJOt2YHs5L/yXXnV+YOrvce06tr/cmktD2VX97ob//279Tf/Jt/s/2E7v/y1/96/eEffqvK4//lv/z/6i/9pb9c169/0hK+f+dv/536y3/5f6pf/dW/25K9Vz++Wr/1T36r/tb/8bfq1/7ur9X/9X/+3/XRRx/Wb/6j/7f+zt/+2/X6669V36kuXrhQ21t97e7s1Oc/97n6F7/7L+qz73y2XrlypW7fvVNf/NKX6ms/+zP1+htOfNu/87nffPPN+tO/9Iv15mc+k61U13VVtpZUM/8zOCRVftJ6ZoP0JzImdQ/2/Rk81xIel6RXDe71+jmm/1C4fbzvHjN1aCocf5zGr/Ye17ba/6iyNJ5Q8rUuyipJnqb5MUX548G3pDZG0oOd85bF/ny9BvK7ofjo6x6L8/Lg4xhJ0iW8eHV9V+rs7vl59lJPZPmZE3ySPKzzYqqZn38Pq35ru7p+q4Z5XepKjuwl/Skn0t97XNf15VW8pGrqd8Xr5TOhfMz7prI371nVoqrz89J5nWm+pPK7teenxSsvVcnjfJXVvid+MCQ3Vo31THY5h0RV+g6HJO/DK3iAP5flVjeD1xyv071pc9TKq/XN67mCedGzsq7nu9Fsi3XTnyUSKSfaGm44fExPwutkjy56Ka9blfVmHj9z28x95RgcVeO1DT4Og+dVjefNMTH4GnyczWZje+pHIieY9pFz5Hs3hYf63F5jqHx7HcNY95p5u/nQupk/zqlD7eO4tGUWgQAC6yjAnhBAAAEEEEBgKdAti5QQQAABBBBAAIGNEuBiEEAAgWMFkiSQ5FRDtfBf59fQEguzklR5ZUyinAWQ1Np9KJeqc2F2cNASNUlIZLzknnmkP21Jht6/fz9LuKqVcHH+zjmyhqTye95arTzWW8rBazhh4T121TmRqppeg7Meg5NfiToYKj+Y281UnXrPkZMcjiqnbme17wztfjdUbauuvHGlfvTHvlw/9qNfrs+9/1598Qufry988IHnz6rzNW+pq758HpfLSdxM23JSyy1edyi5X65XkjWJ6tq55LaZ6+Xzd50Tbz4euO4lvAvPdt2X4URxVZJkvZNu+/sHdePGjepdLqnu37tfH374YX3961+vb3zj93z6Wd29d8/J4OvuVv2Nv/E36h/+w39Yv/d7v1c3b96sz3/+8/WP//FvOgH8sfu76vvOR9UP/dAfc6L3cr32+qv1uc9/UFeuvFIfO0l8bne3/tyv/Pv13/7X/029+9nP1i//8i/Xm2+95bGv1Gfefqs8uYaqUqfq1NX4j8ul6tWXHEOpyiHlOFSeIUnVOalXfklpd8HvvvN+fMxnWn0baozBx8E91Y7tGfSZZ47Kq/Noh/nGhJXb05d6IuXVSNuh8BqD798UrpbkNV0Y27xr97va7mmO5e5cg7zncmXe7f7ySz6O+3Xl0DvP8Ljmsl9SSWNMg9sYV6ZRs9lQHuGNVB34Och3ptyS804x1oea+cHJfEkL5/JL8gqO9LVk6lAldVWlyrO174fP32wb+hxe48ALz8plH5MgjHvN5+cc7ir5I+Eh85IPbpXXnXnPVelVSaqjr+wjUb5fY/jTCx3kzwyfP/cscwb3e6vVbfUuVe3PDmrm77L6rgavmz0mUk5U17VrSFuuITH49Fkv60zlsZ4Wn8XPTznSthoZ28LnS3sb7XOWuur77er7LRd7L5C3fJ3xHMud95HSFLnWKaa2KtXgiFWO6vq2Xu9r7bK2zzONSX9ITeTna7TKPCnnVR16ZV7buNvnR1XnM3VV/pTLWa9S9lg5ci27u+eqWl/Gdd6bj+6b+aTZuztLUg4OudzNw9eR85Rae/kopVztldJqtEY+EEAAAQRelgDnRQABBBA4ItAdqVNFAAEEEEAAAQQQQGADBLgEBB4uIOWv7MdEQ/vLfycBXFtMkFSSKokOyceEkx4tGehkiqtOIHiGsxaZvxrl11SfOdlTJQ+s9pJUkhbrll+SVuqqcbBTQ21Prvqd9XzwXPe6fawPblqG0xQ1RlWXNV0rxzCPJI1mzg7PdFCDj/K/CW5vb9fu7nZtOSmTn5LNUV4/kUxMjkn8Zr0kLDuvlZCPkryZvIeaXpLbpkqOR+rLkVWSKv+UG+O61fd1/do1J3/v1d7+Xl2+fLl+8id/on7913+jJYP7vqvz58+3JO7du3crP+G77f3fuXO7lb/gBPbFixfqZ37ma/Vn/+yfqatXP66ZE2o+TX31qz9d//F/9B/WT/3UT9Z/9V/8l/V9Thhf8Fqvv/ZaXbx4sbZ3dqrz/ZWj67vq+76ktrtS1TxcGqq91FpSdMnjUnqusHnmyx9SPuPqcHvu9RTubu/UW+EhH9K4RrYpqaQxjhsujX3SeMwYP32+Lf5cnD+ty1g9v6TWIS2Pkp/ExdzVdeaAbYavb35sB3epxnn53uQcSc61Pn+k/mThwe2t9llec4z5+dI8RY1tPrVLVVI66rEv6cFx0oNtWWjac8oJSeN5fEx9NSSVO+voa1ojx/RNx6Pl1CV5CaXoe9gO7UNSa5eWx3RM155yVfry7I9R1VW5bYzyS47xnT1MkRbJfYlUVmPe1sa63Y9F5b4eF22MB0x7yvFQuM9LVHlNST6M4YaqSnm5X0lVbktIXXVdX1JXcqSt3C9lzPgMlF85f/aVY07lP969V/d7E0Nl7DJaqSWGPZE3AggggAACCKyBAFtAAIHjBLrjGmlDAAEEEEAAAQQQQAABBM6swFNufPwL//Gv+DM19RxXI3/hn3oSoS2zkgxBGuYhTSPmDfND3/tfudyVNaeQ3JD+wcmFZBmylstpTaTrYZE10pcpOR6NzFdLVrgngxxtTo7euNNx/pw5vzuFT5w+hxs9af5O3UW1yGdNq3rTQ40OXs3jhiHp5aHc4ch7Kh89ZsSybeZ5Fy6cr7fffqs++847de7cbh0c7Ned27ecAL5YP//zP99+Mvj27dv1zjufrS9/+Ucqv575537uj9cXvu8L9ZWv/GT9qT/1C/Xue+/WL/7SL9Zn3vxMfZ/bkwR+x+vt7u6WpHrvvfc898v1zttv15d/9MtOIl9pSd78Ot6E5OvzuxLZ/nRMeR6DrzNFzQdNx7QdDh2qTvMONS4q09ijRzv5fJk7xWLKkcLRfmlcS5J3qiOjD6/r2gP9i4ac30/Kon6kkPNOTdJ4Hmk8Tu0ZM8XU9uBxfB4yVZ1KUhuSea3wiI+MmWIaNk4f16iajrV4ZfyicqT7UJ8HpT6FqyfzPnLOp1n0WfYyzclxSqynnMi5pcMbklJPdCVN4SfFt8mPRKY8PDzNw9pTk2MGqpRDa0thas/5p2jtXjx9idSr7aOV/MfS9OfMWFfJhdWoklL3PhdnUitlvYQ6X4vDA1t7tVd6WmHlHD6XR8yyH8fMfz4vR41j+UQAAQQQQAABBBBYMwG281CB7qE9dCCAAAIIIIAAAggggAACnwIBSc4LjJGkxGMv2YkBjy7nqzyvHKrVl6TW1jnh0HV968q6iaQo0iApB1edcHCSIbVE1fhZK68HW6qm6eVX6297cmX+Hs81r6wcpDbaKY6c2ud2dsPvxQhp7F80uNBavL6zJK6Nb890ITMdbYCrfiftkupx4TP6nZnjnMEJ4DedtE1i90ec3P3a175ar756pWTY/H/yfuWnv+LE7Y/UpUsX6wd/8AedEHay9913ffyTLWn84z/x4/Vn/uyfqXff/Wz76d78iucLFy/UO599p77whc/XhQsX7KRKkjc/Pdz3vXdYrS3lhKTqfJ9q/pLkPfqd6523DSvledPKweNrNZZd07zpmJ6UEymPkbkpRe7wedM6hTSNe3CMNPZJ43Gas3rMOROH2x5ca+r3HXLnVHv8UXr4uY/OllRSIqfImRzjf1Hg9nG0u0sujpFPV1beR69l2ZWxXq81TMdW8cnG+sPnzsetHJ5m7DTtoXNWtzYNfsLjQ9d8xPzMmWI2m9UUaXvEtHmXShqjSnX09dA1MnQe7QdkWzkfXmH+PUpNUkkON+etfDhyXMS8X1LJfb6BJY2lVvWHpEVb25NvcTu6L39eLcquS/Ln+M5WEmNt/PTUVkh75iXSkKPkuQ7JxzTOI32JeZUDAggggAACCCCAAAJrJfBpSACvFTibQQABBBBAAAEEEEAAgfURkNQSCEkCSmNZGo/ZpbRadoscfjtHWfJHfn2xNDZKamtJR47luue4uXIeF0tSK6eeRGStvCSPd6RJ+XhEpD8JiBynYalP5RynvulYtSwlqXJcoqSNcCYkayVqerkt41u/26Sx1NK67pPGurseeB/tkeTk7btO3v5UfeUrX6k//+f/fH3/l76/3nrrrfrggw/qc45f+ZVfqc997nP1xS9+X331q1+p999/v/0qaPkaYndu95wTxJeq7/qStDin5LLf2XuiXad7u3Kjj8mAy+VE+gcn4dM23c+pLccMPy7a3OM63HbcvNW2lKfw8JzarFb0PtKetSV/TuFBcuQtTaUqaVmu1ZezWVlnitWuo+WMmdqm1VSamh56zLyHxeokSSUt41BfKn5uVpOTYyq82pzKy/2endIiJC3Li1IrzD8M0Eo5Jlrl0Ef2bvRDbUcrGTPF0b7V+jQmx9V2aXWfvjJfy2p/xidW21bLkpqDpNYsaVGX1NqOfmS9RNpzTMQ3x8TUvnpMuSr78zdlweVvi7oqt1d7LTpKevS5c57EOM3z5tedWZJK7mjhcudwdWxzWVJJDjdKK0eX3XTsezqXz+Rbmk9fh0dO7S4eeY9jJLX2h49r3e1jHNmKhz6kh/UcGkYFAQQQQAABBBBAAIEXLpD/Nf/CT8oJEXhxApwJAQQQQAABBBBAAAEnA+YJiFUL6fBf3EsaEw8rxyQGEst5TtLVrPI7kFXl8Y4aX6vjpPRWOaVSSXD0XeckpcPtw4HnO9FXfkkqSS49+D7Umv07pJVW1/2IYjgAABAASURBVKdz5jjFgyuNLZJKY7EkVRKoCWlsfdT8XIM0jqv5qyVLS/6nwlHDbFZZox7xkvvyw56JzF+EfbopievcTBJWB/P/D98aZjasyv9PcLaQc0jyeR0+dp6bu7K/v1+zgwO3+yROqR647u7q+y4Nlf7EeG7loRjHD1V917V5mV92rdyfHN2X8UfDy3uYz+oxvmo/EcOhWPz0Y6fK5jMmbV5uMa7V5W14d0MW9DFveSdyIefMPgY/L0PbT1V2OUX6j4u2lPflDXqVKkkPRB15tfXn52hrul+SP5/unXuTkJZzUz8usr++66rd67292t+773u0Vwe+h0OepYSvI/0Zm321a8s+57HaNqQtDQ+LXEq7Af7w2AxL02qs7nNqT1vK0zHlJ42jc6KS8z5JTPd59ajKP9W+b82iHnxJWjRKKknV932Lzt7S2FYrr+wzUaWqeUjynxF9leu+DTW9xnFTbTymLTHWxs+slHuX+5K+RHpynCL9CUklKd0t0t8KRz9838ZvzNiRcYmx5s/B99aHlaVcO+6tQ+fLCPlDUmuXlsfJzN0PvCU90EYDAggggAACCCCAAALrItCty0bYBwIIIHDiAiyIAAIIIIAAAgjMBaQH/6L+UOLA41JfTVa0ujMfxx09vGq+ZJZukYyMx7cEhY/p7tzRpeB6JXnh/ISkNjXtLjq3NXPdHVU+lqe7nPEu5i1/JHxY9GVPre4PSSUtw01e0ylFr5FxXi1NrS0F+SPhg986NLeN9zzJ7U4WdT4mJHnsynu+aGt1eZp39LgyoxWlNqMl+bwhvwezzFrfzAnfJGhnLeHblfKPWtc4zgnBmZODbT9js8WH1pdqklxJ1mQPSR53nSf7nYRi1k5/QlI7f9qneuZkDUlOQu6nOIYtxsL4mXEJn7RajM3HfprlwXbvZ2rMOi18FVObJF/1WEtfkmOrx/RIyqEkHYrWmI+VPWdumhLSOD7lRWSTDi0a6tCa0mpPHfuS1OakUzpcTtvRkDKmPCeEQyVRf98J4L39efLX9z/79jCPyVjV9FqWxpaMG0tVrc/XUg95tf55n7Ramzc+4yF7kB6+XvofF0dP/bDx7ZmbrtH3+WHjJJV0fEznksb+1KVlOfWENLYtzzHer9TT/6iQVN5A+bM8qx1TXo22jq8h1yRpMcYTWjntCblhER5XY28dfbX1VhozJ9W0T5F6In1SPlOrkpblWnlJWvZNZR9XhlBcJwH2ggACCCCAAAIIIHBIoDtUo4IAAggggMCGCHAZCCCAAAIIHCewmgiQtBgytaclseh4SCHj05UlWrQkXpKRTma2BJaPi7a0j5E5fdc5r+EsjpMfvScvzud61k1kXDu6LWVnIWoxLuu6vfW3Tn94HX8e//ZYn9B5mGkPPnfWcAxOuh5axytM9ZxPymemZo47856KXreN9XFaP92rkf7E1DaVp0TtVM9RuUKNI1NPzA5mJY2NqUta1p0QHhzenU8/88Tx+mbDQasrCWBfY/rd2drG43gBklJ1+zivVY58SOOYI82Hq1numGgz5zYpT9F5zamc7U1lN1d+YjzH5QlW9zaWh6zZBhxz0iy46GuFQx/LuYeaH1nJ/tqAxelcyB58aH2tPHjvHjUcjrG/Wl/KcklV42f7EeihZr6Hs/lz2HUqSbU4tvLhv7aQxjHSeKyjr5U9yH1j+DPjU/fRh3Yeye2pzEN6sC6NbdJ4nA99osOD3iuba/dqtf7wJbPO0cholXJ4IDJ2tTH1Kab21FOWVNIy0lY11mvltTp+pfmBoqTWNn624vEfeW7cI8lnq5J8TNQjXnpEX7rm/fOlF2um61DMx1WpJNXqK9UxxnZpfpwPGmvzCgcEEFgbATaCAAIIIIAAAg8KHP43qQf7aUEAAQQQQAABBM6aAPtFAAEEnkogiY0p2sTkZFyY2nJ0dfGWxhRAPhOLjpZ1GFpCMUnHwYmtKTKmjZ2P2Wu/7nZ/MTbjl+GS57rT73EzmSupkiDMWovwenKlRfofEh5y6J3xaWg/cZtzpXIkpGmU9+PzNAdvp7W67lbPcMM8kbUy3O2H323uSpPkK2lrVEle0ctIcuKva3UrtmtPcrD8kjxm5Tiu50nzNVIfnHifteSv2z12mHkVh6S2ZtYaPD4hjW0pJzx88Z5+KnjRsFKQxnlpklx2QQ+JOcuCSXX4n/TLc8ejWm+qmaD8juB0uCFln8qlvHNtSXYnUp4ifVOkLeXpmPKDITdN4eIj39lOxvqmZHvz8Pp+t20uji7YeHXsWK52fYuyh5VfkkpSderaryje2tqqhFyvUuU1flZJOjZq5SWXVyN7U+Wf8qfDa9RjXpLHO1aHSVqtPkN5vODxWRvLQRzr03JTu3tsOLU+8uhtSf545KCxc/Vcq+Wxt+yTdRxJzNfhV8ZLKmmMw71jTXp4X0ZIh/ulsZ7/GEQay9J4zPjjwr3ew3E95XZVlcPvymu+lqSSlJYWkir/pOJiDouQ5PIUVVLKy2P5tbxLrvBGAAEEEFgHAfaAAAIIIPAQge4h7TQjgAACCCCAAAIIIHAGBdgyAs8nsEgSHsxqcGI09SmSBDkaOVtSBN08UVBJ3MxjGpv+3v1953/9ct/B3n7dvXOn7t29W/v7e5Vfa5wxU2SNaW7WXw1JTpapVNWijnllrqSSjgmPz14l97mcX4OcyBxX25wcj4tpzNQ31gfPqeo6OTqXVQ97ZfwUOacHV3l4a3OmLr+2OeXyS1Jbb0oO1cor90NS65fPO5sdVM6/OldS7R3sV9bM+PIriUUfSvJJXcj4xJTwTTkhLZPTHnbsW1JbRzp8PHbwkUZpOWe1SxrP60ekNbvarkvK+PL5yq/Bj8eD4ZRh68vRw1tZGue58si3pEP9MZgaDvdMrcvj6tipNW0Pi8UYF7K2Oid+Hbk3O1vbtb211RLBknsNMTiB334K3OMf9lbpYV3P3S6pJD12naPX++CErDGsNE/lHKcon6vaS5LLY7SGlQ9pbJd8rHmkfCRWppTkcfOY2o/u2U9VHp/2fC3HuMn3YapLy3Wkw+VpzHTM+lN5Oq62SfLzPf6ZIalWX5IWe15tH8sP75MHqPyPqiQ9NNzh99hfx75yTx7saPuPR+u2mMut7cGhtCCAAAIIIIDACxHgJAgg8CiB7lGd9CGAAAIIIIAAAggggAACZ0bgMRt91F/Upy+JwkTKWcrpgerV1VbXV8qLdicWVsvlV+ZJHuVwtb37vqtUh5rVbDhwzMrLVWmoS5cu1oUL59tPO25vby+TXlWeo+qcFEvU/CWNa/e99+Jy+qSxbXASQlIbmX2kLxVJbS1pPE5tOSYybnd3x+fOr6SeLRI/ktLdQhrLGZtzpzHnSz0hud8h+ejO9PlQPnGL/DCheq/v7pSrc5LT5RyTnM34RBLCna9Zcr+vJ22JtKUv1yVlYlXWzlotB1Pl6ry9Dr/afHtlDS/Zrk86PFZSZe1EZmespIV/6uVX+qXl3KydSPsUHtb2knZJLqcluxy8nnz+mRsGH5cxrZ9rlDIn4WF+S5kzeJ20yS3LZJw09qVxWiP7SD0hZfx0nuV507ca2Wsia0iZM/amTVqeQ53b/dzm2R1jrA9+ttPX+b665dBbUmXdPDeJWnm5q9WG2ax9B3Z3dtpx8FbzH0S0zvmHJD8unUOlGl/ZnyEXW+k09seg9XmYpJKW1+CmR76neTlmncSQDVXuQXmt8mu17Oq8z3em9ft07Zh6IvWMSnnwQ7isj63SuEdJrSFjBp8z1THk9cZoA+Yfg9fK/pS6y+VEeW5PV2omqXtr6TVT9uz2LNhavBvPyb2R1FoklaR5Oav4OztU5RwZl0hnzpuYyjlK47w8wxmf/oSktmbmJiRl+LH7ybxE5rVB/litS6qsUSuv9CemZy9zh+miPe7gIL9hYeZ5avvI2IxxV6tL47MhKU0t0i/J/V2r50NSDodicC3hA28EEEAAAQQQQACBlyXAeR8rsPxftY8dygAEEEAAAQQQQAABBBBA4OwKSPJf7I+Rv+hP5GpyPBpTe5IGiSSqykmWwZG6pAxpyYwUJDnRkKTJUOlPZM3yK8dEOTkhqSW6khCTxjU8pL0zRyUnZPuSXHIk6SGp8hrXqGP7av6SxrGpZvzDYurP+lNIWqwtKUNaSGM5a8mJPnWr1zmmQSRV2iWVF6n2akV/uCLJzXKpfOyq6/rq+t4iVTMnozJ3/+CgDpwQHFfMOLW6J/g9zk1f9pGJKTtf6KLaGp5ReaU/Iandn5kTai2ytstubutJY7+k6nxN5Vfuwd7e3jjP4w+8p0NruS1jPLStMc1LPe35ldpTeZxXHld+jc/FuN7MbVqcM2v0tkifNO4pcxPpy7opS+McaRxT81f65sW279QTUsyiNPWOx/SNpWr7KL/SlnCxvTPTi1We98HXPMx/In6wX0Xc2cYsL417ie/g9kzOngff06ORvqPhYZWoUiWJK8mlRPnlY+qOaS03liSPdV/53D5n+ma+T+0nhd0nqfJKe47SWE95iuxxKktj/+ScdkklTeEr9ibH/llNx2Fu4V5fg6/eY4YHYua+RO7D0NbM+olpbNZLZJ0ppr4cx7Zqc6VxT9l/Qhrrki3m55aWbS6152xc5/Aa4zmrvab+VDzde/b1+M866cF1p7GSMnzuMVTf+TvddYt9ZpykVp/2mrZMksZ2aVxfUprH8/o6UpHGtpTz3cj3MuVE1pHU1p4PT3Oj8s69TvkZGfcy83VkfPbQ588vj5z5mV5dT5Jbx3fGjqXxM/WVbj9xafe99EFS24OLvBFAAAEEEEAAAQQQWDuBbu12dHIbYiUEEEAAAQQQQAABBBBAoAnkL/ETrfKYD/+d/mJE5iRZkDZJrT2fqvGflmlwBiLJq5THVjkRMVQSUmNbeXS5zW8nI9zb6jnOswkeNrREjUfVkDE+V86beiL76JxcSXk1JK8yuKWFP7yXwckNty7OMZZV0jI8o73bOTyn5pH6FDnnamSCpHGfqsV6meotewmfv+Yv989LrX1ap0olqfKSxuRPzpdry5gkelLPSk6blQdXlcdV1XgOFzx9/AngjKqS5g1VPlfVzAOzVtZ0UyPOEMnreLN+e9zM4w58HDx/HJU5g5N6Hub2WRpbpC6Nc8urudjmZOzgxSS1+rJvrLu5Smn1s5B1/W/facuctCYGtw9eo/ySPNjHvNOWkFTSeO6Z72vacswYaWxPW0JSmr33ocVyXGv2x9juQuvP8YHIXga3OvIcLfdoD/c577vYz3hOj7XJ4OvI2PkW2jMiLfeTUasxeK3sz4fWLHlsotW8Ujvdcr+t2XvyqdyZQmsp+Z+UJLVzdq5njxknd6yGq+0tjW6tsvIhZfSyIc+PlLFpyzkTVW6q8TXVNW8b2nHsHzwk4UM245DkytDGuPCY93jtg12HOZKU+YenTX2HW8vnUKnmr8HHFl7T3w1vxX25rjS6z++sk3DR78HJ0/LZzKUdAAAQAElEQVSY8p9hB/6ezCqvrKfWWu1z2o7kVodXr+mVLUtq1aw73uuhJLVIWyLtiZSnaJNWPtI/xdg8tEPGp5C+qZw9DL7GtMnJ3qrxOlMvv9zVnn25nPvrQ6sv5nvpqSxlVEZUGzOWyiuWX+lLuMgbAQQQQAABBBBAAIE1FejWdF9sC4HnFGA6AggggAACCCCAAAJLgekv9Zctx5fyd/7LcDYg2ZIWVa29/GrNTjUkIdcyClVJBSTx0HlQIlMG949J4PR7hLMiaUtfQp6l8svrZX+Sa37PhgM3ju/Bc5K8yFFyp5tTnsLV8e1xWdOZihrP0RZ15sLdLkoqaQy3zN9DJeGateQWp0o8PskeT3A97avnljLKHX5L40/xSmNbxuUneGfZx9jkUeM76yTG2vg5S2LLxbS3yObna7m5vdPeCl5vqOzO5q3B2/R5/K4Wrc9t7kvdh5LUopX94Zo/h3nMPO9weTzXeO1dJ4/Le/AaOXpt79efY8WfGZ9rTrja1hs8xqd1OevPbLs//n88z/ZbeZgdtL6Zj/lJ4fwEYo75/4HOMe1pyz1JpO3+/fteY7/Snkh9ivQnUk/fajn1KdI/xd7e/Up5b2+vHady6pm/t+dz+Zx7Hnfv3l2PuVf7HrvnSP8UqU9z05ZyC8+770j/FOlPOccpcp6pvL9/4Gs8qIP5sdUPXF+Jmb9Lk8m+95ixaUsM003PjXCkPnh8vnuDv58tPKa1z49ZK3UP9z0ZFknOqb7say1tTEqS/EwoxcWxVfwhje0utj5prEtq9cHP+BSlKkmHouYvaWwfn7fBrYPH+TB/Z2+JVKejNM5JXRrL6ffGvYznpzL4I9dvG5dK+Uibj5JrKecZdj3fgTQtfaedz1py2It66cEjy+uoJH8/vXb5lUP2sTx6ritpk+QRnj2vp5L2RMpTSMtxaZM0niOGPu00XprOm1HLSP9qeJg7h3afZz63pOr7vvLKuBzH8OIuuLuSIJY0zslzNJ8njXspeSBvBBBAAAEEEEAAAQTWWIAE8BrfHLaGAALPKMA0BBBAAAEEEEDgiMD0l/lpzl/4r0bakuhIUmg8zvyX/geOmZMcY8yctJv6M6Ylu5woS1makgSz+ZzB84ZWzrgkv6a5OUpa9GcfrrSxWSvhPIObhpJUGZ9I+/7+fmvPnNQTKQ9O6KQ8xoHn7DuhtufYb+U238m0sX/W1pjK+dW5bvC5ouDIyX0oJ1raYf6R82ROruXe/XuV///eJFJmTozk1zbvH+xXEn85pp5l0n/g/hwTB95n5k1jsq8h6/s67zvBOOScTr7OfNz3WE+t+77m/YNZZX7qB7kPnjRzf9bb93VlT6nvO4E4SwLL61XJ1+550zivk3ux7+OB55TPIanGeXsmmI91X8YMXmfmcyU5u+eE5n1fc+qJA19rInOncamPY/cqidM7d27Xnbt3WjnnzRp3nVC967aslXrGZU7qGX/79u26fftW3b17t0XqN2/erFu3lm1T340bN+rOnTttXI4Zl7ZEypmbsZmb+s2bN7zOzbZ+znHr1s1K+y2vnbFZIzH23fJYh899u/XfqjveW64nYxKZk7mr5Vte85bH3/Lxtq8jY6bIuHv37rX95pi4e/depT1xd37Nrd3j7if8/YpdorV7TI6pH4147u3vLRLle36epsj9TNI4iexWnj8Dgx/S3MMD3/NExue42pb7nXrGJsqvHNOWsVOkfjQGP3uHxvr5zD5a8trnHPyM+cHzo+gnP2MdbY3W57b5/gYfEz71ODZ1fxnSNp1j8FrZS64vx6wzHg98inGtwfPSlsi8mde472c7c5IsP2jP9UH7ThzM99D5O+IFKv3xieHgc8X6wOMzN+WZ957fguBTeLjP57XbeFsPbkxkTMYnUm/X44+U07caBz7/VPeQktQSsoPXTXvmjDHz93y/7Xmsh2hoe4hzzjXz91hSqaqNy9pTZK1FrOxzNj/PNG71OPO15lw+iVfkvRYCbAIBBBBAAAEEEEDgWAESwMey0IgAAgggcFYF2DcCCCCAAAKPE5DUkglJCpdfSSpdv369Pvzww0oCbTWSJJtibP/EibMbTqTdrqtXP66PP/7I8XH90R/9UZv7ySefVCJjMy8JsJSzfuLq1autP8dE2hKZk+PqnG9961t17do1n+9mpS/ljJvWSz0x9aV87dr1NjbjEtevj/tJ+aaThlk/85MQzPH69Wsef62u+fqvf3KtPrlxvW64/Injus993cfMvXHjZru+jz++2pzSfs1zP7nxSd1M0u/2HZvc8ZiblfHXPO+a9/LRRx/Z6ZrP8cnY5z1cdft17+vmzVv1iesf2eTjq9cq7R95/as+b1vjk+t13f2Ja3Zt4Xk3nJi8eet2S1JmXO7bx14ja33yyY265vU//vhjn/N63fTYW46bLSl5u9XTl8g13PD6n3jtRMYmbvl6cpwi9+k73/mO171WGZc5iRhm7Rve5x0nPPeSsHSSd3DCad+JtZmTX/l1xIOTWYnFv3w7gdY5GzWFi+VHsnZ2tuv8+fM+7tS5c+fq8uXL9eqrr7bjxYsX68KFC60/5fQn0pZ6xr7yyit15cqVyvHSpUttjYuXLtbFSxdaXLp8sabInEvuy7hFXHC/57X2ixcqx8sZc/FSK1/yHi62+sW2p+k8WWu5j0vue6XFtG76E7u7u5XY2tqqrb5vP4F5wee84PXPnTtfO7vnant7p7a2tqvrlz+dOXPCLdGSbv6+Smpzp59SHWrW/oOEJNP39u/X/b17i0h9z4nh9B34fhzkp4fncSfPkJ+N205uJ/IdvuZnL/c/Sek8H7m/t/yc3sq4+XORcr5LN/Lc+DnPdyX1qX1R9pzW5mPaDoXbWp+fyzybLdyWMXm2rnsfq5FzjOf7xN9Ph899w9+9Fn7+Mvaa/zy66hj/TPrIz+tVxzV/D675O5jvwzU/v9ddv+5293nsd/1c/9F3v1tX/efYNX+H4pDr//DDP6pvf/tbbXz2dD37cX/GXHM5e8+fCbeyf+8738Gr1656ncQ1r3+9bvi7+L3vfa/yZ0As8326ZcMb/s6lrc3xmqknrnndj/29TV+OmfOJr3OK1KfI2DGut3ON5Wvt2jIm6+XPgxyzz0+8l/zZkrWv+TzXvW7GTdHa0u77mfJV7yt7SGTOJx6fyPise8fPzN7eXksol195NvOMusgbAQResACnQwABBBBAAIGHC3QP76IHAQQQQAABBBA4UwJsFgEEEHhigfyFfQZLctJpu5KgSkIrx4tOfl1wsu2iE15TEiv1KS66/5KTaum7OB+TRF36zzlxl18tKo3rJqGXcYn0J7a3t51Qu+Qk2eWW0NvZ2RmTdV4r46d61sw+81NsWTN9WX86Z44Xzju553kpX7p0cbFuznM0zntsxi/anWy86Gs5f+G8k4vnHONarT9jbdDKPp5zcu78uQttzIWWtLtYu77WXa9xznHeYy46eZjjOY875/mJC9mb2y84ybfrJN9Wv+1kZ9eu95zr5z3u0qXLTlpe8T241PZ/0WPP+xznve4lz83+zp0/16wuXb7U5m7ZcHtnp+1ned+c7Mz5HDlv26fXuej6RR+n9TI+CdO0Z/0c05e44Os45+tK2xQZk/GJlDNmiiRt8x8S5J5mfiL3L8fEzu5OS1bmHraEkZPBGb+11deek8T5ycLc277r6hMntxNJPu45uZT/MCFJp/RP9SSZJDWDnDN9WU9S5Zh6IuWu73zuo9G7bYzO5+z79PfVeb66rKHqt9zm/W05Udv3vcerOo+dQqtlz0t79rIc3/keq0X6xjX69j3LmPjsrCSDW3/O5Uh/1sqY3fmYHFfrKWfM9s52be9sVe5Bq+eZcKR/irTveMx2G7vjPex4/E7t+h6f972+MH8ucq8utPoFP4cX27O2bDvfnrPUz3teno/VsXlOUk//dEx5igt+jhfl+TkutOf5XJ0/t+vI0eFxmZ/Ic7Ya+U6kPedahPee8gV/h5OYv+zvxiuXL1eS9hfdlvEX/N0+73Nd9Hcg9Ytuv3Tpgq/xQmX8pVa/2L53ua78tGyev9yTy15rJ27bW37edm0wfr/yZ8h5f3d3/f3b2d6p/NmQsTXICf5zXuuix16ond0dly/5PJfHesY7so+MT0zXeNH7SzltU6RtisyZypcujftNfbU99Ytz3/OxdKQtY/IcSKotP2O7fq4yLn1T5Nyr5ekcaZ8i/Vkra+94jawlqXghgAACCLw0AU6MAAIIIPAYge4x/XQjgAACCCCAAAIIIHAGBNgiAo8WSCI1sToq9SmhlgTBeSdKtp3QSOw4UfFgbNfOzraTSGOcd4Jh14nRJAIS+bW0SZ4kkvCTVEniJcmX8yYZtuXEWtXgpFrfQlJlH4nMy/jMzU/K5afNkvib5iYpkz5JbQ9Jvmw7oZG9T3tNciMx1sd9pv+42NrO9SQpttUSI9OYXMsUaRvLfbXxTnyc83Vn/ewnfTm28F46R7+9VX2Ojq3tHV9t1X0nNPOTc9/78MP67ve+V/kp3g8/+qjSlmvMdef69/b2bXa//XTvnTt36+7d/Nrge267V/sH+22t23futHn5yb679+5VfhV0fmov89s9uDvO2/E9HAaf+/5epT3nuXHzRrWfBvVa9+/fc/u9loi9d+9u3XdCNj8tmvY9l/OrrvMrm1Pu+873aVbpSxx4/pQsy0825icNb926Wbdv36obN663cQdO9u77uvNTld/97nfdfqP9utphmLXrybzsO0nexNVrV+uTT663n7DOT6NmzfjueY2UM+bWrVvt1yannLZ7vv7p+chxCknVOcovSS0ZK8k1v23iz9ZWNW+rvIZWk1SSWtLXhxpfg+0HF3006rASktrYzonhmr/SL2leWx4kjWv7mPFSV5LKH36r5DXS3nV9+35MxzgkeiekO48plV8qeX7qW/5eJfq+87yuVsudxyf6buxLWVUe17dx07pJ8CUJ2vsciTw/6dva2vY4P9Pz9i0/19vz707GJFJPTH05rkb6Ehk7/Rmy7O/b93l7e2t+3PafMzuHYtvn25rvY8vnb9FvtX2lnD8H8r0/54RyO4fH72S9+djxnFuL9bNexueak9RMf+5ZntM8wykn7vq7NPh5vevvx717d9rzm+c+z+TsIN+H+7V3/35tdX075qes8x3OM//xRx/7+3C7/ZRszBNmb+7ZY86ffbT9Z7/+vqYtkf6pr7d7ymPblq95u11H6pl7aLzXydijMY3LtebP7e2dHa+TtbbaWunPn2+Zl3V3dnZb+47H5ZmY+lPPmC0/b3n2JOWSSlKLVuEDAQQQQAABBF6AAKdAAIEnEeieZBBjEEAAAQQQQAABBBBAAIG1FXiKjQ1OXGW4JCf0ktByOnbeVqVyrdzlSNk192WOpNYmjfPSliRA18lJkQMn/O63pF4SH0maJDGXhOT4K0Q/rOvXrzmpebPFmPi76rbr7VcS33LSMHOm6D6sIgAAEABJREFUZGDWyK8gTRIwa6Qvib9ExqQtyRd5t4ff8h7HFkkuaFF3pZQPX48zeTXMhso1SG5121R3sWZO+CQx7hEZ2salPfWu71sC58DzMy5tWecgv6bXg8a2GtfwOjnpPSeI7ty946Tvjbpmh+tOcl69dq2+9e1vtWRnrisJzURsViOJ4sTNm7ecTLpTU3IpRjedDE1f4uOrH9v2Vt26fbuZNiPvJ+fN3Fv5db8enwRrErtpTzJ4io8+/qjyq3Nv3vykbt/xGrdueL0bbc+379yqJJ9zn246yXvv/t1KIn7PieXsPffk+vXrvp+fOHK87sR1xuy15yJjEkkIJwkmye332nOT5yTXcsdJ7STPkgDN2hmfviSfVu9/xiWZnTmJjMm9mtYdb7Hviq9d8r31HZRUrd83I/dqyH2pKje3KNdTrrymwnz+/BtS5aWmeYP7auWVuuQBbktX6i4+8E77ItI7n1NZfCWyRvmVo5R1VZLcsnyPz+vMDdnhap8WY6Xld9UD5+/RJmaDn9nFfnyyJPfilLZyvZvPLxvOJ7s55xtr0vJcY0stzl1+ZZ0pXHVfPo8LzRun47zqgzS1+bzek5vaHlbXHfxdXK2vjkn5aEijS9rHZOZWWzNJ3Txfef7u37/n79GN9jznO3LV3698R/IfKSSuzf9jhfwq6Js3b7b/uCHPbL47+S7kV0jn+3T16tW2Rtry/c4zm/UPnDzOPZgi+89+jkbaVyPjU8+4HIf27I5Gg30G14d2tFcGOdKb+5r7m2Rxfv34dE9nK3bD/HnIeIP4nTUGf3fiNfOU1KvS71NUXmNLSlVSeooXAggggAACCCCAwGkLsP4TC3RPPJKBCCCAAAIIIIAAAggggMAZFZCWfzmfBEEuI0mBRH7CTBr70/ckIWV8InmBWUvm5afpkrBLoiHdN2/eqNu3b9ZVJ0+SMLnu5Gf+/yRz/M53vl3f/e53Ku03b9ys+3fv1f7e/phY3NurJCOyr7tODF5zsjT/f5mJ/NTn3Tt3K8nC7DPXIaklH3xwVY7D74w7FE50zBxpk1RObdSBMxoHToaMR1+PEykz15PQnblvpqFmntNW9pwkcfZdT99Bxjos0brzkbUT0rifJJryq1TfeOONeuedd9p+0581c8xP2GVM5qacn9Lrt7YqP5mY9iRGy0sl6Z6+K1deqfya1ty/vb377VdIb+9st5/qOzf/Nb1ZOwnjru8rfUnAZg8XLpz3uL4G7znbm80OnMD6pMWe7be3t9q1xj/nz3FM9O9X+vJThPmVu1mz77uWIEpSKX1d13nPOx63vTj2Pn+u+dVXX63sPdeXePXVK/Xaa6/V5cuX2rWk//XXX69pbOYl2ZsYfA+2t7crCaxE5uV5S1vMcq0ZI6mkZVRN5fyrv2rIPXV4SElp813z2h5Vkmp65b4OTnxmzZbkcpfk+R6bMZIq11p+tTFun45u8juzEi76PfVNRze1d0YkWuXIh6S2p64bzyuNdWl+LHlGItdQvmdDucuhQ+FBD7yz9+zFl7jok1Tl6/BnyedUCq13UWi1zJtick+9dfpDGsenbep3s9/jdfgUOU2LKpU0Rq28MndZHfs9rDVJqZfnVeU6XPVavlteOPctz3nOW36lv+/G++xqG5+2lDNmLKuSkE35gw8+135dc77fd/1nUv4Dg6sfX23/QcPdu3fr+rXr9dGHH/nPrWst7t27W3v+/uU/Vkn//Xv36uaNT+rWrZu16+9h1syfWd/+9rfrm9/8ZuU/iNnzd2zm71zOkb1mTCLXnD0lUs4eJfk6lWK7xlzf4D+xEpWjr9lD3D8sYvD3On3lm2vx1p5jn3vqttbveX0/fnel5fqD/0zLvIwZvMdW99iujck5Zm0fXjQr1TgzNQIBBBBAAAEEEEAAgfUTWP6bwPrt7Vl3xDwEEEAAAQQQQAABBBBA4AEBSSWNMXUO/sv9lCWnCFriwH/977a0S2oJk/Jr1hIDLvgtZezgPrWfhi2/9pwE2drqnYi8XG+88Xq9+eabLZH3+c9/vn7gB36gvu/7vq8++OCDSv39999vbSknkZckY37VcH5l68Xz5+vCPO474eJsQ7125Up93nPfe/fdunzpUu3dv98SLHfu3HZi5k67pmG+966b9ta19vLL2/VnkheHY/B1HszKaZSuZurqwKMO3DbzhMSBUxwtKdyOB+6f1fSPfJ6u8xy7jEkZr+O5XsKJOC+agiMJniQpkxS/fPlyc3nrrbds9MbC5A0nhT/zmc9UIuVXnSjN/09vykn0vvraK/X6G68225z34sXl/4fp66+/1pzffvutev211ytzE5mfX4v7uhOsMX7Fhm++/XZLuGYvFy9ebHtJwvXNz7zZ7seXvvSl1pYkcZvzyittvTe8vyuen2PWPufElolqa7uv/H8Sf/DBe/Xe++967mcq+8i9zxpJ8ubac4433vhMbW1t+37dq9u37zjRf1D37t2vPDe5D1tOdu/u7rjvdos7TvzfupWfer7t636l3nvvvXrX9z97uOi9J5GcY/bSO8Fs6vbOWq3gj5kTvb5hNRwMNduftfuiUvVdX5Kfj0ot0blvqPYI+RHJGj60pKBbfferlZMkHMPPwsFBZVz5JcmfVZKq83PhQ3W913e53DV4E4mSV014xdlw4HMeeI1Zi3LbFJmfKL8Gb2rmZ8xFjxsWkXq1xeVpOYlck/tdnT+HtfJq62Qtx7Cyn5TLbb33OiTh57JX8Ns97bzec9tblaTqOl+Xj5LP50i9/Jp5bMLFNk5SiosYFntK++FIV2IaPK051b2ZGryvwfsY5nsfXJ65bdb2nFrVzIvk+5ajN1Etyq/5XqT4eKzH5RyJquylant7py5ffqXG78lb9dl336vPfe5zle/EF7/4pfrC579Qn3v/g8qfQZ995516y3++veHvXp7b/f09P9t9Xbx4vm7e/KSuXb9a9+7fs5Xa9+dtf+/ync93KN+HPLM5xiv/cUOOg/dU81fKU8yb2iFtne+TL8N13xdvve/97PpZGmwxxMZHX6Wf14OKTSJ9Za9E5maNzPMi/i50JXkhV4b5HnJMU8Z0XZcej6kW5Zf8DCvNnuZdzFfO6u7kjQACCCCAAAIIIIDAGgnkf7au0XbYCgLPK8B8BBBAAAEEEEAAAQSeXkCS/4L/+H89ktKnxaKSKomBJAqSYDg42HfCYd/JvL2WdOicpEhiJAm93d1dJ1e223hJTpRsVd/3rd73nfu2Kj+RmkTm66+/3n5CtJLEUDlB+oVKsjh958+fq3NOEL7hpMuVK6+0cUk4l1/Zw2oSRfJkt88PLg2VvQ5edxx74H3OHMP4k7/OYrREr5NY+84IT+WsOWtzZjVzcmRYDac9Vus+STvHgROD+cm+xMHc5cBtg9eZIqmS+CTx3dtiaOvOPH9MHGffMexckOT7ohrL5dfgejk0GnZd9V1fvddp0bk+L0vjmM5tXdfbvvecvqrkY+c5uRcOJ193dnbmP7G7M28fx2ZeQuoqx85rVany6tT5nuzWlNDq5+fNtXVd7yFORQ2+Wsf9+3t+PvZr5qRs+nZ3z/m+X5zHBR8TFyuJ6ySZ33zzLSeU36xdj9ty4rj32vL5qsY15fIyVJKq6nDIdUlVPpZfakd5Q3IuVj660Xvz5+J9qOoh5TmDo7KOQ75+Sa6q8pLGY8pTTPdzPEHu6eCuwXNqjC5HuayaXpkzlZfHYVl8otJyvWm4pHYeKcdyeYxxb+P67qplfWxzg9/T9+bxxzzjM39/ViPXNIUX8/M9+PxK8YHIuKlxtTy15Ti2Dy6O+8mex5qb5m9J7RzSeHRl3rM8+OvmvXi2J49rloeN47u+q67rW73zvU5iOM/guXPn/f3Y9XejbxOT9M2fJflzKf9Rwuv+s2vL36P8hw/5Myv/0Uv+g4UrV660P6vyXOc/jMjYrCvJ6+1U/nyU8kyP1zTtJ8cniprPm/95VPOX5sdcaNbJMTGVcxx8v3JMe0JSKfNWgLyzsc3t6Uu42N6Z67O3cj5Wy6kTCCCAAAIIIIAAAgi8bIHuZW+A8yOAAAInJsBCCCCAAAIIIIDAMwhIctKja8mNvu9bWVJJy5iSFtNRWvYl8ZFERhKyKWeNvh/XS2Kxn6/ZOaGSWK2nP0mTxMWLF5xM3G1JkdSTPLmySPZuOYG51ZIpSRifO7fbEihJonadvOcxyi9pubexr2v9knxMuau+c3hfW/1WbbdjXylvLcpjfbv1Z8xWbXV9m5djIn2L8e4b2/ra3ppiy+Wt2t3eqp2tsZyfyk0kmb27ve3+3ut6X95b79jqO9fnsVLup3112cNKtPauOnXVe37nY1eqhHw8HG71mPTWfETG916z67ZqjN5HhxJdSY5SyccqOfnlyLHc7rXyk4xd37srqaKqcps8Vl36x6h5W2/LLV/zzo7vnRO75877fjt2XW5tbk+iLXHp0uW6fPlK7brPi3qJvjqvWX5J0x6mY+fWzmMS8nEeHi+NbZkrzdt99ITFWxrbM6Zr5a5aOfMdY7lvbb2vNTG2dSWNc6XxmEUl5dBCUhuT8dJYltTW6voH50vLMdLTl3M/padYt1OVz7MaU3Vqc57U6cV64LVo94Txfs/Xysh5Wxe/vq/pOK2Zo+TxGTuPxXrz+tFDG94+3JOp87KkcX2fK/cm0c7nuiSfajW6Vk+/NLWPbdJynfRPsZXvs5/b7Z3t9mfOrv/suXjxYl28eKkuXRoj9fyEfxK8+Y8X3nj9jdaXPxe3t7brnJ/jSxnv6Lu+5H+27LKzvVO5Z33XVe/2tC2PaVsJj5/2tHrs3X408udwWyt9ndfwsc2ZrnF+lMZrXh3fxnnOdMza3Xyc5J3Po/xyzZ/je7U8tvB56gKcAAEEEEAAAQQQQOCRAt0je+lEAAEEEEDgjAiwTQQQQAABBJ5FQFJLnuQv+RNd17d65wSA1JUcKSf6KYnQ+vzX/e5L4iBJjgsXLtaukxw7OzuVpOA0NuVExvVOAK7G9vZO7XrOuXPnauzvfdxuSd78xFzWSIx9W5XytI+0JXZ8vrSnnL4qVTkkVepd1/vYe27mj5GxW9vb3udW7fi4s7VTuy22a3fb5XnspG8e21tbldjxNSTx28JtO1vblUhfYnd7u87NY3fbZe/v3O6uE0COlB2729t13sdzTnjubo/zd7a8l4SNd7a2nJR2eO/brrdzLc7bu88xjXF7Es+9uup8X/rO151rf2iM45J0kvrSPDofD4XP3SXUldznVauF690U6ff55aN8brm9ReqZ42Pn/i3b7thg1/c593t7Z8f3ecuxXX2/XV2LLR+3qvf1Zo3O6+U+5dkpv9Leddlv9pNQScdF+qZQdV6nyzwf2x7b0fPa0eN89EJ+p83j+666Fn11ntf3fdvTdOz69PfV9X0t1+vGsrrqvN5xsTp2tX9qT5vkPaxEa/N605jHHnvP772HFn11/YOhri95za6f96V8JPxC/QkAABAASURBVNKf6B7Snr7E1C91NtqqrveaniOfY+zrq/dz2qfdz0HX9dW5fwq5fCjk/TuqRVelB0PyGM+b1lg99j7Pakx98jpTeTqmbRle0+tOfVkjz17vPaeccenb9p8L586fa4nfK1eu1CtXXqkL5y/4Od6qPKdJAF++/Erlz7OMl1R91zu6SjJ2ir6zl6PLvjymc/QeN/Z7LZuN/zHKludm/hjte37kGvuV+jTnuGPWn8Zmb1Ostueap7mr7W1s22tXrdz5qK4kFS8EEHh5ApwZAQQQQAABBB4v0D1+CCMQQAABBBBAAIG1FmBzCCCAwHMJSKr8xX4SBF0n/8V+N4+UE1N9eey6vs2RnAxwOQmQrhvLaUt0bp+OKXful7KeqnfiIgmHHKcxVaqM6Z146bq+eh+lrqrGOfnNpHI9fTlOkf4ppOXYcfxYl1aP3qfX6R2rSZjDZVXrL1XnSDmxOib1oyEtz9O5fDRU5dWqel9fEj4tueuET45JvqR99Rzy6Hb++TH1RGvL+m5v9ZWy5JZjw7N8zVrEw8alfXVs6lOstvdVpSqHotTWXWlzvfc9TOIsseOEd465f+U5uT/VXvM12p671pJfL5tC13WVkFTS00ZX8nx1meeyEi6nTT6uhBevMTJmHhnn+6QWbku9reHyccf0t7F9jXNWjivj3Tk/l/fQ9qZFfdzDsi7JTU8a2VfG5nh8xLLLHlf2o+csd77u3t/nrvP1trWmPUzH7CXlRMpPEhl7XByd+6RjnmSe16p5+Do6X5d8XDyLvhd5nre2t6vztSbkMZ2j9/Wnr+YvSdV39qjy2M6fVVknkfEJSSWpes+VxrL0mGO5/2HxLHMzZ3W91Kc4pn38s6kradxH8UIAAQQQeBkCnBMBBBBA4AkFuiccxzAEEEAAAQQQQAABBNZQgC0h8GQCSTw82Uh52JNFEnhTVKlms8FJjpq/xjWWbWN9dXx5TurTGKkrOdKetuXRJbdPfa5VXpmbyNgcq8ZzaD42x6ltOmbcaowzpt4q72ARqqqjUXl5gaPtqefiV+c/qpyxmXM00v64yJw2xntJeQpXl+/p9+muHlvvNFpeYow6cpXDsBxztO/B+niVZbUxVOX18rwNPnci9cTgdadIXRrH1jEvSSWp9SRZlvVSkbJnL5zKE8e4zjh8Xs7haIwD/JkOH2o6TuXUny+Gxdandbz2VHzeo5eqtufnXej554/XeXid49qeb7/lV87hw+I91XM8LhYDjy34T7BKrHbm+ZOyllt9/wb/OVf+M6aadS1eeUalcVzWmA2zksa6pMo6iYxLlF/S2O/iA++MSRzqCGLCjZn5sPCXOxnnQ/GwsY9rz1qPGzP1e1u8EUAAAQQQQOBUBVgcAQSeRqB7msGMRQABBBBAAAEEEEAAAQTWRuApNiLlr+ifYsJTDJXGtSXNEx5qs5O8kDRva02tLGms+FPSoi3jp5BUBwcH877OOYjBCeZZO45jat63nF9P8JKW46UxmTiuNyzWnpZZbZ/a5IKUTxeOvKXj248Ma1Xp0WMlPXB90rzNK0gu+7h4OzHlzFUtYtGxUsiYeXWeQ5rXDh+89OGGx9a0MiJltb1PjdO5su4UU1/qKWfMGMOhuelbjemerLY9eVlPPrSmsdMxU1NOpPzoyD6Pjpjacp1H+06rnnMmTmv9h60rqSQd6paW37dDHc9cmdbPcYxc6/P4qsZ/HtySqpS/PvLRY3Keaq9lXUq5NbbvYTevZ2xi3nPsnzNT3+pRUklabWp1SaVDrQ9WJJV0OB4c9WQtkp5sIKMQQAABBBBAAAEETleA1Z9aIP8L/qknMQEBBBBAAAEEEEAAAQQQ+LQLSGpJhslB0lRsR0mL/tUESOv0x9QmybXlWxrr0niceqRlXRrL0xrTcRqbY9qmSP24kMZ1pj6VWvKmJVKnxhwHfzwq3H0ab+8mOyr53FNkbynnuIinPPl02dPxKac/MDxJt8SyQyXJVfnowyPebdiiX4tS7l0qOUpjuySvpzQ/YUxjp+MTTmvDpjk5JlrjE31ID46XxjZpPD7RQmd0UO5Z4uj2pZO+9qPrHa0f3cET1PMgO7L/MVbmZP+JSjLbf1S0cVXS4fO2mr+ztfIa1xraWKmNaMnglSFPXZzWXD0+9SKeMM13kTcCCCCAAAIIIIAAAhsjsEkJ4I25KVwIAggggAACCCCAAAIInC2BJBAetuMn6ZvGSGoJkqyVX5cqJdGyTJpIy/6MWY1pjbStlo+rp20Kr1hTTG05Tm05pv7IGB7Z+0Sd054lHR5/AmsfXnCsHT3N2Ppsn5JK0gOTj2l6YEwaMm6K1BOTR8oJ6cH10/74eNZ5Wfl55mb+4ZBObL3DCz+kJunY+/KQ4c/cfPRePWohSY/qfoa+rDeGpOe7Xid0j9+A3DyGVn4SuCpt5dd0rEVLzV+SStK8Vq0sjXVJrV4n+Hqae3H0tMfNPa7t6DzqCCCAAAIIIIAAAgisowAJ4HW8K+zpGQSYggACCCCAAAIIIIDAwwVe1l/i57zS8UkOaWyfxmT3KecoKYf2E3LSWE5D+hMpTyGN/dJ4TLuklliRlse0PzKS/Ek8ctDTd2a/icfNlMa9TuOeZE4b+6R7Vhv92I8nXS7jjtvj2P7Y0xwakDlTQ9aUVPkPAKZy+ZVyQnrCC/Gck3rnvImTWm/T1pEO3xNJ7fu3DteZ+5Y4bi9H26Vx39Lh49G50zxpHDfVV8dJWq02D2n8D1oyXjrcf2jwYyvjAEmLdaVleex98k/p4XMlPflCjEQAAQQQQAABBBBAYI0ESACv0c1gKwgg8IwCTEMAAQQQQAABBB4jIJ3uX+JLx68vHd++ul1pHCOpJTOO65vapMNjJLUuaTy2ytN+ZGqi80fCh3qWeMh5JZWkh/Q+vFmaz8nhUfGke374qQ71TKc91HhMJeOkbOxwZ5oSh1sfXVsdLy3XlMaypGYo6dELnUqvfO6uxaksz6KnKiDl/unYc0jHtx87eKUx/3GCtJwrLcsZJh2up20KSX6WNFU5IvD0AsxAAAEEEEAAAQQQeCKB7olGMQgBBBBAAIE1FWBbCCCAAAIIIIAAAggggAACCCCw+QJcIQIIIIAAAgg8uQAJ4Ce3YiQCCCCAAAIIrJcAu0EAAQQQOAGBwWucRHiZl/p+3DWc3uYedubTOyMrI4AAAggggAACnzIBLhcBBBBA4CkFSAA/JRjDEUAAAQQQQAABBNZBgD0ggMBJCCR1eRLrZI2TXCvrPU08ybmfZMzTnHMc+6hVH9U3zuYTAQQQQAABBBBAAAEEHidAPwIIPIsACeBnUWMOAggggAACCCCAAAIIvDwBzozAmRDQmdglm0QAAQQQQAABBBBAAAEE1laAjT2zAAngZ6ZjIgIIIIAAAggggAACCCBwtgWSojzJeBEax53jSa/huLnP1/aoMz/fysxGAAEEEEAAAQQQQAABBBBA4FkFNiEB/KzXzjwEEEAAAQQQQAABBBBAAAEEEDg7AuwUAQQQQAABBBBAAAEEEEDgCQRIAD8BEkPWWYC9IYAAAggggAACCCCAwNoJ5P/+9nniWS/oYed81vU2dt4q1MZeJBf2WIHV52C1/NiJjxmQtR4z5Jm6mYQAAggggAACCCCAAAJPKkAC+EmlGIcAAusnwI4QQAABBBBAAAEE1k/gJHI/z7LGo+Y8qm/9BE95R0cxjtZP+fQsvyYCj7rvj+p73PanudPxcePpR+AJBRiGAAIIIIAAAggg8FQCJICfiovBCCCAAALrIsA+EEAAAQQQQAABBBBA4DQE8v9t/azrPs/cZz0n8xBAYNMFuD4EEEAAAQQQeHoBEsBPb8YMBBBAAAEEEHi5ApwdAQQQQGCdBZL/OYl42mt83Dmfdr2NHX8c1MZeLBf2UIHjnoOp7aGTnrDjpNZ5wtMxDAEEEEBgkwW4NgQQQACBZxQgAfyMcExDAAEEEEAAAQQQeBkCnBMBBBBAAAEEEEAAAQQQQAABBDZfgCtEAIHnESAB/Dx6zEUAAQQQQAABBBBAAIEXJ8CZEEAAAQQQQAABBBBAAAEEEEBg8wW4wucWIAH83IQsgAACCCCAAAIIIIAAAgggcNoCrI8AAggggAACCCCAAAIIIIAAAk8mcJYTwE92hYxCAAEEEEAAAQQQQAABBBBAAIGzLMDeEUAAAQQQQAABBBBAAAEEnkKABPBTYDF0nQTYCwIIIIAAAggggAACCCCAAAIIbL4AV4gAAggggAACCCCAAAJPK0AC+GnFGI8AAi9fgB0ggAACCCCAAAIIIIAAAggggMDmC3CFCCCAAAIIIIAAAs8kQAL4mdiYhAACCCDwsgQ4LwIIIIAAAggggAACCCCAAAIIbL4AV4gAAggggAACzy5AAvjZ7ZiJAAIIIIAAAi9WgLMhgAACCCCAAAIIIIAAAggggMDmC3CFCCCAAALPKUAC+DkBmY4AAggggAACCCDwIgQ4BwIIIIAAAggggAACCCCAAAIIbL4AV4gAAichQAL4JBRZAwEEEEAAAQQQQAABBE5PgJURQAABBBBAAAEEEEAAAQQQQGDzBbjCExMgAXxilCyEAAIIIIAAAggggAACCCBw0gKshwACCCCAAAIIIIAAAggggAACTydwFhPAT3eFjEYAAQQQQAABBBBAAAEEEEAAgbMowJ4RQAABBBBAAAEEEEAAAQSeQYAE8DOgMeVlCnBuBBBAAAEEEEAAAQQQQAABBBDYfAGuEAEEEEAAAQQQQAABBJ5VgATws8oxDwEEXrwAZ0QAAQQQQAABBBBAAAEEEEAAgc0X4AoRQAABBBBAAAEEnkuABPBz8TEZAQQQQOBFCXAeBBBAAAEEEEAAAQQQQAABBBDYfAGuEAEEEEAAAQSeX4AE8PMbsgICCCCAAAIInK4AqyOAAAIIIIAAAggggAACCCCAwOYLcIUIIIAAAickQAL4hCBZBgEEEEAAAQQQQOA0BFgTAQQQQAABBBBAAAEEEEAAAQQ2X4ArRACBkxQgAXySmqyFAAIIIIAAAggggAACJyfASggggAACCCCAAAIIIIAAAgggsPkCXOGJC5AAPnFSFkQAAQQQQAABBBBAAAEEEHheAeYjgAACCCCAAAIIIIAAAggggMCzCZylBPCzXSGzEEAAAQQQQAABBBBAAAEEEEDgLAmwVwQQQAABBBBAAAEEEEAAgecQIAH8HHhMfZECnAsBBBBAAAEEEEAAAQQQQAABBDZfgCtEAAEEEEAAAQQQQACB5xUgAfy8gsxHAIHTF+AMCCCAAAIIIIAAAggggAACCCCw+QJcIQIIIIAAAggggMCJCJAAPhFGFkEAAQQQOC0B1kUAAQQQQAABBBBAAAEEEEAAgc0X4AoRQAABBBBA4OQESACfnCUrIYAAAggggMDJCrAaAggggAACCCCAAAIIIIAAAghsvgBXiAACCCBwwgIkgE8YlOUQQAABBBBAAAEETkKANRDudi3uAAAQAElEQVRAAAEEEEAAAQQQQAABBBBAYPMFuEIEEDgNARLAp6HKmggggAACCCCAAAIIIPDsAsxEAAEEEEAAAQQQQAABBBBAAIHNF+AKT02ABPCp0bIwAggggAACCCCAAAIIIIDA0wowHgEEEEAAAQQQQAABBBBAAAEEnk/gLCSAn+8KmY0AAggggAACCCCAAAIIIIAAAmdBgD0igAACCCCAAAIIIIAAAgicgAAJ4BNAZInTFGBtBBBAAAEEEEAAAQQQQAABBBDYfAGuEAEEEEAAAQQQQAABBE5KgATwSUmyDgIInLwAKyKAAAIIIIAAAggggAACCCCAwOYLcIUIIIAAAggggAACJypAAvhEOVkMAQQQQOCkBFgHAQQQQAABBBBAAAEEEEAAAQQ2X4ArRAABBBBAAIGTFyABfPKmrIgAAggggAACzyfAbAQQQAABBBBAAAEEEEAAAQQQ2HwBrhABBBBA4JQESACfEizLIoAAAggggAACCDyLAHMQQAABBBBAAAEEEEAAAQQQQGDzBbhCBBA4TQESwKepy9oIIIAAAggggAACCCDw5AKMRAABBBBAAAEEEEAAAQQQQACBzRfgCk9dgATwqRNzAgQQQAABBBBAAAEEEEAAgccJ0I8AAggggAACCCCAAAIIIIAAAicjsM4J4JO5QlZBAAEEEEAAAQQQQAABBBBAAIF1FmBvCCCAAAIIIIAAAggggAACJyhAAvgEMVnqJAVYCwEEEEAAAQQQQAABBBBAAAEENl+AK0QAAQQQQAABBBBAAIGTFiABfNKirIcAAs8vwAoIIIAAAggggAACCCCAAAIIILD5AlwhAggggAACCCCAwKkIkAA+FVYWRQABBBB4VgHmIYAAAggggAACCCCAAAIIIIDA5gtwhQgggAACCCBwegIkgE/PlpURQAABBBBA4OkEGI0AAggggAACCCCAAAIIIIAAApsvwBUigAACCJyyAAngUwZmeQQQQAABBBBAAIEnEWAMAggggAACCCCAAAIIIIAAAghsvgBXiAACL0KABPCLUOYcCCCAAAIIIIAAAggg8HABehBAAAEEEEAAAQQQQAABBBBAYPMFuMIXJkAC+IVRcyIEEEAAAQQQQAABBBBAAIGjAtQRQAABBBBAAAEEEEAAAQQQQOBkBdYxAXyyV8hqCCCAAAIIIIAAAggggAACCCCwjgLsCQEEEEAAAQQQQAABBBBA4BQESACfAipLPo8AcxFAAAEEEEAAAQQQQAABBBBAYPMFuEIEEEAAAQQQQAABBBA4LQESwKcly7oIIPD0AsxAAAEEEEAAAQQQQAABBBBAAIHNF+AKEUAAAQQQQAABBE5VgATwqfKyOAIIIIDAkwowDgEEEEAAAQQQQAABBBBAAAEENl+AK0QAAQQQQACB0xcgAXz6xpwBAQQQQAABBB4tQC8CCCCAAAIIIIAAAggggAACCGy+AFeIAAIIIPCCBEgAvyBoToMAAggggAACCCBwnABtCCCAAAIIIIAAAggggAACCCCw+QJcIQIIvEgBEsAvUptzIYAAAggggAACCCCAwFKAEgIIIIAAAggggAACCCCAAAIIbL4AV/jCBUgAv3ByTogAAggggAACCCCAAAIIIIAAAggggAACCCCAAAIIIIAAAgicjsA6JYBP5wpZFQEEEEAAAQQQQAABBBBAAAEE1kmAvSCAAAIIIIAAAggggAACCJyiAAngU8Rl6acRYCwCCCCAAAIIIIAAAggggAACCGy+AFeIAAIIIIAAAggggAACpy1AAvi0hVkfAQQeL8AIBBBAAAEEEEAAAQQQQAABBBDYfAGuEAEEEEAAAQQQQOCFCJAAfiHMnAQBBBBA4GECtCOAAAIIIIAAAggggAACCCCAwOYLcIUIIIAAAggg8OIESAC/OGvOhAACCCCAAAKHBaghgAACCCCAAAIIIIAAAggggMDmC3CFCCCAAAIvWIAE8AsG53QIIIAAAggggAACESAQQAABBBBAAAEEEEAAAQQQQGDzBbhCBBB4GQIkgF+GOudEAAEEEEAAAQQQQODTLMC1I4AAAggggAACCCCAAAIIIIDA5gtwhS9NgATwS6PnxAgggAACCCCAAAIIIIDAp0+AK0YAAQQQQAABBBBAAAEEEEAAgdMVWIcE8OleIasjgAACCCCAAAIIIIAAAggggMA6CLAHBBBAAAEEEEAAAQQQQACBFyBAAvgFIHOKRwnQhwACCCCAAAIIIIAAAggggAACmy/AFSKAAAIIIIAAAggggMCLEiAB/KKkOQ8CCDwoQAsCCCCAAAIIIIAAAggggAACCGy+AFeIAAIIIIAAAggg8EIFSAC/UG5OhgACCCAwCXBEAAEEEEAAAQQQQAABBBBAAIHNF+AKEUAAAQQQQODFC5AAfvHmnBEBBBBAAIFPuwDXjwACCCCAAAIIIIAAAggggAACmy/AFSKAAAIIvCQBEsAvCZ7TIoAAAggggAACn04BrhoBBBBAAAEEEEAAAQQQQAABBDZfgCtEAIGXKUAC+GXqc24EEEAAAQQQQAABBD5NAlwrAggggAACCCCAAAIIIIAAAghsvgBX+NIFSAC/9FvABhBAAAEEEEAAAQQQQACBzRfgChFAAAEEEEAAAQQQQAABBBBA4MUIvMwE8Iu5Qs6CAAIIIIAAAggggAACCCCAAAIvU4BzI4AAAggggAACCCCAAAIIvEABEsAvEJtTrQpQRgABBBBAAAEEEEAAAQQQQACBzRfgChFAAAEEEEAAAQQQQOBFC5AAftHinA8BBKowQAABBBBAAAEEEEAAAQQQQACBzRfgChFAAAEEEEAAAQReigAJ4JfCzkkRQACBT68AV44AAggggAACCCCAAAIIIIAAApsvwBUigAACCCCAwMsTIAH88uw5MwIIIIAAAp82Aa4XAQQQQAABBBBAAAEEEEAAAQQ2X4ArRAABBBB4yQIkgF/yDeD0CCCAAAIIIIDAp0OAq0QAAQQQQAABBBBAAAEEEEAAgc0X4AoRQGAdBEgAr8NdYA8IIIAAAggggAACCGyyANeGAAIIIIAAAggggAACCCCAAAKbL8AVro0ACeC1uRVsBAEEEEAAAQQQQAABBBDYPAGuCAEEEEAAAQQQQAABBBBAAAEEXqzAy0gAv9gr5GwIIIAAAggggAACCCCAAAIIIPAyBDgnAggggAACCCCAAAIIIIDASxAgAfwS0D/dp+TqEUAAAQQQQAABBBBAAAEEEEBg8wW4QgQQQAABBBBAAAEEEHhZAiSAX5Y850Xg0yjANSOAAAIIIIAAAggggAACCCCAwOYLcIUIIIAAAggggAACL1WABPBL5efkCCCAwKdHgCtFAAEEEEAAAQQQQAABBBBAAIHNF+AKEUAAAQQQQODlC5AAfvn3gB0ggAACCCCw6QJcHwIIIIAAAggggAACCCCAAAIIbL4AV4gAAgggsCYCJIDX5EawDQQQQAABBBBAYDMFuCoEEEAAAQQQQAABBBBAAAEEENh8Aa4QAQTWSYAE8DrdDfaCAAIIIIAAAggggMAmCXAtCCCAAAIIIIAAAggggAACCCCw+QJc4doJkABeu1vChhBAAAEEEEAAAQQQQACBsy/AFSCAAAIIIIAAAggggAACCCCAwMsReJEJ4JdzhZwVAQQQQAABBBBAAAEEEEAAAQRepADnQgABBBBAAAEEEEAAAQQQeIkCJIBfIv6n69RcLQIIIIAAAggggAACCCCAAAIIbL4AV4gAAggggAACCCCAAAIvW4AE8Mu+A5wfgU+DANeIAAIIIIAAAggggAACCCCAAAKbL8AVIoAAAggggAACCKyFAAngtbgNbAIBBBDYXAGuDAEEEEAAAQQQQAABBBBAAAEENl+AK0QAAQQQQACB9REgAbw+94KdIIAAAgggsGkCXA8CCCCAAAIIIIAAAggggAACCGy+AFeIAAIIILBmAiSA1+yGsB0EEEAAAQQQQGAzBLgKBBBAAAEEEEAAAQQQQAABBBDYfAGuEAEE1lGABPA63hX2hAACCCCAAAIIIIDAWRZg7wgggAACCCCAAAIIIIAAAgggsPkCXOHaCpAAXttbw8YQQAABBBBAAAEEEEAAgbMnwI4RQAABBBBAAAEEEEAAAQQQQODlCryIBPDLvULOjgACCCCAAAIIIIAAAggggAACL0KAcyCAAAIIIIAAAggggAACCKyBAAngNbgJm70Frg4BBBBAAAEEEEAAAQQQQAABBDZfgCtEAAEEEEAAAQQQQACBdREgAbwud4J9ILCJAlwTAggggAACCCCAAAIIIIAAAghsvgBXiAACCCCAAAIIILBWAiSA1+p2sBkEEEBgcwS4EgQQQAABBBBAAAEEEEAAAQQQ2HwBrhABBBBAAAEE1k+ABPD63RN2hAACCCCAwFkXYP8IIIAAAggggAACCCCAAAIIILD5AlwhAggggMCaCpAAXtMbw7YQQAABBBBAAIGzKcCuEUAAAQQQQAABBBBAAAEEEEBg8wW4QgQQWGcBEsDrfHfYGwIIIIAAAggggAACZ0mAvSKAAAIIIIAAAggggAACCCCAwOYLcIVrL0ACeO1vERtEAAEEEEAAAQQQQAABBNZfgB0igAACCCCAAAIIIIAAAggggMB6CJxmAng9rpBdIIAAAggggAACCCCAAAIIIIDAaQqwNgIIIIAAAggggAACCCCAwBoJkABeo5uxWVvhahBAAAEEEEAAAQQQQAABBBBAYPMFuEIEEEAAAQQQQAABBBBYNwESwOt2R9gPApsgwDUggAACCCCAAAIIIIAAAggggMDmC3CFCCCAAAIIIIAAAmspQAJ4LW8Lm0IAAQTOrgA7RwABBBBAAAEEEEAAAQQQQACBzRfgChFAAAEEEEBgfQVIAK/vvWFnCCCAAAIInDUB9osAAggggAACCCCAAAIIIIAAApsvwBUigAACCKy5AAngNb9BbA8BBBBAAAEEEDgbAuwSAQQQQAABBBBAAAEEEEAAAQQ2X4ArRACBsyBAAvgs3CX2iAACCCCAAAIIIIDAOguwNwQQQAABBBBAAAEEEEAAAQQQ2HwBrvDMCJAAPjO3io0igAACCCCAAAIIIIAAAusnwI4QQAABBBBAAAEEEEAAAQQQQGC9BE4jAbxeV8huEEAAAQQQQAABBBBAAAEEEEDgNARYEwEEEEAAAQQQQAABBBBAYA0FSACv4U0521ti9wgggAACCCCAAAIIIIAAAgggsPkCXCECCCCAAAIIIIAAAgisqwAJ4HW9M+wLgbMowJ4RQAABBBBAAAEEEEAAAQQQQGDzBbhCBBBAAAEEEEAAgbUWIAG81reHzSGAAAJnR4CdIoAAAggggAACCCCAAAIIIIDA5gtwhQgggAACCCCw/gIkgNf/HrFDBBBAAAEE1l2A/SGAAAIIIIAAAggggAACCCCAwOYLcIUIIIAAAmdEgATwGblRbBMBBBBAAAEEEFhPAXaFAAIIIIAACw4TrwAACDNJREFUAggggAACCCCAAAKbL8AVIoDAWRIgAXyW7hZ7RQABBBBAAAEEEEBgnQTYCwIIIIAAAggggAACCCCAAAIIbL4AV3jmBEgAn7lbxoYRQAABBBBAAAEEEEAAgZcvwA4QQAABBBBAAAEEEEAAAQQQQGA9BU4yAbyeV8iuEEAAAQQQQAABBBBAAAEEEEDgJAVYCwEEEEAAAQQQQAABBBBAYI0FSACv8c05W1tjtwgggAACCCCAAAIIIIAAAgggsPkCXCECCCCAAAIIIIAAAgisuwAJ4HW/Q+wPgbMgwB4RQAABBBBAAAEEEEAAAQQQQGDzBbhCBBBAAAEEEEAAgTMhQAL4TNwmNokAAgisrwA7QwABBD5lAge+3u86vkUUBoUB3wOeAZ4BngGeAZ6BT8EzkP/tl/8N6Ev9dL+5egQQQAABBBA4OwIkgM/OvWKnCCCAAAIIrJsA+0Hg0yjwoS/633V8jSgMCgO+BzwDPAM8AzwDPAOfgmcg/9sv/xvQl8obgU+tABeOAAIIIHDGBEgAn7EbxnYRQAABBBBAAIH1EPh07kLSgeO7jm8RwkAY8D3gGeAZ4BngGeAZ+BQ8A/nffvwE8Kfzf/5z1Qgg0AT4QACBsyhAAvgs3jX2jAACCCCAAAIIIIDAyxTg3AgggAACCCCAAAIIIIAAAgggsPkCXOGZFSABfGZvHRtHAAEEEEAAAQQQQAABBF68AGdEAAEEEEAAAQQQQAABBBBAAIH1FjiJBPB6XyG7QwABBBBAAAEEEEAAAQQQQACBkxBgDQQQQAABBBBAAAEEEEAAgTMgQAL4DNyk9d4iu0MAAQQQQAABBBBAAAEEEEAAgc0X4AoRQAABBBBAAAEEEEDgrAiQAD4rd4p9IrCOAuwJAQQQQAABBBBAAAEEEEAAAQQ2X4ArRAABBBBAAAEEEDhTAiSAz9TtYrMIIIDA+giwEwQQQAABBBBAAAEEEEAAAQQQ2HwBrhABBBBAAAEEzp4ACeCzd8/YMQIIIIAAAi9bgPMjgAACCCCAAAIIIIAAAggggMDmC3CFCCCAAAJnVIAE8Bm9cWwbAQQQQAABBBB4OQKcFQEEEEAAAQQQQAABBBBAAAEENl+AK0QAgbMsQAL4LN899o4AAggggAACCCCAwIsU4FwIIIAAAggggAACCCCAAAIIILD5AlzhmRcgAXzmbyEXgAACCCCAAAIIIIAAAgicvgBnQAABBBBAAAEEEEAAAQQQQACBsyHwPAngs3GF7BIBBBBAAAEEEEAAAQQQQAABBJ5HgLkIIIAAAggggAACCCCAAAJnSIAE8Bm6Weu1VXaDAAIIIIAAAggggAACCCCAAAKbL8AVIoAAAggggAACCCCAwFkTIAF81u4Y+0VgHQTYAwIIIIAAAggggAACCCCAAAIIbL4AV4gAAggggAACCCBwJgVIAJ/J28amEUAAgZcnwJkRQAABBBBAAAEEEEAAAQQQQGDzBbhCBBBAAAEEEDi7AiSAz+69Y+cIIIAAAgi8aAHOhwACCCCAAAIIIIAAAggggAACmy/AFSKAAAIInHEBEsBn/AayfQQQQAABBBBA4MUIcBYEEEAAAQQQQAABBBBAAAEEENh8Aa4QAQQ2QYAE8CbcRa4BAQQQQAABBBBAAIHTFGBtBBBAAAEEEEAAAQQQQAABBBDYfAGucGMESABvzK3kQhBAAAEEEEAAAQQQQACBkxdgRQQQQAABBBBAAAEEEEAAAQQQOFsCz5IAPltXyG4RQAABBBBAAAEEEEAAAQQQQOBZBJiDAAIIIIAAAggggAACCCBwBgVIAJ/Bm/Zyt8zZEUAAAQQQQAABBBBAAAEEEEBg8wW4QgQQQAABBBBAAAEEEDirAiSAz+qdY98IvAwBzokAAggggAACCCCAAAIIIIAAApsvwBUigAACCCCAAAIInGkBEsBn+vaxeQQQQODFCXAmBBBAAAEEEEAAAQQQQAABBBDYfAGuEAEEEEAAAQTOvgAJ4LN/D7kCBBBAAAEETluA9RFAAAEEEEAAAQQQQAABBBBAYPMFuEIEEEAAgQ0RIAG8ITeSy0AAAQQQQAABBE5HgFURQAABBBBAAAEEEEAAAQQQQGDzBbhCBBDYJAESwJt0N7kWBBBAAAEEEEAAAQROUoC1EEAAAQQQQAABBBBAAAEEEEBg8wW4wo0TIAG8cbeUC0IAAQQQQAABBBBAAAEEnl+AFRBAAAEEEEAAAQQQQAABBBBA4GwKPE0C+GxeIbtGAAEEEEAAAQQQQAABBBBAAIGnEWAsAggggAACCCCAAAIIIIDAGRYgAXyGb96L3TpnQwABBBBAAAEEEEAAAQQQQACBzRfgChFAAAEEEEAAAQQQQOCsC5AAPut3kP0j8CIEOAcCCCCAAAIIIIAAAggggAACCGy+AFeIAAIIIIAAAgggsBECJIA34jZyEQgggMDpCbAyAggggAACCCCAAAIIIIAAAghsvgBXiAACCCCAAAKbI0ACeHPuJVeCAAIIIIDASQuwHgIIIIAAAggggAACCCCAAAIIbL4AV4gAAgggsGECJIA37IZyOQgggAACCCCAwMkIsAoCCCCAAAIIIIAAAggggAACCGy+AFeIAAKbKEACeBPvKteEAAIIIIAAAggggMDzCDAXAQQQQAABBBBAAAEEEEAAAQQ2X4Ar3FgBEsAbe2u5MAQQQAABBBBAAAEEEEDg6QWYgQACCCCAAAIIIIAAAggggAACZ1vgSRLAZ/sK2T0CCCCAAAIIIIAAAggggAACCDyJAGMQQAABBBBAAAEEEEAAAQQ2QOD/BwAA//97aumQAAAABklEQVQDABwkAsutaRTP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2" name="Picture 4" descr="C:\Users\PC-001\Desktop\завантаження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83" t="-3147" r="-11223" b="22522"/>
          <a:stretch/>
        </p:blipFill>
        <p:spPr bwMode="auto">
          <a:xfrm>
            <a:off x="5495580" y="316687"/>
            <a:ext cx="7185691" cy="4608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кутник 6"/>
          <p:cNvSpPr/>
          <p:nvPr/>
        </p:nvSpPr>
        <p:spPr>
          <a:xfrm>
            <a:off x="2619670" y="3244334"/>
            <a:ext cx="6708311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r>
              <a:rPr lang="uk-UA" b="1" dirty="0" smtClean="0"/>
              <a:t>                                                     Кадастрова карта </a:t>
            </a:r>
            <a:r>
              <a:rPr lang="uk-UA" b="1" dirty="0" err="1" smtClean="0"/>
              <a:t>Гусакова</a:t>
            </a:r>
            <a:r>
              <a:rPr lang="uk-UA" b="1" dirty="0" smtClean="0"/>
              <a:t> 1853 року</a:t>
            </a:r>
            <a:endParaRPr lang="uk-UA" b="1" dirty="0"/>
          </a:p>
        </p:txBody>
      </p:sp>
      <p:sp>
        <p:nvSpPr>
          <p:cNvPr id="8" name="Прямокутник 7"/>
          <p:cNvSpPr/>
          <p:nvPr/>
        </p:nvSpPr>
        <p:spPr>
          <a:xfrm>
            <a:off x="5004048" y="4077072"/>
            <a:ext cx="4139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r>
              <a:rPr lang="en-US" dirty="0"/>
              <a:t>https://maps.geshergalicia.org/cadastral/hussakow-husakiv-1853/</a:t>
            </a:r>
            <a:endParaRPr lang="uk-UA" dirty="0" smtClean="0"/>
          </a:p>
          <a:p>
            <a:r>
              <a:rPr lang="uk-UA" dirty="0" smtClean="0"/>
              <a:t> Ця </a:t>
            </a:r>
            <a:r>
              <a:rPr lang="uk-UA" dirty="0"/>
              <a:t>історична паперова карта зберігається в </a:t>
            </a:r>
            <a:r>
              <a:rPr lang="uk-UA" u="sng" dirty="0">
                <a:hlinkClick r:id="rId3"/>
              </a:rPr>
              <a:t>Центральному державному історичному архіві України у </a:t>
            </a:r>
            <a:r>
              <a:rPr lang="uk-UA" u="sng" dirty="0" smtClean="0">
                <a:hlinkClick r:id="rId3"/>
              </a:rPr>
              <a:t>Львов</a:t>
            </a:r>
            <a:r>
              <a:rPr lang="uk-UA" u="sng" dirty="0" smtClean="0"/>
              <a:t>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8337774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1" y="52090"/>
            <a:ext cx="8602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sz="2400" dirty="0" smtClean="0">
                <a:latin typeface="Arial Black" pitchFamily="34" charset="0"/>
                <a:cs typeface="Arial" pitchFamily="34" charset="0"/>
              </a:rPr>
              <a:t>                                  КОСТЕЛ СВ. СТАНІСЛАВА</a:t>
            </a:r>
            <a:endParaRPr lang="uk-UA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411944" y="4675015"/>
            <a:ext cx="6127811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9" name="Рисунок 8" descr="D:\ПЕРЕНЕСЕНЕ\фото памяток\IMG_027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4961" y="288033"/>
            <a:ext cx="3528394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кутник 1"/>
          <p:cNvSpPr/>
          <p:nvPr/>
        </p:nvSpPr>
        <p:spPr>
          <a:xfrm>
            <a:off x="3419873" y="513755"/>
            <a:ext cx="547260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/>
              <a:t>Найвищою</a:t>
            </a:r>
            <a:r>
              <a:rPr lang="ru-RU" sz="2000" b="1" dirty="0"/>
              <a:t> церковною  </a:t>
            </a:r>
            <a:r>
              <a:rPr lang="ru-RU" sz="2000" b="1" dirty="0" err="1"/>
              <a:t>спорудою</a:t>
            </a:r>
            <a:r>
              <a:rPr lang="ru-RU" sz="2000" b="1" dirty="0"/>
              <a:t> є </a:t>
            </a:r>
            <a:r>
              <a:rPr lang="ru-RU" sz="2000" b="1" dirty="0" err="1"/>
              <a:t>місцевий</a:t>
            </a:r>
            <a:r>
              <a:rPr lang="ru-RU" sz="2000" b="1" dirty="0"/>
              <a:t> костел Святого </a:t>
            </a:r>
            <a:r>
              <a:rPr lang="ru-RU" sz="2000" b="1" dirty="0" err="1" smtClean="0"/>
              <a:t>Станіслава</a:t>
            </a:r>
            <a:r>
              <a:rPr lang="ru-RU" sz="2000" b="1" dirty="0" smtClean="0"/>
              <a:t>, </a:t>
            </a:r>
            <a:r>
              <a:rPr lang="ru-RU" sz="2000" b="1" dirty="0" err="1"/>
              <a:t>збудований</a:t>
            </a:r>
            <a:r>
              <a:rPr lang="ru-RU" sz="2000" b="1" dirty="0"/>
              <a:t> у 1719 </a:t>
            </a:r>
            <a:r>
              <a:rPr lang="ru-RU" sz="2000" b="1" dirty="0" err="1"/>
              <a:t>році</a:t>
            </a:r>
            <a:r>
              <a:rPr lang="ru-RU" sz="2000" b="1" dirty="0"/>
              <a:t>. 17 </a:t>
            </a:r>
            <a:r>
              <a:rPr lang="ru-RU" sz="2000" b="1" dirty="0" err="1"/>
              <a:t>вересня</a:t>
            </a:r>
            <a:r>
              <a:rPr lang="ru-RU" sz="2000" b="1" dirty="0"/>
              <a:t> 1724 року костел </a:t>
            </a:r>
            <a:r>
              <a:rPr lang="ru-RU" sz="2000" b="1" dirty="0" err="1"/>
              <a:t>був</a:t>
            </a:r>
            <a:r>
              <a:rPr lang="ru-RU" sz="2000" b="1" dirty="0"/>
              <a:t> </a:t>
            </a:r>
            <a:r>
              <a:rPr lang="ru-RU" sz="2000" b="1" dirty="0" err="1"/>
              <a:t>посвячений</a:t>
            </a:r>
            <a:r>
              <a:rPr lang="ru-RU" sz="2000" b="1" dirty="0"/>
              <a:t> і </a:t>
            </a:r>
            <a:r>
              <a:rPr lang="ru-RU" sz="2000" b="1" dirty="0" err="1"/>
              <a:t>відкритий</a:t>
            </a:r>
            <a:r>
              <a:rPr lang="ru-RU" sz="2000" b="1" dirty="0" smtClean="0"/>
              <a:t>.</a:t>
            </a:r>
          </a:p>
          <a:p>
            <a:pPr algn="just"/>
            <a:r>
              <a:rPr lang="ru-RU" sz="2000" b="1" dirty="0" smtClean="0"/>
              <a:t>У  </a:t>
            </a:r>
            <a:r>
              <a:rPr lang="ru-RU" sz="2000" b="1" dirty="0"/>
              <a:t>1720 - 1740 </a:t>
            </a:r>
            <a:r>
              <a:rPr lang="ru-RU" sz="2000" b="1" dirty="0" smtClean="0"/>
              <a:t>роках  </a:t>
            </a:r>
            <a:r>
              <a:rPr lang="ru-RU" sz="2000" b="1" dirty="0"/>
              <a:t>костел </a:t>
            </a:r>
            <a:r>
              <a:rPr lang="ru-RU" sz="2000" b="1" dirty="0" err="1"/>
              <a:t>був</a:t>
            </a:r>
            <a:r>
              <a:rPr lang="ru-RU" sz="2000" b="1" dirty="0"/>
              <a:t> </a:t>
            </a:r>
            <a:r>
              <a:rPr lang="ru-RU" sz="2000" b="1" dirty="0" err="1"/>
              <a:t>мальований</a:t>
            </a:r>
            <a:r>
              <a:rPr lang="ru-RU" sz="2000" b="1" dirty="0"/>
              <a:t>. </a:t>
            </a:r>
            <a:r>
              <a:rPr lang="ru-RU" sz="2000" b="1" dirty="0" err="1"/>
              <a:t>Фресковий</a:t>
            </a:r>
            <a:r>
              <a:rPr lang="ru-RU" sz="2000" b="1" dirty="0"/>
              <a:t> </a:t>
            </a:r>
            <a:r>
              <a:rPr lang="ru-RU" sz="2000" b="1" dirty="0" err="1"/>
              <a:t>живопис</a:t>
            </a:r>
            <a:r>
              <a:rPr lang="ru-RU" sz="2000" b="1" dirty="0"/>
              <a:t> </a:t>
            </a:r>
            <a:r>
              <a:rPr lang="ru-RU" sz="2000" b="1" dirty="0" err="1"/>
              <a:t>належить</a:t>
            </a:r>
            <a:r>
              <a:rPr lang="ru-RU" sz="2000" b="1" dirty="0"/>
              <a:t> </a:t>
            </a:r>
            <a:r>
              <a:rPr lang="ru-RU" sz="2000" b="1" dirty="0" err="1"/>
              <a:t>львівському</a:t>
            </a:r>
            <a:r>
              <a:rPr lang="ru-RU" sz="2000" b="1" dirty="0"/>
              <a:t> </a:t>
            </a:r>
            <a:r>
              <a:rPr lang="ru-RU" sz="2000" b="1" dirty="0" err="1"/>
              <a:t>художникові</a:t>
            </a:r>
            <a:r>
              <a:rPr lang="ru-RU" sz="2000" b="1" dirty="0"/>
              <a:t> </a:t>
            </a:r>
            <a:r>
              <a:rPr lang="ru-RU" sz="2000" b="1" dirty="0" err="1"/>
              <a:t>Станіславу</a:t>
            </a:r>
            <a:r>
              <a:rPr lang="ru-RU" sz="2000" b="1" dirty="0"/>
              <a:t> </a:t>
            </a:r>
            <a:r>
              <a:rPr lang="ru-RU" sz="2000" b="1" dirty="0" err="1"/>
              <a:t>Строїнському</a:t>
            </a:r>
            <a:r>
              <a:rPr lang="ru-RU" sz="2000" b="1" dirty="0"/>
              <a:t> і </a:t>
            </a:r>
            <a:r>
              <a:rPr lang="ru-RU" sz="2000" b="1" dirty="0" err="1"/>
              <a:t>його</a:t>
            </a:r>
            <a:r>
              <a:rPr lang="ru-RU" sz="2000" b="1" dirty="0"/>
              <a:t> </a:t>
            </a:r>
            <a:r>
              <a:rPr lang="ru-RU" sz="2000" b="1" dirty="0" err="1"/>
              <a:t>учневі</a:t>
            </a:r>
            <a:r>
              <a:rPr lang="ru-RU" sz="2000" b="1" dirty="0"/>
              <a:t> </a:t>
            </a:r>
            <a:r>
              <a:rPr lang="ru-RU" sz="2000" b="1" dirty="0" err="1"/>
              <a:t>Томашу</a:t>
            </a:r>
            <a:r>
              <a:rPr lang="ru-RU" sz="2000" b="1" dirty="0"/>
              <a:t> </a:t>
            </a:r>
            <a:r>
              <a:rPr lang="ru-RU" sz="2000" b="1" dirty="0" err="1"/>
              <a:t>Гертнеру</a:t>
            </a:r>
            <a:r>
              <a:rPr lang="ru-RU" sz="2000" b="1" dirty="0"/>
              <a:t>. </a:t>
            </a:r>
            <a:r>
              <a:rPr lang="ru-RU" sz="2000" b="1" dirty="0" err="1"/>
              <a:t>Пензлем</a:t>
            </a:r>
            <a:r>
              <a:rPr lang="ru-RU" sz="2000" b="1" dirty="0"/>
              <a:t> </a:t>
            </a:r>
            <a:r>
              <a:rPr lang="ru-RU" sz="2000" b="1" dirty="0" err="1"/>
              <a:t>цього</a:t>
            </a:r>
            <a:r>
              <a:rPr lang="ru-RU" sz="2000" b="1" dirty="0"/>
              <a:t> художника </a:t>
            </a:r>
            <a:r>
              <a:rPr lang="ru-RU" sz="2000" b="1" dirty="0" err="1"/>
              <a:t>був</a:t>
            </a:r>
            <a:r>
              <a:rPr lang="ru-RU" sz="2000" b="1" dirty="0"/>
              <a:t> </a:t>
            </a:r>
            <a:r>
              <a:rPr lang="ru-RU" sz="2000" b="1" dirty="0" err="1"/>
              <a:t>мальований</a:t>
            </a:r>
            <a:r>
              <a:rPr lang="ru-RU" sz="2000" b="1" dirty="0"/>
              <a:t> </a:t>
            </a:r>
            <a:r>
              <a:rPr lang="ru-RU" sz="2000" b="1" dirty="0" err="1"/>
              <a:t>Латинський</a:t>
            </a:r>
            <a:r>
              <a:rPr lang="ru-RU" sz="2000" b="1" dirty="0"/>
              <a:t> собор у </a:t>
            </a:r>
            <a:r>
              <a:rPr lang="ru-RU" sz="2000" b="1" dirty="0" err="1"/>
              <a:t>місті</a:t>
            </a:r>
            <a:r>
              <a:rPr lang="ru-RU" sz="2000" b="1" dirty="0"/>
              <a:t> 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Львові</a:t>
            </a:r>
            <a:r>
              <a:rPr lang="ru-RU" sz="2000" b="1" dirty="0" smtClean="0"/>
              <a:t>.</a:t>
            </a:r>
          </a:p>
          <a:p>
            <a:pPr algn="just"/>
            <a:r>
              <a:rPr lang="ru-RU" sz="2000" b="1" dirty="0" smtClean="0"/>
              <a:t>За </a:t>
            </a:r>
            <a:r>
              <a:rPr lang="ru-RU" sz="2000" b="1" dirty="0" err="1" smtClean="0"/>
              <a:t>радянської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влади</a:t>
            </a:r>
            <a:r>
              <a:rPr lang="ru-RU" sz="2000" b="1" dirty="0" smtClean="0"/>
              <a:t>  фрески </a:t>
            </a:r>
            <a:r>
              <a:rPr lang="ru-RU" sz="2000" b="1" dirty="0" err="1" smtClean="0"/>
              <a:t>було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забілено</a:t>
            </a:r>
            <a:r>
              <a:rPr lang="ru-RU" sz="2000" b="1" dirty="0" smtClean="0"/>
              <a:t>  </a:t>
            </a:r>
            <a:r>
              <a:rPr lang="ru-RU" sz="2000" b="1" dirty="0" err="1" smtClean="0"/>
              <a:t>вапном</a:t>
            </a:r>
            <a:r>
              <a:rPr lang="ru-RU" sz="2000" b="1" dirty="0" smtClean="0"/>
              <a:t>, а  костел  </a:t>
            </a:r>
            <a:r>
              <a:rPr lang="ru-RU" sz="2000" b="1" dirty="0" err="1" smtClean="0"/>
              <a:t>було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перетворено</a:t>
            </a:r>
            <a:r>
              <a:rPr lang="ru-RU" sz="2000" b="1" dirty="0" smtClean="0"/>
              <a:t> на </a:t>
            </a:r>
            <a:r>
              <a:rPr lang="ru-RU" sz="2000" b="1" dirty="0" err="1" smtClean="0"/>
              <a:t>зерновий</a:t>
            </a:r>
            <a:r>
              <a:rPr lang="ru-RU" sz="2000" b="1" dirty="0" smtClean="0"/>
              <a:t> склад. У </a:t>
            </a:r>
            <a:r>
              <a:rPr lang="ru-RU" sz="2000" b="1" dirty="0" err="1" smtClean="0"/>
              <a:t>даний</a:t>
            </a:r>
            <a:r>
              <a:rPr lang="ru-RU" sz="2000" b="1" dirty="0" smtClean="0"/>
              <a:t> час у </a:t>
            </a:r>
            <a:r>
              <a:rPr lang="ru-RU" sz="2000" b="1" dirty="0" err="1" smtClean="0"/>
              <a:t>костелі</a:t>
            </a:r>
            <a:r>
              <a:rPr lang="ru-RU" sz="2000" b="1" dirty="0" smtClean="0"/>
              <a:t>  </a:t>
            </a:r>
            <a:r>
              <a:rPr lang="ru-RU" sz="2000" b="1" dirty="0" err="1" smtClean="0"/>
              <a:t>реставрують</a:t>
            </a:r>
            <a:r>
              <a:rPr lang="ru-RU" sz="2000" b="1" dirty="0" smtClean="0"/>
              <a:t>  фрески, </a:t>
            </a:r>
            <a:r>
              <a:rPr lang="ru-RU" sz="2000" b="1" dirty="0" err="1" smtClean="0"/>
              <a:t>мальовані</a:t>
            </a:r>
            <a:r>
              <a:rPr lang="ru-RU" sz="2000" b="1" dirty="0" smtClean="0"/>
              <a:t>  </a:t>
            </a:r>
            <a:r>
              <a:rPr lang="ru-RU" sz="2000" b="1" dirty="0" err="1" smtClean="0"/>
              <a:t>Станіславом</a:t>
            </a:r>
            <a:r>
              <a:rPr lang="ru-RU" sz="2000" b="1" dirty="0" smtClean="0"/>
              <a:t>  </a:t>
            </a:r>
            <a:r>
              <a:rPr lang="ru-RU" sz="2000" b="1" dirty="0" err="1" smtClean="0"/>
              <a:t>Строїнським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Поляків</a:t>
            </a:r>
            <a:r>
              <a:rPr lang="ru-RU" sz="2000" b="1" dirty="0" smtClean="0"/>
              <a:t> у </a:t>
            </a:r>
            <a:r>
              <a:rPr lang="ru-RU" sz="2000" b="1" dirty="0" err="1" smtClean="0"/>
              <a:t>Гусакові</a:t>
            </a:r>
            <a:r>
              <a:rPr lang="ru-RU" sz="2000" b="1" dirty="0" smtClean="0"/>
              <a:t>  </a:t>
            </a:r>
            <a:r>
              <a:rPr lang="ru-RU" sz="2000" b="1" dirty="0" err="1" smtClean="0"/>
              <a:t>залишилося</a:t>
            </a:r>
            <a:r>
              <a:rPr lang="ru-RU" sz="2000" b="1" dirty="0" smtClean="0"/>
              <a:t>  26 родин</a:t>
            </a:r>
            <a:endParaRPr lang="uk-UA" sz="2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87" y="3566502"/>
            <a:ext cx="2821873" cy="33175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50366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3739020" y="52089"/>
            <a:ext cx="486386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sz="2000" dirty="0" smtClean="0">
                <a:latin typeface="Arial Black" panose="020B0A04020102020204" pitchFamily="34" charset="0"/>
                <a:cs typeface="Arial" pitchFamily="34" charset="0"/>
              </a:rPr>
              <a:t>                  ЦЕРКВА УСПІННЯ ПРЕСВЯТОЇ БОГОРОДИЦІ</a:t>
            </a:r>
            <a:endParaRPr lang="uk-UA" sz="2000" dirty="0">
              <a:latin typeface="Arial Black" panose="020B0A04020102020204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411944" y="4675015"/>
            <a:ext cx="6127811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" name="Рисунок 4" descr="D:\ПЕРЕНЕСЕНЕ\фото памяток\IMG_023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3631516" cy="4174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D:\ПЕРЕНЕСЕНЕ\ЖИДИ ГУСАКОВА\11111гусаків історія\14910338_1584190301627942_357269096758637980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24082"/>
            <a:ext cx="3502599" cy="283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3817796" y="332656"/>
            <a:ext cx="529070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Давня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парафіяльна церква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Успіння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Пресвятої Богородиці була збудована 1629 року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(фундація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Юрія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Мнішека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прекрасні будови епохи відродження постали завдяки цьому фундатору), мала 6 вікон; у 1839 році була оцінена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злотих. Ця церква була розібрана при побудові у 1894р на цьому ж місці нової мурованої церкви під тією ж назвою. Архітектором і головним будівничим був Василь Нагірний, учень Івана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Левицького,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професора Львівської політехніки. Хоча сам політехнічну освіту здобув у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Цюріху (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Швейцарія). Вони стали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першими,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хто почав широко застосовувати при художньому оформленні інтер`єрів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храмів,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іконостасів бетон,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кераміку, метал,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своєрідне дерев`яне різьблення, почали брати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запозичені з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народного</a:t>
            </a: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дерев`яного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будівництва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стародавньої архітектури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Галича.    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548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866" y="5361393"/>
            <a:ext cx="1460665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11491" y="4675015"/>
            <a:ext cx="6127811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0" y="112735"/>
            <a:ext cx="5636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СИНАГОГА    ГУСАКОВА</a:t>
            </a:r>
            <a:endParaRPr lang="uk-UA" sz="2400" b="1" dirty="0"/>
          </a:p>
        </p:txBody>
      </p:sp>
      <p:sp>
        <p:nvSpPr>
          <p:cNvPr id="3" name="Прямокутник 2"/>
          <p:cNvSpPr/>
          <p:nvPr/>
        </p:nvSpPr>
        <p:spPr>
          <a:xfrm>
            <a:off x="3175397" y="0"/>
            <a:ext cx="5968604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ХVIII столітті в Гусакові зростала єврейська громада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усіма її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інституціями.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 років тут служив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равин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Меєр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син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равина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Моше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Замостя. Перед будівництвом синагоги в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приватному  будинку в Гусакові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(як згадується в газеті «Перемишльський Край») був так званий Дім Молитви. У другій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половині 18 століття  юдеї отримали привілеї на побудову власної синагоги в 1743 році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1753 вже триває будова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синагоги, кількість вірних -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396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1765 році утворено Кагал (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Гміну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На карті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її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позначено.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Гусакові в 1880 році мешкало 564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євреїв, 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 1900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 їх було близько 630,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становило 40% мешканців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містечка.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Гусакові була окрема єврейська громада (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метрикальний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округ та місце окружного суду), у склад якої, 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Гусакова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входили і довколишні села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(де могли мешкати по декілька чи 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десятків єврейських родин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D:\ЖИДИ ГУСАКОВА\папка основна\Карти\Синагога Гусакова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586872"/>
            <a:ext cx="3107531" cy="3076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061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866" y="5361393"/>
            <a:ext cx="1460665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4499992" y="4149080"/>
            <a:ext cx="4644008" cy="1008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uk-UA" altLang="x-none" sz="1600" b="1" dirty="0">
              <a:solidFill>
                <a:srgbClr val="540000"/>
              </a:solidFill>
              <a:latin typeface="Geometria" panose="020B0503020204020204" pitchFamily="34" charset="77"/>
            </a:endParaRPr>
          </a:p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1600" b="1" i="0" u="none" strike="noStrike" kern="1200" cap="none" spc="0" normalizeH="0" baseline="0" noProof="0" dirty="0" smtClean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1936 рік  У  школі  навчалися  українці, поляки , євреї </a:t>
            </a:r>
            <a:endParaRPr kumimoji="0" lang="uk-UA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122" name="Picture 2" descr="D:\ПЕРЕНЕСЕНЕ\ЖИДИ ГУСАКОВА\папка основна\Школа Верхалівка\FB_IMG_16122965747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280" y="546124"/>
            <a:ext cx="4374785" cy="430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2170134" y="-100207"/>
            <a:ext cx="5354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>
              <a:latin typeface="Arial Black" panose="020B0A04020102020204" pitchFamily="34" charset="0"/>
              <a:cs typeface="Arial" pitchFamily="34" charset="0"/>
            </a:endParaRPr>
          </a:p>
          <a:p>
            <a:r>
              <a:rPr lang="uk-UA" dirty="0" smtClean="0">
                <a:latin typeface="Arial Black" panose="020B0A04020102020204" pitchFamily="34" charset="0"/>
                <a:cs typeface="Arial" pitchFamily="34" charset="0"/>
              </a:rPr>
              <a:t>ШКОЛА – ОСТРІВ  ПОРОЗУМІННЯ </a:t>
            </a:r>
            <a:endParaRPr lang="uk-UA" dirty="0"/>
          </a:p>
        </p:txBody>
      </p:sp>
      <p:pic>
        <p:nvPicPr>
          <p:cNvPr id="2050" name="Picture 2" descr="Копия (3) Изображение 0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3377400" cy="318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251520" y="3573016"/>
            <a:ext cx="41044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b="1" dirty="0" smtClean="0"/>
          </a:p>
          <a:p>
            <a:r>
              <a:rPr lang="uk-UA" b="1" dirty="0" smtClean="0"/>
              <a:t>У </a:t>
            </a:r>
            <a:r>
              <a:rPr lang="uk-UA" b="1" dirty="0"/>
              <a:t>1930-х роках, незважаючи на політичне напруження в регіоні, у стінах </a:t>
            </a:r>
            <a:r>
              <a:rPr lang="uk-UA" b="1" dirty="0" err="1"/>
              <a:t>гусаківської</a:t>
            </a:r>
            <a:r>
              <a:rPr lang="uk-UA" b="1" dirty="0"/>
              <a:t> школи панує інший світ. Тут, за дерев’яними партами, поруч сидять діти різних </a:t>
            </a:r>
            <a:r>
              <a:rPr lang="uk-UA" b="1" dirty="0" smtClean="0"/>
              <a:t>національностей </a:t>
            </a:r>
            <a:r>
              <a:rPr lang="uk-UA" b="1" dirty="0"/>
              <a:t>— поляки, українці, євреї. Вони разом читають і пишуть, сміються на перервах, біжать на ярмарок до Ринку, де життя вирує барвами й голосами.</a:t>
            </a:r>
          </a:p>
        </p:txBody>
      </p:sp>
    </p:spTree>
    <p:extLst>
      <p:ext uri="{BB962C8B-B14F-4D97-AF65-F5344CB8AC3E}">
        <p14:creationId xmlns:p14="http://schemas.microsoft.com/office/powerpoint/2010/main" val="33204640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Урок-презентація до Дня історії в навчальному закладі">
            <a:extLst>
              <a:ext uri="{FF2B5EF4-FFF2-40B4-BE49-F238E27FC236}">
                <a16:creationId xmlns:a16="http://schemas.microsoft.com/office/drawing/2014/main" xmlns="" id="{2B88892A-C2F2-F44D-97FB-C0CF049D9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864" y="5361389"/>
            <a:ext cx="1460665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8681013-A125-4946-B910-BE5E94B65FCD}"/>
              </a:ext>
            </a:extLst>
          </p:cNvPr>
          <p:cNvSpPr txBox="1"/>
          <p:nvPr/>
        </p:nvSpPr>
        <p:spPr>
          <a:xfrm>
            <a:off x="-684584" y="532651"/>
            <a:ext cx="10801200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altLang="x-none" sz="1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altLang="x-none" sz="1800" dirty="0">
                <a:cs typeface="Arial" panose="020B0604020202020204" pitchFamily="34" charset="0"/>
              </a:rPr>
              <a:t>             </a:t>
            </a:r>
          </a:p>
          <a:p>
            <a:pPr algn="just"/>
            <a:r>
              <a:rPr lang="uk-UA" altLang="x-none" sz="1800" dirty="0">
                <a:cs typeface="Arial" panose="020B0604020202020204" pitchFamily="34" charset="0"/>
              </a:rPr>
              <a:t>         </a:t>
            </a:r>
          </a:p>
          <a:p>
            <a:pPr algn="just"/>
            <a:r>
              <a:rPr lang="uk-UA" altLang="x-none" sz="1800" dirty="0">
                <a:cs typeface="Arial" panose="020B0604020202020204" pitchFamily="34" charset="0"/>
              </a:rPr>
              <a:t>             </a:t>
            </a:r>
          </a:p>
          <a:p>
            <a:pPr algn="just"/>
            <a:endParaRPr lang="uk-UA" altLang="x-none" sz="1800" dirty="0">
              <a:cs typeface="Arial" panose="020B0604020202020204" pitchFamily="34" charset="0"/>
            </a:endParaRPr>
          </a:p>
          <a:p>
            <a:pPr algn="just"/>
            <a:r>
              <a:rPr lang="en-US" altLang="x-none" sz="1800" dirty="0">
                <a:cs typeface="Arial" panose="020B0604020202020204" pitchFamily="34" charset="0"/>
              </a:rPr>
              <a:t> </a:t>
            </a:r>
            <a:r>
              <a:rPr lang="uk-UA" altLang="x-none" sz="1800" dirty="0" smtClean="0">
                <a:cs typeface="Arial" panose="020B0604020202020204" pitchFamily="34" charset="0"/>
              </a:rPr>
              <a:t>                       </a:t>
            </a:r>
            <a:endParaRPr lang="uk-UA" altLang="x-none" sz="1800" dirty="0">
              <a:cs typeface="Arial" panose="020B0604020202020204" pitchFamily="34" charset="0"/>
            </a:endParaRPr>
          </a:p>
          <a:p>
            <a:pPr algn="just"/>
            <a:endParaRPr lang="uk-UA" altLang="x-none" sz="1800" dirty="0">
              <a:cs typeface="Arial" panose="020B0604020202020204" pitchFamily="34" charset="0"/>
            </a:endParaRPr>
          </a:p>
          <a:p>
            <a:pPr algn="just"/>
            <a:r>
              <a:rPr lang="uk-UA" altLang="x-none" sz="1800" u="sng" dirty="0">
                <a:solidFill>
                  <a:srgbClr val="0070C0"/>
                </a:solidFill>
                <a:cs typeface="Arial" panose="020B0604020202020204" pitchFamily="34" charset="0"/>
                <a:hlinkClick r:id=""/>
              </a:rPr>
              <a:t>  </a:t>
            </a:r>
          </a:p>
          <a:p>
            <a:pPr algn="just"/>
            <a:endParaRPr lang="uk-UA" altLang="x-none" sz="1800" u="sng" dirty="0">
              <a:solidFill>
                <a:srgbClr val="0070C0"/>
              </a:solidFill>
              <a:cs typeface="Arial" panose="020B0604020202020204" pitchFamily="34" charset="0"/>
              <a:hlinkClick r:id=""/>
            </a:endParaRPr>
          </a:p>
          <a:p>
            <a:pPr algn="just"/>
            <a:endParaRPr lang="uk-UA" altLang="x-none" sz="1800" u="sng" dirty="0">
              <a:solidFill>
                <a:srgbClr val="0070C0"/>
              </a:solidFill>
              <a:cs typeface="Arial" panose="020B0604020202020204" pitchFamily="34" charset="0"/>
              <a:hlinkClick r:id=""/>
            </a:endParaRPr>
          </a:p>
          <a:p>
            <a:pPr algn="just"/>
            <a:r>
              <a:rPr lang="uk-UA" altLang="x-none" sz="1800" u="sng" dirty="0" smtClean="0">
                <a:cs typeface="Arial" panose="020B0604020202020204" pitchFamily="34" charset="0"/>
                <a:hlinkClick r:id=""/>
              </a:rPr>
              <a:t>             </a:t>
            </a:r>
            <a:r>
              <a:rPr lang="en-US" altLang="x-none" sz="1800" u="sng" dirty="0">
                <a:cs typeface="Arial" panose="020B0604020202020204" pitchFamily="34" charset="0"/>
                <a:hlinkClick r:id="rId3"/>
              </a:rPr>
              <a:t>http://www.skany.przemysl.ap.gov.pl/search.php</a:t>
            </a:r>
            <a:endParaRPr lang="uk-UA" altLang="x-none" sz="1800" u="sng" dirty="0">
              <a:cs typeface="Arial" panose="020B0604020202020204" pitchFamily="34" charset="0"/>
            </a:endParaRPr>
          </a:p>
          <a:p>
            <a:pPr algn="just"/>
            <a:endParaRPr lang="uk-UA" altLang="x-none" sz="1800" u="sng" dirty="0"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F5B0B5F-AB6F-7747-A14A-A00EDA2729C3}"/>
              </a:ext>
            </a:extLst>
          </p:cNvPr>
          <p:cNvSpPr txBox="1"/>
          <p:nvPr/>
        </p:nvSpPr>
        <p:spPr>
          <a:xfrm>
            <a:off x="476816" y="5180677"/>
            <a:ext cx="647572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uk-UA" altLang="x-none" sz="1400" dirty="0">
              <a:solidFill>
                <a:srgbClr val="000000"/>
              </a:solidFill>
              <a:latin typeface="Geometria" panose="020B0503020204020204" pitchFamily="34" charset="77"/>
            </a:endParaRPr>
          </a:p>
          <a:p>
            <a:pPr algn="just"/>
            <a:endParaRPr lang="uk-UA" altLang="x-none" sz="1400" dirty="0">
              <a:solidFill>
                <a:srgbClr val="000000"/>
              </a:solidFill>
              <a:latin typeface="Geometria" panose="020B0503020204020204" pitchFamily="34" charset="77"/>
            </a:endParaRPr>
          </a:p>
          <a:p>
            <a:pPr algn="just"/>
            <a:endParaRPr lang="uk-UA" altLang="x-none" sz="1400" dirty="0" smtClean="0">
              <a:solidFill>
                <a:srgbClr val="000000"/>
              </a:solidFill>
              <a:latin typeface="Geometria" panose="020B0503020204020204" pitchFamily="34" charset="77"/>
            </a:endParaRPr>
          </a:p>
          <a:p>
            <a:pPr algn="just"/>
            <a:r>
              <a:rPr lang="uk-UA" altLang="x-none" sz="1400" dirty="0" smtClean="0">
                <a:latin typeface="Geometria" panose="020B0503020204020204" pitchFamily="34" charset="77"/>
              </a:rPr>
              <a:t>Джерела</a:t>
            </a:r>
            <a:r>
              <a:rPr lang="uk-UA" altLang="x-none" sz="1400" dirty="0">
                <a:latin typeface="Geometria" panose="020B0503020204020204" pitchFamily="34" charset="77"/>
              </a:rPr>
              <a:t>: Центральний історичний архів України у Львові, фонд 146, опис 51, справа 983, стор. 4-69</a:t>
            </a:r>
            <a:endParaRPr lang="uk-UA" altLang="x-none" sz="1400" dirty="0">
              <a:latin typeface="Geometria" panose="020B0503020204020204" pitchFamily="34" charset="77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FACE4B3-3859-4F45-B91D-8B9FB50CF728}"/>
              </a:ext>
            </a:extLst>
          </p:cNvPr>
          <p:cNvSpPr txBox="1"/>
          <p:nvPr/>
        </p:nvSpPr>
        <p:spPr>
          <a:xfrm>
            <a:off x="1342480" y="106313"/>
            <a:ext cx="68067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rgbClr val="540000"/>
                </a:solidFill>
                <a:latin typeface="Geometria" panose="020B0503020204020204" pitchFamily="34" charset="77"/>
              </a:defRPr>
            </a:lvl1pPr>
          </a:lstStyle>
          <a:p>
            <a:r>
              <a:rPr lang="uk-UA" dirty="0" smtClean="0">
                <a:solidFill>
                  <a:schemeClr val="tx1"/>
                </a:solidFill>
              </a:rPr>
              <a:t>Архіви говорять</a:t>
            </a:r>
            <a:endParaRPr lang="uk-UA" dirty="0">
              <a:solidFill>
                <a:schemeClr val="tx1"/>
              </a:solidFill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7F224213-351A-0844-BEAC-DCF87C95BE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261519"/>
              </p:ext>
            </p:extLst>
          </p:nvPr>
        </p:nvGraphicFramePr>
        <p:xfrm>
          <a:off x="561850" y="807567"/>
          <a:ext cx="8531678" cy="4428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3F4C4ED-D7AD-A04D-A3ED-345ED4E1D2DA}"/>
              </a:ext>
            </a:extLst>
          </p:cNvPr>
          <p:cNvSpPr txBox="1"/>
          <p:nvPr/>
        </p:nvSpPr>
        <p:spPr>
          <a:xfrm>
            <a:off x="611560" y="5235917"/>
            <a:ext cx="775163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uk-UA" sz="2400" b="1" kern="1200" dirty="0">
                <a:latin typeface="Geometria" panose="020B0503020204020204" pitchFamily="34" charset="77"/>
                <a:cs typeface="Arial" pitchFamily="34" charset="0"/>
              </a:rPr>
              <a:t>Після Першої  світової війни в Гусакові проживало близько 250 </a:t>
            </a:r>
            <a:r>
              <a:rPr lang="uk-UA" sz="2400" b="1" kern="1200" dirty="0" smtClean="0">
                <a:latin typeface="Geometria" panose="020B0503020204020204" pitchFamily="34" charset="77"/>
                <a:cs typeface="Arial" pitchFamily="34" charset="0"/>
              </a:rPr>
              <a:t>євреїв; 2249 українців, 1800 поляків</a:t>
            </a:r>
            <a:endParaRPr lang="uk-UA" sz="2400" b="1" kern="1200" dirty="0">
              <a:latin typeface="Geometria" panose="020B0503020204020204" pitchFamily="34" charset="7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7376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1988840"/>
            <a:ext cx="6400800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2" name="Прямокутник 1"/>
          <p:cNvSpPr/>
          <p:nvPr/>
        </p:nvSpPr>
        <p:spPr>
          <a:xfrm>
            <a:off x="1763688" y="0"/>
            <a:ext cx="6192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/>
              <a:t>КУЛІНАРНА МОЗАЇКА</a:t>
            </a:r>
            <a:endParaRPr lang="uk-UA" sz="3200" b="1" dirty="0"/>
          </a:p>
        </p:txBody>
      </p:sp>
      <p:sp>
        <p:nvSpPr>
          <p:cNvPr id="6" name="Прямокутник 5"/>
          <p:cNvSpPr/>
          <p:nvPr/>
        </p:nvSpPr>
        <p:spPr>
          <a:xfrm>
            <a:off x="-1" y="584775"/>
            <a:ext cx="909353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Кулінарна  кухня    </a:t>
            </a:r>
            <a:r>
              <a:rPr lang="uk-UA" b="1" dirty="0" err="1" smtClean="0"/>
              <a:t>Гусакова</a:t>
            </a:r>
            <a:r>
              <a:rPr lang="uk-UA" b="1" dirty="0" smtClean="0"/>
              <a:t>  увібрала в себе  українське, польське  і  єврейське коріння і місцеві господині готують  ці страви.</a:t>
            </a:r>
          </a:p>
          <a:p>
            <a:r>
              <a:rPr lang="uk-UA" b="1" dirty="0"/>
              <a:t>Українські традиції (Сільська основа)</a:t>
            </a:r>
          </a:p>
          <a:p>
            <a:r>
              <a:rPr lang="uk-UA" b="1" dirty="0" err="1" smtClean="0"/>
              <a:t>Палюшки</a:t>
            </a:r>
            <a:r>
              <a:rPr lang="uk-UA" dirty="0"/>
              <a:t> : «</a:t>
            </a:r>
            <a:r>
              <a:rPr lang="uk-UA" dirty="0" smtClean="0"/>
              <a:t>Ліниві</a:t>
            </a:r>
            <a:r>
              <a:rPr lang="uk-UA" dirty="0"/>
              <a:t>» вареники з картопляного </a:t>
            </a:r>
            <a:r>
              <a:rPr lang="uk-UA" dirty="0" smtClean="0"/>
              <a:t> пюре ,замішені  на яйцях і муці  , які </a:t>
            </a:r>
            <a:r>
              <a:rPr lang="uk-UA" dirty="0"/>
              <a:t>подавали зі шкварками та </a:t>
            </a:r>
            <a:r>
              <a:rPr lang="uk-UA" dirty="0" smtClean="0"/>
              <a:t> цибулею .</a:t>
            </a:r>
            <a:endParaRPr lang="uk-UA" dirty="0"/>
          </a:p>
          <a:p>
            <a:r>
              <a:rPr lang="uk-UA" b="1" dirty="0" err="1"/>
              <a:t>Мачанка</a:t>
            </a:r>
            <a:r>
              <a:rPr lang="uk-UA" dirty="0"/>
              <a:t> : Густий соус (м'ясний або грибний), у який вмочали хліб або пампушки</a:t>
            </a:r>
          </a:p>
          <a:p>
            <a:r>
              <a:rPr lang="en-US" b="1" dirty="0" err="1" smtClean="0"/>
              <a:t>Pierogi</a:t>
            </a:r>
            <a:r>
              <a:rPr lang="en-US" b="1" dirty="0"/>
              <a:t> </a:t>
            </a:r>
            <a:r>
              <a:rPr lang="ru-RU" b="1" dirty="0" smtClean="0"/>
              <a:t>( </a:t>
            </a:r>
            <a:r>
              <a:rPr lang="ru-RU" b="1" dirty="0" err="1" smtClean="0"/>
              <a:t>Пирогі</a:t>
            </a:r>
            <a:r>
              <a:rPr lang="ru-RU" b="1" dirty="0" smtClean="0"/>
              <a:t> Вареники</a:t>
            </a:r>
            <a:r>
              <a:rPr lang="ru-RU" b="1" dirty="0"/>
              <a:t>)</a:t>
            </a:r>
            <a:r>
              <a:rPr lang="ru-RU" dirty="0"/>
              <a:t> : </a:t>
            </a:r>
            <a:r>
              <a:rPr lang="ru-RU" dirty="0" err="1"/>
              <a:t>Найпопулярніша</a:t>
            </a:r>
            <a:r>
              <a:rPr lang="ru-RU" dirty="0"/>
              <a:t> </a:t>
            </a:r>
            <a:r>
              <a:rPr lang="ru-RU" dirty="0" err="1"/>
              <a:t>страва</a:t>
            </a:r>
            <a:r>
              <a:rPr lang="ru-RU" dirty="0"/>
              <a:t> з </a:t>
            </a:r>
            <a:r>
              <a:rPr lang="ru-RU" dirty="0" err="1"/>
              <a:t>різноманітними</a:t>
            </a:r>
            <a:r>
              <a:rPr lang="ru-RU" dirty="0"/>
              <a:t> начинками - </a:t>
            </a:r>
            <a:r>
              <a:rPr lang="ru-RU" dirty="0" err="1"/>
              <a:t>картоплею</a:t>
            </a:r>
            <a:r>
              <a:rPr lang="ru-RU" dirty="0"/>
              <a:t>, сиром, капустою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smtClean="0"/>
              <a:t>вишнями,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яблуками</a:t>
            </a:r>
            <a:endParaRPr lang="ru-RU" dirty="0" smtClean="0"/>
          </a:p>
          <a:p>
            <a:r>
              <a:rPr lang="uk-UA" b="1" dirty="0" smtClean="0"/>
              <a:t>Польська кухня  </a:t>
            </a:r>
            <a:r>
              <a:rPr lang="uk-UA" b="1" dirty="0"/>
              <a:t>(Міська та шляхетська кухня)</a:t>
            </a:r>
          </a:p>
          <a:p>
            <a:r>
              <a:rPr lang="uk-UA" b="1" dirty="0" err="1"/>
              <a:t>Флячки</a:t>
            </a:r>
            <a:r>
              <a:rPr lang="uk-UA" dirty="0"/>
              <a:t> : Густий суп із яловичого рубця з овочами та </a:t>
            </a:r>
            <a:r>
              <a:rPr lang="uk-UA" dirty="0" smtClean="0"/>
              <a:t>прянощами</a:t>
            </a:r>
            <a:endParaRPr lang="uk-UA" dirty="0"/>
          </a:p>
          <a:p>
            <a:r>
              <a:rPr lang="uk-UA" b="1" dirty="0" err="1" smtClean="0"/>
              <a:t>Журек</a:t>
            </a:r>
            <a:r>
              <a:rPr lang="uk-UA" dirty="0"/>
              <a:t> : </a:t>
            </a:r>
            <a:r>
              <a:rPr lang="uk-UA" dirty="0" smtClean="0"/>
              <a:t>Кисла </a:t>
            </a:r>
            <a:r>
              <a:rPr lang="uk-UA" dirty="0" err="1" smtClean="0"/>
              <a:t>зупа</a:t>
            </a:r>
            <a:r>
              <a:rPr lang="uk-UA" dirty="0" smtClean="0"/>
              <a:t>  </a:t>
            </a:r>
            <a:r>
              <a:rPr lang="uk-UA" dirty="0"/>
              <a:t>на житній заквасці, що подавався з ковбасою та яйцем</a:t>
            </a:r>
            <a:r>
              <a:rPr lang="uk-UA" dirty="0" smtClean="0"/>
              <a:t>.</a:t>
            </a:r>
          </a:p>
          <a:p>
            <a:r>
              <a:rPr lang="uk-UA" b="1" dirty="0" smtClean="0"/>
              <a:t> </a:t>
            </a:r>
            <a:r>
              <a:rPr lang="uk-UA" b="1" dirty="0"/>
              <a:t>Єврейські акценти (Ринкова культура)</a:t>
            </a:r>
          </a:p>
          <a:p>
            <a:r>
              <a:rPr lang="uk-UA" b="1" dirty="0" err="1"/>
              <a:t>Гефільте</a:t>
            </a:r>
            <a:r>
              <a:rPr lang="uk-UA" b="1" dirty="0"/>
              <a:t> </a:t>
            </a:r>
            <a:r>
              <a:rPr lang="uk-UA" b="1" dirty="0" err="1"/>
              <a:t>фіш</a:t>
            </a:r>
            <a:r>
              <a:rPr lang="uk-UA" dirty="0"/>
              <a:t> : Фарширована риба, яку часто можна було </a:t>
            </a:r>
            <a:endParaRPr lang="uk-UA" dirty="0" smtClean="0"/>
          </a:p>
          <a:p>
            <a:r>
              <a:rPr lang="uk-UA" dirty="0" smtClean="0"/>
              <a:t>зустріти </a:t>
            </a:r>
            <a:r>
              <a:rPr lang="uk-UA" dirty="0"/>
              <a:t>на святкових столах.</a:t>
            </a:r>
          </a:p>
          <a:p>
            <a:r>
              <a:rPr lang="uk-UA" b="1" dirty="0" err="1"/>
              <a:t>Цимес</a:t>
            </a:r>
            <a:r>
              <a:rPr lang="uk-UA" dirty="0"/>
              <a:t> : </a:t>
            </a:r>
            <a:r>
              <a:rPr lang="uk-UA" dirty="0" smtClean="0"/>
              <a:t>Солодке  овочеве рагу </a:t>
            </a:r>
            <a:r>
              <a:rPr lang="uk-UA" dirty="0"/>
              <a:t>(зазвичай із моркви </a:t>
            </a:r>
            <a:endParaRPr lang="uk-UA" dirty="0" smtClean="0"/>
          </a:p>
          <a:p>
            <a:r>
              <a:rPr lang="uk-UA" dirty="0" smtClean="0"/>
              <a:t>із </a:t>
            </a:r>
            <a:r>
              <a:rPr lang="uk-UA" dirty="0"/>
              <a:t>сухофруктами та медом).</a:t>
            </a:r>
          </a:p>
          <a:p>
            <a:r>
              <a:rPr lang="uk-UA" b="1" dirty="0" err="1"/>
              <a:t>Цвіклі</a:t>
            </a:r>
            <a:r>
              <a:rPr lang="uk-UA" b="1" dirty="0"/>
              <a:t> з хроном</a:t>
            </a:r>
            <a:r>
              <a:rPr lang="uk-UA" dirty="0"/>
              <a:t> : </a:t>
            </a:r>
            <a:r>
              <a:rPr lang="uk-UA" dirty="0" smtClean="0"/>
              <a:t> Гостра </a:t>
            </a:r>
            <a:r>
              <a:rPr lang="uk-UA" dirty="0"/>
              <a:t>закуска з буряка та </a:t>
            </a:r>
            <a:r>
              <a:rPr lang="uk-UA" dirty="0" smtClean="0"/>
              <a:t>хрону. </a:t>
            </a:r>
          </a:p>
          <a:p>
            <a:r>
              <a:rPr lang="uk-UA" dirty="0" err="1" smtClean="0"/>
              <a:t>Човлент</a:t>
            </a:r>
            <a:r>
              <a:rPr lang="uk-UA" dirty="0" smtClean="0"/>
              <a:t> ( укр. ПЕНЦАК)  томлена  в печі  перлова каша , </a:t>
            </a:r>
          </a:p>
          <a:p>
            <a:r>
              <a:rPr lang="uk-UA" dirty="0" err="1" smtClean="0"/>
              <a:t>фасоля</a:t>
            </a:r>
            <a:r>
              <a:rPr lang="uk-UA" dirty="0" smtClean="0"/>
              <a:t>  , м’ясо  телятина </a:t>
            </a:r>
            <a:r>
              <a:rPr lang="uk-UA" dirty="0"/>
              <a:t> </a:t>
            </a:r>
            <a:r>
              <a:rPr lang="uk-UA" b="1" dirty="0"/>
              <a:t>«Життя, як </a:t>
            </a:r>
            <a:r>
              <a:rPr lang="uk-UA" b="1" dirty="0" err="1"/>
              <a:t>човлент</a:t>
            </a:r>
            <a:r>
              <a:rPr lang="uk-UA" b="1" dirty="0"/>
              <a:t> — що </a:t>
            </a:r>
            <a:endParaRPr lang="uk-UA" b="1" dirty="0" smtClean="0"/>
          </a:p>
          <a:p>
            <a:r>
              <a:rPr lang="uk-UA" b="1" dirty="0" smtClean="0"/>
              <a:t>покладеш</a:t>
            </a:r>
            <a:r>
              <a:rPr lang="uk-UA" b="1" dirty="0"/>
              <a:t>, </a:t>
            </a:r>
            <a:r>
              <a:rPr lang="uk-UA" b="1" dirty="0" smtClean="0"/>
              <a:t>те </a:t>
            </a:r>
            <a:r>
              <a:rPr lang="uk-UA" b="1" dirty="0"/>
              <a:t>й </a:t>
            </a:r>
            <a:r>
              <a:rPr lang="uk-UA" b="1" dirty="0" smtClean="0"/>
              <a:t>будеш </a:t>
            </a:r>
            <a:r>
              <a:rPr lang="uk-UA" b="1" dirty="0"/>
              <a:t>їсти</a:t>
            </a:r>
            <a:r>
              <a:rPr lang="uk-UA" b="1" dirty="0" smtClean="0"/>
              <a:t>» в Гусакові  </a:t>
            </a:r>
          </a:p>
          <a:p>
            <a:r>
              <a:rPr lang="uk-UA" b="1" dirty="0" smtClean="0"/>
              <a:t> і сьогодні  так говорять</a:t>
            </a:r>
          </a:p>
        </p:txBody>
      </p:sp>
      <p:pic>
        <p:nvPicPr>
          <p:cNvPr id="1026" name="Picture 2" descr="Короп, фарширований єврейсько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509831"/>
            <a:ext cx="1307408" cy="12305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16216" y="3824064"/>
            <a:ext cx="1285998" cy="14743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Готуємо фляки: густий польський суп з рубц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335365"/>
            <a:ext cx="2594722" cy="12973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4824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1988840"/>
            <a:ext cx="6400800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2" name="Прямокутник 1"/>
          <p:cNvSpPr/>
          <p:nvPr/>
        </p:nvSpPr>
        <p:spPr>
          <a:xfrm>
            <a:off x="0" y="116632"/>
            <a:ext cx="89644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СВЯТА І  ОБРЯДИ , ЯКІ ОБ’ЄДНАЛИ ВСІХ</a:t>
            </a:r>
          </a:p>
          <a:p>
            <a:pPr algn="ctr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 до Вас на Йордан,  Ви  до нас на Відпуст</a:t>
            </a:r>
          </a:p>
          <a:p>
            <a:pPr fontAlgn="base"/>
            <a:r>
              <a:rPr lang="uk-UA" sz="2000" b="1" dirty="0" err="1" smtClean="0"/>
              <a:t>Гусаківська</a:t>
            </a:r>
            <a:r>
              <a:rPr lang="uk-UA" sz="2000" b="1" dirty="0" smtClean="0"/>
              <a:t> ялинка, традиція жива</a:t>
            </a:r>
          </a:p>
          <a:p>
            <a:pPr fontAlgn="base"/>
            <a:r>
              <a:rPr lang="uk-UA" sz="2000" dirty="0" smtClean="0"/>
              <a:t>На </a:t>
            </a:r>
            <a:r>
              <a:rPr lang="uk-UA" sz="2000" dirty="0"/>
              <a:t>Водохреще у </a:t>
            </a:r>
            <a:r>
              <a:rPr lang="uk-UA" sz="2000" dirty="0" err="1" smtClean="0"/>
              <a:t>нащому</a:t>
            </a:r>
            <a:r>
              <a:rPr lang="uk-UA" sz="2000" dirty="0" smtClean="0"/>
              <a:t> селі зберігають давню традицію, яка існує вже  більше ніж </a:t>
            </a:r>
            <a:r>
              <a:rPr lang="uk-UA" sz="2000" dirty="0" err="1" smtClean="0"/>
              <a:t>століття-</a:t>
            </a:r>
            <a:r>
              <a:rPr lang="uk-UA" sz="2000" dirty="0" smtClean="0"/>
              <a:t>    Яблуневу  сосну . Є багато легенд  про те ,хто розпочав  дану традицію.  Одна із легенд розповідає , що в </a:t>
            </a:r>
            <a:r>
              <a:rPr lang="uk-UA" sz="2000" dirty="0" err="1" smtClean="0"/>
              <a:t>Гусаківських</a:t>
            </a:r>
            <a:r>
              <a:rPr lang="uk-UA" sz="2000" dirty="0" smtClean="0"/>
              <a:t> гендлярів ішли погано торги. І щоб підняти продажі,  один єврей запросив місцевих хлопців, щоб принесли сосну з лісу  , а він вдягнув її у яблука . Святкування </a:t>
            </a:r>
            <a:r>
              <a:rPr lang="uk-UA" sz="2000" dirty="0"/>
              <a:t>Яблуневої сосни проводять </a:t>
            </a:r>
            <a:r>
              <a:rPr lang="uk-UA" sz="2000" dirty="0" smtClean="0"/>
              <a:t>на Йордан. Обряд перетворився на Фестиваль « Яблуневої сосни»</a:t>
            </a:r>
          </a:p>
          <a:p>
            <a:pPr fontAlgn="base"/>
            <a:r>
              <a:rPr lang="uk-UA" sz="2000" b="1" dirty="0" err="1" smtClean="0"/>
              <a:t>Дідух</a:t>
            </a:r>
            <a:r>
              <a:rPr lang="uk-UA" sz="2000" b="1" dirty="0" smtClean="0"/>
              <a:t> , якого плетуть у листопаді і колядують;</a:t>
            </a:r>
          </a:p>
          <a:p>
            <a:pPr fontAlgn="base"/>
            <a:r>
              <a:rPr lang="uk-UA" sz="2000" b="1" dirty="0" smtClean="0"/>
              <a:t>Вербу , яку несуть маленькі діти у  суботу перед </a:t>
            </a:r>
          </a:p>
          <a:p>
            <a:pPr fontAlgn="base"/>
            <a:r>
              <a:rPr lang="uk-UA" sz="2000" b="1" dirty="0" smtClean="0"/>
              <a:t>Вербною неділею  до церкви і отримують  солодощі</a:t>
            </a:r>
          </a:p>
          <a:p>
            <a:pPr fontAlgn="base"/>
            <a:r>
              <a:rPr lang="uk-UA" sz="2000" b="1" dirty="0" smtClean="0"/>
              <a:t>Празники , які святкують у різних храмах</a:t>
            </a:r>
          </a:p>
          <a:p>
            <a:pPr fontAlgn="base"/>
            <a:r>
              <a:rPr lang="uk-UA" sz="2000" b="1" dirty="0" smtClean="0"/>
              <a:t> і ходять  в гості</a:t>
            </a:r>
          </a:p>
          <a:p>
            <a:pPr fontAlgn="base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Гусакові ви не побачите білизни , </a:t>
            </a:r>
          </a:p>
          <a:p>
            <a:pPr fontAlgn="base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яка сушиться в </a:t>
            </a:r>
          </a:p>
          <a:p>
            <a:pPr fontAlgn="base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неділю на дворі.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672" y="2924944"/>
            <a:ext cx="2687960" cy="3583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244" y="4365104"/>
            <a:ext cx="2215381" cy="2492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112430"/>
            <a:ext cx="1539772" cy="1904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9981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1988840"/>
            <a:ext cx="6400800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2" name="Прямокутник 1"/>
          <p:cNvSpPr/>
          <p:nvPr/>
        </p:nvSpPr>
        <p:spPr>
          <a:xfrm>
            <a:off x="179512" y="116632"/>
            <a:ext cx="98650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МОВА  ТА  ТОПОНІМИ</a:t>
            </a:r>
          </a:p>
          <a:p>
            <a:r>
              <a:rPr lang="uk-UA" sz="2400" b="1" dirty="0" smtClean="0"/>
              <a:t>Мова </a:t>
            </a:r>
            <a:r>
              <a:rPr lang="uk-UA" sz="2400" b="1" dirty="0"/>
              <a:t>та говірка</a:t>
            </a:r>
          </a:p>
          <a:p>
            <a:r>
              <a:rPr lang="uk-UA" sz="2400" dirty="0"/>
              <a:t>Місцеве мовлення належить </a:t>
            </a:r>
            <a:r>
              <a:rPr lang="uk-UA" sz="2400" dirty="0" err="1"/>
              <a:t>до </a:t>
            </a:r>
            <a:r>
              <a:rPr lang="uk-UA" sz="2400" b="1" dirty="0" err="1"/>
              <a:t>надсянськ</a:t>
            </a:r>
            <a:r>
              <a:rPr lang="uk-UA" sz="2400" b="1" dirty="0"/>
              <a:t>ого </a:t>
            </a:r>
            <a:r>
              <a:rPr lang="uk-UA" sz="2400" b="1" dirty="0" smtClean="0"/>
              <a:t>говору</a:t>
            </a:r>
            <a:r>
              <a:rPr lang="uk-UA" sz="2400" dirty="0"/>
              <a:t> </a:t>
            </a:r>
            <a:endParaRPr lang="uk-UA" sz="2400" dirty="0" smtClean="0"/>
          </a:p>
          <a:p>
            <a:r>
              <a:rPr lang="uk-UA" sz="2400" b="1" dirty="0" smtClean="0"/>
              <a:t>Особливості</a:t>
            </a:r>
            <a:r>
              <a:rPr lang="uk-UA" sz="2400" dirty="0"/>
              <a:t> : Характерне «цокання» (вимова </a:t>
            </a:r>
            <a:r>
              <a:rPr lang="uk-UA" sz="2400" i="1" dirty="0"/>
              <a:t>ц</a:t>
            </a:r>
            <a:r>
              <a:rPr lang="uk-UA" sz="2400" dirty="0"/>
              <a:t> замість </a:t>
            </a:r>
            <a:r>
              <a:rPr lang="uk-UA" sz="2400" i="1" dirty="0"/>
              <a:t>ч</a:t>
            </a:r>
            <a:r>
              <a:rPr lang="uk-UA" sz="2400" dirty="0"/>
              <a:t> у певних позиціях) та специфічна лексика, що сформувалася під впливом близькості до кордону та тривалого співіснування з польською </a:t>
            </a:r>
            <a:endParaRPr lang="uk-UA" sz="2400" dirty="0" smtClean="0"/>
          </a:p>
          <a:p>
            <a:r>
              <a:rPr lang="uk-UA" sz="2400" dirty="0" smtClean="0"/>
              <a:t>громадою</a:t>
            </a:r>
            <a:r>
              <a:rPr lang="uk-UA" sz="2400" dirty="0"/>
              <a:t>.</a:t>
            </a:r>
          </a:p>
          <a:p>
            <a:r>
              <a:rPr lang="uk-UA" sz="2400" b="1" dirty="0" smtClean="0"/>
              <a:t>А також вимова замість складу </a:t>
            </a:r>
            <a:r>
              <a:rPr lang="uk-UA" sz="2400" b="1" dirty="0" err="1" smtClean="0"/>
              <a:t>-ла</a:t>
            </a:r>
            <a:r>
              <a:rPr lang="uk-UA" sz="2400" b="1" dirty="0" smtClean="0"/>
              <a:t> </a:t>
            </a:r>
            <a:r>
              <a:rPr lang="uk-UA" sz="2400" b="1" dirty="0" err="1" smtClean="0"/>
              <a:t>на-</a:t>
            </a:r>
            <a:r>
              <a:rPr lang="uk-UA" sz="2400" b="1" dirty="0" smtClean="0"/>
              <a:t> </a:t>
            </a:r>
            <a:r>
              <a:rPr lang="uk-UA" sz="2400" b="1" dirty="0" err="1" smtClean="0"/>
              <a:t>ва</a:t>
            </a:r>
            <a:r>
              <a:rPr lang="uk-UA" sz="2400" b="1" dirty="0" smtClean="0"/>
              <a:t> (</a:t>
            </a:r>
            <a:r>
              <a:rPr lang="uk-UA" sz="2400" b="1" dirty="0" err="1" smtClean="0"/>
              <a:t>ходива</a:t>
            </a:r>
            <a:r>
              <a:rPr lang="uk-UA" sz="2400" b="1" dirty="0" smtClean="0"/>
              <a:t>, </a:t>
            </a:r>
            <a:r>
              <a:rPr lang="uk-UA" sz="2400" b="1" dirty="0" err="1" smtClean="0"/>
              <a:t>робива</a:t>
            </a:r>
            <a:r>
              <a:rPr lang="uk-UA" sz="2400" b="1" dirty="0" smtClean="0"/>
              <a:t>) тривале проживання з  єврейською громадою</a:t>
            </a:r>
          </a:p>
          <a:p>
            <a:r>
              <a:rPr lang="uk-UA" sz="2400" b="1" dirty="0" smtClean="0"/>
              <a:t>Суржик</a:t>
            </a:r>
            <a:r>
              <a:rPr lang="uk-UA" sz="2400" dirty="0"/>
              <a:t> : запозичення та змішані </a:t>
            </a:r>
            <a:r>
              <a:rPr lang="uk-UA" sz="2400" dirty="0" smtClean="0"/>
              <a:t>форми слів « </a:t>
            </a:r>
            <a:r>
              <a:rPr lang="uk-UA" sz="2400" dirty="0" err="1" smtClean="0"/>
              <a:t>бамбетель</a:t>
            </a:r>
            <a:r>
              <a:rPr lang="uk-UA" sz="2400" dirty="0" smtClean="0"/>
              <a:t>, драбина,</a:t>
            </a:r>
          </a:p>
          <a:p>
            <a:r>
              <a:rPr lang="uk-UA" sz="2400" dirty="0" err="1" smtClean="0"/>
              <a:t>фіра</a:t>
            </a:r>
            <a:r>
              <a:rPr lang="uk-UA" sz="2400" dirty="0" smtClean="0"/>
              <a:t>,  </a:t>
            </a:r>
            <a:r>
              <a:rPr lang="uk-UA" sz="2400" dirty="0" err="1" smtClean="0"/>
              <a:t>шклєнка</a:t>
            </a:r>
            <a:r>
              <a:rPr lang="uk-UA" sz="2400" dirty="0" smtClean="0"/>
              <a:t>, </a:t>
            </a:r>
            <a:r>
              <a:rPr lang="uk-UA" sz="2400" dirty="0" err="1" smtClean="0"/>
              <a:t>горнєтко</a:t>
            </a:r>
            <a:r>
              <a:rPr lang="uk-UA" sz="2400" dirty="0" smtClean="0"/>
              <a:t>, </a:t>
            </a:r>
            <a:r>
              <a:rPr lang="uk-UA" sz="2400" dirty="0" err="1" smtClean="0"/>
              <a:t>келішок</a:t>
            </a:r>
            <a:r>
              <a:rPr lang="uk-UA" sz="2400" dirty="0" smtClean="0"/>
              <a:t>, </a:t>
            </a:r>
            <a:r>
              <a:rPr lang="uk-UA" sz="2400" dirty="0" err="1" smtClean="0"/>
              <a:t>шєпка</a:t>
            </a:r>
            <a:r>
              <a:rPr lang="uk-UA" sz="2400" dirty="0" smtClean="0"/>
              <a:t>, </a:t>
            </a:r>
            <a:r>
              <a:rPr lang="uk-UA" sz="2400" dirty="0" err="1" smtClean="0"/>
              <a:t>банєк</a:t>
            </a:r>
            <a:r>
              <a:rPr lang="uk-UA" sz="2400" dirty="0" smtClean="0"/>
              <a:t>, фільварок, </a:t>
            </a:r>
            <a:r>
              <a:rPr lang="uk-UA" sz="2400" dirty="0" err="1" smtClean="0"/>
              <a:t>кошуля</a:t>
            </a:r>
            <a:r>
              <a:rPr lang="uk-UA" sz="2400" dirty="0" smtClean="0"/>
              <a:t>, </a:t>
            </a:r>
          </a:p>
          <a:p>
            <a:r>
              <a:rPr lang="uk-UA" sz="2400" dirty="0" err="1" smtClean="0"/>
              <a:t>мешти</a:t>
            </a:r>
            <a:r>
              <a:rPr lang="uk-UA" sz="2400" dirty="0" smtClean="0"/>
              <a:t>, халупа, ринка, </a:t>
            </a:r>
            <a:r>
              <a:rPr lang="uk-UA" sz="2400" dirty="0" err="1" smtClean="0"/>
              <a:t>сукєнка</a:t>
            </a:r>
            <a:r>
              <a:rPr lang="uk-UA" sz="2400" dirty="0" smtClean="0"/>
              <a:t>, </a:t>
            </a:r>
            <a:r>
              <a:rPr lang="uk-UA" sz="2400" dirty="0" err="1" smtClean="0"/>
              <a:t>шєфа</a:t>
            </a:r>
            <a:r>
              <a:rPr lang="uk-UA" sz="2400" dirty="0" smtClean="0"/>
              <a:t> , </a:t>
            </a:r>
            <a:r>
              <a:rPr lang="uk-UA" sz="2400" dirty="0" err="1" smtClean="0"/>
              <a:t>риль</a:t>
            </a:r>
            <a:r>
              <a:rPr lang="uk-UA" sz="2400" dirty="0" smtClean="0"/>
              <a:t> , мотика , </a:t>
            </a:r>
            <a:r>
              <a:rPr lang="uk-UA" sz="2400" dirty="0" err="1" smtClean="0"/>
              <a:t>шуфля</a:t>
            </a:r>
            <a:r>
              <a:rPr lang="uk-UA" sz="2400" dirty="0" smtClean="0"/>
              <a:t> та інші</a:t>
            </a:r>
          </a:p>
          <a:p>
            <a:r>
              <a:rPr lang="uk-UA" sz="2400" b="1" dirty="0" smtClean="0"/>
              <a:t>Топоніми - власні назви , які залишилися від міста :</a:t>
            </a:r>
          </a:p>
          <a:p>
            <a:r>
              <a:rPr lang="uk-UA" sz="2400" b="1" dirty="0" smtClean="0"/>
              <a:t>Вал , Буди, Ринок, Бровар, Торговиця, Мури, </a:t>
            </a:r>
            <a:r>
              <a:rPr lang="uk-UA" sz="2400" b="1" dirty="0" err="1" smtClean="0"/>
              <a:t>Верхалівка</a:t>
            </a:r>
            <a:endParaRPr lang="uk-UA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3672769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0"/>
            <a:ext cx="8784976" cy="3741440"/>
          </a:xfrm>
        </p:spPr>
        <p:txBody>
          <a:bodyPr>
            <a:normAutofit fontScale="25000" lnSpcReduction="20000"/>
          </a:bodyPr>
          <a:lstStyle/>
          <a:p>
            <a:r>
              <a:rPr lang="uk-UA" sz="9600" b="1" dirty="0" smtClean="0">
                <a:solidFill>
                  <a:schemeClr val="tx1"/>
                </a:solidFill>
              </a:rPr>
              <a:t>ВИСНОВОК :</a:t>
            </a:r>
          </a:p>
          <a:p>
            <a:r>
              <a:rPr lang="uk-UA" sz="8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Гусаків — скарбниця нашої </a:t>
            </a:r>
            <a:r>
              <a:rPr lang="uk-UA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ідентичності</a:t>
            </a:r>
            <a:r>
              <a:rPr lang="ru-RU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 algn="just"/>
            <a:r>
              <a:rPr lang="ru-RU" sz="9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Мозаїка</a:t>
            </a:r>
            <a:r>
              <a:rPr lang="ru-RU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 у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Гусакові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коли в одному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переплітаються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суворий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канон і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тендітне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скло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давні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колядки та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сучасне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прагнення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зберегти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Унікальна </a:t>
            </a:r>
            <a:r>
              <a:rPr lang="uk-UA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духовна спадщина: </a:t>
            </a:r>
            <a:r>
              <a:rPr lang="uk-UA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село </a:t>
            </a:r>
            <a:r>
              <a:rPr lang="uk-UA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 справжнім мистецьким скарбом — єдиним в Україні вітражним іконостасом , що поєднує світло, віру та високе </a:t>
            </a:r>
            <a:r>
              <a:rPr lang="uk-UA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мистецтво. Та розписами фресок у костелі св. Станіслава пензлем </a:t>
            </a:r>
            <a:r>
              <a:rPr lang="uk-UA" sz="9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Строїнського</a:t>
            </a:r>
            <a:endParaRPr lang="uk-UA" sz="9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Живі автентичні обряди: Гусаків зберігає неповторний ритм традицій, зокрема унікальний звичай колядування вже у листопаді , що виділяє громаду серед інших регіонів.</a:t>
            </a:r>
          </a:p>
          <a:p>
            <a:pPr algn="just"/>
            <a:r>
              <a:rPr lang="uk-UA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культур та вір: Багата історія села гармонійно втілена у співіснуванні православних та католицьких святинь </a:t>
            </a:r>
            <a:r>
              <a:rPr lang="uk-UA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єврейської культури,  </a:t>
            </a:r>
            <a:r>
              <a:rPr lang="uk-UA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робить Гусаків символом релігійної толерантності та культурного різноманіття.</a:t>
            </a:r>
          </a:p>
          <a:p>
            <a:pPr algn="just"/>
            <a:r>
              <a:rPr lang="uk-UA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 цієї «живої мозаїки» є нашим </a:t>
            </a:r>
            <a:endParaRPr lang="uk-UA" sz="9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обов'язком </a:t>
            </a:r>
            <a:r>
              <a:rPr lang="uk-UA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майбутніми поколіннями.</a:t>
            </a:r>
          </a:p>
          <a:p>
            <a:r>
              <a:rPr lang="uk-UA" sz="8600" dirty="0"/>
              <a:t/>
            </a:r>
            <a:br>
              <a:rPr lang="uk-UA" sz="8600" dirty="0"/>
            </a:br>
            <a:endParaRPr lang="ru-RU" sz="8600" dirty="0"/>
          </a:p>
        </p:txBody>
      </p:sp>
      <p:pic>
        <p:nvPicPr>
          <p:cNvPr id="4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866" y="5361393"/>
            <a:ext cx="1460665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3812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1988840"/>
            <a:ext cx="6400800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335" y="5301208"/>
            <a:ext cx="1460665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395536" y="1"/>
            <a:ext cx="6462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  І ВИКОРИСТАНІ МАТЕРІАЛИ 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0" y="369333"/>
            <a:ext cx="90364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1.М. Козак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–Дзядик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Віхи життя , віхи історії Дрогобич» Відродження» , 1993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2.І.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Саган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Історія міст і сіл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Мостицини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.Мостиська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,1999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Інформація взята з архівів  Перемишля , Кракова,  ДАЛО Львів  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Документи надав краєзнавець п. Олега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Магдзяка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Проживає Польща) 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Спогади записані :від Галун Даниїли( з дому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Цетвінська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, жительки с. Гусаків 1930 року народження ;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Логін Марії 1929 року народження (з дому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Геманович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нині покійна) жительки с. Гусаків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Дуди Ольги 1929 року народження  з дому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Токарчик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нині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покійна) жительки с. Гусаків</a:t>
            </a:r>
          </a:p>
        </p:txBody>
      </p:sp>
    </p:spTree>
    <p:extLst>
      <p:ext uri="{BB962C8B-B14F-4D97-AF65-F5344CB8AC3E}">
        <p14:creationId xmlns:p14="http://schemas.microsoft.com/office/powerpoint/2010/main" val="1657215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пір">
  <a:themeElements>
    <a:clrScheme name="Папір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апір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апір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1144</TotalTime>
  <Words>1168</Words>
  <Application>Microsoft Office PowerPoint</Application>
  <PresentationFormat>Екран (4:3)</PresentationFormat>
  <Paragraphs>213</Paragraphs>
  <Slides>15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Папір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Слава</dc:creator>
  <cp:lastModifiedBy>RePack by Diakov</cp:lastModifiedBy>
  <cp:revision>90</cp:revision>
  <dcterms:created xsi:type="dcterms:W3CDTF">2013-10-14T03:14:45Z</dcterms:created>
  <dcterms:modified xsi:type="dcterms:W3CDTF">2026-04-15T10:59:05Z</dcterms:modified>
</cp:coreProperties>
</file>