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460" autoAdjust="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>
        <p:guide orient="horz" pos="23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youtu.be/q-LkQ29xuSg?si=FnlfhNAX5w5KmIe3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LQUXJnv44w?si=JNRX8YCKA4S2WslP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an.ua/lite/holidays/vasilya-i-malanki-data-golovni-prykmety-i-tradiciji-12489630.html" TargetMode="External"/><Relationship Id="rId2" Type="http://schemas.openxmlformats.org/officeDocument/2006/relationships/hyperlink" Target="https://ocnt.com.ua/svyato-malanka-abo-cigani-sela-kuryachi-lozi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ryweozero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1192" y="3392219"/>
            <a:ext cx="6655652" cy="34657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Містюк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Дмитро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Сергійович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Курячелозівської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Кривоозерської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селищної ради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початковіих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Рижак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Василівна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122218" y="1524000"/>
            <a:ext cx="14760945" cy="173435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«Маланка» або </a:t>
            </a:r>
            <a:endParaRPr lang="ru-RU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«Цигани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села Курячі Лози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81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6964" y="585880"/>
            <a:ext cx="1101807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5941060" algn="l"/>
              </a:tabLst>
            </a:pPr>
            <a:r>
              <a:rPr lang="uk-UA" dirty="0">
                <a:latin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Щедрий вечір, Багата кутя, Маланки - найвеселіше із різдвяних свят, яке має багато назв та традицій. Свято «Маланка» або «Цигани» - таку назву має це свято в моєму рідному селі Курячі Лози Кривоозерської селищної ради. Воно завжди привертає особливу увагу всіх жителів, гостей, народознавців.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Кривоозерщині в селі Курячі Лози Миколаївської області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особливою шаною зберігають та популяризують елементи нематеріальної культурної спадщини українського народу. Це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обряд вирізняється автентичністю, глибокою символікою та живим зв'зком поколінь.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5941060" algn="l"/>
              </a:tabLst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теми: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сучасному світі, коли традиції поступово відходять на другий план через розвиток технологій, особливо важливо зберігати й пам' ятати народні звичаї рідного села, що передаються з покоління в покоління. Вивчення та дослідження цього свята сприяє збереженню нематеріальної спадщини громади.</a:t>
            </a:r>
            <a:endParaRPr lang="uk-UA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3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6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  <a:endParaRPr lang="uk-UA" sz="6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традиції святкування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Маланки в селі Курячі Лози;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походження цього обряду;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обряду «циганів» як елементу народної культури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 повагу до українських звичаїв, обрядів і духовної спадщини рідного краю;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 до дослідження місцевих традицій та їх збереження.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15979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5871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  <a:endParaRPr lang="uk-UA" sz="5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5744" y="871826"/>
            <a:ext cx="114992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endParaRPr lang="ru-RU" dirty="0" smtClean="0">
              <a:latin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endParaRPr lang="ru-RU" dirty="0" smtClean="0">
              <a:latin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dirty="0" smtClean="0">
                <a:latin typeface="Times New Roman" panose="02020603050405020304" pitchFamily="18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історію виникнення свята Маланки в Курячих Лозах;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обряд 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циганів», їхні ролі,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костюми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маски;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-з’ясувати символіку персонажів та їх значення у святковому дійстві;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-дослідити процес виготовлення масок і костюмів;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-зібрати спогади старожилів про святкування в минулому.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 дослідження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свято «Маланки» або «Цигани» в селі Курячі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Лози.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персонажі, костюми, маски, символіка дійства та їх виховне значення.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tabLst>
                <a:tab pos="5941060" algn="l"/>
              </a:tabLst>
            </a:pPr>
            <a:endParaRPr lang="uk-UA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22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436" y="637309"/>
            <a:ext cx="4291830" cy="523855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 СВЯТА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Звідки </a:t>
            </a:r>
            <a:r>
              <a:rPr lang="ru-RU" sz="2400" dirty="0"/>
              <a:t>пішла наша традиція «цигани» ніхто з старожилів точно сказати не може, слід веде з Бесарабії, Румунії, тому що там збереглося аналогічне перевдягання в маски дохристиянського походження. Ще 250 років потому північно-східну частину нашого села Курячі Лози заселяли молдовани, то можливо вони цю традицію привезли з собою.</a:t>
            </a:r>
            <a:endParaRPr lang="uk-UA" sz="2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зображення_viber_2026-02-22_12-32-33-99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269" y="982131"/>
            <a:ext cx="5130865" cy="5164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295" y="1253065"/>
            <a:ext cx="11513713" cy="13038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 є версія, що у село Курячі Лози цей обряд прийшов разом з переселенцями із Західної України, частина якої 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XX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столітті була передана Польщі, а місцевих жителів насильно вивезено на територію Миколаївської області. Бойки, так називали переселенців, жили поряд з корінним населенням, утворюючи спочатку окремі поселення, а потім стали частиною загальної громади. Їхні звичаї, обряди, костюми, поступово вплелися у візерунок культури села. Бойки-старожили розповідали легенди про те, що у час, коли один рік змінює інший, на землю приходять різні сили, які наповнюють життя людей: веселі й сумні, добрі й злі. Але добро завжди перемагає. Тому й переодягалися люди у такі образи-маски, відтворюючи процес боротьби.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214" y="2556932"/>
            <a:ext cx="10600383" cy="3318936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 descr="зображення_viber_2026-02-22_12-32-33-25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94" y="2910625"/>
            <a:ext cx="7366714" cy="3219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8212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58982" y="798513"/>
            <a:ext cx="10737273" cy="56403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розповідями старожилів ще пани підтримували цей обряд. Сучасники продовжують традиції села. В 60-70 рр. ХХст зими були набагато суворіші, ніж тепер,  люди збиралися в панському саду, там  на терасі велика гора й вінчані цигани збігали аж на ставок. Людей збиралося дуже багато, що аж вода на ставку виходила. Тоді одягалися по 80-100 пар циганів. З роками, через радянську заборону свято почали втрачати. Та як його не намагались «викорінити», воно не втратило своєї актуальтності й до сьогодні. Як і колись збирається величезна маса людей, одягаються за «циганів» молоде покоління. Адже ця традиція набула культу предків.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840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346" y="982132"/>
            <a:ext cx="11374582" cy="166793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 розпочинається урочистою ходою учасників. Десяток хлопців у потішно-жахливих масках, білих костюмах, з довгими батогами та яскравими циліндрами на голові – то цигани, одні з основних героїв свята. Інші хлопці йдуть без масок. Вони щедро розмальовані та одягнені в жіночі спідниці, а також дівчата у шароварах — це Маланки з Василями. Їх завжди має бути декілька пар. У вивернотому кожусі з булавою в руках йде Дід, з маскою на довгій палиці під покривалом — Коза. Маска Кози особливо привертає увагу, бо зроблена з хутра, що не обмежує рухи. Виглядає як лялька на палиці. Нижня щелепа на її обличчі обов’язково має рухатися. За традицією обряду Коза співає, танцює, копитцями б’є, а потім падає, «помирає» впала, неживою стала…». Звичайно ж, усі учасники дійства її рятують.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P109088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04" y="2650066"/>
            <a:ext cx="5052234" cy="35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зображення_viber_2026-02-22_12-32-32-88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58533"/>
            <a:ext cx="5273765" cy="3545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78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Объект 16"/>
          <p:cNvSpPr>
            <a:spLocks noGrp="1"/>
          </p:cNvSpPr>
          <p:nvPr>
            <p:ph sz="half" idx="1"/>
          </p:nvPr>
        </p:nvSpPr>
        <p:spPr>
          <a:xfrm>
            <a:off x="1298448" y="2934012"/>
            <a:ext cx="4718304" cy="293643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18" name="Объект 1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649868" y="295237"/>
            <a:ext cx="1106295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Обряд «вінчання» циган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Фінальним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акордом обряду є «настанови» та обряд «вінчання» циган, яких Дід провів зі сцени дотепним і «чемним» поштовхом булавою.  Цигани ходять по селу парами, Старий зі Старою. Старий має «дринькати» на музичному інструменті, а Стара в цю годину – танцювати і намагатися щось у хаті пошкодити, як водиться, на щастя. Перед цим на сільському майдані Цигани торжественно «вінчають» Дід із Козою – старші на цьому всьому карнавалі. Дід командує: «Згинайся!» - і тричі б'є ряженого булавою по сідницях. Цигани стають на коліна, благають про помилування. Але Дід вінчає всіх, під загальний регіт і задоволення. І Цигани, і Дід ​​з Козою – усі чоловічої статі. </a:t>
            </a:r>
            <a:endParaRPr lang="uk-UA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https://youtu.be/q-LkQ29xuSg?si=FnlfhNAX5w5KmIe3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P10909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34" y="3737549"/>
            <a:ext cx="4885270" cy="24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109092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637" y="3428999"/>
            <a:ext cx="4718303" cy="2694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02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065" y="1883831"/>
            <a:ext cx="5731098" cy="3589689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Цигани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ходять по селу парами, Старий зі Старою. Старий має «дринькати» на музичному інструменті, а Стара в цю годину – танцювати і намагатися щось у хаті пошкодити, як водиться, на щастя. 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/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C:\Users\Наталя\AppData\Local\Microsoft\Windows\INetCache\Content.Word\зображення_viber_2026-02-24_22-47-51-25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268" y="520700"/>
            <a:ext cx="4978770" cy="581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226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5459" y="-439825"/>
            <a:ext cx="11165983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ВИГОТОВЛЕННЯ МАСОК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Маски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залюбки робили самі учасники. Це цілий процес. Основу маски робили з пап’є-маше: газети рвали, замочували, накладали шарами на форму (часто просто на обличчя, змащене жиром або тканиною або на трилітрову банку). З глини теж робили макети обличчя. Були такі смільчаки, що падали лицем в глину. Формували риси: навмисно перебільшені — великий ніс, рот, зморшки, інколи зуби. Під щоки підкладали картоплю, печиво житнє, ніс виготовляли з дерева або з пластиліну. Сушили кілька днів, інколи біля печі. А потім, коли все висихає, зрізають і розфарбовують. Розмальовували — яскраво, контрастно, часто трохи «страшно». Розфарбовували сажею, бузиною, білою глиною. Додавали волосся: приклеювали клоччя, вовну, мотузки — виходили кудлаті, дикі образи. Тісто, тканина, мішковина, папір, газети — усе йшло у хід.   Вовна, клоччя, нитки — для волосся. Дріт, мотузки — для кріплення. Приклеювали клоччя, вовну, мотузки — виходили кудлаті, дикі образи. Робили отвори для очей і прив’язували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мотузки. Баба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мала бути з великим і кривим носом, а дід з опущеними щоками, понурий, з кільцем в носі. Після всього процесу потрібно було ще прикріпити розфарбований ковпак до маски. Його теж потрібно було виготовити з дроту, зробити основу. Потім обтягнути його цупким картоном і розфарбувати.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688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7783" y="448956"/>
            <a:ext cx="6323527" cy="546693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 інша сила. Шум, батоги, сміх -вигнання зла. Перевдягання - перехід від старого року до нового. Важлива деталь. У Курячих Лозах кожна маска була унікальною. Не прагнули краси — прагнули впливу: щоб образ впливав на людей, викликав емоції, страх, сміх і повагу до обряду.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 descr="зображення_viber_2026-02-22_12-32-04-0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653" y="1041400"/>
            <a:ext cx="4299263" cy="477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7117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637309" y="806578"/>
            <a:ext cx="671945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Костюми «циганів». </a:t>
            </a:r>
            <a:endParaRPr lang="ru-RU" sz="3200" b="1" i="1" dirty="0" smtClean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елементи - це білий одяг (сорочки, штани) часто старий, спеціально перешитий. Їх шили з білого полотна. Широкі пояси або мотузки. Довгі батоги (символ сили, шуму, очищення). Високі циліндри або шапки. Можна додавати і прикраси: стрічки, дзвіночки, клапті тканини. Одяг робили навмисно непропорційним: довгі рукави, широкі штани — щоб рухи виглядали смішно й загрозливо. Костюми не прали спеціально —важливий був «дикий» вигляд. Часто мінялися одягом між учасниками, щоб не впізнавали.</a:t>
            </a:r>
            <a:endParaRPr lang="uk-UA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зображення_viber_2026-02-22_12-32-01-59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55" y="521996"/>
            <a:ext cx="3912897" cy="5466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149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0436" y="497428"/>
            <a:ext cx="1075112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305" algn="ctr">
              <a:lnSpc>
                <a:spcPct val="1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uk-UA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uk-UA" sz="3200" b="1" i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7305" algn="just">
              <a:lnSpc>
                <a:spcPct val="1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Цим святом «Цигани», яке святкується лише в Курячих Лозах 13 січня, зацікавився досить відомий етнограф  Олексій Доля. Якось розглядаючи фото в гостях у свого сусіда по кімнаті, жителя села Курячі Лози, його зацікавила одна світлина з зображенням циган. Олексія вразили маски дохристиянського походження і він приїздив у село із знімальною групою каналу «1+1» в 2004 році. Тоді по телебаченню показували наш обряд. В 2017 році Олексій Доля знову приїздив з знімальною групою кафедри етнографії державного університету ім. Шевченка. І в харківському видавництві «Фоліо» в грудні 2017 вийшла книга відомої журналістки Наталки Фіцич «Культ предків звичаї України». У розділі «Щедрий вечір» книги описаний цей унікальний  звичай святкування зустрічі Нового року в селі Курячі Лози  Миколаївської області. Тоді ж і було відзнято фільм «Культ передків», який транслювали по телебаченні. </a:t>
            </a:r>
          </a:p>
          <a:p>
            <a:pPr marR="27305" algn="just">
              <a:lnSpc>
                <a:spcPct val="1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https://youtu.be/pLQUXJnv44w?si=JNRX8YCKA4S2WslP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27305" algn="just">
              <a:lnSpc>
                <a:spcPct val="1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Прадавні традиції  нашого села стали окрасою всього південного регіону. Цей яскравий звичай дуже збагатив палітру зимових обрядів Миколаївщини. Учасники дійства-місцеві жителі та молодь. У кожного з учасників своя життєва історія, але всіх об'єднує спільне-рідні та близькі, які сьогодні боронять Україну.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Доки ми бережемо традиції-ми зберігаємо себе. А поки живе пам'ять роду-живе й Україна.  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3629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964" y="1536174"/>
            <a:ext cx="991985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1.Белінська Н. Поєднані духом народності. // Кривоозерщина.-2011.-№ 11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Столяр О. Водили вертеп.//Кривоозерщина.-2015.-№11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3.Фіцич Н. Культ предків. Харків: Фоліо, 2017. 167 с.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ocnt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com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svyato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malanka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abo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cigani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sela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kuryachi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ru-RU" sz="16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lozi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https://www.unian.ua/lite/holidays/vasilya-i-malanki-data-golovni-prykmety-i-tradiciji-12489630.html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https://kryweozero.wordpress.com/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48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112</TotalTime>
  <Words>1366</Words>
  <Application>Microsoft Office PowerPoint</Application>
  <PresentationFormat>Широкоэкранный</PresentationFormat>
  <Paragraphs>50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Натуральные материалы</vt:lpstr>
      <vt:lpstr>       Виконав Містюк Дмитро Сергійович, учень 9 класу Курячелозівської гімназії  Кривоозерської селищної ради Керівник: вчитель початковіих класів Рижак Наталія Василівна   </vt:lpstr>
      <vt:lpstr>Презентация PowerPoint</vt:lpstr>
      <vt:lpstr>Мета дослідження: </vt:lpstr>
      <vt:lpstr>Завдання дослідження:</vt:lpstr>
      <vt:lpstr>ПОХОДЖЕННЯ СВЯТА Звідки пішла наша традиція «цигани» ніхто з старожилів точно сказати не може, слід веде з Бесарабії, Румунії, тому що там збереглося аналогічне перевдягання в маски дохристиянського походження. Ще 250 років потому північно-східну частину нашого села Курячі Лози заселяли молдовани, то можливо вони цю традицію привезли з собою.</vt:lpstr>
      <vt:lpstr>Ще є версія, що у село Курячі Лози цей обряд прийшов разом з переселенцями із Західної України, частина якої у XX столітті була передана Польщі, а місцевих жителів насильно вивезено на територію Миколаївської області. Бойки, так називали переселенців, жили поряд з корінним населенням, утворюючи спочатку окремі поселення, а потім стали частиною загальної громади. Їхні звичаї, обряди, костюми, поступово вплелися у візерунок культури села. Бойки-старожили розповідали легенди про те, що у час, коли один рік змінює інший, на землю приходять різні сили, які наповнюють життя людей: веселі й сумні, добрі й злі. Але добро завжди перемагає. Тому й переодягалися люди у такі образи-маски, відтворюючи процес боротьби. </vt:lpstr>
      <vt:lpstr>Презентация PowerPoint</vt:lpstr>
      <vt:lpstr>Захід розпочинається урочистою ходою учасників. Десяток хлопців у потішно-жахливих масках, білих костюмах, з довгими батогами та яскравими циліндрами на голові – то цигани, одні з основних героїв свята. Інші хлопці йдуть без масок. Вони щедро розмальовані та одягнені в жіночі спідниці, а також дівчата у шароварах — це Маланки з Василями. Їх завжди має бути декілька пар. У вивернотому кожусі з булавою в руках йде Дід, з маскою на довгій палиці під покривалом — Коза. Маска Кози особливо привертає увагу, бо зроблена з хутра, що не обмежує рухи. Виглядає як лялька на палиці. Нижня щелепа на її обличчі обов’язково має рухатися. За традицією обряду Коза співає, танцює, копитцями б’є, а потім падає, «помирає» впала, неживою стала…». Звичайно ж, усі учасники дійства її рятують. </vt:lpstr>
      <vt:lpstr>Презентация PowerPoint</vt:lpstr>
      <vt:lpstr>  Цигани ходять по селу парами, Старий зі Старою. Старий має «дринькати» на музичному інструменті, а Стара в цю годину – танцювати і намагатися щось у хаті пошкодити, як водиться, на щастя. </vt:lpstr>
      <vt:lpstr>Презентация PowerPoint</vt:lpstr>
      <vt:lpstr>  МАСКИ Маска -це інша сила. Шум, батоги, сміх -вигнання зла. Перевдягання - перехід від старого року до нового. Важлива деталь. У Курячих Лозах кожна маска була унікальною. Не прагнули краси — прагнули впливу: щоб образ впливав на людей, викликав емоції, страх, сміх і повагу до обряду.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Виконав Містюк Дмитро Сергійович, учень 9 класу Курячелозівської гімназії Кривоозерської селищної ради Керівник: Рижак Наталія Василівна</dc:title>
  <dc:creator>Наталя</dc:creator>
  <cp:lastModifiedBy>Наталя</cp:lastModifiedBy>
  <cp:revision>11</cp:revision>
  <dcterms:created xsi:type="dcterms:W3CDTF">2026-04-15T06:23:55Z</dcterms:created>
  <dcterms:modified xsi:type="dcterms:W3CDTF">2026-04-15T09:37:19Z</dcterms:modified>
</cp:coreProperties>
</file>