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custom.xml" ContentType="application/vnd.openxmlformats-officedocument.custom-properties+xml"/>
  <Override PartName="/docProps/core.xml" ContentType="application/vnd.openxmlformats-package.core-properties+xml"/>
  <Override PartName="/docProps/app.xml" ContentType="application/vnd.openxmlformats-officedocument.extended-properties+xml"/>
  <Override PartName="/ppt/theme/theme1.xml" ContentType="application/vnd.openxmlformats-officedocument.them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media/hdphoto1.wdp" ContentType="image/vnd.ms-photo"/>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presProps.xml" ContentType="application/vnd.openxmlformats-officedocument.presentationml.presPro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12192000" cy="6858000"/>
  <p:notesSz cx="7559675" cy="10691813"/>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2.png"/><Relationship Id="rId4" Type="http://schemas.openxmlformats.org/officeDocument/2006/relationships/image" Target="../media/image3.png"/>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2.png"/><Relationship Id="rId4" Type="http://schemas.openxmlformats.org/officeDocument/2006/relationships/image" Target="../media/image3.png"/>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2.png"/><Relationship Id="rId4" Type="http://schemas.openxmlformats.org/officeDocument/2006/relationships/image" Target="../media/image3.png"/>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2.png"/><Relationship Id="rId4" Type="http://schemas.openxmlformats.org/officeDocument/2006/relationships/image" Target="../media/image3.png"/>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2.png"/><Relationship Id="rId4" Type="http://schemas.openxmlformats.org/officeDocument/2006/relationships/image" Target="../media/image3.png"/>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2.png"/><Relationship Id="rId4" Type="http://schemas.openxmlformats.org/officeDocument/2006/relationships/image" Target="../media/image3.png"/>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2.png"/><Relationship Id="rId4" Type="http://schemas.openxmlformats.org/officeDocument/2006/relationships/image" Target="../media/image3.png"/>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2.png"/><Relationship Id="rId4" Type="http://schemas.openxmlformats.org/officeDocument/2006/relationships/image" Target="../media/image3.png"/>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2.png"/><Relationship Id="rId4" Type="http://schemas.openxmlformats.org/officeDocument/2006/relationships/image" Target="../media/image3.png"/>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2.png"/><Relationship Id="rId4" Type="http://schemas.openxmlformats.org/officeDocument/2006/relationships/image" Target="../media/image3.png"/>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2.png"/><Relationship Id="rId4" Type="http://schemas.openxmlformats.org/officeDocument/2006/relationships/image" Target="../media/image3.png"/>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2.png"/><Relationship Id="rId4" Type="http://schemas.openxmlformats.org/officeDocument/2006/relationships/image" Target="../media/image3.png"/>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Звичайний">
    <p:bg>
      <p:bgPr>
        <a:blipFill rotWithShape="0">
          <a:blip r:embed="rId2"/>
          <a:stretch/>
        </a:blipFill>
      </p:bgPr>
    </p:bg>
    <p:spTree>
      <p:nvGrpSpPr>
        <p:cNvPr id="1" name=""/>
        <p:cNvGrpSpPr/>
        <p:nvPr/>
      </p:nvGrpSpPr>
      <p:grpSpPr>
        <a:xfrm>
          <a:off x="0" y="0"/>
          <a:ext cx="0" cy="0"/>
          <a:chOff x="0" y="0"/>
          <a:chExt cx="0" cy="0"/>
        </a:xfrm>
      </p:grpSpPr>
      <p:pic>
        <p:nvPicPr>
          <p:cNvPr id="2" name="Picture 17"/>
          <p:cNvPicPr/>
          <p:nvPr/>
        </p:nvPicPr>
        <p:blipFill>
          <a:blip r:embed="rId3"/>
          <a:stretch/>
        </p:blipFill>
        <p:spPr>
          <a:xfrm>
            <a:off x="2831760" y="2105280"/>
            <a:ext cx="9358560" cy="4750920"/>
          </a:xfrm>
          <a:prstGeom prst="rect">
            <a:avLst/>
          </a:prstGeom>
          <a:noFill/>
          <a:ln w="0">
            <a:noFill/>
          </a:ln>
        </p:spPr>
      </p:pic>
      <p:pic>
        <p:nvPicPr>
          <p:cNvPr id="3" name="Picture 14"/>
          <p:cNvPicPr/>
          <p:nvPr/>
        </p:nvPicPr>
        <p:blipFill>
          <a:blip r:embed="rId4"/>
          <a:stretch/>
        </p:blipFill>
        <p:spPr>
          <a:xfrm>
            <a:off x="0" y="0"/>
            <a:ext cx="12188160" cy="6856200"/>
          </a:xfrm>
          <a:prstGeom prst="rect">
            <a:avLst/>
          </a:prstGeom>
          <a:noFill/>
          <a:ln w="0">
            <a:noFill/>
          </a:ln>
        </p:spPr>
      </p:pic>
      <p:sp>
        <p:nvSpPr>
          <p:cNvPr id="4" name="Rectangle 7"/>
          <p:cNvSpPr/>
          <p:nvPr/>
        </p:nvSpPr>
        <p:spPr>
          <a:xfrm>
            <a:off x="0" y="0"/>
            <a:ext cx="962280" cy="6856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a:lnSpc>
                <a:spcPct val="100000"/>
              </a:lnSpc>
            </a:pPr>
            <a:endParaRPr lang="uk-UA" sz="1800" b="0" u="none" strike="noStrike">
              <a:solidFill>
                <a:srgbClr val="ffffff"/>
              </a:solidFill>
              <a:effectLst/>
              <a:uFillTx/>
              <a:latin typeface="Arial"/>
            </a:endParaRPr>
          </a:p>
        </p:txBody>
      </p:sp>
      <p:sp>
        <p:nvSpPr>
          <p:cNvPr id="5" name="Rectangle 56"/>
          <p:cNvSpPr/>
          <p:nvPr/>
        </p:nvSpPr>
        <p:spPr>
          <a:xfrm>
            <a:off x="961920" y="0"/>
            <a:ext cx="43920" cy="68562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a:lnSpc>
                <a:spcPct val="100000"/>
              </a:lnSpc>
            </a:pPr>
            <a:endParaRPr lang="uk-UA" sz="1800" b="0" u="none" strike="noStrike">
              <a:solidFill>
                <a:srgbClr val="000000"/>
              </a:solidFill>
              <a:effectLst/>
              <a:uFillTx/>
              <a:latin typeface="Arial"/>
            </a:endParaRPr>
          </a:p>
        </p:txBody>
      </p:sp>
      <p:sp>
        <p:nvSpPr>
          <p:cNvPr id="6" name="Rectangle 11"/>
          <p:cNvSpPr/>
          <p:nvPr/>
        </p:nvSpPr>
        <p:spPr>
          <a:xfrm>
            <a:off x="1004400" y="0"/>
            <a:ext cx="10370520" cy="6856200"/>
          </a:xfrm>
          <a:prstGeom prst="rect">
            <a:avLst/>
          </a:prstGeom>
          <a:solidFill>
            <a:schemeClr val="dk2">
              <a:alpha val="92000"/>
            </a:scheme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a:lnSpc>
                <a:spcPct val="100000"/>
              </a:lnSpc>
            </a:pPr>
            <a:endParaRPr lang="uk-UA" sz="1800" b="0" u="none" strike="noStrike">
              <a:solidFill>
                <a:srgbClr val="ffffff"/>
              </a:solidFill>
              <a:effectLst/>
              <a:uFillTx/>
              <a:latin typeface="Arial"/>
            </a:endParaRPr>
          </a:p>
        </p:txBody>
      </p:sp>
      <p:sp>
        <p:nvSpPr>
          <p:cNvPr id="7" name="Rectangle 12"/>
          <p:cNvSpPr/>
          <p:nvPr/>
        </p:nvSpPr>
        <p:spPr>
          <a:xfrm>
            <a:off x="11377440" y="0"/>
            <a:ext cx="25560" cy="68562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a:lnSpc>
                <a:spcPct val="100000"/>
              </a:lnSpc>
            </a:pPr>
            <a:endParaRPr lang="uk-UA" sz="1800" b="0" u="none" strike="noStrike">
              <a:solidFill>
                <a:srgbClr val="000000"/>
              </a:solidFill>
              <a:effectLst/>
              <a:uFillTx/>
              <a:latin typeface="Arial"/>
            </a:endParaRPr>
          </a:p>
        </p:txBody>
      </p:sp>
      <p:sp>
        <p:nvSpPr>
          <p:cNvPr id="8" name="PlaceHolder 1"/>
          <p:cNvSpPr>
            <a:spLocks noGrp="1"/>
          </p:cNvSpPr>
          <p:nvPr>
            <p:ph type="dt" idx="1"/>
          </p:nvPr>
        </p:nvSpPr>
        <p:spPr>
          <a:xfrm rot="5400000">
            <a:off x="-808200" y="5270400"/>
            <a:ext cx="2660760" cy="181080"/>
          </a:xfrm>
          <a:prstGeom prst="rect">
            <a:avLst/>
          </a:prstGeom>
          <a:noFill/>
          <a:ln w="0">
            <a:noFill/>
          </a:ln>
        </p:spPr>
        <p:txBody>
          <a:bodyPr lIns="91440" rIns="91440" tIns="18360" bIns="45720" anchor="t">
            <a:noAutofit/>
          </a:bodyPr>
          <a:lstStyle>
            <a:lvl1pPr indent="0" algn="r" defTabSz="457200">
              <a:lnSpc>
                <a:spcPct val="100000"/>
              </a:lnSpc>
              <a:buNone/>
              <a:tabLst>
                <a:tab algn="l" pos="0"/>
              </a:tabLst>
              <a:defRPr lang="ru-UA" sz="800" b="0" u="none" strike="noStrike">
                <a:solidFill>
                  <a:schemeClr val="lt1">
                    <a:tint val="75000"/>
                  </a:schemeClr>
                </a:solidFill>
                <a:effectLst/>
                <a:uFillTx/>
                <a:latin typeface="Arial"/>
              </a:defRPr>
            </a:lvl1pPr>
          </a:lstStyle>
          <a:p>
            <a:pPr indent="0" algn="r" defTabSz="457200">
              <a:lnSpc>
                <a:spcPct val="100000"/>
              </a:lnSpc>
              <a:buNone/>
              <a:tabLst>
                <a:tab algn="l" pos="0"/>
              </a:tabLst>
            </a:pPr>
            <a:r>
              <a:rPr lang="ru-UA" sz="800" b="0" u="none" strike="noStrike">
                <a:solidFill>
                  <a:schemeClr val="lt1">
                    <a:tint val="75000"/>
                  </a:schemeClr>
                </a:solidFill>
                <a:effectLst/>
                <a:uFillTx/>
                <a:latin typeface="Arial"/>
              </a:rPr>
              <a:t>&lt;дата/час&gt;</a:t>
            </a:r>
            <a:endParaRPr lang="uk-UA" sz="800" b="0" u="none" strike="noStrike">
              <a:solidFill>
                <a:srgbClr val="000000"/>
              </a:solidFill>
              <a:effectLst/>
              <a:uFillTx/>
              <a:latin typeface="Times New Roman"/>
            </a:endParaRPr>
          </a:p>
        </p:txBody>
      </p:sp>
      <p:sp>
        <p:nvSpPr>
          <p:cNvPr id="9" name="PlaceHolder 2"/>
          <p:cNvSpPr>
            <a:spLocks noGrp="1"/>
          </p:cNvSpPr>
          <p:nvPr>
            <p:ph type="ftr" idx="2"/>
          </p:nvPr>
        </p:nvSpPr>
        <p:spPr>
          <a:xfrm rot="5400000">
            <a:off x="-2235240" y="3661200"/>
            <a:ext cx="5883480" cy="177480"/>
          </a:xfrm>
          <a:prstGeom prst="rect">
            <a:avLst/>
          </a:prstGeom>
          <a:noFill/>
          <a:ln w="0">
            <a:noFill/>
          </a:ln>
        </p:spPr>
        <p:txBody>
          <a:bodyPr lIns="91440" rIns="91440" tIns="45720" bIns="18360" anchor="b">
            <a:noAutofit/>
          </a:bodyPr>
          <a:lstStyle>
            <a:lvl1pPr indent="0" algn="ctr">
              <a:lnSpc>
                <a:spcPct val="100000"/>
              </a:lnSpc>
              <a:buNone/>
              <a:tabLst>
                <a:tab algn="l" pos="0"/>
              </a:tabLst>
              <a:defRPr lang="uk-UA" sz="1400" b="0" u="none" strike="noStrike">
                <a:solidFill>
                  <a:srgbClr val="000000"/>
                </a:solidFill>
                <a:effectLst/>
                <a:uFillTx/>
                <a:latin typeface="Times New Roman"/>
              </a:defRPr>
            </a:lvl1pPr>
          </a:lstStyle>
          <a:p>
            <a:pPr indent="0" algn="ctr">
              <a:lnSpc>
                <a:spcPct val="100000"/>
              </a:lnSpc>
              <a:buNone/>
              <a:tabLst>
                <a:tab algn="l" pos="0"/>
              </a:tabLst>
            </a:pPr>
            <a:r>
              <a:rPr lang="uk-UA" sz="1400" b="0" u="none" strike="noStrike">
                <a:solidFill>
                  <a:srgbClr val="000000"/>
                </a:solidFill>
                <a:effectLst/>
                <a:uFillTx/>
                <a:latin typeface="Times New Roman"/>
              </a:rPr>
              <a:t>&lt;нижній колонтитул&gt;</a:t>
            </a:r>
            <a:endParaRPr lang="uk-UA" sz="1400" b="0" u="none" strike="noStrike">
              <a:solidFill>
                <a:srgbClr val="000000"/>
              </a:solidFill>
              <a:effectLst/>
              <a:uFillTx/>
              <a:latin typeface="Times New Roman"/>
            </a:endParaRPr>
          </a:p>
        </p:txBody>
      </p:sp>
      <p:sp>
        <p:nvSpPr>
          <p:cNvPr id="10" name="PlaceHolder 3"/>
          <p:cNvSpPr>
            <a:spLocks noGrp="1"/>
          </p:cNvSpPr>
          <p:nvPr>
            <p:ph type="sldNum" idx="3"/>
          </p:nvPr>
        </p:nvSpPr>
        <p:spPr>
          <a:xfrm>
            <a:off x="158400" y="164520"/>
            <a:ext cx="635040" cy="321120"/>
          </a:xfrm>
          <a:prstGeom prst="rect">
            <a:avLst/>
          </a:prstGeom>
          <a:noFill/>
          <a:ln w="0">
            <a:noFill/>
          </a:ln>
        </p:spPr>
        <p:txBody>
          <a:bodyPr lIns="91440" rIns="45720" tIns="45720" bIns="45720" anchor="ctr">
            <a:noAutofit/>
          </a:bodyPr>
          <a:lstStyle>
            <a:lvl1pPr indent="0" algn="r" defTabSz="457200">
              <a:lnSpc>
                <a:spcPct val="100000"/>
              </a:lnSpc>
              <a:buNone/>
              <a:tabLst>
                <a:tab algn="l" pos="0"/>
              </a:tabLst>
              <a:defRPr lang="ru-UA" sz="1800" b="0" u="none" strike="noStrike">
                <a:solidFill>
                  <a:schemeClr val="lt1">
                    <a:tint val="75000"/>
                  </a:schemeClr>
                </a:solidFill>
                <a:effectLst/>
                <a:uFillTx/>
                <a:latin typeface="Arial"/>
              </a:defRPr>
            </a:lvl1pPr>
          </a:lstStyle>
          <a:p>
            <a:pPr indent="0" algn="r" defTabSz="457200">
              <a:lnSpc>
                <a:spcPct val="100000"/>
              </a:lnSpc>
              <a:buNone/>
              <a:tabLst>
                <a:tab algn="l" pos="0"/>
              </a:tabLst>
            </a:pPr>
            <a:fld id="{1BEA8A00-39E4-4A00-A2F3-8772376B9138}" type="slidenum">
              <a:rPr lang="ru-UA" sz="1800" b="0" u="none" strike="noStrike">
                <a:solidFill>
                  <a:schemeClr val="lt1">
                    <a:tint val="75000"/>
                  </a:schemeClr>
                </a:solidFill>
                <a:effectLst/>
                <a:uFillTx/>
                <a:latin typeface="Arial"/>
              </a:rPr>
              <a:t>&lt;номер&gt;</a:t>
            </a:fld>
            <a:endParaRPr lang="uk-UA" sz="1800" b="0" u="none" strike="noStrike">
              <a:solidFill>
                <a:srgbClr val="000000"/>
              </a:solidFill>
              <a:effectLst/>
              <a:uFillTx/>
              <a:latin typeface="Times New Roman"/>
            </a:endParaRPr>
          </a:p>
        </p:txBody>
      </p:sp>
      <p:sp>
        <p:nvSpPr>
          <p:cNvPr id="11" name="PlaceHolder 4"/>
          <p:cNvSpPr>
            <a:spLocks noGrp="1"/>
          </p:cNvSpPr>
          <p:nvPr>
            <p:ph type="title"/>
          </p:nvPr>
        </p:nvSpPr>
        <p:spPr>
          <a:xfrm>
            <a:off x="609480" y="273600"/>
            <a:ext cx="10971000" cy="1143360"/>
          </a:xfrm>
          <a:prstGeom prst="rect">
            <a:avLst/>
          </a:prstGeom>
          <a:noFill/>
          <a:ln w="0">
            <a:noFill/>
          </a:ln>
        </p:spPr>
        <p:txBody>
          <a:bodyPr lIns="0" rIns="0" tIns="0" bIns="0" anchor="ctr">
            <a:noAutofit/>
          </a:bodyPr>
          <a:p>
            <a:pPr indent="0">
              <a:lnSpc>
                <a:spcPct val="100000"/>
              </a:lnSpc>
              <a:buNone/>
              <a:tabLst>
                <a:tab algn="l" pos="0"/>
              </a:tabLst>
            </a:pPr>
            <a:r>
              <a:rPr lang="en-US" sz="1800" b="0" u="none" strike="noStrike">
                <a:solidFill>
                  <a:schemeClr val="lt1"/>
                </a:solidFill>
                <a:effectLst/>
                <a:uFillTx/>
                <a:latin typeface="Arial"/>
              </a:rPr>
              <a:t>Для правки тексту заголовка клацніть мишею</a:t>
            </a:r>
            <a:endParaRPr lang="uk-UA" sz="1800" b="0" u="none" strike="noStrike">
              <a:solidFill>
                <a:srgbClr val="000000"/>
              </a:solidFill>
              <a:effectLst/>
              <a:uFillTx/>
              <a:latin typeface="Arial"/>
            </a:endParaRPr>
          </a:p>
        </p:txBody>
      </p:sp>
      <p:sp>
        <p:nvSpPr>
          <p:cNvPr id="12" name="PlaceHolder 5"/>
          <p:cNvSpPr>
            <a:spLocks noGrp="1"/>
          </p:cNvSpPr>
          <p:nvPr>
            <p:ph type="body"/>
          </p:nvPr>
        </p:nvSpPr>
        <p:spPr>
          <a:xfrm>
            <a:off x="609480" y="1604520"/>
            <a:ext cx="10971000" cy="3975840"/>
          </a:xfrm>
          <a:prstGeom prst="rect">
            <a:avLst/>
          </a:prstGeom>
          <a:noFill/>
          <a:ln w="0">
            <a:noFill/>
          </a:ln>
        </p:spPr>
        <p:txBody>
          <a:bodyPr lIns="0" rIns="0" tIns="0" bIns="0" anchor="t">
            <a:normAutofit/>
          </a:bodyPr>
          <a:p>
            <a:pPr marL="432000" indent="-324000">
              <a:lnSpc>
                <a:spcPct val="120000"/>
              </a:lnSpc>
              <a:spcBef>
                <a:spcPts val="1417"/>
              </a:spcBef>
              <a:buClr>
                <a:srgbClr val="000000"/>
              </a:buClr>
              <a:buSzPct val="45000"/>
              <a:buFont typeface="Wingdings" charset="2"/>
              <a:buChar char=""/>
            </a:pPr>
            <a:r>
              <a:rPr lang="en-US" sz="2000" b="0" u="none" strike="noStrike">
                <a:solidFill>
                  <a:schemeClr val="lt1"/>
                </a:solidFill>
                <a:effectLst/>
                <a:uFillTx/>
                <a:latin typeface="Arial"/>
              </a:rPr>
              <a:t>Для редагування структури клацніть мишею</a:t>
            </a:r>
            <a:endParaRPr lang="uk-UA" sz="2000" b="0" u="none" strike="noStrike">
              <a:solidFill>
                <a:srgbClr val="000000"/>
              </a:solidFill>
              <a:effectLst/>
              <a:uFillTx/>
              <a:latin typeface="Arial"/>
            </a:endParaRPr>
          </a:p>
          <a:p>
            <a:pPr marL="864000" lvl="1" indent="-324000">
              <a:lnSpc>
                <a:spcPct val="120000"/>
              </a:lnSpc>
              <a:spcBef>
                <a:spcPts val="1134"/>
              </a:spcBef>
              <a:buClr>
                <a:srgbClr val="000000"/>
              </a:buClr>
              <a:buSzPct val="75000"/>
              <a:buFont typeface="Symbol" charset="2"/>
              <a:buChar char=""/>
            </a:pPr>
            <a:r>
              <a:rPr lang="en-US" sz="1600" b="0" u="none" strike="noStrike">
                <a:solidFill>
                  <a:schemeClr val="lt1"/>
                </a:solidFill>
                <a:effectLst/>
                <a:uFillTx/>
                <a:latin typeface="Arial"/>
              </a:rPr>
              <a:t>Другий рівень структури</a:t>
            </a:r>
            <a:endParaRPr lang="uk-UA" sz="1600" b="0" u="none" strike="noStrike">
              <a:solidFill>
                <a:srgbClr val="000000"/>
              </a:solidFill>
              <a:effectLst/>
              <a:uFillTx/>
              <a:latin typeface="Arial"/>
            </a:endParaRPr>
          </a:p>
          <a:p>
            <a:pPr marL="1296000" lvl="2" indent="-288000">
              <a:lnSpc>
                <a:spcPct val="120000"/>
              </a:lnSpc>
              <a:spcBef>
                <a:spcPts val="850"/>
              </a:spcBef>
              <a:buClr>
                <a:srgbClr val="000000"/>
              </a:buClr>
              <a:buSzPct val="45000"/>
              <a:buFont typeface="Wingdings" charset="2"/>
              <a:buChar char=""/>
            </a:pPr>
            <a:r>
              <a:rPr lang="en-US" sz="1400" b="0" u="none" strike="noStrike">
                <a:solidFill>
                  <a:schemeClr val="lt1"/>
                </a:solidFill>
                <a:effectLst/>
                <a:uFillTx/>
                <a:latin typeface="Arial"/>
              </a:rPr>
              <a:t>Третій рівень структури</a:t>
            </a:r>
            <a:endParaRPr lang="uk-UA" sz="1400" b="0" u="none" strike="noStrike">
              <a:solidFill>
                <a:srgbClr val="000000"/>
              </a:solidFill>
              <a:effectLst/>
              <a:uFillTx/>
              <a:latin typeface="Arial"/>
            </a:endParaRPr>
          </a:p>
          <a:p>
            <a:pPr marL="1728000" lvl="3" indent="-216000">
              <a:lnSpc>
                <a:spcPct val="120000"/>
              </a:lnSpc>
              <a:spcBef>
                <a:spcPts val="567"/>
              </a:spcBef>
              <a:buClr>
                <a:srgbClr val="000000"/>
              </a:buClr>
              <a:buSzPct val="75000"/>
              <a:buFont typeface="Symbol" charset="2"/>
              <a:buChar char=""/>
            </a:pPr>
            <a:r>
              <a:rPr lang="en-US" sz="1200" b="0" u="none" strike="noStrike">
                <a:solidFill>
                  <a:schemeClr val="lt1"/>
                </a:solidFill>
                <a:effectLst/>
                <a:uFillTx/>
                <a:latin typeface="Arial"/>
              </a:rPr>
              <a:t>Четвертий рівень структури</a:t>
            </a:r>
            <a:endParaRPr lang="uk-UA" sz="1200" b="0" u="none" strike="noStrike">
              <a:solidFill>
                <a:srgbClr val="000000"/>
              </a:solidFill>
              <a:effectLst/>
              <a:uFillTx/>
              <a:latin typeface="Arial"/>
            </a:endParaRPr>
          </a:p>
          <a:p>
            <a:pPr marL="2160000" lvl="4" indent="-216000">
              <a:lnSpc>
                <a:spcPct val="120000"/>
              </a:lnSpc>
              <a:spcBef>
                <a:spcPts val="283"/>
              </a:spcBef>
              <a:buClr>
                <a:srgbClr val="000000"/>
              </a:buClr>
              <a:buSzPct val="45000"/>
              <a:buFont typeface="Wingdings" charset="2"/>
              <a:buChar char=""/>
            </a:pPr>
            <a:r>
              <a:rPr lang="en-US" sz="2000" b="0" u="none" strike="noStrike">
                <a:solidFill>
                  <a:schemeClr val="lt1"/>
                </a:solidFill>
                <a:effectLst/>
                <a:uFillTx/>
                <a:latin typeface="Arial"/>
              </a:rPr>
              <a:t>П'ятий рівень структури</a:t>
            </a:r>
            <a:endParaRPr lang="uk-UA" sz="2000" b="0" u="none" strike="noStrike">
              <a:solidFill>
                <a:srgbClr val="000000"/>
              </a:solidFill>
              <a:effectLst/>
              <a:uFillTx/>
              <a:latin typeface="Arial"/>
            </a:endParaRPr>
          </a:p>
          <a:p>
            <a:pPr marL="2592000" lvl="5" indent="-216000">
              <a:lnSpc>
                <a:spcPct val="120000"/>
              </a:lnSpc>
              <a:spcBef>
                <a:spcPts val="283"/>
              </a:spcBef>
              <a:buClr>
                <a:srgbClr val="000000"/>
              </a:buClr>
              <a:buSzPct val="45000"/>
              <a:buFont typeface="Wingdings" charset="2"/>
              <a:buChar char=""/>
            </a:pPr>
            <a:r>
              <a:rPr lang="en-US" sz="2000" b="0" u="none" strike="noStrike">
                <a:solidFill>
                  <a:schemeClr val="lt1"/>
                </a:solidFill>
                <a:effectLst/>
                <a:uFillTx/>
                <a:latin typeface="Arial"/>
              </a:rPr>
              <a:t>Шостий рівень структури</a:t>
            </a:r>
            <a:endParaRPr lang="uk-UA" sz="2000" b="0" u="none" strike="noStrike">
              <a:solidFill>
                <a:srgbClr val="000000"/>
              </a:solidFill>
              <a:effectLst/>
              <a:uFillTx/>
              <a:latin typeface="Arial"/>
            </a:endParaRPr>
          </a:p>
          <a:p>
            <a:pPr marL="3024000" lvl="6" indent="-216000">
              <a:lnSpc>
                <a:spcPct val="120000"/>
              </a:lnSpc>
              <a:spcBef>
                <a:spcPts val="283"/>
              </a:spcBef>
              <a:buClr>
                <a:srgbClr val="000000"/>
              </a:buClr>
              <a:buSzPct val="45000"/>
              <a:buFont typeface="Wingdings" charset="2"/>
              <a:buChar char=""/>
            </a:pPr>
            <a:r>
              <a:rPr lang="en-US" sz="2000" b="0" u="none" strike="noStrike">
                <a:solidFill>
                  <a:schemeClr val="lt1"/>
                </a:solidFill>
                <a:effectLst/>
                <a:uFillTx/>
                <a:latin typeface="Arial"/>
              </a:rPr>
              <a:t>Сьомий рівень структури</a:t>
            </a:r>
            <a:endParaRPr lang="uk-UA" sz="2000" b="0" u="none" strike="noStrike">
              <a:solidFill>
                <a:srgbClr val="000000"/>
              </a:solidFill>
              <a:effectLst/>
              <a:uFillTx/>
              <a:latin typeface="Arial"/>
            </a:endParaRP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Объект с подписью">
    <p:bg>
      <p:bgPr>
        <a:blipFill rotWithShape="0">
          <a:blip r:embed="rId2"/>
          <a:stretch/>
        </a:blipFill>
      </p:bgPr>
    </p:bg>
    <p:spTree>
      <p:nvGrpSpPr>
        <p:cNvPr id="1" name=""/>
        <p:cNvGrpSpPr/>
        <p:nvPr/>
      </p:nvGrpSpPr>
      <p:grpSpPr>
        <a:xfrm>
          <a:off x="0" y="0"/>
          <a:ext cx="0" cy="0"/>
          <a:chOff x="0" y="0"/>
          <a:chExt cx="0" cy="0"/>
        </a:xfrm>
      </p:grpSpPr>
      <p:pic>
        <p:nvPicPr>
          <p:cNvPr id="13" name="Picture 17"/>
          <p:cNvPicPr/>
          <p:nvPr/>
        </p:nvPicPr>
        <p:blipFill>
          <a:blip r:embed="rId3"/>
          <a:stretch/>
        </p:blipFill>
        <p:spPr>
          <a:xfrm>
            <a:off x="2831760" y="2105280"/>
            <a:ext cx="9358560" cy="4750920"/>
          </a:xfrm>
          <a:prstGeom prst="rect">
            <a:avLst/>
          </a:prstGeom>
          <a:noFill/>
          <a:ln w="0">
            <a:noFill/>
          </a:ln>
        </p:spPr>
      </p:pic>
      <p:pic>
        <p:nvPicPr>
          <p:cNvPr id="14" name="Picture 14"/>
          <p:cNvPicPr/>
          <p:nvPr/>
        </p:nvPicPr>
        <p:blipFill>
          <a:blip r:embed="rId4"/>
          <a:stretch/>
        </p:blipFill>
        <p:spPr>
          <a:xfrm>
            <a:off x="0" y="0"/>
            <a:ext cx="12188160" cy="6856200"/>
          </a:xfrm>
          <a:prstGeom prst="rect">
            <a:avLst/>
          </a:prstGeom>
          <a:noFill/>
          <a:ln w="0">
            <a:noFill/>
          </a:ln>
        </p:spPr>
      </p:pic>
      <p:sp>
        <p:nvSpPr>
          <p:cNvPr id="15" name="Rectangle 7"/>
          <p:cNvSpPr/>
          <p:nvPr/>
        </p:nvSpPr>
        <p:spPr>
          <a:xfrm>
            <a:off x="0" y="0"/>
            <a:ext cx="962280" cy="6856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a:lnSpc>
                <a:spcPct val="100000"/>
              </a:lnSpc>
            </a:pPr>
            <a:endParaRPr lang="uk-UA" sz="1800" b="0" u="none" strike="noStrike">
              <a:solidFill>
                <a:srgbClr val="ffffff"/>
              </a:solidFill>
              <a:effectLst/>
              <a:uFillTx/>
              <a:latin typeface="Arial"/>
            </a:endParaRPr>
          </a:p>
        </p:txBody>
      </p:sp>
      <p:sp>
        <p:nvSpPr>
          <p:cNvPr id="16" name="Rectangle 56"/>
          <p:cNvSpPr/>
          <p:nvPr/>
        </p:nvSpPr>
        <p:spPr>
          <a:xfrm>
            <a:off x="961920" y="0"/>
            <a:ext cx="43920" cy="68562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a:lnSpc>
                <a:spcPct val="100000"/>
              </a:lnSpc>
            </a:pPr>
            <a:endParaRPr lang="uk-UA" sz="1800" b="0" u="none" strike="noStrike">
              <a:solidFill>
                <a:srgbClr val="000000"/>
              </a:solidFill>
              <a:effectLst/>
              <a:uFillTx/>
              <a:latin typeface="Arial"/>
            </a:endParaRPr>
          </a:p>
        </p:txBody>
      </p:sp>
      <p:sp>
        <p:nvSpPr>
          <p:cNvPr id="17" name="Rectangle 24"/>
          <p:cNvSpPr/>
          <p:nvPr/>
        </p:nvSpPr>
        <p:spPr>
          <a:xfrm>
            <a:off x="1004400" y="0"/>
            <a:ext cx="10370520" cy="6856200"/>
          </a:xfrm>
          <a:prstGeom prst="rect">
            <a:avLst/>
          </a:prstGeom>
          <a:solidFill>
            <a:schemeClr val="dk2">
              <a:alpha val="92000"/>
            </a:scheme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a:lnSpc>
                <a:spcPct val="100000"/>
              </a:lnSpc>
            </a:pPr>
            <a:endParaRPr lang="uk-UA" sz="1800" b="0" u="none" strike="noStrike">
              <a:solidFill>
                <a:srgbClr val="ffffff"/>
              </a:solidFill>
              <a:effectLst/>
              <a:uFillTx/>
              <a:latin typeface="Arial"/>
            </a:endParaRPr>
          </a:p>
        </p:txBody>
      </p:sp>
      <p:sp>
        <p:nvSpPr>
          <p:cNvPr id="18" name="Rectangle 25"/>
          <p:cNvSpPr/>
          <p:nvPr/>
        </p:nvSpPr>
        <p:spPr>
          <a:xfrm>
            <a:off x="11377440" y="0"/>
            <a:ext cx="25560" cy="68562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a:lnSpc>
                <a:spcPct val="100000"/>
              </a:lnSpc>
            </a:pPr>
            <a:endParaRPr lang="uk-UA" sz="1800" b="0" u="none" strike="noStrike">
              <a:solidFill>
                <a:srgbClr val="000000"/>
              </a:solidFill>
              <a:effectLst/>
              <a:uFillTx/>
              <a:latin typeface="Arial"/>
            </a:endParaRPr>
          </a:p>
        </p:txBody>
      </p:sp>
      <p:sp>
        <p:nvSpPr>
          <p:cNvPr id="19" name="TextBox 9"/>
          <p:cNvSpPr/>
          <p:nvPr/>
        </p:nvSpPr>
        <p:spPr>
          <a:xfrm>
            <a:off x="1554120" y="1127520"/>
            <a:ext cx="414000" cy="363960"/>
          </a:xfrm>
          <a:prstGeom prst="rect">
            <a:avLst/>
          </a:prstGeom>
          <a:noFill/>
          <a:ln w="0">
            <a:noFill/>
          </a:ln>
        </p:spPr>
        <p:style>
          <a:lnRef idx="0"/>
          <a:fillRef idx="0"/>
          <a:effectRef idx="0"/>
          <a:fontRef idx="minor"/>
        </p:style>
        <p:txBody>
          <a:bodyPr lIns="90000" rIns="90000" tIns="45000" bIns="45000" anchor="t">
            <a:spAutoFit/>
          </a:bodyPr>
          <a:p>
            <a:pPr algn="r" defTabSz="457200">
              <a:lnSpc>
                <a:spcPct val="100000"/>
              </a:lnSpc>
            </a:pPr>
            <a:r>
              <a:rPr lang="en-US" sz="1800" b="0" u="none" strike="noStrike">
                <a:solidFill>
                  <a:schemeClr val="accent6"/>
                </a:solidFill>
                <a:effectLst/>
                <a:uFillTx/>
                <a:latin typeface="Wingdings 3"/>
              </a:rPr>
              <a:t>z</a:t>
            </a:r>
            <a:endParaRPr lang="uk-UA" sz="1800" b="0" u="none" strike="noStrike">
              <a:solidFill>
                <a:srgbClr val="000000"/>
              </a:solidFill>
              <a:effectLst/>
              <a:uFillTx/>
              <a:latin typeface="Arial"/>
            </a:endParaRPr>
          </a:p>
        </p:txBody>
      </p:sp>
      <p:sp>
        <p:nvSpPr>
          <p:cNvPr id="20" name="PlaceHolder 1"/>
          <p:cNvSpPr>
            <a:spLocks noGrp="1"/>
          </p:cNvSpPr>
          <p:nvPr>
            <p:ph type="title"/>
          </p:nvPr>
        </p:nvSpPr>
        <p:spPr>
          <a:xfrm>
            <a:off x="1970280" y="1282320"/>
            <a:ext cx="2662560" cy="1901520"/>
          </a:xfrm>
          <a:prstGeom prst="rect">
            <a:avLst/>
          </a:prstGeom>
          <a:noFill/>
          <a:ln w="0">
            <a:noFill/>
          </a:ln>
        </p:spPr>
        <p:txBody>
          <a:bodyPr lIns="91440" rIns="91440" tIns="45720" bIns="45720" anchor="b">
            <a:normAutofit/>
          </a:bodyPr>
          <a:p>
            <a:pPr indent="0" defTabSz="914400">
              <a:lnSpc>
                <a:spcPct val="90000"/>
              </a:lnSpc>
              <a:buNone/>
              <a:tabLst>
                <a:tab algn="l" pos="0"/>
              </a:tabLst>
            </a:pPr>
            <a:r>
              <a:rPr lang="ru-RU" sz="2400" b="0" u="none" strike="noStrike">
                <a:solidFill>
                  <a:schemeClr val="lt1"/>
                </a:solidFill>
                <a:effectLst/>
                <a:uFillTx/>
                <a:latin typeface="Arial"/>
              </a:rPr>
              <a:t>Образец заголовка</a:t>
            </a:r>
            <a:endParaRPr lang="uk-UA" sz="2400" b="0" u="none" strike="noStrike">
              <a:solidFill>
                <a:srgbClr val="000000"/>
              </a:solidFill>
              <a:effectLst/>
              <a:uFillTx/>
              <a:latin typeface="Arial"/>
            </a:endParaRPr>
          </a:p>
        </p:txBody>
      </p:sp>
      <p:sp>
        <p:nvSpPr>
          <p:cNvPr id="21" name="PlaceHolder 2"/>
          <p:cNvSpPr>
            <a:spLocks noGrp="1"/>
          </p:cNvSpPr>
          <p:nvPr>
            <p:ph type="body"/>
          </p:nvPr>
        </p:nvSpPr>
        <p:spPr>
          <a:xfrm>
            <a:off x="5120280" y="805680"/>
            <a:ext cx="5444640" cy="5242320"/>
          </a:xfrm>
          <a:prstGeom prst="rect">
            <a:avLst/>
          </a:prstGeom>
          <a:noFill/>
          <a:ln w="0">
            <a:noFill/>
          </a:ln>
        </p:spPr>
        <p:txBody>
          <a:bodyPr lIns="91440" rIns="91440" tIns="45720" bIns="45720" anchor="ctr">
            <a:noAutofit/>
          </a:bodyPr>
          <a:p>
            <a:pPr marL="344520" indent="-344520" defTabSz="914400">
              <a:lnSpc>
                <a:spcPct val="120000"/>
              </a:lnSpc>
              <a:spcBef>
                <a:spcPts val="1001"/>
              </a:spcBef>
              <a:spcAft>
                <a:spcPts val="601"/>
              </a:spcAft>
              <a:buClr>
                <a:srgbClr val="8ec0c1"/>
              </a:buClr>
              <a:buSzPct val="90000"/>
              <a:buFont typeface="Wingdings" charset="2"/>
              <a:buChar char=""/>
            </a:pPr>
            <a:r>
              <a:rPr lang="ru-RU" sz="2000" b="0" u="none" strike="noStrike">
                <a:solidFill>
                  <a:schemeClr val="lt1"/>
                </a:solidFill>
                <a:effectLst/>
                <a:uFillTx/>
                <a:latin typeface="Arial"/>
              </a:rPr>
              <a:t>Образец текста</a:t>
            </a:r>
            <a:endParaRPr lang="uk-UA" sz="2000" b="0" u="none" strike="noStrike">
              <a:solidFill>
                <a:srgbClr val="000000"/>
              </a:solidFill>
              <a:effectLst/>
              <a:uFillTx/>
              <a:latin typeface="Arial"/>
            </a:endParaRPr>
          </a:p>
          <a:p>
            <a:pPr marL="795240" lvl="1" indent="-338040" defTabSz="914400">
              <a:lnSpc>
                <a:spcPct val="120000"/>
              </a:lnSpc>
              <a:spcBef>
                <a:spcPts val="499"/>
              </a:spcBef>
              <a:spcAft>
                <a:spcPts val="601"/>
              </a:spcAft>
              <a:buClr>
                <a:srgbClr val="8ec0c1"/>
              </a:buClr>
              <a:buSzPct val="90000"/>
              <a:buFont typeface="Wingdings" charset="2"/>
              <a:buChar char=""/>
            </a:pPr>
            <a:r>
              <a:rPr lang="ru-RU" sz="1800" b="0" u="none" strike="noStrike">
                <a:solidFill>
                  <a:schemeClr val="lt1"/>
                </a:solidFill>
                <a:effectLst/>
                <a:uFillTx/>
                <a:latin typeface="Arial"/>
              </a:rPr>
              <a:t>Второй уровень</a:t>
            </a:r>
            <a:endParaRPr lang="uk-UA" sz="1800" b="0" u="none" strike="noStrike">
              <a:solidFill>
                <a:srgbClr val="000000"/>
              </a:solidFill>
              <a:effectLst/>
              <a:uFillTx/>
              <a:latin typeface="Arial"/>
            </a:endParaRPr>
          </a:p>
          <a:p>
            <a:pPr marL="1258920" lvl="2" indent="-344520" defTabSz="914400">
              <a:lnSpc>
                <a:spcPct val="120000"/>
              </a:lnSpc>
              <a:spcBef>
                <a:spcPts val="499"/>
              </a:spcBef>
              <a:spcAft>
                <a:spcPts val="601"/>
              </a:spcAft>
              <a:buClr>
                <a:srgbClr val="8ec0c1"/>
              </a:buClr>
              <a:buSzPct val="90000"/>
              <a:buFont typeface="Wingdings" charset="2"/>
              <a:buChar char=""/>
            </a:pPr>
            <a:r>
              <a:rPr lang="ru-RU" sz="1600" b="0" u="none" strike="noStrike">
                <a:solidFill>
                  <a:schemeClr val="lt1"/>
                </a:solidFill>
                <a:effectLst/>
                <a:uFillTx/>
                <a:latin typeface="Arial"/>
              </a:rPr>
              <a:t>Третий уровень</a:t>
            </a:r>
            <a:endParaRPr lang="uk-UA" sz="1600" b="0" u="none" strike="noStrike">
              <a:solidFill>
                <a:srgbClr val="000000"/>
              </a:solidFill>
              <a:effectLst/>
              <a:uFillTx/>
              <a:latin typeface="Arial"/>
            </a:endParaRPr>
          </a:p>
          <a:p>
            <a:pPr marL="1709640" lvl="3" indent="-338040" defTabSz="914400">
              <a:lnSpc>
                <a:spcPct val="120000"/>
              </a:lnSpc>
              <a:spcBef>
                <a:spcPts val="499"/>
              </a:spcBef>
              <a:spcAft>
                <a:spcPts val="601"/>
              </a:spcAft>
              <a:buClr>
                <a:srgbClr val="8ec0c1"/>
              </a:buClr>
              <a:buSzPct val="90000"/>
              <a:buFont typeface="Wingdings" charset="2"/>
              <a:buChar char=""/>
            </a:pPr>
            <a:r>
              <a:rPr lang="ru-RU" sz="1400" b="0" u="none" strike="noStrike">
                <a:solidFill>
                  <a:schemeClr val="lt1"/>
                </a:solidFill>
                <a:effectLst/>
                <a:uFillTx/>
                <a:latin typeface="Arial"/>
              </a:rPr>
              <a:t>Четвертый уровень</a:t>
            </a:r>
            <a:endParaRPr lang="uk-UA" sz="1400" b="0" u="none" strike="noStrike">
              <a:solidFill>
                <a:srgbClr val="000000"/>
              </a:solidFill>
              <a:effectLst/>
              <a:uFillTx/>
              <a:latin typeface="Arial"/>
            </a:endParaRPr>
          </a:p>
          <a:p>
            <a:pPr marL="2173320" lvl="4" indent="-344520" defTabSz="914400">
              <a:lnSpc>
                <a:spcPct val="120000"/>
              </a:lnSpc>
              <a:spcBef>
                <a:spcPts val="499"/>
              </a:spcBef>
              <a:spcAft>
                <a:spcPts val="601"/>
              </a:spcAft>
              <a:buClr>
                <a:srgbClr val="8ec0c1"/>
              </a:buClr>
              <a:buSzPct val="90000"/>
              <a:buFont typeface="Wingdings" charset="2"/>
              <a:buChar char=""/>
            </a:pPr>
            <a:r>
              <a:rPr lang="ru-RU" sz="1200" b="0" u="none" strike="noStrike">
                <a:solidFill>
                  <a:schemeClr val="lt1"/>
                </a:solidFill>
                <a:effectLst/>
                <a:uFillTx/>
                <a:latin typeface="Arial"/>
              </a:rPr>
              <a:t>Пятый уровень</a:t>
            </a:r>
            <a:endParaRPr lang="uk-UA" sz="1200" b="0" u="none" strike="noStrike">
              <a:solidFill>
                <a:srgbClr val="000000"/>
              </a:solidFill>
              <a:effectLst/>
              <a:uFillTx/>
              <a:latin typeface="Arial"/>
            </a:endParaRPr>
          </a:p>
        </p:txBody>
      </p:sp>
      <p:sp>
        <p:nvSpPr>
          <p:cNvPr id="22" name="PlaceHolder 3"/>
          <p:cNvSpPr>
            <a:spLocks noGrp="1"/>
          </p:cNvSpPr>
          <p:nvPr>
            <p:ph type="body"/>
          </p:nvPr>
        </p:nvSpPr>
        <p:spPr>
          <a:xfrm>
            <a:off x="1970280" y="3186000"/>
            <a:ext cx="2662560" cy="2384640"/>
          </a:xfrm>
          <a:prstGeom prst="rect">
            <a:avLst/>
          </a:prstGeom>
          <a:noFill/>
          <a:ln w="0">
            <a:noFill/>
          </a:ln>
        </p:spPr>
        <p:txBody>
          <a:bodyPr lIns="91440" rIns="91440" tIns="45720" bIns="45720" anchor="t">
            <a:noAutofit/>
          </a:bodyPr>
          <a:p>
            <a:pPr indent="0" defTabSz="914400">
              <a:lnSpc>
                <a:spcPct val="120000"/>
              </a:lnSpc>
              <a:spcBef>
                <a:spcPts val="1001"/>
              </a:spcBef>
              <a:spcAft>
                <a:spcPts val="601"/>
              </a:spcAft>
              <a:buNone/>
              <a:tabLst>
                <a:tab algn="l" pos="0"/>
              </a:tabLst>
            </a:pPr>
            <a:r>
              <a:rPr lang="ru-RU" sz="1600" b="0" u="none" strike="noStrike">
                <a:solidFill>
                  <a:schemeClr val="lt1"/>
                </a:solidFill>
                <a:effectLst/>
                <a:uFillTx/>
                <a:latin typeface="Arial"/>
              </a:rPr>
              <a:t>Образец текста</a:t>
            </a:r>
            <a:endParaRPr lang="uk-UA" sz="1600" b="0" u="none" strike="noStrike">
              <a:solidFill>
                <a:srgbClr val="000000"/>
              </a:solidFill>
              <a:effectLst/>
              <a:uFillTx/>
              <a:latin typeface="Arial"/>
            </a:endParaRPr>
          </a:p>
        </p:txBody>
      </p:sp>
      <p:sp>
        <p:nvSpPr>
          <p:cNvPr id="23" name="PlaceHolder 4"/>
          <p:cNvSpPr>
            <a:spLocks noGrp="1"/>
          </p:cNvSpPr>
          <p:nvPr>
            <p:ph type="dt" idx="4"/>
          </p:nvPr>
        </p:nvSpPr>
        <p:spPr>
          <a:xfrm rot="5400000">
            <a:off x="-808200" y="5270400"/>
            <a:ext cx="2660760" cy="181080"/>
          </a:xfrm>
          <a:prstGeom prst="rect">
            <a:avLst/>
          </a:prstGeom>
          <a:noFill/>
          <a:ln w="0">
            <a:noFill/>
          </a:ln>
        </p:spPr>
        <p:txBody>
          <a:bodyPr lIns="91440" rIns="91440" tIns="18360" bIns="45720" anchor="t">
            <a:noAutofit/>
          </a:bodyPr>
          <a:lstStyle>
            <a:lvl1pPr indent="0" algn="r" defTabSz="457200">
              <a:lnSpc>
                <a:spcPct val="100000"/>
              </a:lnSpc>
              <a:buNone/>
              <a:tabLst>
                <a:tab algn="l" pos="0"/>
              </a:tabLst>
              <a:defRPr lang="ru-UA" sz="800" b="0" u="none" strike="noStrike">
                <a:solidFill>
                  <a:schemeClr val="lt1">
                    <a:tint val="75000"/>
                  </a:schemeClr>
                </a:solidFill>
                <a:effectLst/>
                <a:uFillTx/>
                <a:latin typeface="Arial"/>
              </a:defRPr>
            </a:lvl1pPr>
          </a:lstStyle>
          <a:p>
            <a:pPr indent="0" algn="r" defTabSz="457200">
              <a:lnSpc>
                <a:spcPct val="100000"/>
              </a:lnSpc>
              <a:buNone/>
              <a:tabLst>
                <a:tab algn="l" pos="0"/>
              </a:tabLst>
            </a:pPr>
            <a:r>
              <a:rPr lang="ru-UA" sz="800" b="0" u="none" strike="noStrike">
                <a:solidFill>
                  <a:schemeClr val="lt1">
                    <a:tint val="75000"/>
                  </a:schemeClr>
                </a:solidFill>
                <a:effectLst/>
                <a:uFillTx/>
                <a:latin typeface="Arial"/>
              </a:rPr>
              <a:t>&lt;дата/час&gt;</a:t>
            </a:r>
            <a:endParaRPr lang="uk-UA" sz="800" b="0" u="none" strike="noStrike">
              <a:solidFill>
                <a:srgbClr val="000000"/>
              </a:solidFill>
              <a:effectLst/>
              <a:uFillTx/>
              <a:latin typeface="Times New Roman"/>
            </a:endParaRPr>
          </a:p>
        </p:txBody>
      </p:sp>
      <p:sp>
        <p:nvSpPr>
          <p:cNvPr id="24" name="PlaceHolder 5"/>
          <p:cNvSpPr>
            <a:spLocks noGrp="1"/>
          </p:cNvSpPr>
          <p:nvPr>
            <p:ph type="ftr" idx="5"/>
          </p:nvPr>
        </p:nvSpPr>
        <p:spPr>
          <a:xfrm rot="5400000">
            <a:off x="-2235240" y="3661200"/>
            <a:ext cx="5883480" cy="177480"/>
          </a:xfrm>
          <a:prstGeom prst="rect">
            <a:avLst/>
          </a:prstGeom>
          <a:noFill/>
          <a:ln w="0">
            <a:noFill/>
          </a:ln>
        </p:spPr>
        <p:txBody>
          <a:bodyPr lIns="91440" rIns="91440" tIns="45720" bIns="18360" anchor="b">
            <a:noAutofit/>
          </a:bodyPr>
          <a:lstStyle>
            <a:lvl1pPr indent="0" algn="ctr">
              <a:lnSpc>
                <a:spcPct val="100000"/>
              </a:lnSpc>
              <a:buNone/>
              <a:tabLst>
                <a:tab algn="l" pos="0"/>
              </a:tabLst>
              <a:defRPr lang="uk-UA" sz="1400" b="0" u="none" strike="noStrike">
                <a:solidFill>
                  <a:srgbClr val="000000"/>
                </a:solidFill>
                <a:effectLst/>
                <a:uFillTx/>
                <a:latin typeface="Times New Roman"/>
              </a:defRPr>
            </a:lvl1pPr>
          </a:lstStyle>
          <a:p>
            <a:pPr indent="0" algn="ctr">
              <a:lnSpc>
                <a:spcPct val="100000"/>
              </a:lnSpc>
              <a:buNone/>
              <a:tabLst>
                <a:tab algn="l" pos="0"/>
              </a:tabLst>
            </a:pPr>
            <a:r>
              <a:rPr lang="uk-UA" sz="1400" b="0" u="none" strike="noStrike">
                <a:solidFill>
                  <a:srgbClr val="000000"/>
                </a:solidFill>
                <a:effectLst/>
                <a:uFillTx/>
                <a:latin typeface="Times New Roman"/>
              </a:rPr>
              <a:t>&lt;нижній колонтитул&gt;</a:t>
            </a:r>
            <a:endParaRPr lang="uk-UA" sz="1400" b="0" u="none" strike="noStrike">
              <a:solidFill>
                <a:srgbClr val="000000"/>
              </a:solidFill>
              <a:effectLst/>
              <a:uFillTx/>
              <a:latin typeface="Times New Roman"/>
            </a:endParaRPr>
          </a:p>
        </p:txBody>
      </p:sp>
      <p:sp>
        <p:nvSpPr>
          <p:cNvPr id="25" name="PlaceHolder 6"/>
          <p:cNvSpPr>
            <a:spLocks noGrp="1"/>
          </p:cNvSpPr>
          <p:nvPr>
            <p:ph type="sldNum" idx="6"/>
          </p:nvPr>
        </p:nvSpPr>
        <p:spPr>
          <a:xfrm>
            <a:off x="158400" y="164520"/>
            <a:ext cx="635040" cy="321120"/>
          </a:xfrm>
          <a:prstGeom prst="rect">
            <a:avLst/>
          </a:prstGeom>
          <a:noFill/>
          <a:ln w="0">
            <a:noFill/>
          </a:ln>
        </p:spPr>
        <p:txBody>
          <a:bodyPr lIns="91440" rIns="45720" tIns="45720" bIns="45720" anchor="ctr">
            <a:noAutofit/>
          </a:bodyPr>
          <a:lstStyle>
            <a:lvl1pPr indent="0" algn="r" defTabSz="457200">
              <a:lnSpc>
                <a:spcPct val="100000"/>
              </a:lnSpc>
              <a:buNone/>
              <a:tabLst>
                <a:tab algn="l" pos="0"/>
              </a:tabLst>
              <a:defRPr lang="ru-UA" sz="1800" b="0" u="none" strike="noStrike">
                <a:solidFill>
                  <a:schemeClr val="lt1">
                    <a:tint val="75000"/>
                  </a:schemeClr>
                </a:solidFill>
                <a:effectLst/>
                <a:uFillTx/>
                <a:latin typeface="Arial"/>
              </a:defRPr>
            </a:lvl1pPr>
          </a:lstStyle>
          <a:p>
            <a:pPr indent="0" algn="r" defTabSz="457200">
              <a:lnSpc>
                <a:spcPct val="100000"/>
              </a:lnSpc>
              <a:buNone/>
              <a:tabLst>
                <a:tab algn="l" pos="0"/>
              </a:tabLst>
            </a:pPr>
            <a:fld id="{B9B9A42A-3DC7-440D-9ECF-B056D4DA2B92}" type="slidenum">
              <a:rPr lang="ru-UA" sz="1800" b="0" u="none" strike="noStrike">
                <a:solidFill>
                  <a:schemeClr val="lt1">
                    <a:tint val="75000"/>
                  </a:schemeClr>
                </a:solidFill>
                <a:effectLst/>
                <a:uFillTx/>
                <a:latin typeface="Arial"/>
              </a:rPr>
              <a:t>&lt;номер&gt;</a:t>
            </a:fld>
            <a:endParaRPr lang="uk-UA" sz="1800" b="0" u="none" strike="noStrike">
              <a:solidFill>
                <a:srgbClr val="000000"/>
              </a:solidFill>
              <a:effectLst/>
              <a:uFillTx/>
              <a:latin typeface="Times New Roman"/>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Рисунок с подписью">
    <p:bg>
      <p:bgPr>
        <a:blipFill rotWithShape="0">
          <a:blip r:embed="rId2"/>
          <a:stretch/>
        </a:blipFill>
      </p:bgPr>
    </p:bg>
    <p:spTree>
      <p:nvGrpSpPr>
        <p:cNvPr id="1" name=""/>
        <p:cNvGrpSpPr/>
        <p:nvPr/>
      </p:nvGrpSpPr>
      <p:grpSpPr>
        <a:xfrm>
          <a:off x="0" y="0"/>
          <a:ext cx="0" cy="0"/>
          <a:chOff x="0" y="0"/>
          <a:chExt cx="0" cy="0"/>
        </a:xfrm>
      </p:grpSpPr>
      <p:pic>
        <p:nvPicPr>
          <p:cNvPr id="26" name="Picture 17"/>
          <p:cNvPicPr/>
          <p:nvPr/>
        </p:nvPicPr>
        <p:blipFill>
          <a:blip r:embed="rId3"/>
          <a:stretch/>
        </p:blipFill>
        <p:spPr>
          <a:xfrm>
            <a:off x="2831760" y="2105280"/>
            <a:ext cx="9358560" cy="4750920"/>
          </a:xfrm>
          <a:prstGeom prst="rect">
            <a:avLst/>
          </a:prstGeom>
          <a:noFill/>
          <a:ln w="0">
            <a:noFill/>
          </a:ln>
        </p:spPr>
      </p:pic>
      <p:pic>
        <p:nvPicPr>
          <p:cNvPr id="27" name="Picture 14"/>
          <p:cNvPicPr/>
          <p:nvPr/>
        </p:nvPicPr>
        <p:blipFill>
          <a:blip r:embed="rId4"/>
          <a:stretch/>
        </p:blipFill>
        <p:spPr>
          <a:xfrm>
            <a:off x="0" y="0"/>
            <a:ext cx="12188160" cy="6856200"/>
          </a:xfrm>
          <a:prstGeom prst="rect">
            <a:avLst/>
          </a:prstGeom>
          <a:noFill/>
          <a:ln w="0">
            <a:noFill/>
          </a:ln>
        </p:spPr>
      </p:pic>
      <p:sp>
        <p:nvSpPr>
          <p:cNvPr id="28" name="Rectangle 7"/>
          <p:cNvSpPr/>
          <p:nvPr/>
        </p:nvSpPr>
        <p:spPr>
          <a:xfrm>
            <a:off x="0" y="0"/>
            <a:ext cx="962280" cy="6856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a:lnSpc>
                <a:spcPct val="100000"/>
              </a:lnSpc>
            </a:pPr>
            <a:endParaRPr lang="uk-UA" sz="1800" b="0" u="none" strike="noStrike">
              <a:solidFill>
                <a:srgbClr val="ffffff"/>
              </a:solidFill>
              <a:effectLst/>
              <a:uFillTx/>
              <a:latin typeface="Arial"/>
            </a:endParaRPr>
          </a:p>
        </p:txBody>
      </p:sp>
      <p:sp>
        <p:nvSpPr>
          <p:cNvPr id="29" name="Rectangle 56"/>
          <p:cNvSpPr/>
          <p:nvPr/>
        </p:nvSpPr>
        <p:spPr>
          <a:xfrm>
            <a:off x="961920" y="0"/>
            <a:ext cx="43920" cy="68562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a:lnSpc>
                <a:spcPct val="100000"/>
              </a:lnSpc>
            </a:pPr>
            <a:endParaRPr lang="uk-UA" sz="1800" b="0" u="none" strike="noStrike">
              <a:solidFill>
                <a:srgbClr val="000000"/>
              </a:solidFill>
              <a:effectLst/>
              <a:uFillTx/>
              <a:latin typeface="Arial"/>
            </a:endParaRPr>
          </a:p>
        </p:txBody>
      </p:sp>
      <p:sp>
        <p:nvSpPr>
          <p:cNvPr id="30" name="Rectangle 18"/>
          <p:cNvSpPr/>
          <p:nvPr/>
        </p:nvSpPr>
        <p:spPr>
          <a:xfrm>
            <a:off x="1004400" y="0"/>
            <a:ext cx="10370520" cy="6856200"/>
          </a:xfrm>
          <a:prstGeom prst="rect">
            <a:avLst/>
          </a:prstGeom>
          <a:solidFill>
            <a:schemeClr val="dk2">
              <a:alpha val="92000"/>
            </a:scheme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a:lnSpc>
                <a:spcPct val="100000"/>
              </a:lnSpc>
            </a:pPr>
            <a:endParaRPr lang="uk-UA" sz="1800" b="0" u="none" strike="noStrike">
              <a:solidFill>
                <a:srgbClr val="ffffff"/>
              </a:solidFill>
              <a:effectLst/>
              <a:uFillTx/>
              <a:latin typeface="Arial"/>
            </a:endParaRPr>
          </a:p>
        </p:txBody>
      </p:sp>
      <p:sp>
        <p:nvSpPr>
          <p:cNvPr id="31" name="Rectangle 19"/>
          <p:cNvSpPr/>
          <p:nvPr/>
        </p:nvSpPr>
        <p:spPr>
          <a:xfrm>
            <a:off x="11377440" y="0"/>
            <a:ext cx="25560" cy="68562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a:lnSpc>
                <a:spcPct val="100000"/>
              </a:lnSpc>
            </a:pPr>
            <a:endParaRPr lang="uk-UA" sz="1800" b="0" u="none" strike="noStrike">
              <a:solidFill>
                <a:srgbClr val="000000"/>
              </a:solidFill>
              <a:effectLst/>
              <a:uFillTx/>
              <a:latin typeface="Arial"/>
            </a:endParaRPr>
          </a:p>
        </p:txBody>
      </p:sp>
      <p:sp>
        <p:nvSpPr>
          <p:cNvPr id="32" name="PlaceHolder 1"/>
          <p:cNvSpPr>
            <a:spLocks noGrp="1"/>
          </p:cNvSpPr>
          <p:nvPr>
            <p:ph type="body"/>
          </p:nvPr>
        </p:nvSpPr>
        <p:spPr>
          <a:xfrm>
            <a:off x="6747120" y="3240"/>
            <a:ext cx="4627800" cy="6856200"/>
          </a:xfrm>
          <a:prstGeom prst="rect">
            <a:avLst/>
          </a:prstGeom>
          <a:solidFill>
            <a:schemeClr val="lt1">
              <a:alpha val="10000"/>
            </a:schemeClr>
          </a:solidFill>
          <a:ln w="9360">
            <a:noFill/>
          </a:ln>
        </p:spPr>
        <p:txBody>
          <a:bodyPr lIns="90000" rIns="90000" tIns="45000" bIns="45000" anchor="t">
            <a:normAutofit/>
          </a:bodyPr>
          <a:p>
            <a:pPr indent="0" algn="ctr" defTabSz="457200">
              <a:lnSpc>
                <a:spcPct val="100000"/>
              </a:lnSpc>
              <a:buNone/>
              <a:tabLst>
                <a:tab algn="l" pos="0"/>
              </a:tabLst>
            </a:pPr>
            <a:r>
              <a:rPr lang="ru-RU" sz="2800" b="0" u="none" strike="noStrike">
                <a:solidFill>
                  <a:schemeClr val="lt1"/>
                </a:solidFill>
                <a:effectLst/>
                <a:uFillTx/>
                <a:latin typeface="Arial"/>
              </a:rPr>
              <a:t>Вставка рисунка</a:t>
            </a:r>
            <a:endParaRPr lang="uk-UA" sz="2800" b="0" u="none" strike="noStrike">
              <a:solidFill>
                <a:srgbClr val="000000"/>
              </a:solidFill>
              <a:effectLst/>
              <a:uFillTx/>
              <a:latin typeface="Arial"/>
            </a:endParaRPr>
          </a:p>
        </p:txBody>
      </p:sp>
      <p:sp>
        <p:nvSpPr>
          <p:cNvPr id="33" name="TextBox 9"/>
          <p:cNvSpPr/>
          <p:nvPr/>
        </p:nvSpPr>
        <p:spPr>
          <a:xfrm>
            <a:off x="1554840" y="1127520"/>
            <a:ext cx="414000" cy="363960"/>
          </a:xfrm>
          <a:prstGeom prst="rect">
            <a:avLst/>
          </a:prstGeom>
          <a:noFill/>
          <a:ln w="0">
            <a:noFill/>
          </a:ln>
        </p:spPr>
        <p:style>
          <a:lnRef idx="0"/>
          <a:fillRef idx="0"/>
          <a:effectRef idx="0"/>
          <a:fontRef idx="minor"/>
        </p:style>
        <p:txBody>
          <a:bodyPr lIns="90000" rIns="90000" tIns="45000" bIns="45000" anchor="t">
            <a:spAutoFit/>
          </a:bodyPr>
          <a:p>
            <a:pPr algn="r" defTabSz="457200">
              <a:lnSpc>
                <a:spcPct val="100000"/>
              </a:lnSpc>
            </a:pPr>
            <a:r>
              <a:rPr lang="en-US" sz="1800" b="0" u="none" strike="noStrike">
                <a:solidFill>
                  <a:schemeClr val="accent6"/>
                </a:solidFill>
                <a:effectLst/>
                <a:uFillTx/>
                <a:latin typeface="Wingdings 3"/>
              </a:rPr>
              <a:t>z</a:t>
            </a:r>
            <a:endParaRPr lang="uk-UA" sz="1800" b="0" u="none" strike="noStrike">
              <a:solidFill>
                <a:srgbClr val="000000"/>
              </a:solidFill>
              <a:effectLst/>
              <a:uFillTx/>
              <a:latin typeface="Arial"/>
            </a:endParaRPr>
          </a:p>
        </p:txBody>
      </p:sp>
      <p:sp>
        <p:nvSpPr>
          <p:cNvPr id="34" name="PlaceHolder 2"/>
          <p:cNvSpPr>
            <a:spLocks noGrp="1"/>
          </p:cNvSpPr>
          <p:nvPr>
            <p:ph type="title"/>
          </p:nvPr>
        </p:nvSpPr>
        <p:spPr>
          <a:xfrm>
            <a:off x="1971360" y="1282320"/>
            <a:ext cx="3969360" cy="1898640"/>
          </a:xfrm>
          <a:prstGeom prst="rect">
            <a:avLst/>
          </a:prstGeom>
          <a:noFill/>
          <a:ln w="0">
            <a:noFill/>
          </a:ln>
        </p:spPr>
        <p:txBody>
          <a:bodyPr lIns="91440" rIns="91440" tIns="45720" bIns="45720" anchor="b">
            <a:normAutofit/>
          </a:bodyPr>
          <a:p>
            <a:pPr indent="0" defTabSz="914400">
              <a:lnSpc>
                <a:spcPct val="90000"/>
              </a:lnSpc>
              <a:buNone/>
              <a:tabLst>
                <a:tab algn="l" pos="0"/>
              </a:tabLst>
            </a:pPr>
            <a:r>
              <a:rPr lang="ru-RU" sz="3200" b="0" u="none" strike="noStrike">
                <a:solidFill>
                  <a:schemeClr val="lt1"/>
                </a:solidFill>
                <a:effectLst/>
                <a:uFillTx/>
                <a:latin typeface="Arial"/>
              </a:rPr>
              <a:t>Образец заголовка</a:t>
            </a:r>
            <a:endParaRPr lang="uk-UA" sz="3200" b="0" u="none" strike="noStrike">
              <a:solidFill>
                <a:srgbClr val="000000"/>
              </a:solidFill>
              <a:effectLst/>
              <a:uFillTx/>
              <a:latin typeface="Arial"/>
            </a:endParaRPr>
          </a:p>
        </p:txBody>
      </p:sp>
      <p:sp>
        <p:nvSpPr>
          <p:cNvPr id="35" name="PlaceHolder 3"/>
          <p:cNvSpPr>
            <a:spLocks noGrp="1"/>
          </p:cNvSpPr>
          <p:nvPr>
            <p:ph type="body"/>
          </p:nvPr>
        </p:nvSpPr>
        <p:spPr>
          <a:xfrm>
            <a:off x="1970280" y="3182760"/>
            <a:ext cx="3970080" cy="2384640"/>
          </a:xfrm>
          <a:prstGeom prst="rect">
            <a:avLst/>
          </a:prstGeom>
          <a:noFill/>
          <a:ln w="0">
            <a:noFill/>
          </a:ln>
        </p:spPr>
        <p:txBody>
          <a:bodyPr lIns="91440" rIns="91440" tIns="45720" bIns="45720" anchor="t">
            <a:normAutofit/>
          </a:bodyPr>
          <a:p>
            <a:pPr indent="0" defTabSz="914400">
              <a:lnSpc>
                <a:spcPct val="120000"/>
              </a:lnSpc>
              <a:spcBef>
                <a:spcPts val="1001"/>
              </a:spcBef>
              <a:spcAft>
                <a:spcPts val="601"/>
              </a:spcAft>
              <a:buNone/>
              <a:tabLst>
                <a:tab algn="l" pos="0"/>
              </a:tabLst>
            </a:pPr>
            <a:r>
              <a:rPr lang="ru-RU" sz="2000" b="0" u="none" strike="noStrike">
                <a:solidFill>
                  <a:schemeClr val="lt1"/>
                </a:solidFill>
                <a:effectLst/>
                <a:uFillTx/>
                <a:latin typeface="Arial"/>
              </a:rPr>
              <a:t>Образец текста</a:t>
            </a:r>
            <a:endParaRPr lang="uk-UA" sz="2000" b="0" u="none" strike="noStrike">
              <a:solidFill>
                <a:srgbClr val="000000"/>
              </a:solidFill>
              <a:effectLst/>
              <a:uFillTx/>
              <a:latin typeface="Arial"/>
            </a:endParaRPr>
          </a:p>
        </p:txBody>
      </p:sp>
      <p:sp>
        <p:nvSpPr>
          <p:cNvPr id="36" name="PlaceHolder 4"/>
          <p:cNvSpPr>
            <a:spLocks noGrp="1"/>
          </p:cNvSpPr>
          <p:nvPr>
            <p:ph type="dt" idx="7"/>
          </p:nvPr>
        </p:nvSpPr>
        <p:spPr>
          <a:xfrm rot="5400000">
            <a:off x="-808200" y="5270400"/>
            <a:ext cx="2660760" cy="181080"/>
          </a:xfrm>
          <a:prstGeom prst="rect">
            <a:avLst/>
          </a:prstGeom>
          <a:noFill/>
          <a:ln w="0">
            <a:noFill/>
          </a:ln>
        </p:spPr>
        <p:txBody>
          <a:bodyPr lIns="91440" rIns="91440" tIns="18360" bIns="45720" anchor="t">
            <a:noAutofit/>
          </a:bodyPr>
          <a:lstStyle>
            <a:lvl1pPr indent="0" algn="r" defTabSz="457200">
              <a:lnSpc>
                <a:spcPct val="100000"/>
              </a:lnSpc>
              <a:buNone/>
              <a:tabLst>
                <a:tab algn="l" pos="0"/>
              </a:tabLst>
              <a:defRPr lang="ru-UA" sz="800" b="0" u="none" strike="noStrike">
                <a:solidFill>
                  <a:schemeClr val="lt1">
                    <a:tint val="75000"/>
                  </a:schemeClr>
                </a:solidFill>
                <a:effectLst/>
                <a:uFillTx/>
                <a:latin typeface="Arial"/>
              </a:defRPr>
            </a:lvl1pPr>
          </a:lstStyle>
          <a:p>
            <a:pPr indent="0" algn="r" defTabSz="457200">
              <a:lnSpc>
                <a:spcPct val="100000"/>
              </a:lnSpc>
              <a:buNone/>
              <a:tabLst>
                <a:tab algn="l" pos="0"/>
              </a:tabLst>
            </a:pPr>
            <a:r>
              <a:rPr lang="ru-UA" sz="800" b="0" u="none" strike="noStrike">
                <a:solidFill>
                  <a:schemeClr val="lt1">
                    <a:tint val="75000"/>
                  </a:schemeClr>
                </a:solidFill>
                <a:effectLst/>
                <a:uFillTx/>
                <a:latin typeface="Arial"/>
              </a:rPr>
              <a:t>&lt;дата/час&gt;</a:t>
            </a:r>
            <a:endParaRPr lang="uk-UA" sz="800" b="0" u="none" strike="noStrike">
              <a:solidFill>
                <a:srgbClr val="000000"/>
              </a:solidFill>
              <a:effectLst/>
              <a:uFillTx/>
              <a:latin typeface="Times New Roman"/>
            </a:endParaRPr>
          </a:p>
        </p:txBody>
      </p:sp>
      <p:sp>
        <p:nvSpPr>
          <p:cNvPr id="37" name="PlaceHolder 5"/>
          <p:cNvSpPr>
            <a:spLocks noGrp="1"/>
          </p:cNvSpPr>
          <p:nvPr>
            <p:ph type="ftr" idx="8"/>
          </p:nvPr>
        </p:nvSpPr>
        <p:spPr>
          <a:xfrm rot="5400000">
            <a:off x="-2235240" y="3661200"/>
            <a:ext cx="5883480" cy="177480"/>
          </a:xfrm>
          <a:prstGeom prst="rect">
            <a:avLst/>
          </a:prstGeom>
          <a:noFill/>
          <a:ln w="0">
            <a:noFill/>
          </a:ln>
        </p:spPr>
        <p:txBody>
          <a:bodyPr lIns="91440" rIns="91440" tIns="45720" bIns="18360" anchor="b">
            <a:noAutofit/>
          </a:bodyPr>
          <a:lstStyle>
            <a:lvl1pPr indent="0" algn="ctr">
              <a:lnSpc>
                <a:spcPct val="100000"/>
              </a:lnSpc>
              <a:buNone/>
              <a:tabLst>
                <a:tab algn="l" pos="0"/>
              </a:tabLst>
              <a:defRPr lang="uk-UA" sz="1400" b="0" u="none" strike="noStrike">
                <a:solidFill>
                  <a:srgbClr val="000000"/>
                </a:solidFill>
                <a:effectLst/>
                <a:uFillTx/>
                <a:latin typeface="Times New Roman"/>
              </a:defRPr>
            </a:lvl1pPr>
          </a:lstStyle>
          <a:p>
            <a:pPr indent="0" algn="ctr">
              <a:lnSpc>
                <a:spcPct val="100000"/>
              </a:lnSpc>
              <a:buNone/>
              <a:tabLst>
                <a:tab algn="l" pos="0"/>
              </a:tabLst>
            </a:pPr>
            <a:r>
              <a:rPr lang="uk-UA" sz="1400" b="0" u="none" strike="noStrike">
                <a:solidFill>
                  <a:srgbClr val="000000"/>
                </a:solidFill>
                <a:effectLst/>
                <a:uFillTx/>
                <a:latin typeface="Times New Roman"/>
              </a:rPr>
              <a:t>&lt;нижній колонтитул&gt;</a:t>
            </a:r>
            <a:endParaRPr lang="uk-UA" sz="1400" b="0" u="none" strike="noStrike">
              <a:solidFill>
                <a:srgbClr val="000000"/>
              </a:solidFill>
              <a:effectLst/>
              <a:uFillTx/>
              <a:latin typeface="Times New Roman"/>
            </a:endParaRPr>
          </a:p>
        </p:txBody>
      </p:sp>
      <p:sp>
        <p:nvSpPr>
          <p:cNvPr id="38" name="PlaceHolder 6"/>
          <p:cNvSpPr>
            <a:spLocks noGrp="1"/>
          </p:cNvSpPr>
          <p:nvPr>
            <p:ph type="sldNum" idx="9"/>
          </p:nvPr>
        </p:nvSpPr>
        <p:spPr>
          <a:xfrm>
            <a:off x="158400" y="164520"/>
            <a:ext cx="635040" cy="321120"/>
          </a:xfrm>
          <a:prstGeom prst="rect">
            <a:avLst/>
          </a:prstGeom>
          <a:noFill/>
          <a:ln w="0">
            <a:noFill/>
          </a:ln>
        </p:spPr>
        <p:txBody>
          <a:bodyPr lIns="91440" rIns="45720" tIns="45720" bIns="45720" anchor="ctr">
            <a:noAutofit/>
          </a:bodyPr>
          <a:lstStyle>
            <a:lvl1pPr indent="0" algn="r" defTabSz="457200">
              <a:lnSpc>
                <a:spcPct val="100000"/>
              </a:lnSpc>
              <a:buNone/>
              <a:tabLst>
                <a:tab algn="l" pos="0"/>
              </a:tabLst>
              <a:defRPr lang="ru-UA" sz="1800" b="0" u="none" strike="noStrike">
                <a:solidFill>
                  <a:schemeClr val="lt1">
                    <a:tint val="75000"/>
                  </a:schemeClr>
                </a:solidFill>
                <a:effectLst/>
                <a:uFillTx/>
                <a:latin typeface="Arial"/>
              </a:defRPr>
            </a:lvl1pPr>
          </a:lstStyle>
          <a:p>
            <a:pPr indent="0" algn="r" defTabSz="457200">
              <a:lnSpc>
                <a:spcPct val="100000"/>
              </a:lnSpc>
              <a:buNone/>
              <a:tabLst>
                <a:tab algn="l" pos="0"/>
              </a:tabLst>
            </a:pPr>
            <a:fld id="{631FD4BC-CCEB-4EE4-B99A-B198A2E42FAE}" type="slidenum">
              <a:rPr lang="ru-UA" sz="1800" b="0" u="none" strike="noStrike">
                <a:solidFill>
                  <a:schemeClr val="lt1">
                    <a:tint val="75000"/>
                  </a:schemeClr>
                </a:solidFill>
                <a:effectLst/>
                <a:uFillTx/>
                <a:latin typeface="Arial"/>
              </a:rPr>
              <a:t>&lt;номер&gt;</a:t>
            </a:fld>
            <a:endParaRPr lang="uk-UA" sz="1800" b="0" u="none" strike="noStrike">
              <a:solidFill>
                <a:srgbClr val="000000"/>
              </a:solidFill>
              <a:effectLst/>
              <a:uFillTx/>
              <a:latin typeface="Times New Roman"/>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Титульный слайд">
    <p:bg>
      <p:bgPr>
        <a:blipFill rotWithShape="0">
          <a:blip r:embed="rId2"/>
          <a:stretch/>
        </a:blipFill>
      </p:bgPr>
    </p:bg>
    <p:spTree>
      <p:nvGrpSpPr>
        <p:cNvPr id="1" name=""/>
        <p:cNvGrpSpPr/>
        <p:nvPr/>
      </p:nvGrpSpPr>
      <p:grpSpPr>
        <a:xfrm>
          <a:off x="0" y="0"/>
          <a:ext cx="0" cy="0"/>
          <a:chOff x="0" y="0"/>
          <a:chExt cx="0" cy="0"/>
        </a:xfrm>
      </p:grpSpPr>
      <p:pic>
        <p:nvPicPr>
          <p:cNvPr id="39" name="Picture 17"/>
          <p:cNvPicPr/>
          <p:nvPr/>
        </p:nvPicPr>
        <p:blipFill>
          <a:blip r:embed="rId3"/>
          <a:stretch/>
        </p:blipFill>
        <p:spPr>
          <a:xfrm>
            <a:off x="2831760" y="2105280"/>
            <a:ext cx="9358560" cy="4750920"/>
          </a:xfrm>
          <a:prstGeom prst="rect">
            <a:avLst/>
          </a:prstGeom>
          <a:noFill/>
          <a:ln w="0">
            <a:noFill/>
          </a:ln>
        </p:spPr>
      </p:pic>
      <p:pic>
        <p:nvPicPr>
          <p:cNvPr id="40" name="Picture 14"/>
          <p:cNvPicPr/>
          <p:nvPr/>
        </p:nvPicPr>
        <p:blipFill>
          <a:blip r:embed="rId4"/>
          <a:stretch/>
        </p:blipFill>
        <p:spPr>
          <a:xfrm>
            <a:off x="0" y="0"/>
            <a:ext cx="12188160" cy="6856200"/>
          </a:xfrm>
          <a:prstGeom prst="rect">
            <a:avLst/>
          </a:prstGeom>
          <a:noFill/>
          <a:ln w="0">
            <a:noFill/>
          </a:ln>
        </p:spPr>
      </p:pic>
      <p:sp>
        <p:nvSpPr>
          <p:cNvPr id="41" name="Rectangle 7"/>
          <p:cNvSpPr/>
          <p:nvPr/>
        </p:nvSpPr>
        <p:spPr>
          <a:xfrm>
            <a:off x="0" y="0"/>
            <a:ext cx="962280" cy="6856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a:lnSpc>
                <a:spcPct val="100000"/>
              </a:lnSpc>
            </a:pPr>
            <a:endParaRPr lang="uk-UA" sz="1800" b="0" u="none" strike="noStrike">
              <a:solidFill>
                <a:srgbClr val="ffffff"/>
              </a:solidFill>
              <a:effectLst/>
              <a:uFillTx/>
              <a:latin typeface="Arial"/>
            </a:endParaRPr>
          </a:p>
        </p:txBody>
      </p:sp>
      <p:sp>
        <p:nvSpPr>
          <p:cNvPr id="42" name="Rectangle 56"/>
          <p:cNvSpPr/>
          <p:nvPr/>
        </p:nvSpPr>
        <p:spPr>
          <a:xfrm>
            <a:off x="961920" y="0"/>
            <a:ext cx="43920" cy="68562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a:lnSpc>
                <a:spcPct val="100000"/>
              </a:lnSpc>
            </a:pPr>
            <a:endParaRPr lang="uk-UA" sz="1800" b="0" u="none" strike="noStrike">
              <a:solidFill>
                <a:srgbClr val="000000"/>
              </a:solidFill>
              <a:effectLst/>
              <a:uFillTx/>
              <a:latin typeface="Arial"/>
            </a:endParaRPr>
          </a:p>
        </p:txBody>
      </p:sp>
      <p:sp>
        <p:nvSpPr>
          <p:cNvPr id="43" name="Rectangle 6"/>
          <p:cNvSpPr/>
          <p:nvPr/>
        </p:nvSpPr>
        <p:spPr>
          <a:xfrm>
            <a:off x="1007640" y="0"/>
            <a:ext cx="7932600" cy="6856200"/>
          </a:xfrm>
          <a:prstGeom prst="rect">
            <a:avLst/>
          </a:prstGeom>
          <a:solidFill>
            <a:schemeClr val="dk2">
              <a:alpha val="92000"/>
            </a:scheme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a:lnSpc>
                <a:spcPct val="100000"/>
              </a:lnSpc>
            </a:pPr>
            <a:endParaRPr lang="uk-UA" sz="1800" b="0" u="none" strike="noStrike">
              <a:solidFill>
                <a:srgbClr val="ffffff"/>
              </a:solidFill>
              <a:effectLst/>
              <a:uFillTx/>
              <a:latin typeface="Arial"/>
            </a:endParaRPr>
          </a:p>
        </p:txBody>
      </p:sp>
      <p:sp>
        <p:nvSpPr>
          <p:cNvPr id="44" name="Rectangle 7"/>
          <p:cNvSpPr/>
          <p:nvPr/>
        </p:nvSpPr>
        <p:spPr>
          <a:xfrm>
            <a:off x="8942040" y="0"/>
            <a:ext cx="25560" cy="68562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a:lnSpc>
                <a:spcPct val="100000"/>
              </a:lnSpc>
            </a:pPr>
            <a:endParaRPr lang="uk-UA" sz="1800" b="0" u="none" strike="noStrike">
              <a:solidFill>
                <a:srgbClr val="000000"/>
              </a:solidFill>
              <a:effectLst/>
              <a:uFillTx/>
              <a:latin typeface="Arial"/>
            </a:endParaRPr>
          </a:p>
        </p:txBody>
      </p:sp>
      <p:sp>
        <p:nvSpPr>
          <p:cNvPr id="45" name="PlaceHolder 1"/>
          <p:cNvSpPr>
            <a:spLocks noGrp="1"/>
          </p:cNvSpPr>
          <p:nvPr>
            <p:ph type="title"/>
          </p:nvPr>
        </p:nvSpPr>
        <p:spPr>
          <a:xfrm>
            <a:off x="2611800" y="3429000"/>
            <a:ext cx="5516280" cy="2266920"/>
          </a:xfrm>
          <a:prstGeom prst="rect">
            <a:avLst/>
          </a:prstGeom>
          <a:noFill/>
          <a:ln w="0">
            <a:noFill/>
          </a:ln>
        </p:spPr>
        <p:txBody>
          <a:bodyPr lIns="91440" rIns="91440" tIns="45720" bIns="45720" anchor="t">
            <a:normAutofit/>
          </a:bodyPr>
          <a:p>
            <a:pPr indent="0" algn="r" defTabSz="914400">
              <a:lnSpc>
                <a:spcPct val="90000"/>
              </a:lnSpc>
              <a:buNone/>
              <a:tabLst>
                <a:tab algn="l" pos="0"/>
              </a:tabLst>
            </a:pPr>
            <a:r>
              <a:rPr lang="ru-RU" sz="6000" b="0" u="none" strike="noStrike">
                <a:solidFill>
                  <a:schemeClr val="lt1"/>
                </a:solidFill>
                <a:effectLst/>
                <a:uFillTx/>
                <a:latin typeface="Arial"/>
              </a:rPr>
              <a:t>Образец заголовка</a:t>
            </a:r>
            <a:endParaRPr lang="uk-UA" sz="6000" b="0" u="none" strike="noStrike">
              <a:solidFill>
                <a:srgbClr val="000000"/>
              </a:solidFill>
              <a:effectLst/>
              <a:uFillTx/>
              <a:latin typeface="Arial"/>
            </a:endParaRPr>
          </a:p>
        </p:txBody>
      </p:sp>
      <p:sp>
        <p:nvSpPr>
          <p:cNvPr id="46" name="PlaceHolder 2"/>
          <p:cNvSpPr>
            <a:spLocks noGrp="1"/>
          </p:cNvSpPr>
          <p:nvPr>
            <p:ph type="dt" idx="10"/>
          </p:nvPr>
        </p:nvSpPr>
        <p:spPr>
          <a:xfrm rot="5400000">
            <a:off x="-808200" y="5270400"/>
            <a:ext cx="2660760" cy="181080"/>
          </a:xfrm>
          <a:prstGeom prst="rect">
            <a:avLst/>
          </a:prstGeom>
          <a:noFill/>
          <a:ln w="0">
            <a:noFill/>
          </a:ln>
        </p:spPr>
        <p:txBody>
          <a:bodyPr lIns="91440" rIns="91440" tIns="18360" bIns="45720" anchor="t">
            <a:noAutofit/>
          </a:bodyPr>
          <a:lstStyle>
            <a:lvl1pPr indent="0" algn="r" defTabSz="457200">
              <a:lnSpc>
                <a:spcPct val="100000"/>
              </a:lnSpc>
              <a:buNone/>
              <a:tabLst>
                <a:tab algn="l" pos="0"/>
              </a:tabLst>
              <a:defRPr lang="ru-UA" sz="800" b="0" u="none" strike="noStrike">
                <a:solidFill>
                  <a:schemeClr val="lt1">
                    <a:tint val="75000"/>
                  </a:schemeClr>
                </a:solidFill>
                <a:effectLst/>
                <a:uFillTx/>
                <a:latin typeface="Arial"/>
              </a:defRPr>
            </a:lvl1pPr>
          </a:lstStyle>
          <a:p>
            <a:pPr indent="0" algn="r" defTabSz="457200">
              <a:lnSpc>
                <a:spcPct val="100000"/>
              </a:lnSpc>
              <a:buNone/>
              <a:tabLst>
                <a:tab algn="l" pos="0"/>
              </a:tabLst>
            </a:pPr>
            <a:r>
              <a:rPr lang="ru-UA" sz="800" b="0" u="none" strike="noStrike">
                <a:solidFill>
                  <a:schemeClr val="lt1">
                    <a:tint val="75000"/>
                  </a:schemeClr>
                </a:solidFill>
                <a:effectLst/>
                <a:uFillTx/>
                <a:latin typeface="Arial"/>
              </a:rPr>
              <a:t>&lt;дата/час&gt;</a:t>
            </a:r>
            <a:endParaRPr lang="uk-UA" sz="800" b="0" u="none" strike="noStrike">
              <a:solidFill>
                <a:srgbClr val="000000"/>
              </a:solidFill>
              <a:effectLst/>
              <a:uFillTx/>
              <a:latin typeface="Times New Roman"/>
            </a:endParaRPr>
          </a:p>
        </p:txBody>
      </p:sp>
      <p:sp>
        <p:nvSpPr>
          <p:cNvPr id="47" name="PlaceHolder 3"/>
          <p:cNvSpPr>
            <a:spLocks noGrp="1"/>
          </p:cNvSpPr>
          <p:nvPr>
            <p:ph type="ftr" idx="11"/>
          </p:nvPr>
        </p:nvSpPr>
        <p:spPr>
          <a:xfrm rot="5400000">
            <a:off x="-2235240" y="3661200"/>
            <a:ext cx="5883480" cy="177480"/>
          </a:xfrm>
          <a:prstGeom prst="rect">
            <a:avLst/>
          </a:prstGeom>
          <a:noFill/>
          <a:ln w="0">
            <a:noFill/>
          </a:ln>
        </p:spPr>
        <p:txBody>
          <a:bodyPr lIns="91440" rIns="91440" tIns="45720" bIns="18360" anchor="b">
            <a:noAutofit/>
          </a:bodyPr>
          <a:lstStyle>
            <a:lvl1pPr indent="0" algn="ctr">
              <a:lnSpc>
                <a:spcPct val="100000"/>
              </a:lnSpc>
              <a:buNone/>
              <a:tabLst>
                <a:tab algn="l" pos="0"/>
              </a:tabLst>
              <a:defRPr lang="uk-UA" sz="1400" b="0" u="none" strike="noStrike">
                <a:solidFill>
                  <a:srgbClr val="000000"/>
                </a:solidFill>
                <a:effectLst/>
                <a:uFillTx/>
                <a:latin typeface="Times New Roman"/>
              </a:defRPr>
            </a:lvl1pPr>
          </a:lstStyle>
          <a:p>
            <a:pPr indent="0" algn="ctr">
              <a:lnSpc>
                <a:spcPct val="100000"/>
              </a:lnSpc>
              <a:buNone/>
              <a:tabLst>
                <a:tab algn="l" pos="0"/>
              </a:tabLst>
            </a:pPr>
            <a:r>
              <a:rPr lang="uk-UA" sz="1400" b="0" u="none" strike="noStrike">
                <a:solidFill>
                  <a:srgbClr val="000000"/>
                </a:solidFill>
                <a:effectLst/>
                <a:uFillTx/>
                <a:latin typeface="Times New Roman"/>
              </a:rPr>
              <a:t>&lt;нижній колонтитул&gt;</a:t>
            </a:r>
            <a:endParaRPr lang="uk-UA" sz="1400" b="0" u="none" strike="noStrike">
              <a:solidFill>
                <a:srgbClr val="000000"/>
              </a:solidFill>
              <a:effectLst/>
              <a:uFillTx/>
              <a:latin typeface="Times New Roman"/>
            </a:endParaRPr>
          </a:p>
        </p:txBody>
      </p:sp>
      <p:sp>
        <p:nvSpPr>
          <p:cNvPr id="48" name="PlaceHolder 4"/>
          <p:cNvSpPr>
            <a:spLocks noGrp="1"/>
          </p:cNvSpPr>
          <p:nvPr>
            <p:ph type="sldNum" idx="12"/>
          </p:nvPr>
        </p:nvSpPr>
        <p:spPr>
          <a:xfrm>
            <a:off x="158400" y="164520"/>
            <a:ext cx="635040" cy="321120"/>
          </a:xfrm>
          <a:prstGeom prst="rect">
            <a:avLst/>
          </a:prstGeom>
          <a:noFill/>
          <a:ln w="0">
            <a:noFill/>
          </a:ln>
        </p:spPr>
        <p:txBody>
          <a:bodyPr lIns="91440" rIns="45720" tIns="45720" bIns="45720" anchor="ctr">
            <a:noAutofit/>
          </a:bodyPr>
          <a:lstStyle>
            <a:lvl1pPr indent="0" algn="r" defTabSz="457200">
              <a:lnSpc>
                <a:spcPct val="100000"/>
              </a:lnSpc>
              <a:buNone/>
              <a:tabLst>
                <a:tab algn="l" pos="0"/>
              </a:tabLst>
              <a:defRPr lang="ru-UA" sz="1800" b="0" u="none" strike="noStrike">
                <a:solidFill>
                  <a:schemeClr val="lt1">
                    <a:tint val="75000"/>
                  </a:schemeClr>
                </a:solidFill>
                <a:effectLst/>
                <a:uFillTx/>
                <a:latin typeface="Arial"/>
              </a:defRPr>
            </a:lvl1pPr>
          </a:lstStyle>
          <a:p>
            <a:pPr indent="0" algn="r" defTabSz="457200">
              <a:lnSpc>
                <a:spcPct val="100000"/>
              </a:lnSpc>
              <a:buNone/>
              <a:tabLst>
                <a:tab algn="l" pos="0"/>
              </a:tabLst>
            </a:pPr>
            <a:fld id="{CF7225AD-BF30-407B-AB11-1256E3732421}" type="slidenum">
              <a:rPr lang="ru-UA" sz="1800" b="0" u="none" strike="noStrike">
                <a:solidFill>
                  <a:schemeClr val="lt1">
                    <a:tint val="75000"/>
                  </a:schemeClr>
                </a:solidFill>
                <a:effectLst/>
                <a:uFillTx/>
                <a:latin typeface="Arial"/>
              </a:rPr>
              <a:t>&lt;номер&gt;</a:t>
            </a:fld>
            <a:endParaRPr lang="uk-UA" sz="1800" b="0" u="none" strike="noStrike">
              <a:solidFill>
                <a:srgbClr val="000000"/>
              </a:solidFill>
              <a:effectLst/>
              <a:uFillTx/>
              <a:latin typeface="Times New Roman"/>
            </a:endParaRPr>
          </a:p>
        </p:txBody>
      </p:sp>
      <p:sp>
        <p:nvSpPr>
          <p:cNvPr id="49" name="TextBox 12"/>
          <p:cNvSpPr/>
          <p:nvPr/>
        </p:nvSpPr>
        <p:spPr>
          <a:xfrm>
            <a:off x="2191320" y="3262680"/>
            <a:ext cx="414000" cy="455400"/>
          </a:xfrm>
          <a:prstGeom prst="rect">
            <a:avLst/>
          </a:prstGeom>
          <a:noFill/>
          <a:ln w="0">
            <a:noFill/>
          </a:ln>
        </p:spPr>
        <p:style>
          <a:lnRef idx="0"/>
          <a:fillRef idx="0"/>
          <a:effectRef idx="0"/>
          <a:fontRef idx="minor"/>
        </p:style>
        <p:txBody>
          <a:bodyPr lIns="90000" rIns="90000" tIns="45000" bIns="45000" anchor="t">
            <a:spAutoFit/>
          </a:bodyPr>
          <a:p>
            <a:pPr algn="r" defTabSz="457200">
              <a:lnSpc>
                <a:spcPct val="100000"/>
              </a:lnSpc>
            </a:pPr>
            <a:r>
              <a:rPr lang="en-US" sz="2400" b="0" u="none" strike="noStrike">
                <a:solidFill>
                  <a:schemeClr val="accent6"/>
                </a:solidFill>
                <a:effectLst/>
                <a:uFillTx/>
                <a:latin typeface="Wingdings 3"/>
              </a:rPr>
              <a:t>z</a:t>
            </a:r>
            <a:endParaRPr lang="uk-UA" sz="2400" b="0" u="none" strike="noStrike">
              <a:solidFill>
                <a:srgbClr val="000000"/>
              </a:solidFill>
              <a:effectLst/>
              <a:uFillTx/>
              <a:latin typeface="Arial"/>
            </a:endParaRPr>
          </a:p>
        </p:txBody>
      </p:sp>
      <p:sp>
        <p:nvSpPr>
          <p:cNvPr id="50" name="PlaceHolder 5"/>
          <p:cNvSpPr>
            <a:spLocks noGrp="1"/>
          </p:cNvSpPr>
          <p:nvPr>
            <p:ph type="body"/>
          </p:nvPr>
        </p:nvSpPr>
        <p:spPr>
          <a:xfrm>
            <a:off x="609480" y="1604520"/>
            <a:ext cx="10971000" cy="3975840"/>
          </a:xfrm>
          <a:prstGeom prst="rect">
            <a:avLst/>
          </a:prstGeom>
          <a:noFill/>
          <a:ln w="0">
            <a:noFill/>
          </a:ln>
        </p:spPr>
        <p:txBody>
          <a:bodyPr lIns="0" rIns="0" tIns="0" bIns="0" anchor="t">
            <a:normAutofit/>
          </a:bodyPr>
          <a:p>
            <a:pPr marL="432000" indent="-324000">
              <a:lnSpc>
                <a:spcPct val="120000"/>
              </a:lnSpc>
              <a:spcBef>
                <a:spcPts val="1417"/>
              </a:spcBef>
              <a:buClr>
                <a:srgbClr val="000000"/>
              </a:buClr>
              <a:buSzPct val="45000"/>
              <a:buFont typeface="Wingdings" charset="2"/>
              <a:buChar char=""/>
            </a:pPr>
            <a:r>
              <a:rPr lang="en-US" sz="2000" b="0" u="none" strike="noStrike">
                <a:solidFill>
                  <a:schemeClr val="lt1"/>
                </a:solidFill>
                <a:effectLst/>
                <a:uFillTx/>
                <a:latin typeface="Arial"/>
              </a:rPr>
              <a:t>Для редагування структури клацніть мишею</a:t>
            </a:r>
            <a:endParaRPr lang="uk-UA" sz="2000" b="0" u="none" strike="noStrike">
              <a:solidFill>
                <a:srgbClr val="000000"/>
              </a:solidFill>
              <a:effectLst/>
              <a:uFillTx/>
              <a:latin typeface="Arial"/>
            </a:endParaRPr>
          </a:p>
          <a:p>
            <a:pPr marL="864000" lvl="1" indent="-324000">
              <a:lnSpc>
                <a:spcPct val="120000"/>
              </a:lnSpc>
              <a:spcBef>
                <a:spcPts val="1134"/>
              </a:spcBef>
              <a:buClr>
                <a:srgbClr val="000000"/>
              </a:buClr>
              <a:buSzPct val="75000"/>
              <a:buFont typeface="Symbol" charset="2"/>
              <a:buChar char=""/>
            </a:pPr>
            <a:r>
              <a:rPr lang="en-US" sz="1600" b="0" u="none" strike="noStrike">
                <a:solidFill>
                  <a:schemeClr val="lt1"/>
                </a:solidFill>
                <a:effectLst/>
                <a:uFillTx/>
                <a:latin typeface="Arial"/>
              </a:rPr>
              <a:t>Другий рівень структури</a:t>
            </a:r>
            <a:endParaRPr lang="uk-UA" sz="1600" b="0" u="none" strike="noStrike">
              <a:solidFill>
                <a:srgbClr val="000000"/>
              </a:solidFill>
              <a:effectLst/>
              <a:uFillTx/>
              <a:latin typeface="Arial"/>
            </a:endParaRPr>
          </a:p>
          <a:p>
            <a:pPr marL="1296000" lvl="2" indent="-288000">
              <a:lnSpc>
                <a:spcPct val="120000"/>
              </a:lnSpc>
              <a:spcBef>
                <a:spcPts val="850"/>
              </a:spcBef>
              <a:buClr>
                <a:srgbClr val="000000"/>
              </a:buClr>
              <a:buSzPct val="45000"/>
              <a:buFont typeface="Wingdings" charset="2"/>
              <a:buChar char=""/>
            </a:pPr>
            <a:r>
              <a:rPr lang="en-US" sz="1400" b="0" u="none" strike="noStrike">
                <a:solidFill>
                  <a:schemeClr val="lt1"/>
                </a:solidFill>
                <a:effectLst/>
                <a:uFillTx/>
                <a:latin typeface="Arial"/>
              </a:rPr>
              <a:t>Третій рівень структури</a:t>
            </a:r>
            <a:endParaRPr lang="uk-UA" sz="1400" b="0" u="none" strike="noStrike">
              <a:solidFill>
                <a:srgbClr val="000000"/>
              </a:solidFill>
              <a:effectLst/>
              <a:uFillTx/>
              <a:latin typeface="Arial"/>
            </a:endParaRPr>
          </a:p>
          <a:p>
            <a:pPr marL="1728000" lvl="3" indent="-216000">
              <a:lnSpc>
                <a:spcPct val="120000"/>
              </a:lnSpc>
              <a:spcBef>
                <a:spcPts val="567"/>
              </a:spcBef>
              <a:buClr>
                <a:srgbClr val="000000"/>
              </a:buClr>
              <a:buSzPct val="75000"/>
              <a:buFont typeface="Symbol" charset="2"/>
              <a:buChar char=""/>
            </a:pPr>
            <a:r>
              <a:rPr lang="en-US" sz="1200" b="0" u="none" strike="noStrike">
                <a:solidFill>
                  <a:schemeClr val="lt1"/>
                </a:solidFill>
                <a:effectLst/>
                <a:uFillTx/>
                <a:latin typeface="Arial"/>
              </a:rPr>
              <a:t>Четвертий рівень структури</a:t>
            </a:r>
            <a:endParaRPr lang="uk-UA" sz="1200" b="0" u="none" strike="noStrike">
              <a:solidFill>
                <a:srgbClr val="000000"/>
              </a:solidFill>
              <a:effectLst/>
              <a:uFillTx/>
              <a:latin typeface="Arial"/>
            </a:endParaRPr>
          </a:p>
          <a:p>
            <a:pPr marL="2160000" lvl="4" indent="-216000">
              <a:lnSpc>
                <a:spcPct val="120000"/>
              </a:lnSpc>
              <a:spcBef>
                <a:spcPts val="283"/>
              </a:spcBef>
              <a:buClr>
                <a:srgbClr val="000000"/>
              </a:buClr>
              <a:buSzPct val="45000"/>
              <a:buFont typeface="Wingdings" charset="2"/>
              <a:buChar char=""/>
            </a:pPr>
            <a:r>
              <a:rPr lang="en-US" sz="2000" b="0" u="none" strike="noStrike">
                <a:solidFill>
                  <a:schemeClr val="lt1"/>
                </a:solidFill>
                <a:effectLst/>
                <a:uFillTx/>
                <a:latin typeface="Arial"/>
              </a:rPr>
              <a:t>П'ятий рівень структури</a:t>
            </a:r>
            <a:endParaRPr lang="uk-UA" sz="2000" b="0" u="none" strike="noStrike">
              <a:solidFill>
                <a:srgbClr val="000000"/>
              </a:solidFill>
              <a:effectLst/>
              <a:uFillTx/>
              <a:latin typeface="Arial"/>
            </a:endParaRPr>
          </a:p>
          <a:p>
            <a:pPr marL="2592000" lvl="5" indent="-216000">
              <a:lnSpc>
                <a:spcPct val="120000"/>
              </a:lnSpc>
              <a:spcBef>
                <a:spcPts val="283"/>
              </a:spcBef>
              <a:buClr>
                <a:srgbClr val="000000"/>
              </a:buClr>
              <a:buSzPct val="45000"/>
              <a:buFont typeface="Wingdings" charset="2"/>
              <a:buChar char=""/>
            </a:pPr>
            <a:r>
              <a:rPr lang="en-US" sz="2000" b="0" u="none" strike="noStrike">
                <a:solidFill>
                  <a:schemeClr val="lt1"/>
                </a:solidFill>
                <a:effectLst/>
                <a:uFillTx/>
                <a:latin typeface="Arial"/>
              </a:rPr>
              <a:t>Шостий рівень структури</a:t>
            </a:r>
            <a:endParaRPr lang="uk-UA" sz="2000" b="0" u="none" strike="noStrike">
              <a:solidFill>
                <a:srgbClr val="000000"/>
              </a:solidFill>
              <a:effectLst/>
              <a:uFillTx/>
              <a:latin typeface="Arial"/>
            </a:endParaRPr>
          </a:p>
          <a:p>
            <a:pPr marL="3024000" lvl="6" indent="-216000">
              <a:lnSpc>
                <a:spcPct val="120000"/>
              </a:lnSpc>
              <a:spcBef>
                <a:spcPts val="283"/>
              </a:spcBef>
              <a:buClr>
                <a:srgbClr val="000000"/>
              </a:buClr>
              <a:buSzPct val="45000"/>
              <a:buFont typeface="Wingdings" charset="2"/>
              <a:buChar char=""/>
            </a:pPr>
            <a:r>
              <a:rPr lang="en-US" sz="2000" b="0" u="none" strike="noStrike">
                <a:solidFill>
                  <a:schemeClr val="lt1"/>
                </a:solidFill>
                <a:effectLst/>
                <a:uFillTx/>
                <a:latin typeface="Arial"/>
              </a:rPr>
              <a:t>Сьомий рівень структури</a:t>
            </a:r>
            <a:endParaRPr lang="uk-UA" sz="2000" b="0" u="none" strike="noStrike">
              <a:solidFill>
                <a:srgbClr val="000000"/>
              </a:solidFill>
              <a:effectLst/>
              <a:uFillTx/>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Заголовок и вертикальный текст">
    <p:bg>
      <p:bgPr>
        <a:blipFill rotWithShape="0">
          <a:blip r:embed="rId2"/>
          <a:stretch/>
        </a:blipFill>
      </p:bgPr>
    </p:bg>
    <p:spTree>
      <p:nvGrpSpPr>
        <p:cNvPr id="1" name=""/>
        <p:cNvGrpSpPr/>
        <p:nvPr/>
      </p:nvGrpSpPr>
      <p:grpSpPr>
        <a:xfrm>
          <a:off x="0" y="0"/>
          <a:ext cx="0" cy="0"/>
          <a:chOff x="0" y="0"/>
          <a:chExt cx="0" cy="0"/>
        </a:xfrm>
      </p:grpSpPr>
      <p:pic>
        <p:nvPicPr>
          <p:cNvPr id="51" name="Picture 17"/>
          <p:cNvPicPr/>
          <p:nvPr/>
        </p:nvPicPr>
        <p:blipFill>
          <a:blip r:embed="rId3"/>
          <a:stretch/>
        </p:blipFill>
        <p:spPr>
          <a:xfrm>
            <a:off x="2831760" y="2105280"/>
            <a:ext cx="9358560" cy="4750920"/>
          </a:xfrm>
          <a:prstGeom prst="rect">
            <a:avLst/>
          </a:prstGeom>
          <a:noFill/>
          <a:ln w="0">
            <a:noFill/>
          </a:ln>
        </p:spPr>
      </p:pic>
      <p:pic>
        <p:nvPicPr>
          <p:cNvPr id="52" name="Picture 14"/>
          <p:cNvPicPr/>
          <p:nvPr/>
        </p:nvPicPr>
        <p:blipFill>
          <a:blip r:embed="rId4"/>
          <a:stretch/>
        </p:blipFill>
        <p:spPr>
          <a:xfrm>
            <a:off x="0" y="0"/>
            <a:ext cx="12188160" cy="6856200"/>
          </a:xfrm>
          <a:prstGeom prst="rect">
            <a:avLst/>
          </a:prstGeom>
          <a:noFill/>
          <a:ln w="0">
            <a:noFill/>
          </a:ln>
        </p:spPr>
      </p:pic>
      <p:sp>
        <p:nvSpPr>
          <p:cNvPr id="53" name="Rectangle 7"/>
          <p:cNvSpPr/>
          <p:nvPr/>
        </p:nvSpPr>
        <p:spPr>
          <a:xfrm>
            <a:off x="0" y="0"/>
            <a:ext cx="962280" cy="6856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a:lnSpc>
                <a:spcPct val="100000"/>
              </a:lnSpc>
            </a:pPr>
            <a:endParaRPr lang="uk-UA" sz="1800" b="0" u="none" strike="noStrike">
              <a:solidFill>
                <a:srgbClr val="ffffff"/>
              </a:solidFill>
              <a:effectLst/>
              <a:uFillTx/>
              <a:latin typeface="Arial"/>
            </a:endParaRPr>
          </a:p>
        </p:txBody>
      </p:sp>
      <p:sp>
        <p:nvSpPr>
          <p:cNvPr id="54" name="Rectangle 56"/>
          <p:cNvSpPr/>
          <p:nvPr/>
        </p:nvSpPr>
        <p:spPr>
          <a:xfrm>
            <a:off x="961920" y="0"/>
            <a:ext cx="43920" cy="68562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a:lnSpc>
                <a:spcPct val="100000"/>
              </a:lnSpc>
            </a:pPr>
            <a:endParaRPr lang="uk-UA" sz="1800" b="0" u="none" strike="noStrike">
              <a:solidFill>
                <a:srgbClr val="000000"/>
              </a:solidFill>
              <a:effectLst/>
              <a:uFillTx/>
              <a:latin typeface="Arial"/>
            </a:endParaRPr>
          </a:p>
        </p:txBody>
      </p:sp>
      <p:sp>
        <p:nvSpPr>
          <p:cNvPr id="55" name="Rectangle 13"/>
          <p:cNvSpPr/>
          <p:nvPr/>
        </p:nvSpPr>
        <p:spPr>
          <a:xfrm>
            <a:off x="1004400" y="0"/>
            <a:ext cx="10370520" cy="6856200"/>
          </a:xfrm>
          <a:prstGeom prst="rect">
            <a:avLst/>
          </a:prstGeom>
          <a:solidFill>
            <a:schemeClr val="dk2">
              <a:alpha val="92000"/>
            </a:scheme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a:lnSpc>
                <a:spcPct val="100000"/>
              </a:lnSpc>
            </a:pPr>
            <a:endParaRPr lang="uk-UA" sz="1800" b="0" u="none" strike="noStrike">
              <a:solidFill>
                <a:srgbClr val="ffffff"/>
              </a:solidFill>
              <a:effectLst/>
              <a:uFillTx/>
              <a:latin typeface="Arial"/>
            </a:endParaRPr>
          </a:p>
        </p:txBody>
      </p:sp>
      <p:sp>
        <p:nvSpPr>
          <p:cNvPr id="56" name="Rectangle 14"/>
          <p:cNvSpPr/>
          <p:nvPr/>
        </p:nvSpPr>
        <p:spPr>
          <a:xfrm>
            <a:off x="11377440" y="0"/>
            <a:ext cx="25560" cy="68562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a:lnSpc>
                <a:spcPct val="100000"/>
              </a:lnSpc>
            </a:pPr>
            <a:endParaRPr lang="uk-UA" sz="1800" b="0" u="none" strike="noStrike">
              <a:solidFill>
                <a:srgbClr val="000000"/>
              </a:solidFill>
              <a:effectLst/>
              <a:uFillTx/>
              <a:latin typeface="Arial"/>
            </a:endParaRPr>
          </a:p>
        </p:txBody>
      </p:sp>
      <p:sp>
        <p:nvSpPr>
          <p:cNvPr id="57" name="TextBox 8"/>
          <p:cNvSpPr/>
          <p:nvPr/>
        </p:nvSpPr>
        <p:spPr>
          <a:xfrm>
            <a:off x="2194200" y="641160"/>
            <a:ext cx="414000" cy="363960"/>
          </a:xfrm>
          <a:prstGeom prst="rect">
            <a:avLst/>
          </a:prstGeom>
          <a:noFill/>
          <a:ln w="0">
            <a:noFill/>
          </a:ln>
        </p:spPr>
        <p:style>
          <a:lnRef idx="0"/>
          <a:fillRef idx="0"/>
          <a:effectRef idx="0"/>
          <a:fontRef idx="minor"/>
        </p:style>
        <p:txBody>
          <a:bodyPr lIns="90000" rIns="90000" tIns="45000" bIns="45000" anchor="t">
            <a:spAutoFit/>
          </a:bodyPr>
          <a:p>
            <a:pPr algn="r" defTabSz="457200">
              <a:lnSpc>
                <a:spcPct val="100000"/>
              </a:lnSpc>
            </a:pPr>
            <a:r>
              <a:rPr lang="en-US" sz="1800" b="0" u="none" strike="noStrike">
                <a:solidFill>
                  <a:schemeClr val="accent6"/>
                </a:solidFill>
                <a:effectLst/>
                <a:uFillTx/>
                <a:latin typeface="Wingdings 3"/>
              </a:rPr>
              <a:t>z</a:t>
            </a:r>
            <a:endParaRPr lang="uk-UA" sz="1800" b="0" u="none" strike="noStrike">
              <a:solidFill>
                <a:srgbClr val="000000"/>
              </a:solidFill>
              <a:effectLst/>
              <a:uFillTx/>
              <a:latin typeface="Arial"/>
            </a:endParaRPr>
          </a:p>
        </p:txBody>
      </p:sp>
      <p:sp>
        <p:nvSpPr>
          <p:cNvPr id="58" name="PlaceHolder 1"/>
          <p:cNvSpPr>
            <a:spLocks noGrp="1"/>
          </p:cNvSpPr>
          <p:nvPr>
            <p:ph type="title"/>
          </p:nvPr>
        </p:nvSpPr>
        <p:spPr>
          <a:xfrm>
            <a:off x="2611800" y="808200"/>
            <a:ext cx="7952400" cy="1075320"/>
          </a:xfrm>
          <a:prstGeom prst="rect">
            <a:avLst/>
          </a:prstGeom>
          <a:noFill/>
          <a:ln w="0">
            <a:noFill/>
          </a:ln>
        </p:spPr>
        <p:txBody>
          <a:bodyPr lIns="91440" rIns="91440" tIns="45720" bIns="45720" anchor="t">
            <a:noAutofit/>
          </a:bodyPr>
          <a:p>
            <a:pPr indent="0" algn="r" defTabSz="914400">
              <a:lnSpc>
                <a:spcPct val="90000"/>
              </a:lnSpc>
              <a:buNone/>
              <a:tabLst>
                <a:tab algn="l" pos="0"/>
              </a:tabLst>
            </a:pPr>
            <a:r>
              <a:rPr lang="ru-RU" sz="3400" b="0" u="none" strike="noStrike">
                <a:solidFill>
                  <a:schemeClr val="lt1"/>
                </a:solidFill>
                <a:effectLst/>
                <a:uFillTx/>
                <a:latin typeface="Arial"/>
              </a:rPr>
              <a:t>Образец заголовка</a:t>
            </a:r>
            <a:endParaRPr lang="uk-UA" sz="3400" b="0" u="none" strike="noStrike">
              <a:solidFill>
                <a:srgbClr val="000000"/>
              </a:solidFill>
              <a:effectLst/>
              <a:uFillTx/>
              <a:latin typeface="Arial"/>
            </a:endParaRPr>
          </a:p>
        </p:txBody>
      </p:sp>
      <p:sp>
        <p:nvSpPr>
          <p:cNvPr id="59" name="PlaceHolder 2"/>
          <p:cNvSpPr>
            <a:spLocks noGrp="1"/>
          </p:cNvSpPr>
          <p:nvPr>
            <p:ph type="body"/>
          </p:nvPr>
        </p:nvSpPr>
        <p:spPr>
          <a:xfrm>
            <a:off x="2773440" y="2052000"/>
            <a:ext cx="7794720" cy="3996000"/>
          </a:xfrm>
          <a:prstGeom prst="rect">
            <a:avLst/>
          </a:prstGeom>
          <a:noFill/>
          <a:ln w="0">
            <a:noFill/>
          </a:ln>
        </p:spPr>
        <p:txBody>
          <a:bodyPr lIns="91440" rIns="91440" tIns="45720" bIns="45720" anchor="t" vert="eaVert">
            <a:noAutofit/>
          </a:bodyPr>
          <a:p>
            <a:pPr marL="344520" indent="-344520" defTabSz="914400">
              <a:lnSpc>
                <a:spcPct val="120000"/>
              </a:lnSpc>
              <a:spcBef>
                <a:spcPts val="1001"/>
              </a:spcBef>
              <a:spcAft>
                <a:spcPts val="601"/>
              </a:spcAft>
              <a:buClr>
                <a:srgbClr val="8ec0c1"/>
              </a:buClr>
              <a:buSzPct val="90000"/>
              <a:buFont typeface="Wingdings" charset="2"/>
              <a:buChar char=""/>
            </a:pPr>
            <a:r>
              <a:rPr lang="ru-RU" sz="2000" b="0" u="none" strike="noStrike">
                <a:solidFill>
                  <a:schemeClr val="lt1"/>
                </a:solidFill>
                <a:effectLst/>
                <a:uFillTx/>
                <a:latin typeface="Arial"/>
              </a:rPr>
              <a:t>Образец текста</a:t>
            </a:r>
            <a:endParaRPr lang="uk-UA" sz="2000" b="0" u="none" strike="noStrike">
              <a:solidFill>
                <a:srgbClr val="000000"/>
              </a:solidFill>
              <a:effectLst/>
              <a:uFillTx/>
              <a:latin typeface="Arial"/>
            </a:endParaRPr>
          </a:p>
          <a:p>
            <a:pPr marL="795240" lvl="1" indent="-338040" defTabSz="914400">
              <a:lnSpc>
                <a:spcPct val="120000"/>
              </a:lnSpc>
              <a:spcBef>
                <a:spcPts val="499"/>
              </a:spcBef>
              <a:spcAft>
                <a:spcPts val="601"/>
              </a:spcAft>
              <a:buClr>
                <a:srgbClr val="8ec0c1"/>
              </a:buClr>
              <a:buSzPct val="90000"/>
              <a:buFont typeface="Wingdings" charset="2"/>
              <a:buChar char=""/>
            </a:pPr>
            <a:r>
              <a:rPr lang="ru-RU" sz="1800" b="0" u="none" strike="noStrike">
                <a:solidFill>
                  <a:schemeClr val="lt1"/>
                </a:solidFill>
                <a:effectLst/>
                <a:uFillTx/>
                <a:latin typeface="Arial"/>
              </a:rPr>
              <a:t>Второй уровень</a:t>
            </a:r>
            <a:endParaRPr lang="uk-UA" sz="1800" b="0" u="none" strike="noStrike">
              <a:solidFill>
                <a:srgbClr val="000000"/>
              </a:solidFill>
              <a:effectLst/>
              <a:uFillTx/>
              <a:latin typeface="Arial"/>
            </a:endParaRPr>
          </a:p>
          <a:p>
            <a:pPr marL="1258920" lvl="2" indent="-344520" defTabSz="914400">
              <a:lnSpc>
                <a:spcPct val="120000"/>
              </a:lnSpc>
              <a:spcBef>
                <a:spcPts val="499"/>
              </a:spcBef>
              <a:spcAft>
                <a:spcPts val="601"/>
              </a:spcAft>
              <a:buClr>
                <a:srgbClr val="8ec0c1"/>
              </a:buClr>
              <a:buSzPct val="90000"/>
              <a:buFont typeface="Wingdings" charset="2"/>
              <a:buChar char=""/>
            </a:pPr>
            <a:r>
              <a:rPr lang="ru-RU" sz="1600" b="0" u="none" strike="noStrike">
                <a:solidFill>
                  <a:schemeClr val="lt1"/>
                </a:solidFill>
                <a:effectLst/>
                <a:uFillTx/>
                <a:latin typeface="Arial"/>
              </a:rPr>
              <a:t>Третий уровень</a:t>
            </a:r>
            <a:endParaRPr lang="uk-UA" sz="1600" b="0" u="none" strike="noStrike">
              <a:solidFill>
                <a:srgbClr val="000000"/>
              </a:solidFill>
              <a:effectLst/>
              <a:uFillTx/>
              <a:latin typeface="Arial"/>
            </a:endParaRPr>
          </a:p>
          <a:p>
            <a:pPr marL="1709640" lvl="3" indent="-338040" defTabSz="914400">
              <a:lnSpc>
                <a:spcPct val="120000"/>
              </a:lnSpc>
              <a:spcBef>
                <a:spcPts val="499"/>
              </a:spcBef>
              <a:spcAft>
                <a:spcPts val="601"/>
              </a:spcAft>
              <a:buClr>
                <a:srgbClr val="8ec0c1"/>
              </a:buClr>
              <a:buSzPct val="90000"/>
              <a:buFont typeface="Wingdings" charset="2"/>
              <a:buChar char=""/>
            </a:pPr>
            <a:r>
              <a:rPr lang="ru-RU" sz="1400" b="0" u="none" strike="noStrike">
                <a:solidFill>
                  <a:schemeClr val="lt1"/>
                </a:solidFill>
                <a:effectLst/>
                <a:uFillTx/>
                <a:latin typeface="Arial"/>
              </a:rPr>
              <a:t>Четвертый уровень</a:t>
            </a:r>
            <a:endParaRPr lang="uk-UA" sz="1400" b="0" u="none" strike="noStrike">
              <a:solidFill>
                <a:srgbClr val="000000"/>
              </a:solidFill>
              <a:effectLst/>
              <a:uFillTx/>
              <a:latin typeface="Arial"/>
            </a:endParaRPr>
          </a:p>
          <a:p>
            <a:pPr marL="2173320" lvl="4" indent="-344520" defTabSz="914400">
              <a:lnSpc>
                <a:spcPct val="120000"/>
              </a:lnSpc>
              <a:spcBef>
                <a:spcPts val="499"/>
              </a:spcBef>
              <a:spcAft>
                <a:spcPts val="601"/>
              </a:spcAft>
              <a:buClr>
                <a:srgbClr val="8ec0c1"/>
              </a:buClr>
              <a:buSzPct val="90000"/>
              <a:buFont typeface="Wingdings" charset="2"/>
              <a:buChar char=""/>
            </a:pPr>
            <a:r>
              <a:rPr lang="ru-RU" sz="1200" b="0" u="none" strike="noStrike">
                <a:solidFill>
                  <a:schemeClr val="lt1"/>
                </a:solidFill>
                <a:effectLst/>
                <a:uFillTx/>
                <a:latin typeface="Arial"/>
              </a:rPr>
              <a:t>Пятый уровень</a:t>
            </a:r>
            <a:endParaRPr lang="uk-UA" sz="1200" b="0" u="none" strike="noStrike">
              <a:solidFill>
                <a:srgbClr val="000000"/>
              </a:solidFill>
              <a:effectLst/>
              <a:uFillTx/>
              <a:latin typeface="Arial"/>
            </a:endParaRPr>
          </a:p>
        </p:txBody>
      </p:sp>
      <p:sp>
        <p:nvSpPr>
          <p:cNvPr id="60" name="PlaceHolder 3"/>
          <p:cNvSpPr>
            <a:spLocks noGrp="1"/>
          </p:cNvSpPr>
          <p:nvPr>
            <p:ph type="dt" idx="13"/>
          </p:nvPr>
        </p:nvSpPr>
        <p:spPr>
          <a:xfrm rot="5400000">
            <a:off x="-808200" y="5270400"/>
            <a:ext cx="2660760" cy="181080"/>
          </a:xfrm>
          <a:prstGeom prst="rect">
            <a:avLst/>
          </a:prstGeom>
          <a:noFill/>
          <a:ln w="0">
            <a:noFill/>
          </a:ln>
        </p:spPr>
        <p:txBody>
          <a:bodyPr lIns="91440" rIns="91440" tIns="18360" bIns="45720" anchor="t">
            <a:noAutofit/>
          </a:bodyPr>
          <a:lstStyle>
            <a:lvl1pPr indent="0" algn="r" defTabSz="457200">
              <a:lnSpc>
                <a:spcPct val="100000"/>
              </a:lnSpc>
              <a:buNone/>
              <a:tabLst>
                <a:tab algn="l" pos="0"/>
              </a:tabLst>
              <a:defRPr lang="ru-UA" sz="800" b="0" u="none" strike="noStrike">
                <a:solidFill>
                  <a:schemeClr val="lt1">
                    <a:tint val="75000"/>
                  </a:schemeClr>
                </a:solidFill>
                <a:effectLst/>
                <a:uFillTx/>
                <a:latin typeface="Arial"/>
              </a:defRPr>
            </a:lvl1pPr>
          </a:lstStyle>
          <a:p>
            <a:pPr indent="0" algn="r" defTabSz="457200">
              <a:lnSpc>
                <a:spcPct val="100000"/>
              </a:lnSpc>
              <a:buNone/>
              <a:tabLst>
                <a:tab algn="l" pos="0"/>
              </a:tabLst>
            </a:pPr>
            <a:r>
              <a:rPr lang="ru-UA" sz="800" b="0" u="none" strike="noStrike">
                <a:solidFill>
                  <a:schemeClr val="lt1">
                    <a:tint val="75000"/>
                  </a:schemeClr>
                </a:solidFill>
                <a:effectLst/>
                <a:uFillTx/>
                <a:latin typeface="Arial"/>
              </a:rPr>
              <a:t>&lt;дата/час&gt;</a:t>
            </a:r>
            <a:endParaRPr lang="uk-UA" sz="800" b="0" u="none" strike="noStrike">
              <a:solidFill>
                <a:srgbClr val="000000"/>
              </a:solidFill>
              <a:effectLst/>
              <a:uFillTx/>
              <a:latin typeface="Times New Roman"/>
            </a:endParaRPr>
          </a:p>
        </p:txBody>
      </p:sp>
      <p:sp>
        <p:nvSpPr>
          <p:cNvPr id="61" name="PlaceHolder 4"/>
          <p:cNvSpPr>
            <a:spLocks noGrp="1"/>
          </p:cNvSpPr>
          <p:nvPr>
            <p:ph type="ftr" idx="14"/>
          </p:nvPr>
        </p:nvSpPr>
        <p:spPr>
          <a:xfrm rot="5400000">
            <a:off x="-2235240" y="3661200"/>
            <a:ext cx="5883480" cy="177480"/>
          </a:xfrm>
          <a:prstGeom prst="rect">
            <a:avLst/>
          </a:prstGeom>
          <a:noFill/>
          <a:ln w="0">
            <a:noFill/>
          </a:ln>
        </p:spPr>
        <p:txBody>
          <a:bodyPr lIns="91440" rIns="91440" tIns="45720" bIns="18360" anchor="b">
            <a:noAutofit/>
          </a:bodyPr>
          <a:lstStyle>
            <a:lvl1pPr indent="0" algn="ctr">
              <a:lnSpc>
                <a:spcPct val="100000"/>
              </a:lnSpc>
              <a:buNone/>
              <a:tabLst>
                <a:tab algn="l" pos="0"/>
              </a:tabLst>
              <a:defRPr lang="uk-UA" sz="1400" b="0" u="none" strike="noStrike">
                <a:solidFill>
                  <a:srgbClr val="000000"/>
                </a:solidFill>
                <a:effectLst/>
                <a:uFillTx/>
                <a:latin typeface="Times New Roman"/>
              </a:defRPr>
            </a:lvl1pPr>
          </a:lstStyle>
          <a:p>
            <a:pPr indent="0" algn="ctr">
              <a:lnSpc>
                <a:spcPct val="100000"/>
              </a:lnSpc>
              <a:buNone/>
              <a:tabLst>
                <a:tab algn="l" pos="0"/>
              </a:tabLst>
            </a:pPr>
            <a:r>
              <a:rPr lang="uk-UA" sz="1400" b="0" u="none" strike="noStrike">
                <a:solidFill>
                  <a:srgbClr val="000000"/>
                </a:solidFill>
                <a:effectLst/>
                <a:uFillTx/>
                <a:latin typeface="Times New Roman"/>
              </a:rPr>
              <a:t>&lt;нижній колонтитул&gt;</a:t>
            </a:r>
            <a:endParaRPr lang="uk-UA" sz="1400" b="0" u="none" strike="noStrike">
              <a:solidFill>
                <a:srgbClr val="000000"/>
              </a:solidFill>
              <a:effectLst/>
              <a:uFillTx/>
              <a:latin typeface="Times New Roman"/>
            </a:endParaRPr>
          </a:p>
        </p:txBody>
      </p:sp>
      <p:sp>
        <p:nvSpPr>
          <p:cNvPr id="62" name="PlaceHolder 5"/>
          <p:cNvSpPr>
            <a:spLocks noGrp="1"/>
          </p:cNvSpPr>
          <p:nvPr>
            <p:ph type="sldNum" idx="15"/>
          </p:nvPr>
        </p:nvSpPr>
        <p:spPr>
          <a:xfrm>
            <a:off x="158400" y="164520"/>
            <a:ext cx="635040" cy="321120"/>
          </a:xfrm>
          <a:prstGeom prst="rect">
            <a:avLst/>
          </a:prstGeom>
          <a:noFill/>
          <a:ln w="0">
            <a:noFill/>
          </a:ln>
        </p:spPr>
        <p:txBody>
          <a:bodyPr lIns="91440" rIns="45720" tIns="45720" bIns="45720" anchor="ctr">
            <a:noAutofit/>
          </a:bodyPr>
          <a:lstStyle>
            <a:lvl1pPr indent="0" algn="r" defTabSz="457200">
              <a:lnSpc>
                <a:spcPct val="100000"/>
              </a:lnSpc>
              <a:buNone/>
              <a:tabLst>
                <a:tab algn="l" pos="0"/>
              </a:tabLst>
              <a:defRPr lang="ru-UA" sz="1800" b="0" u="none" strike="noStrike">
                <a:solidFill>
                  <a:schemeClr val="lt1">
                    <a:tint val="75000"/>
                  </a:schemeClr>
                </a:solidFill>
                <a:effectLst/>
                <a:uFillTx/>
                <a:latin typeface="Arial"/>
              </a:defRPr>
            </a:lvl1pPr>
          </a:lstStyle>
          <a:p>
            <a:pPr indent="0" algn="r" defTabSz="457200">
              <a:lnSpc>
                <a:spcPct val="100000"/>
              </a:lnSpc>
              <a:buNone/>
              <a:tabLst>
                <a:tab algn="l" pos="0"/>
              </a:tabLst>
            </a:pPr>
            <a:fld id="{F344E2D3-972E-456B-ACCE-3B5BB0BDDDBF}" type="slidenum">
              <a:rPr lang="ru-UA" sz="1800" b="0" u="none" strike="noStrike">
                <a:solidFill>
                  <a:schemeClr val="lt1">
                    <a:tint val="75000"/>
                  </a:schemeClr>
                </a:solidFill>
                <a:effectLst/>
                <a:uFillTx/>
                <a:latin typeface="Arial"/>
              </a:rPr>
              <a:t>&lt;номер&gt;</a:t>
            </a:fld>
            <a:endParaRPr lang="uk-UA" sz="1800" b="0" u="none" strike="noStrike">
              <a:solidFill>
                <a:srgbClr val="000000"/>
              </a:solidFill>
              <a:effectLst/>
              <a:uFillTx/>
              <a:latin typeface="Times New Roman"/>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Вертикальный заголовок и текст">
    <p:bg>
      <p:bgPr>
        <a:blipFill rotWithShape="0">
          <a:blip r:embed="rId2"/>
          <a:stretch/>
        </a:blipFill>
      </p:bgPr>
    </p:bg>
    <p:spTree>
      <p:nvGrpSpPr>
        <p:cNvPr id="1" name=""/>
        <p:cNvGrpSpPr/>
        <p:nvPr/>
      </p:nvGrpSpPr>
      <p:grpSpPr>
        <a:xfrm>
          <a:off x="0" y="0"/>
          <a:ext cx="0" cy="0"/>
          <a:chOff x="0" y="0"/>
          <a:chExt cx="0" cy="0"/>
        </a:xfrm>
      </p:grpSpPr>
      <p:pic>
        <p:nvPicPr>
          <p:cNvPr id="63" name="Picture 17"/>
          <p:cNvPicPr/>
          <p:nvPr/>
        </p:nvPicPr>
        <p:blipFill>
          <a:blip r:embed="rId3"/>
          <a:stretch/>
        </p:blipFill>
        <p:spPr>
          <a:xfrm>
            <a:off x="2831760" y="2105280"/>
            <a:ext cx="9358560" cy="4750920"/>
          </a:xfrm>
          <a:prstGeom prst="rect">
            <a:avLst/>
          </a:prstGeom>
          <a:noFill/>
          <a:ln w="0">
            <a:noFill/>
          </a:ln>
        </p:spPr>
      </p:pic>
      <p:pic>
        <p:nvPicPr>
          <p:cNvPr id="64" name="Picture 14"/>
          <p:cNvPicPr/>
          <p:nvPr/>
        </p:nvPicPr>
        <p:blipFill>
          <a:blip r:embed="rId4"/>
          <a:stretch/>
        </p:blipFill>
        <p:spPr>
          <a:xfrm>
            <a:off x="0" y="0"/>
            <a:ext cx="12188160" cy="6856200"/>
          </a:xfrm>
          <a:prstGeom prst="rect">
            <a:avLst/>
          </a:prstGeom>
          <a:noFill/>
          <a:ln w="0">
            <a:noFill/>
          </a:ln>
        </p:spPr>
      </p:pic>
      <p:sp>
        <p:nvSpPr>
          <p:cNvPr id="65" name="Rectangle 7"/>
          <p:cNvSpPr/>
          <p:nvPr/>
        </p:nvSpPr>
        <p:spPr>
          <a:xfrm>
            <a:off x="0" y="0"/>
            <a:ext cx="962280" cy="6856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a:lnSpc>
                <a:spcPct val="100000"/>
              </a:lnSpc>
            </a:pPr>
            <a:endParaRPr lang="uk-UA" sz="1800" b="0" u="none" strike="noStrike">
              <a:solidFill>
                <a:srgbClr val="ffffff"/>
              </a:solidFill>
              <a:effectLst/>
              <a:uFillTx/>
              <a:latin typeface="Arial"/>
            </a:endParaRPr>
          </a:p>
        </p:txBody>
      </p:sp>
      <p:sp>
        <p:nvSpPr>
          <p:cNvPr id="66" name="Rectangle 56"/>
          <p:cNvSpPr/>
          <p:nvPr/>
        </p:nvSpPr>
        <p:spPr>
          <a:xfrm>
            <a:off x="961920" y="0"/>
            <a:ext cx="43920" cy="68562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a:lnSpc>
                <a:spcPct val="100000"/>
              </a:lnSpc>
            </a:pPr>
            <a:endParaRPr lang="uk-UA" sz="1800" b="0" u="none" strike="noStrike">
              <a:solidFill>
                <a:srgbClr val="000000"/>
              </a:solidFill>
              <a:effectLst/>
              <a:uFillTx/>
              <a:latin typeface="Arial"/>
            </a:endParaRPr>
          </a:p>
        </p:txBody>
      </p:sp>
      <p:sp>
        <p:nvSpPr>
          <p:cNvPr id="67" name="Rectangle 14"/>
          <p:cNvSpPr/>
          <p:nvPr/>
        </p:nvSpPr>
        <p:spPr>
          <a:xfrm>
            <a:off x="1004400" y="0"/>
            <a:ext cx="10370520" cy="6856200"/>
          </a:xfrm>
          <a:prstGeom prst="rect">
            <a:avLst/>
          </a:prstGeom>
          <a:solidFill>
            <a:schemeClr val="dk2">
              <a:alpha val="92000"/>
            </a:scheme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a:lnSpc>
                <a:spcPct val="100000"/>
              </a:lnSpc>
            </a:pPr>
            <a:endParaRPr lang="uk-UA" sz="1800" b="0" u="none" strike="noStrike">
              <a:solidFill>
                <a:srgbClr val="ffffff"/>
              </a:solidFill>
              <a:effectLst/>
              <a:uFillTx/>
              <a:latin typeface="Arial"/>
            </a:endParaRPr>
          </a:p>
        </p:txBody>
      </p:sp>
      <p:sp>
        <p:nvSpPr>
          <p:cNvPr id="68" name="Rectangle 15"/>
          <p:cNvSpPr/>
          <p:nvPr/>
        </p:nvSpPr>
        <p:spPr>
          <a:xfrm>
            <a:off x="11377440" y="0"/>
            <a:ext cx="25560" cy="68562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a:lnSpc>
                <a:spcPct val="100000"/>
              </a:lnSpc>
            </a:pPr>
            <a:endParaRPr lang="uk-UA" sz="1800" b="0" u="none" strike="noStrike">
              <a:solidFill>
                <a:srgbClr val="000000"/>
              </a:solidFill>
              <a:effectLst/>
              <a:uFillTx/>
              <a:latin typeface="Arial"/>
            </a:endParaRPr>
          </a:p>
        </p:txBody>
      </p:sp>
      <p:sp>
        <p:nvSpPr>
          <p:cNvPr id="69" name="TextBox 8"/>
          <p:cNvSpPr/>
          <p:nvPr/>
        </p:nvSpPr>
        <p:spPr>
          <a:xfrm rot="5400000">
            <a:off x="10340640" y="417600"/>
            <a:ext cx="414000" cy="363960"/>
          </a:xfrm>
          <a:prstGeom prst="rect">
            <a:avLst/>
          </a:prstGeom>
          <a:noFill/>
          <a:ln w="0">
            <a:noFill/>
          </a:ln>
        </p:spPr>
        <p:style>
          <a:lnRef idx="0"/>
          <a:fillRef idx="0"/>
          <a:effectRef idx="0"/>
          <a:fontRef idx="minor"/>
        </p:style>
        <p:txBody>
          <a:bodyPr lIns="90000" rIns="90000" tIns="45000" bIns="45000" anchor="t">
            <a:spAutoFit/>
          </a:bodyPr>
          <a:p>
            <a:pPr algn="r" defTabSz="457200">
              <a:lnSpc>
                <a:spcPct val="100000"/>
              </a:lnSpc>
            </a:pPr>
            <a:r>
              <a:rPr lang="en-US" sz="1800" b="0" u="none" strike="noStrike">
                <a:solidFill>
                  <a:schemeClr val="accent6"/>
                </a:solidFill>
                <a:effectLst/>
                <a:uFillTx/>
                <a:latin typeface="Wingdings 3"/>
              </a:rPr>
              <a:t>z</a:t>
            </a:r>
            <a:endParaRPr lang="uk-UA" sz="1800" b="0" u="none" strike="noStrike">
              <a:solidFill>
                <a:srgbClr val="000000"/>
              </a:solidFill>
              <a:effectLst/>
              <a:uFillTx/>
              <a:latin typeface="Arial"/>
            </a:endParaRPr>
          </a:p>
        </p:txBody>
      </p:sp>
      <p:sp>
        <p:nvSpPr>
          <p:cNvPr id="70" name="PlaceHolder 1"/>
          <p:cNvSpPr>
            <a:spLocks noGrp="1"/>
          </p:cNvSpPr>
          <p:nvPr>
            <p:ph type="title"/>
          </p:nvPr>
        </p:nvSpPr>
        <p:spPr>
          <a:xfrm>
            <a:off x="9239400" y="805680"/>
            <a:ext cx="1324800" cy="5242320"/>
          </a:xfrm>
          <a:prstGeom prst="rect">
            <a:avLst/>
          </a:prstGeom>
          <a:noFill/>
          <a:ln w="0">
            <a:noFill/>
          </a:ln>
        </p:spPr>
        <p:txBody>
          <a:bodyPr lIns="91440" rIns="91440" tIns="45720" bIns="45720" anchor="t" vert="eaVert">
            <a:noAutofit/>
          </a:bodyPr>
          <a:p>
            <a:pPr indent="0" defTabSz="914400">
              <a:lnSpc>
                <a:spcPct val="90000"/>
              </a:lnSpc>
              <a:buNone/>
              <a:tabLst>
                <a:tab algn="l" pos="0"/>
              </a:tabLst>
            </a:pPr>
            <a:r>
              <a:rPr lang="ru-RU" sz="3400" b="0" u="none" strike="noStrike">
                <a:solidFill>
                  <a:schemeClr val="lt1"/>
                </a:solidFill>
                <a:effectLst/>
                <a:uFillTx/>
                <a:latin typeface="Arial"/>
              </a:rPr>
              <a:t>Образец заголовка</a:t>
            </a:r>
            <a:endParaRPr lang="uk-UA" sz="3400" b="0" u="none" strike="noStrike">
              <a:solidFill>
                <a:srgbClr val="000000"/>
              </a:solidFill>
              <a:effectLst/>
              <a:uFillTx/>
              <a:latin typeface="Arial"/>
            </a:endParaRPr>
          </a:p>
        </p:txBody>
      </p:sp>
      <p:sp>
        <p:nvSpPr>
          <p:cNvPr id="71" name="PlaceHolder 2"/>
          <p:cNvSpPr>
            <a:spLocks noGrp="1"/>
          </p:cNvSpPr>
          <p:nvPr>
            <p:ph type="body"/>
          </p:nvPr>
        </p:nvSpPr>
        <p:spPr>
          <a:xfrm>
            <a:off x="2608920" y="970560"/>
            <a:ext cx="6465240" cy="5077800"/>
          </a:xfrm>
          <a:prstGeom prst="rect">
            <a:avLst/>
          </a:prstGeom>
          <a:noFill/>
          <a:ln w="0">
            <a:noFill/>
          </a:ln>
        </p:spPr>
        <p:txBody>
          <a:bodyPr lIns="91440" rIns="91440" tIns="45720" bIns="45720" anchor="t" vert="eaVert">
            <a:noAutofit/>
          </a:bodyPr>
          <a:p>
            <a:pPr marL="344520" indent="-344520" defTabSz="914400">
              <a:lnSpc>
                <a:spcPct val="120000"/>
              </a:lnSpc>
              <a:spcBef>
                <a:spcPts val="1001"/>
              </a:spcBef>
              <a:spcAft>
                <a:spcPts val="601"/>
              </a:spcAft>
              <a:buClr>
                <a:srgbClr val="8ec0c1"/>
              </a:buClr>
              <a:buSzPct val="90000"/>
              <a:buFont typeface="Wingdings" charset="2"/>
              <a:buChar char=""/>
            </a:pPr>
            <a:r>
              <a:rPr lang="ru-RU" sz="2000" b="0" u="none" strike="noStrike">
                <a:solidFill>
                  <a:schemeClr val="lt1"/>
                </a:solidFill>
                <a:effectLst/>
                <a:uFillTx/>
                <a:latin typeface="Arial"/>
              </a:rPr>
              <a:t>Образец текста</a:t>
            </a:r>
            <a:endParaRPr lang="uk-UA" sz="2000" b="0" u="none" strike="noStrike">
              <a:solidFill>
                <a:srgbClr val="000000"/>
              </a:solidFill>
              <a:effectLst/>
              <a:uFillTx/>
              <a:latin typeface="Arial"/>
            </a:endParaRPr>
          </a:p>
          <a:p>
            <a:pPr marL="795240" lvl="1" indent="-338040" defTabSz="914400">
              <a:lnSpc>
                <a:spcPct val="120000"/>
              </a:lnSpc>
              <a:spcBef>
                <a:spcPts val="499"/>
              </a:spcBef>
              <a:spcAft>
                <a:spcPts val="601"/>
              </a:spcAft>
              <a:buClr>
                <a:srgbClr val="8ec0c1"/>
              </a:buClr>
              <a:buSzPct val="90000"/>
              <a:buFont typeface="Wingdings" charset="2"/>
              <a:buChar char=""/>
            </a:pPr>
            <a:r>
              <a:rPr lang="ru-RU" sz="1800" b="0" u="none" strike="noStrike">
                <a:solidFill>
                  <a:schemeClr val="lt1"/>
                </a:solidFill>
                <a:effectLst/>
                <a:uFillTx/>
                <a:latin typeface="Arial"/>
              </a:rPr>
              <a:t>Второй уровень</a:t>
            </a:r>
            <a:endParaRPr lang="uk-UA" sz="1800" b="0" u="none" strike="noStrike">
              <a:solidFill>
                <a:srgbClr val="000000"/>
              </a:solidFill>
              <a:effectLst/>
              <a:uFillTx/>
              <a:latin typeface="Arial"/>
            </a:endParaRPr>
          </a:p>
          <a:p>
            <a:pPr marL="1258920" lvl="2" indent="-344520" defTabSz="914400">
              <a:lnSpc>
                <a:spcPct val="120000"/>
              </a:lnSpc>
              <a:spcBef>
                <a:spcPts val="499"/>
              </a:spcBef>
              <a:spcAft>
                <a:spcPts val="601"/>
              </a:spcAft>
              <a:buClr>
                <a:srgbClr val="8ec0c1"/>
              </a:buClr>
              <a:buSzPct val="90000"/>
              <a:buFont typeface="Wingdings" charset="2"/>
              <a:buChar char=""/>
            </a:pPr>
            <a:r>
              <a:rPr lang="ru-RU" sz="1600" b="0" u="none" strike="noStrike">
                <a:solidFill>
                  <a:schemeClr val="lt1"/>
                </a:solidFill>
                <a:effectLst/>
                <a:uFillTx/>
                <a:latin typeface="Arial"/>
              </a:rPr>
              <a:t>Третий уровень</a:t>
            </a:r>
            <a:endParaRPr lang="uk-UA" sz="1600" b="0" u="none" strike="noStrike">
              <a:solidFill>
                <a:srgbClr val="000000"/>
              </a:solidFill>
              <a:effectLst/>
              <a:uFillTx/>
              <a:latin typeface="Arial"/>
            </a:endParaRPr>
          </a:p>
          <a:p>
            <a:pPr marL="1709640" lvl="3" indent="-338040" defTabSz="914400">
              <a:lnSpc>
                <a:spcPct val="120000"/>
              </a:lnSpc>
              <a:spcBef>
                <a:spcPts val="499"/>
              </a:spcBef>
              <a:spcAft>
                <a:spcPts val="601"/>
              </a:spcAft>
              <a:buClr>
                <a:srgbClr val="8ec0c1"/>
              </a:buClr>
              <a:buSzPct val="90000"/>
              <a:buFont typeface="Wingdings" charset="2"/>
              <a:buChar char=""/>
            </a:pPr>
            <a:r>
              <a:rPr lang="ru-RU" sz="1400" b="0" u="none" strike="noStrike">
                <a:solidFill>
                  <a:schemeClr val="lt1"/>
                </a:solidFill>
                <a:effectLst/>
                <a:uFillTx/>
                <a:latin typeface="Arial"/>
              </a:rPr>
              <a:t>Четвертый уровень</a:t>
            </a:r>
            <a:endParaRPr lang="uk-UA" sz="1400" b="0" u="none" strike="noStrike">
              <a:solidFill>
                <a:srgbClr val="000000"/>
              </a:solidFill>
              <a:effectLst/>
              <a:uFillTx/>
              <a:latin typeface="Arial"/>
            </a:endParaRPr>
          </a:p>
          <a:p>
            <a:pPr marL="2173320" lvl="4" indent="-344520" defTabSz="914400">
              <a:lnSpc>
                <a:spcPct val="120000"/>
              </a:lnSpc>
              <a:spcBef>
                <a:spcPts val="499"/>
              </a:spcBef>
              <a:spcAft>
                <a:spcPts val="601"/>
              </a:spcAft>
              <a:buClr>
                <a:srgbClr val="8ec0c1"/>
              </a:buClr>
              <a:buSzPct val="90000"/>
              <a:buFont typeface="Wingdings" charset="2"/>
              <a:buChar char=""/>
            </a:pPr>
            <a:r>
              <a:rPr lang="ru-RU" sz="1200" b="0" u="none" strike="noStrike">
                <a:solidFill>
                  <a:schemeClr val="lt1"/>
                </a:solidFill>
                <a:effectLst/>
                <a:uFillTx/>
                <a:latin typeface="Arial"/>
              </a:rPr>
              <a:t>Пятый уровень</a:t>
            </a:r>
            <a:endParaRPr lang="uk-UA" sz="1200" b="0" u="none" strike="noStrike">
              <a:solidFill>
                <a:srgbClr val="000000"/>
              </a:solidFill>
              <a:effectLst/>
              <a:uFillTx/>
              <a:latin typeface="Arial"/>
            </a:endParaRPr>
          </a:p>
        </p:txBody>
      </p:sp>
      <p:sp>
        <p:nvSpPr>
          <p:cNvPr id="72" name="PlaceHolder 3"/>
          <p:cNvSpPr>
            <a:spLocks noGrp="1"/>
          </p:cNvSpPr>
          <p:nvPr>
            <p:ph type="dt" idx="16"/>
          </p:nvPr>
        </p:nvSpPr>
        <p:spPr>
          <a:xfrm rot="5400000">
            <a:off x="-808200" y="5270400"/>
            <a:ext cx="2660760" cy="181080"/>
          </a:xfrm>
          <a:prstGeom prst="rect">
            <a:avLst/>
          </a:prstGeom>
          <a:noFill/>
          <a:ln w="0">
            <a:noFill/>
          </a:ln>
        </p:spPr>
        <p:txBody>
          <a:bodyPr lIns="91440" rIns="91440" tIns="18360" bIns="45720" anchor="t">
            <a:noAutofit/>
          </a:bodyPr>
          <a:lstStyle>
            <a:lvl1pPr indent="0" algn="r" defTabSz="457200">
              <a:lnSpc>
                <a:spcPct val="100000"/>
              </a:lnSpc>
              <a:buNone/>
              <a:tabLst>
                <a:tab algn="l" pos="0"/>
              </a:tabLst>
              <a:defRPr lang="ru-UA" sz="800" b="0" u="none" strike="noStrike">
                <a:solidFill>
                  <a:schemeClr val="lt1">
                    <a:tint val="75000"/>
                  </a:schemeClr>
                </a:solidFill>
                <a:effectLst/>
                <a:uFillTx/>
                <a:latin typeface="Arial"/>
              </a:defRPr>
            </a:lvl1pPr>
          </a:lstStyle>
          <a:p>
            <a:pPr indent="0" algn="r" defTabSz="457200">
              <a:lnSpc>
                <a:spcPct val="100000"/>
              </a:lnSpc>
              <a:buNone/>
              <a:tabLst>
                <a:tab algn="l" pos="0"/>
              </a:tabLst>
            </a:pPr>
            <a:r>
              <a:rPr lang="ru-UA" sz="800" b="0" u="none" strike="noStrike">
                <a:solidFill>
                  <a:schemeClr val="lt1">
                    <a:tint val="75000"/>
                  </a:schemeClr>
                </a:solidFill>
                <a:effectLst/>
                <a:uFillTx/>
                <a:latin typeface="Arial"/>
              </a:rPr>
              <a:t>&lt;дата/час&gt;</a:t>
            </a:r>
            <a:endParaRPr lang="uk-UA" sz="800" b="0" u="none" strike="noStrike">
              <a:solidFill>
                <a:srgbClr val="000000"/>
              </a:solidFill>
              <a:effectLst/>
              <a:uFillTx/>
              <a:latin typeface="Times New Roman"/>
            </a:endParaRPr>
          </a:p>
        </p:txBody>
      </p:sp>
      <p:sp>
        <p:nvSpPr>
          <p:cNvPr id="73" name="PlaceHolder 4"/>
          <p:cNvSpPr>
            <a:spLocks noGrp="1"/>
          </p:cNvSpPr>
          <p:nvPr>
            <p:ph type="ftr" idx="17"/>
          </p:nvPr>
        </p:nvSpPr>
        <p:spPr>
          <a:xfrm rot="5400000">
            <a:off x="-2235240" y="3661200"/>
            <a:ext cx="5883480" cy="177480"/>
          </a:xfrm>
          <a:prstGeom prst="rect">
            <a:avLst/>
          </a:prstGeom>
          <a:noFill/>
          <a:ln w="0">
            <a:noFill/>
          </a:ln>
        </p:spPr>
        <p:txBody>
          <a:bodyPr lIns="91440" rIns="91440" tIns="45720" bIns="18360" anchor="b">
            <a:noAutofit/>
          </a:bodyPr>
          <a:lstStyle>
            <a:lvl1pPr indent="0" algn="ctr">
              <a:lnSpc>
                <a:spcPct val="100000"/>
              </a:lnSpc>
              <a:buNone/>
              <a:tabLst>
                <a:tab algn="l" pos="0"/>
              </a:tabLst>
              <a:defRPr lang="uk-UA" sz="1400" b="0" u="none" strike="noStrike">
                <a:solidFill>
                  <a:srgbClr val="000000"/>
                </a:solidFill>
                <a:effectLst/>
                <a:uFillTx/>
                <a:latin typeface="Times New Roman"/>
              </a:defRPr>
            </a:lvl1pPr>
          </a:lstStyle>
          <a:p>
            <a:pPr indent="0" algn="ctr">
              <a:lnSpc>
                <a:spcPct val="100000"/>
              </a:lnSpc>
              <a:buNone/>
              <a:tabLst>
                <a:tab algn="l" pos="0"/>
              </a:tabLst>
            </a:pPr>
            <a:r>
              <a:rPr lang="uk-UA" sz="1400" b="0" u="none" strike="noStrike">
                <a:solidFill>
                  <a:srgbClr val="000000"/>
                </a:solidFill>
                <a:effectLst/>
                <a:uFillTx/>
                <a:latin typeface="Times New Roman"/>
              </a:rPr>
              <a:t>&lt;нижній колонтитул&gt;</a:t>
            </a:r>
            <a:endParaRPr lang="uk-UA" sz="1400" b="0" u="none" strike="noStrike">
              <a:solidFill>
                <a:srgbClr val="000000"/>
              </a:solidFill>
              <a:effectLst/>
              <a:uFillTx/>
              <a:latin typeface="Times New Roman"/>
            </a:endParaRPr>
          </a:p>
        </p:txBody>
      </p:sp>
      <p:sp>
        <p:nvSpPr>
          <p:cNvPr id="74" name="PlaceHolder 5"/>
          <p:cNvSpPr>
            <a:spLocks noGrp="1"/>
          </p:cNvSpPr>
          <p:nvPr>
            <p:ph type="sldNum" idx="18"/>
          </p:nvPr>
        </p:nvSpPr>
        <p:spPr>
          <a:xfrm>
            <a:off x="158400" y="164520"/>
            <a:ext cx="635040" cy="321120"/>
          </a:xfrm>
          <a:prstGeom prst="rect">
            <a:avLst/>
          </a:prstGeom>
          <a:noFill/>
          <a:ln w="0">
            <a:noFill/>
          </a:ln>
        </p:spPr>
        <p:txBody>
          <a:bodyPr lIns="91440" rIns="45720" tIns="45720" bIns="45720" anchor="ctr">
            <a:noAutofit/>
          </a:bodyPr>
          <a:lstStyle>
            <a:lvl1pPr indent="0" algn="r" defTabSz="457200">
              <a:lnSpc>
                <a:spcPct val="100000"/>
              </a:lnSpc>
              <a:buNone/>
              <a:tabLst>
                <a:tab algn="l" pos="0"/>
              </a:tabLst>
              <a:defRPr lang="ru-UA" sz="1800" b="0" u="none" strike="noStrike">
                <a:solidFill>
                  <a:schemeClr val="lt1">
                    <a:tint val="75000"/>
                  </a:schemeClr>
                </a:solidFill>
                <a:effectLst/>
                <a:uFillTx/>
                <a:latin typeface="Arial"/>
              </a:defRPr>
            </a:lvl1pPr>
          </a:lstStyle>
          <a:p>
            <a:pPr indent="0" algn="r" defTabSz="457200">
              <a:lnSpc>
                <a:spcPct val="100000"/>
              </a:lnSpc>
              <a:buNone/>
              <a:tabLst>
                <a:tab algn="l" pos="0"/>
              </a:tabLst>
            </a:pPr>
            <a:fld id="{A66C5072-6575-485B-996E-88935CEEBA33}" type="slidenum">
              <a:rPr lang="ru-UA" sz="1800" b="0" u="none" strike="noStrike">
                <a:solidFill>
                  <a:schemeClr val="lt1">
                    <a:tint val="75000"/>
                  </a:schemeClr>
                </a:solidFill>
                <a:effectLst/>
                <a:uFillTx/>
                <a:latin typeface="Arial"/>
              </a:rPr>
              <a:t>&lt;номер&gt;</a:t>
            </a:fld>
            <a:endParaRPr lang="uk-UA" sz="1800" b="0" u="none" strike="noStrike">
              <a:solidFill>
                <a:srgbClr val="000000"/>
              </a:solidFill>
              <a:effectLst/>
              <a:uFillTx/>
              <a:latin typeface="Times New Roman"/>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Заголовок и объект">
    <p:bg>
      <p:bgPr>
        <a:blipFill rotWithShape="0">
          <a:blip r:embed="rId2"/>
          <a:stretch/>
        </a:blipFill>
      </p:bgPr>
    </p:bg>
    <p:spTree>
      <p:nvGrpSpPr>
        <p:cNvPr id="1" name=""/>
        <p:cNvGrpSpPr/>
        <p:nvPr/>
      </p:nvGrpSpPr>
      <p:grpSpPr>
        <a:xfrm>
          <a:off x="0" y="0"/>
          <a:ext cx="0" cy="0"/>
          <a:chOff x="0" y="0"/>
          <a:chExt cx="0" cy="0"/>
        </a:xfrm>
      </p:grpSpPr>
      <p:pic>
        <p:nvPicPr>
          <p:cNvPr id="75" name="Picture 17"/>
          <p:cNvPicPr/>
          <p:nvPr/>
        </p:nvPicPr>
        <p:blipFill>
          <a:blip r:embed="rId3"/>
          <a:stretch/>
        </p:blipFill>
        <p:spPr>
          <a:xfrm>
            <a:off x="2831760" y="2105280"/>
            <a:ext cx="9358560" cy="4750920"/>
          </a:xfrm>
          <a:prstGeom prst="rect">
            <a:avLst/>
          </a:prstGeom>
          <a:noFill/>
          <a:ln w="0">
            <a:noFill/>
          </a:ln>
        </p:spPr>
      </p:pic>
      <p:pic>
        <p:nvPicPr>
          <p:cNvPr id="76" name="Picture 14"/>
          <p:cNvPicPr/>
          <p:nvPr/>
        </p:nvPicPr>
        <p:blipFill>
          <a:blip r:embed="rId4"/>
          <a:stretch/>
        </p:blipFill>
        <p:spPr>
          <a:xfrm>
            <a:off x="0" y="0"/>
            <a:ext cx="12188160" cy="6856200"/>
          </a:xfrm>
          <a:prstGeom prst="rect">
            <a:avLst/>
          </a:prstGeom>
          <a:noFill/>
          <a:ln w="0">
            <a:noFill/>
          </a:ln>
        </p:spPr>
      </p:pic>
      <p:sp>
        <p:nvSpPr>
          <p:cNvPr id="77" name="Rectangle 7"/>
          <p:cNvSpPr/>
          <p:nvPr/>
        </p:nvSpPr>
        <p:spPr>
          <a:xfrm>
            <a:off x="0" y="0"/>
            <a:ext cx="962280" cy="6856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a:lnSpc>
                <a:spcPct val="100000"/>
              </a:lnSpc>
            </a:pPr>
            <a:endParaRPr lang="uk-UA" sz="1800" b="0" u="none" strike="noStrike">
              <a:solidFill>
                <a:srgbClr val="ffffff"/>
              </a:solidFill>
              <a:effectLst/>
              <a:uFillTx/>
              <a:latin typeface="Arial"/>
            </a:endParaRPr>
          </a:p>
        </p:txBody>
      </p:sp>
      <p:sp>
        <p:nvSpPr>
          <p:cNvPr id="78" name="Rectangle 56"/>
          <p:cNvSpPr/>
          <p:nvPr/>
        </p:nvSpPr>
        <p:spPr>
          <a:xfrm>
            <a:off x="961920" y="0"/>
            <a:ext cx="43920" cy="68562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a:lnSpc>
                <a:spcPct val="100000"/>
              </a:lnSpc>
            </a:pPr>
            <a:endParaRPr lang="uk-UA" sz="1800" b="0" u="none" strike="noStrike">
              <a:solidFill>
                <a:srgbClr val="000000"/>
              </a:solidFill>
              <a:effectLst/>
              <a:uFillTx/>
              <a:latin typeface="Arial"/>
            </a:endParaRPr>
          </a:p>
        </p:txBody>
      </p:sp>
      <p:sp>
        <p:nvSpPr>
          <p:cNvPr id="79" name="Rectangle 28"/>
          <p:cNvSpPr/>
          <p:nvPr/>
        </p:nvSpPr>
        <p:spPr>
          <a:xfrm>
            <a:off x="1004400" y="0"/>
            <a:ext cx="10370520" cy="6856200"/>
          </a:xfrm>
          <a:prstGeom prst="rect">
            <a:avLst/>
          </a:prstGeom>
          <a:solidFill>
            <a:schemeClr val="dk2">
              <a:alpha val="92000"/>
            </a:scheme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a:lnSpc>
                <a:spcPct val="100000"/>
              </a:lnSpc>
            </a:pPr>
            <a:endParaRPr lang="uk-UA" sz="1800" b="0" u="none" strike="noStrike">
              <a:solidFill>
                <a:srgbClr val="ffffff"/>
              </a:solidFill>
              <a:effectLst/>
              <a:uFillTx/>
              <a:latin typeface="Arial"/>
            </a:endParaRPr>
          </a:p>
        </p:txBody>
      </p:sp>
      <p:sp>
        <p:nvSpPr>
          <p:cNvPr id="80" name="Rectangle 8"/>
          <p:cNvSpPr/>
          <p:nvPr/>
        </p:nvSpPr>
        <p:spPr>
          <a:xfrm>
            <a:off x="11377440" y="0"/>
            <a:ext cx="25560" cy="68562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a:lnSpc>
                <a:spcPct val="100000"/>
              </a:lnSpc>
            </a:pPr>
            <a:endParaRPr lang="uk-UA" sz="1800" b="0" u="none" strike="noStrike">
              <a:solidFill>
                <a:srgbClr val="000000"/>
              </a:solidFill>
              <a:effectLst/>
              <a:uFillTx/>
              <a:latin typeface="Arial"/>
            </a:endParaRPr>
          </a:p>
        </p:txBody>
      </p:sp>
      <p:sp>
        <p:nvSpPr>
          <p:cNvPr id="81" name="PlaceHolder 1"/>
          <p:cNvSpPr>
            <a:spLocks noGrp="1"/>
          </p:cNvSpPr>
          <p:nvPr>
            <p:ph type="title"/>
          </p:nvPr>
        </p:nvSpPr>
        <p:spPr>
          <a:xfrm>
            <a:off x="2611800" y="808200"/>
            <a:ext cx="7956360" cy="1075320"/>
          </a:xfrm>
          <a:prstGeom prst="rect">
            <a:avLst/>
          </a:prstGeom>
          <a:noFill/>
          <a:ln w="0">
            <a:noFill/>
          </a:ln>
        </p:spPr>
        <p:txBody>
          <a:bodyPr lIns="91440" rIns="91440" tIns="45720" bIns="45720" anchor="t">
            <a:noAutofit/>
          </a:bodyPr>
          <a:p>
            <a:pPr indent="0" algn="r" defTabSz="914400">
              <a:lnSpc>
                <a:spcPct val="90000"/>
              </a:lnSpc>
              <a:buNone/>
              <a:tabLst>
                <a:tab algn="l" pos="0"/>
              </a:tabLst>
            </a:pPr>
            <a:r>
              <a:rPr lang="ru-RU" sz="3400" b="0" u="none" strike="noStrike">
                <a:solidFill>
                  <a:schemeClr val="lt1"/>
                </a:solidFill>
                <a:effectLst/>
                <a:uFillTx/>
                <a:latin typeface="Arial"/>
              </a:rPr>
              <a:t>Образец заголовка</a:t>
            </a:r>
            <a:endParaRPr lang="uk-UA" sz="3400" b="0" u="none" strike="noStrike">
              <a:solidFill>
                <a:srgbClr val="000000"/>
              </a:solidFill>
              <a:effectLst/>
              <a:uFillTx/>
              <a:latin typeface="Arial"/>
            </a:endParaRPr>
          </a:p>
        </p:txBody>
      </p:sp>
      <p:sp>
        <p:nvSpPr>
          <p:cNvPr id="82" name="PlaceHolder 2"/>
          <p:cNvSpPr>
            <a:spLocks noGrp="1"/>
          </p:cNvSpPr>
          <p:nvPr>
            <p:ph type="body"/>
          </p:nvPr>
        </p:nvSpPr>
        <p:spPr>
          <a:xfrm>
            <a:off x="2773440" y="2052000"/>
            <a:ext cx="7794720" cy="3996000"/>
          </a:xfrm>
          <a:prstGeom prst="rect">
            <a:avLst/>
          </a:prstGeom>
          <a:noFill/>
          <a:ln w="0">
            <a:noFill/>
          </a:ln>
        </p:spPr>
        <p:txBody>
          <a:bodyPr lIns="91440" rIns="91440" tIns="45720" bIns="45720" anchor="ctr">
            <a:noAutofit/>
          </a:bodyPr>
          <a:p>
            <a:pPr marL="344520" indent="-344520" defTabSz="914400">
              <a:lnSpc>
                <a:spcPct val="120000"/>
              </a:lnSpc>
              <a:spcBef>
                <a:spcPts val="1001"/>
              </a:spcBef>
              <a:spcAft>
                <a:spcPts val="601"/>
              </a:spcAft>
              <a:buClr>
                <a:srgbClr val="8ec0c1"/>
              </a:buClr>
              <a:buSzPct val="90000"/>
              <a:buFont typeface="Wingdings" charset="2"/>
              <a:buChar char=""/>
            </a:pPr>
            <a:r>
              <a:rPr lang="ru-RU" sz="2000" b="0" u="none" strike="noStrike">
                <a:solidFill>
                  <a:schemeClr val="lt1"/>
                </a:solidFill>
                <a:effectLst/>
                <a:uFillTx/>
                <a:latin typeface="Arial"/>
              </a:rPr>
              <a:t>Образец текста</a:t>
            </a:r>
            <a:endParaRPr lang="uk-UA" sz="2000" b="0" u="none" strike="noStrike">
              <a:solidFill>
                <a:srgbClr val="000000"/>
              </a:solidFill>
              <a:effectLst/>
              <a:uFillTx/>
              <a:latin typeface="Arial"/>
            </a:endParaRPr>
          </a:p>
          <a:p>
            <a:pPr marL="795240" lvl="1" indent="-338040" defTabSz="914400">
              <a:lnSpc>
                <a:spcPct val="120000"/>
              </a:lnSpc>
              <a:spcBef>
                <a:spcPts val="499"/>
              </a:spcBef>
              <a:spcAft>
                <a:spcPts val="601"/>
              </a:spcAft>
              <a:buClr>
                <a:srgbClr val="8ec0c1"/>
              </a:buClr>
              <a:buSzPct val="90000"/>
              <a:buFont typeface="Wingdings" charset="2"/>
              <a:buChar char=""/>
            </a:pPr>
            <a:r>
              <a:rPr lang="ru-RU" sz="1800" b="0" u="none" strike="noStrike">
                <a:solidFill>
                  <a:schemeClr val="lt1"/>
                </a:solidFill>
                <a:effectLst/>
                <a:uFillTx/>
                <a:latin typeface="Arial"/>
              </a:rPr>
              <a:t>Второй уровень</a:t>
            </a:r>
            <a:endParaRPr lang="uk-UA" sz="1800" b="0" u="none" strike="noStrike">
              <a:solidFill>
                <a:srgbClr val="000000"/>
              </a:solidFill>
              <a:effectLst/>
              <a:uFillTx/>
              <a:latin typeface="Arial"/>
            </a:endParaRPr>
          </a:p>
          <a:p>
            <a:pPr marL="1258920" lvl="2" indent="-344520" defTabSz="914400">
              <a:lnSpc>
                <a:spcPct val="120000"/>
              </a:lnSpc>
              <a:spcBef>
                <a:spcPts val="499"/>
              </a:spcBef>
              <a:spcAft>
                <a:spcPts val="601"/>
              </a:spcAft>
              <a:buClr>
                <a:srgbClr val="8ec0c1"/>
              </a:buClr>
              <a:buSzPct val="90000"/>
              <a:buFont typeface="Wingdings" charset="2"/>
              <a:buChar char=""/>
            </a:pPr>
            <a:r>
              <a:rPr lang="ru-RU" sz="1600" b="0" u="none" strike="noStrike">
                <a:solidFill>
                  <a:schemeClr val="lt1"/>
                </a:solidFill>
                <a:effectLst/>
                <a:uFillTx/>
                <a:latin typeface="Arial"/>
              </a:rPr>
              <a:t>Третий уровень</a:t>
            </a:r>
            <a:endParaRPr lang="uk-UA" sz="1600" b="0" u="none" strike="noStrike">
              <a:solidFill>
                <a:srgbClr val="000000"/>
              </a:solidFill>
              <a:effectLst/>
              <a:uFillTx/>
              <a:latin typeface="Arial"/>
            </a:endParaRPr>
          </a:p>
          <a:p>
            <a:pPr marL="1709640" lvl="3" indent="-338040" defTabSz="914400">
              <a:lnSpc>
                <a:spcPct val="120000"/>
              </a:lnSpc>
              <a:spcBef>
                <a:spcPts val="499"/>
              </a:spcBef>
              <a:spcAft>
                <a:spcPts val="601"/>
              </a:spcAft>
              <a:buClr>
                <a:srgbClr val="8ec0c1"/>
              </a:buClr>
              <a:buSzPct val="90000"/>
              <a:buFont typeface="Wingdings" charset="2"/>
              <a:buChar char=""/>
            </a:pPr>
            <a:r>
              <a:rPr lang="ru-RU" sz="1400" b="0" u="none" strike="noStrike">
                <a:solidFill>
                  <a:schemeClr val="lt1"/>
                </a:solidFill>
                <a:effectLst/>
                <a:uFillTx/>
                <a:latin typeface="Arial"/>
              </a:rPr>
              <a:t>Четвертый уровень</a:t>
            </a:r>
            <a:endParaRPr lang="uk-UA" sz="1400" b="0" u="none" strike="noStrike">
              <a:solidFill>
                <a:srgbClr val="000000"/>
              </a:solidFill>
              <a:effectLst/>
              <a:uFillTx/>
              <a:latin typeface="Arial"/>
            </a:endParaRPr>
          </a:p>
          <a:p>
            <a:pPr marL="2173320" lvl="4" indent="-344520" defTabSz="914400">
              <a:lnSpc>
                <a:spcPct val="120000"/>
              </a:lnSpc>
              <a:spcBef>
                <a:spcPts val="499"/>
              </a:spcBef>
              <a:spcAft>
                <a:spcPts val="601"/>
              </a:spcAft>
              <a:buClr>
                <a:srgbClr val="8ec0c1"/>
              </a:buClr>
              <a:buSzPct val="90000"/>
              <a:buFont typeface="Wingdings" charset="2"/>
              <a:buChar char=""/>
            </a:pPr>
            <a:r>
              <a:rPr lang="ru-RU" sz="1200" b="0" u="none" strike="noStrike">
                <a:solidFill>
                  <a:schemeClr val="lt1"/>
                </a:solidFill>
                <a:effectLst/>
                <a:uFillTx/>
                <a:latin typeface="Arial"/>
              </a:rPr>
              <a:t>Пятый уровень</a:t>
            </a:r>
            <a:endParaRPr lang="uk-UA" sz="1200" b="0" u="none" strike="noStrike">
              <a:solidFill>
                <a:srgbClr val="000000"/>
              </a:solidFill>
              <a:effectLst/>
              <a:uFillTx/>
              <a:latin typeface="Arial"/>
            </a:endParaRPr>
          </a:p>
        </p:txBody>
      </p:sp>
      <p:sp>
        <p:nvSpPr>
          <p:cNvPr id="83" name="PlaceHolder 3"/>
          <p:cNvSpPr>
            <a:spLocks noGrp="1"/>
          </p:cNvSpPr>
          <p:nvPr>
            <p:ph type="dt" idx="19"/>
          </p:nvPr>
        </p:nvSpPr>
        <p:spPr>
          <a:xfrm rot="5400000">
            <a:off x="-808200" y="5270400"/>
            <a:ext cx="2660760" cy="181080"/>
          </a:xfrm>
          <a:prstGeom prst="rect">
            <a:avLst/>
          </a:prstGeom>
          <a:noFill/>
          <a:ln w="0">
            <a:noFill/>
          </a:ln>
        </p:spPr>
        <p:txBody>
          <a:bodyPr lIns="91440" rIns="91440" tIns="18360" bIns="45720" anchor="t">
            <a:noAutofit/>
          </a:bodyPr>
          <a:lstStyle>
            <a:lvl1pPr indent="0" algn="r" defTabSz="457200">
              <a:lnSpc>
                <a:spcPct val="100000"/>
              </a:lnSpc>
              <a:buNone/>
              <a:tabLst>
                <a:tab algn="l" pos="0"/>
              </a:tabLst>
              <a:defRPr lang="ru-UA" sz="800" b="0" u="none" strike="noStrike">
                <a:solidFill>
                  <a:schemeClr val="lt1">
                    <a:tint val="75000"/>
                  </a:schemeClr>
                </a:solidFill>
                <a:effectLst/>
                <a:uFillTx/>
                <a:latin typeface="Arial"/>
              </a:defRPr>
            </a:lvl1pPr>
          </a:lstStyle>
          <a:p>
            <a:pPr indent="0" algn="r" defTabSz="457200">
              <a:lnSpc>
                <a:spcPct val="100000"/>
              </a:lnSpc>
              <a:buNone/>
              <a:tabLst>
                <a:tab algn="l" pos="0"/>
              </a:tabLst>
            </a:pPr>
            <a:r>
              <a:rPr lang="ru-UA" sz="800" b="0" u="none" strike="noStrike">
                <a:solidFill>
                  <a:schemeClr val="lt1">
                    <a:tint val="75000"/>
                  </a:schemeClr>
                </a:solidFill>
                <a:effectLst/>
                <a:uFillTx/>
                <a:latin typeface="Arial"/>
              </a:rPr>
              <a:t>&lt;дата/час&gt;</a:t>
            </a:r>
            <a:endParaRPr lang="uk-UA" sz="800" b="0" u="none" strike="noStrike">
              <a:solidFill>
                <a:srgbClr val="000000"/>
              </a:solidFill>
              <a:effectLst/>
              <a:uFillTx/>
              <a:latin typeface="Times New Roman"/>
            </a:endParaRPr>
          </a:p>
        </p:txBody>
      </p:sp>
      <p:sp>
        <p:nvSpPr>
          <p:cNvPr id="84" name="PlaceHolder 4"/>
          <p:cNvSpPr>
            <a:spLocks noGrp="1"/>
          </p:cNvSpPr>
          <p:nvPr>
            <p:ph type="ftr" idx="20"/>
          </p:nvPr>
        </p:nvSpPr>
        <p:spPr>
          <a:xfrm rot="5400000">
            <a:off x="-2235240" y="3661200"/>
            <a:ext cx="5883480" cy="177480"/>
          </a:xfrm>
          <a:prstGeom prst="rect">
            <a:avLst/>
          </a:prstGeom>
          <a:noFill/>
          <a:ln w="0">
            <a:noFill/>
          </a:ln>
        </p:spPr>
        <p:txBody>
          <a:bodyPr lIns="91440" rIns="91440" tIns="45720" bIns="18360" anchor="b">
            <a:noAutofit/>
          </a:bodyPr>
          <a:lstStyle>
            <a:lvl1pPr indent="0" algn="ctr">
              <a:lnSpc>
                <a:spcPct val="100000"/>
              </a:lnSpc>
              <a:buNone/>
              <a:tabLst>
                <a:tab algn="l" pos="0"/>
              </a:tabLst>
              <a:defRPr lang="uk-UA" sz="1400" b="0" u="none" strike="noStrike">
                <a:solidFill>
                  <a:srgbClr val="000000"/>
                </a:solidFill>
                <a:effectLst/>
                <a:uFillTx/>
                <a:latin typeface="Times New Roman"/>
              </a:defRPr>
            </a:lvl1pPr>
          </a:lstStyle>
          <a:p>
            <a:pPr indent="0" algn="ctr">
              <a:lnSpc>
                <a:spcPct val="100000"/>
              </a:lnSpc>
              <a:buNone/>
              <a:tabLst>
                <a:tab algn="l" pos="0"/>
              </a:tabLst>
            </a:pPr>
            <a:r>
              <a:rPr lang="uk-UA" sz="1400" b="0" u="none" strike="noStrike">
                <a:solidFill>
                  <a:srgbClr val="000000"/>
                </a:solidFill>
                <a:effectLst/>
                <a:uFillTx/>
                <a:latin typeface="Times New Roman"/>
              </a:rPr>
              <a:t>&lt;нижній колонтитул&gt;</a:t>
            </a:r>
            <a:endParaRPr lang="uk-UA" sz="1400" b="0" u="none" strike="noStrike">
              <a:solidFill>
                <a:srgbClr val="000000"/>
              </a:solidFill>
              <a:effectLst/>
              <a:uFillTx/>
              <a:latin typeface="Times New Roman"/>
            </a:endParaRPr>
          </a:p>
        </p:txBody>
      </p:sp>
      <p:sp>
        <p:nvSpPr>
          <p:cNvPr id="85" name="PlaceHolder 5"/>
          <p:cNvSpPr>
            <a:spLocks noGrp="1"/>
          </p:cNvSpPr>
          <p:nvPr>
            <p:ph type="sldNum" idx="21"/>
          </p:nvPr>
        </p:nvSpPr>
        <p:spPr>
          <a:xfrm>
            <a:off x="158400" y="164520"/>
            <a:ext cx="635040" cy="321120"/>
          </a:xfrm>
          <a:prstGeom prst="rect">
            <a:avLst/>
          </a:prstGeom>
          <a:noFill/>
          <a:ln w="0">
            <a:noFill/>
          </a:ln>
        </p:spPr>
        <p:txBody>
          <a:bodyPr lIns="91440" rIns="45720" tIns="45720" bIns="45720" anchor="ctr">
            <a:noAutofit/>
          </a:bodyPr>
          <a:lstStyle>
            <a:lvl1pPr indent="0" algn="r" defTabSz="457200">
              <a:lnSpc>
                <a:spcPct val="100000"/>
              </a:lnSpc>
              <a:buNone/>
              <a:tabLst>
                <a:tab algn="l" pos="0"/>
              </a:tabLst>
              <a:defRPr lang="ru-UA" sz="1800" b="0" u="none" strike="noStrike">
                <a:solidFill>
                  <a:schemeClr val="lt1">
                    <a:tint val="75000"/>
                  </a:schemeClr>
                </a:solidFill>
                <a:effectLst/>
                <a:uFillTx/>
                <a:latin typeface="Arial"/>
              </a:defRPr>
            </a:lvl1pPr>
          </a:lstStyle>
          <a:p>
            <a:pPr indent="0" algn="r" defTabSz="457200">
              <a:lnSpc>
                <a:spcPct val="100000"/>
              </a:lnSpc>
              <a:buNone/>
              <a:tabLst>
                <a:tab algn="l" pos="0"/>
              </a:tabLst>
            </a:pPr>
            <a:fld id="{73D8C966-CBC6-4E99-AAD9-814691517BA4}" type="slidenum">
              <a:rPr lang="ru-UA" sz="1800" b="0" u="none" strike="noStrike">
                <a:solidFill>
                  <a:schemeClr val="lt1">
                    <a:tint val="75000"/>
                  </a:schemeClr>
                </a:solidFill>
                <a:effectLst/>
                <a:uFillTx/>
                <a:latin typeface="Arial"/>
              </a:rPr>
              <a:t>&lt;номер&gt;</a:t>
            </a:fld>
            <a:endParaRPr lang="uk-UA" sz="1800" b="0" u="none" strike="noStrike">
              <a:solidFill>
                <a:srgbClr val="000000"/>
              </a:solidFill>
              <a:effectLst/>
              <a:uFillTx/>
              <a:latin typeface="Times New Roman"/>
            </a:endParaRPr>
          </a:p>
        </p:txBody>
      </p:sp>
      <p:sp>
        <p:nvSpPr>
          <p:cNvPr id="86" name="TextBox 6"/>
          <p:cNvSpPr/>
          <p:nvPr/>
        </p:nvSpPr>
        <p:spPr>
          <a:xfrm>
            <a:off x="2194920" y="641160"/>
            <a:ext cx="414000" cy="363960"/>
          </a:xfrm>
          <a:prstGeom prst="rect">
            <a:avLst/>
          </a:prstGeom>
          <a:noFill/>
          <a:ln w="0">
            <a:noFill/>
          </a:ln>
        </p:spPr>
        <p:style>
          <a:lnRef idx="0"/>
          <a:fillRef idx="0"/>
          <a:effectRef idx="0"/>
          <a:fontRef idx="minor"/>
        </p:style>
        <p:txBody>
          <a:bodyPr lIns="90000" rIns="90000" tIns="45000" bIns="45000" anchor="t">
            <a:spAutoFit/>
          </a:bodyPr>
          <a:p>
            <a:pPr algn="r" defTabSz="457200">
              <a:lnSpc>
                <a:spcPct val="100000"/>
              </a:lnSpc>
            </a:pPr>
            <a:r>
              <a:rPr lang="en-US" sz="1800" b="0" u="none" strike="noStrike">
                <a:solidFill>
                  <a:schemeClr val="accent6"/>
                </a:solidFill>
                <a:effectLst/>
                <a:uFillTx/>
                <a:latin typeface="Wingdings 3"/>
              </a:rPr>
              <a:t>z</a:t>
            </a:r>
            <a:endParaRPr lang="uk-UA" sz="1800" b="0" u="none" strike="noStrike">
              <a:solidFill>
                <a:srgbClr val="000000"/>
              </a:solidFill>
              <a:effectLst/>
              <a:uFillTx/>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Заголовок раздела">
    <p:bg>
      <p:bgPr>
        <a:blipFill rotWithShape="0">
          <a:blip r:embed="rId2"/>
          <a:stretch/>
        </a:blipFill>
      </p:bgPr>
    </p:bg>
    <p:spTree>
      <p:nvGrpSpPr>
        <p:cNvPr id="1" name=""/>
        <p:cNvGrpSpPr/>
        <p:nvPr/>
      </p:nvGrpSpPr>
      <p:grpSpPr>
        <a:xfrm>
          <a:off x="0" y="0"/>
          <a:ext cx="0" cy="0"/>
          <a:chOff x="0" y="0"/>
          <a:chExt cx="0" cy="0"/>
        </a:xfrm>
      </p:grpSpPr>
      <p:pic>
        <p:nvPicPr>
          <p:cNvPr id="87" name="Picture 17"/>
          <p:cNvPicPr/>
          <p:nvPr/>
        </p:nvPicPr>
        <p:blipFill>
          <a:blip r:embed="rId3"/>
          <a:stretch/>
        </p:blipFill>
        <p:spPr>
          <a:xfrm>
            <a:off x="2831760" y="2105280"/>
            <a:ext cx="9358560" cy="4750920"/>
          </a:xfrm>
          <a:prstGeom prst="rect">
            <a:avLst/>
          </a:prstGeom>
          <a:noFill/>
          <a:ln w="0">
            <a:noFill/>
          </a:ln>
        </p:spPr>
      </p:pic>
      <p:pic>
        <p:nvPicPr>
          <p:cNvPr id="88" name="Picture 14"/>
          <p:cNvPicPr/>
          <p:nvPr/>
        </p:nvPicPr>
        <p:blipFill>
          <a:blip r:embed="rId4"/>
          <a:stretch/>
        </p:blipFill>
        <p:spPr>
          <a:xfrm>
            <a:off x="0" y="0"/>
            <a:ext cx="12188160" cy="6856200"/>
          </a:xfrm>
          <a:prstGeom prst="rect">
            <a:avLst/>
          </a:prstGeom>
          <a:noFill/>
          <a:ln w="0">
            <a:noFill/>
          </a:ln>
        </p:spPr>
      </p:pic>
      <p:sp>
        <p:nvSpPr>
          <p:cNvPr id="89" name="Rectangle 7"/>
          <p:cNvSpPr/>
          <p:nvPr/>
        </p:nvSpPr>
        <p:spPr>
          <a:xfrm>
            <a:off x="0" y="0"/>
            <a:ext cx="962280" cy="6856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a:lnSpc>
                <a:spcPct val="100000"/>
              </a:lnSpc>
            </a:pPr>
            <a:endParaRPr lang="uk-UA" sz="1800" b="0" u="none" strike="noStrike">
              <a:solidFill>
                <a:srgbClr val="ffffff"/>
              </a:solidFill>
              <a:effectLst/>
              <a:uFillTx/>
              <a:latin typeface="Arial"/>
            </a:endParaRPr>
          </a:p>
        </p:txBody>
      </p:sp>
      <p:sp>
        <p:nvSpPr>
          <p:cNvPr id="90" name="Rectangle 56"/>
          <p:cNvSpPr/>
          <p:nvPr/>
        </p:nvSpPr>
        <p:spPr>
          <a:xfrm>
            <a:off x="961920" y="0"/>
            <a:ext cx="43920" cy="68562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a:lnSpc>
                <a:spcPct val="100000"/>
              </a:lnSpc>
            </a:pPr>
            <a:endParaRPr lang="uk-UA" sz="1800" b="0" u="none" strike="noStrike">
              <a:solidFill>
                <a:srgbClr val="000000"/>
              </a:solidFill>
              <a:effectLst/>
              <a:uFillTx/>
              <a:latin typeface="Arial"/>
            </a:endParaRPr>
          </a:p>
        </p:txBody>
      </p:sp>
      <p:sp>
        <p:nvSpPr>
          <p:cNvPr id="91" name="Rectangle 23"/>
          <p:cNvSpPr/>
          <p:nvPr/>
        </p:nvSpPr>
        <p:spPr>
          <a:xfrm>
            <a:off x="1004400" y="0"/>
            <a:ext cx="10370520" cy="6856200"/>
          </a:xfrm>
          <a:prstGeom prst="rect">
            <a:avLst/>
          </a:prstGeom>
          <a:solidFill>
            <a:schemeClr val="dk2">
              <a:alpha val="92000"/>
            </a:scheme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a:lnSpc>
                <a:spcPct val="100000"/>
              </a:lnSpc>
            </a:pPr>
            <a:endParaRPr lang="uk-UA" sz="1800" b="0" u="none" strike="noStrike">
              <a:solidFill>
                <a:srgbClr val="ffffff"/>
              </a:solidFill>
              <a:effectLst/>
              <a:uFillTx/>
              <a:latin typeface="Arial"/>
            </a:endParaRPr>
          </a:p>
        </p:txBody>
      </p:sp>
      <p:sp>
        <p:nvSpPr>
          <p:cNvPr id="92" name="Rectangle 24"/>
          <p:cNvSpPr/>
          <p:nvPr/>
        </p:nvSpPr>
        <p:spPr>
          <a:xfrm>
            <a:off x="11377440" y="0"/>
            <a:ext cx="25560" cy="68562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a:lnSpc>
                <a:spcPct val="100000"/>
              </a:lnSpc>
            </a:pPr>
            <a:endParaRPr lang="uk-UA" sz="1800" b="0" u="none" strike="noStrike">
              <a:solidFill>
                <a:srgbClr val="000000"/>
              </a:solidFill>
              <a:effectLst/>
              <a:uFillTx/>
              <a:latin typeface="Arial"/>
            </a:endParaRPr>
          </a:p>
        </p:txBody>
      </p:sp>
      <p:sp>
        <p:nvSpPr>
          <p:cNvPr id="93" name="TextBox 10"/>
          <p:cNvSpPr/>
          <p:nvPr/>
        </p:nvSpPr>
        <p:spPr>
          <a:xfrm>
            <a:off x="2191680" y="2962440"/>
            <a:ext cx="414000" cy="363960"/>
          </a:xfrm>
          <a:prstGeom prst="rect">
            <a:avLst/>
          </a:prstGeom>
          <a:noFill/>
          <a:ln w="0">
            <a:noFill/>
          </a:ln>
        </p:spPr>
        <p:style>
          <a:lnRef idx="0"/>
          <a:fillRef idx="0"/>
          <a:effectRef idx="0"/>
          <a:fontRef idx="minor"/>
        </p:style>
        <p:txBody>
          <a:bodyPr lIns="90000" rIns="90000" tIns="45000" bIns="45000" anchor="t">
            <a:spAutoFit/>
          </a:bodyPr>
          <a:p>
            <a:pPr algn="r" defTabSz="457200">
              <a:lnSpc>
                <a:spcPct val="100000"/>
              </a:lnSpc>
            </a:pPr>
            <a:r>
              <a:rPr lang="en-US" sz="1800" b="0" u="none" strike="noStrike">
                <a:solidFill>
                  <a:schemeClr val="accent6"/>
                </a:solidFill>
                <a:effectLst/>
                <a:uFillTx/>
                <a:latin typeface="Wingdings 3"/>
              </a:rPr>
              <a:t>z</a:t>
            </a:r>
            <a:endParaRPr lang="uk-UA" sz="1800" b="0" u="none" strike="noStrike">
              <a:solidFill>
                <a:srgbClr val="000000"/>
              </a:solidFill>
              <a:effectLst/>
              <a:uFillTx/>
              <a:latin typeface="Arial"/>
            </a:endParaRPr>
          </a:p>
        </p:txBody>
      </p:sp>
      <p:sp>
        <p:nvSpPr>
          <p:cNvPr id="94" name="PlaceHolder 1"/>
          <p:cNvSpPr>
            <a:spLocks noGrp="1"/>
          </p:cNvSpPr>
          <p:nvPr>
            <p:ph type="title"/>
          </p:nvPr>
        </p:nvSpPr>
        <p:spPr>
          <a:xfrm>
            <a:off x="2610000" y="3147120"/>
            <a:ext cx="7954920" cy="1423080"/>
          </a:xfrm>
          <a:prstGeom prst="rect">
            <a:avLst/>
          </a:prstGeom>
          <a:noFill/>
          <a:ln w="0">
            <a:noFill/>
          </a:ln>
        </p:spPr>
        <p:txBody>
          <a:bodyPr lIns="91440" rIns="91440" tIns="45720" bIns="45720" anchor="t">
            <a:normAutofit/>
          </a:bodyPr>
          <a:p>
            <a:pPr indent="0" algn="r" defTabSz="914400">
              <a:lnSpc>
                <a:spcPct val="90000"/>
              </a:lnSpc>
              <a:buNone/>
              <a:tabLst>
                <a:tab algn="l" pos="0"/>
              </a:tabLst>
            </a:pPr>
            <a:r>
              <a:rPr lang="ru-RU" sz="3200" b="0" u="none" strike="noStrike">
                <a:solidFill>
                  <a:schemeClr val="lt1"/>
                </a:solidFill>
                <a:effectLst/>
                <a:uFillTx/>
                <a:latin typeface="Arial"/>
              </a:rPr>
              <a:t>Образец заголовка</a:t>
            </a:r>
            <a:endParaRPr lang="uk-UA" sz="3200" b="0" u="none" strike="noStrike">
              <a:solidFill>
                <a:srgbClr val="000000"/>
              </a:solidFill>
              <a:effectLst/>
              <a:uFillTx/>
              <a:latin typeface="Arial"/>
            </a:endParaRPr>
          </a:p>
        </p:txBody>
      </p:sp>
      <p:sp>
        <p:nvSpPr>
          <p:cNvPr id="95" name="PlaceHolder 2"/>
          <p:cNvSpPr>
            <a:spLocks noGrp="1"/>
          </p:cNvSpPr>
          <p:nvPr>
            <p:ph type="body"/>
          </p:nvPr>
        </p:nvSpPr>
        <p:spPr>
          <a:xfrm>
            <a:off x="2773800" y="2268720"/>
            <a:ext cx="7790040" cy="876600"/>
          </a:xfrm>
          <a:prstGeom prst="rect">
            <a:avLst/>
          </a:prstGeom>
          <a:noFill/>
          <a:ln w="0">
            <a:noFill/>
          </a:ln>
        </p:spPr>
        <p:txBody>
          <a:bodyPr lIns="91440" rIns="91440" tIns="0" bIns="45720" anchor="b">
            <a:normAutofit/>
          </a:bodyPr>
          <a:p>
            <a:pPr indent="0" algn="r" defTabSz="914400">
              <a:lnSpc>
                <a:spcPct val="120000"/>
              </a:lnSpc>
              <a:spcBef>
                <a:spcPts val="1001"/>
              </a:spcBef>
              <a:spcAft>
                <a:spcPts val="601"/>
              </a:spcAft>
              <a:buNone/>
              <a:tabLst>
                <a:tab algn="l" pos="0"/>
              </a:tabLst>
            </a:pPr>
            <a:r>
              <a:rPr lang="ru-RU" sz="1800" b="0" u="none" strike="noStrike">
                <a:solidFill>
                  <a:schemeClr val="lt1"/>
                </a:solidFill>
                <a:effectLst/>
                <a:uFillTx/>
                <a:latin typeface="Arial"/>
              </a:rPr>
              <a:t>Образец текста</a:t>
            </a:r>
            <a:endParaRPr lang="uk-UA" sz="1800" b="0" u="none" strike="noStrike">
              <a:solidFill>
                <a:srgbClr val="000000"/>
              </a:solidFill>
              <a:effectLst/>
              <a:uFillTx/>
              <a:latin typeface="Arial"/>
            </a:endParaRPr>
          </a:p>
        </p:txBody>
      </p:sp>
      <p:sp>
        <p:nvSpPr>
          <p:cNvPr id="96" name="PlaceHolder 3"/>
          <p:cNvSpPr>
            <a:spLocks noGrp="1"/>
          </p:cNvSpPr>
          <p:nvPr>
            <p:ph type="dt" idx="22"/>
          </p:nvPr>
        </p:nvSpPr>
        <p:spPr>
          <a:xfrm rot="5400000">
            <a:off x="-808200" y="5270400"/>
            <a:ext cx="2660760" cy="181080"/>
          </a:xfrm>
          <a:prstGeom prst="rect">
            <a:avLst/>
          </a:prstGeom>
          <a:noFill/>
          <a:ln w="0">
            <a:noFill/>
          </a:ln>
        </p:spPr>
        <p:txBody>
          <a:bodyPr lIns="91440" rIns="91440" tIns="18360" bIns="45720" anchor="t">
            <a:noAutofit/>
          </a:bodyPr>
          <a:lstStyle>
            <a:lvl1pPr indent="0" algn="r" defTabSz="457200">
              <a:lnSpc>
                <a:spcPct val="100000"/>
              </a:lnSpc>
              <a:buNone/>
              <a:tabLst>
                <a:tab algn="l" pos="0"/>
              </a:tabLst>
              <a:defRPr lang="ru-UA" sz="800" b="0" u="none" strike="noStrike">
                <a:solidFill>
                  <a:schemeClr val="lt1">
                    <a:tint val="75000"/>
                  </a:schemeClr>
                </a:solidFill>
                <a:effectLst/>
                <a:uFillTx/>
                <a:latin typeface="Arial"/>
              </a:defRPr>
            </a:lvl1pPr>
          </a:lstStyle>
          <a:p>
            <a:pPr indent="0" algn="r" defTabSz="457200">
              <a:lnSpc>
                <a:spcPct val="100000"/>
              </a:lnSpc>
              <a:buNone/>
              <a:tabLst>
                <a:tab algn="l" pos="0"/>
              </a:tabLst>
            </a:pPr>
            <a:r>
              <a:rPr lang="ru-UA" sz="800" b="0" u="none" strike="noStrike">
                <a:solidFill>
                  <a:schemeClr val="lt1">
                    <a:tint val="75000"/>
                  </a:schemeClr>
                </a:solidFill>
                <a:effectLst/>
                <a:uFillTx/>
                <a:latin typeface="Arial"/>
              </a:rPr>
              <a:t>&lt;дата/час&gt;</a:t>
            </a:r>
            <a:endParaRPr lang="uk-UA" sz="800" b="0" u="none" strike="noStrike">
              <a:solidFill>
                <a:srgbClr val="000000"/>
              </a:solidFill>
              <a:effectLst/>
              <a:uFillTx/>
              <a:latin typeface="Times New Roman"/>
            </a:endParaRPr>
          </a:p>
        </p:txBody>
      </p:sp>
      <p:sp>
        <p:nvSpPr>
          <p:cNvPr id="97" name="PlaceHolder 4"/>
          <p:cNvSpPr>
            <a:spLocks noGrp="1"/>
          </p:cNvSpPr>
          <p:nvPr>
            <p:ph type="ftr" idx="23"/>
          </p:nvPr>
        </p:nvSpPr>
        <p:spPr>
          <a:xfrm rot="5400000">
            <a:off x="-2235240" y="3661200"/>
            <a:ext cx="5883480" cy="177480"/>
          </a:xfrm>
          <a:prstGeom prst="rect">
            <a:avLst/>
          </a:prstGeom>
          <a:noFill/>
          <a:ln w="0">
            <a:noFill/>
          </a:ln>
        </p:spPr>
        <p:txBody>
          <a:bodyPr lIns="91440" rIns="91440" tIns="45720" bIns="18360" anchor="b">
            <a:noAutofit/>
          </a:bodyPr>
          <a:lstStyle>
            <a:lvl1pPr indent="0" algn="ctr">
              <a:lnSpc>
                <a:spcPct val="100000"/>
              </a:lnSpc>
              <a:buNone/>
              <a:tabLst>
                <a:tab algn="l" pos="0"/>
              </a:tabLst>
              <a:defRPr lang="uk-UA" sz="1400" b="0" u="none" strike="noStrike">
                <a:solidFill>
                  <a:srgbClr val="000000"/>
                </a:solidFill>
                <a:effectLst/>
                <a:uFillTx/>
                <a:latin typeface="Times New Roman"/>
              </a:defRPr>
            </a:lvl1pPr>
          </a:lstStyle>
          <a:p>
            <a:pPr indent="0" algn="ctr">
              <a:lnSpc>
                <a:spcPct val="100000"/>
              </a:lnSpc>
              <a:buNone/>
              <a:tabLst>
                <a:tab algn="l" pos="0"/>
              </a:tabLst>
            </a:pPr>
            <a:r>
              <a:rPr lang="uk-UA" sz="1400" b="0" u="none" strike="noStrike">
                <a:solidFill>
                  <a:srgbClr val="000000"/>
                </a:solidFill>
                <a:effectLst/>
                <a:uFillTx/>
                <a:latin typeface="Times New Roman"/>
              </a:rPr>
              <a:t>&lt;нижній колонтитул&gt;</a:t>
            </a:r>
            <a:endParaRPr lang="uk-UA" sz="1400" b="0" u="none" strike="noStrike">
              <a:solidFill>
                <a:srgbClr val="000000"/>
              </a:solidFill>
              <a:effectLst/>
              <a:uFillTx/>
              <a:latin typeface="Times New Roman"/>
            </a:endParaRPr>
          </a:p>
        </p:txBody>
      </p:sp>
      <p:sp>
        <p:nvSpPr>
          <p:cNvPr id="98" name="PlaceHolder 5"/>
          <p:cNvSpPr>
            <a:spLocks noGrp="1"/>
          </p:cNvSpPr>
          <p:nvPr>
            <p:ph type="sldNum" idx="24"/>
          </p:nvPr>
        </p:nvSpPr>
        <p:spPr>
          <a:xfrm>
            <a:off x="158400" y="164520"/>
            <a:ext cx="635040" cy="321120"/>
          </a:xfrm>
          <a:prstGeom prst="rect">
            <a:avLst/>
          </a:prstGeom>
          <a:noFill/>
          <a:ln w="0">
            <a:noFill/>
          </a:ln>
        </p:spPr>
        <p:txBody>
          <a:bodyPr lIns="91440" rIns="45720" tIns="45720" bIns="45720" anchor="ctr">
            <a:noAutofit/>
          </a:bodyPr>
          <a:lstStyle>
            <a:lvl1pPr indent="0" algn="r" defTabSz="457200">
              <a:lnSpc>
                <a:spcPct val="100000"/>
              </a:lnSpc>
              <a:buNone/>
              <a:tabLst>
                <a:tab algn="l" pos="0"/>
              </a:tabLst>
              <a:defRPr lang="ru-UA" sz="1800" b="0" u="none" strike="noStrike">
                <a:solidFill>
                  <a:schemeClr val="lt1">
                    <a:tint val="75000"/>
                  </a:schemeClr>
                </a:solidFill>
                <a:effectLst/>
                <a:uFillTx/>
                <a:latin typeface="Arial"/>
              </a:defRPr>
            </a:lvl1pPr>
          </a:lstStyle>
          <a:p>
            <a:pPr indent="0" algn="r" defTabSz="457200">
              <a:lnSpc>
                <a:spcPct val="100000"/>
              </a:lnSpc>
              <a:buNone/>
              <a:tabLst>
                <a:tab algn="l" pos="0"/>
              </a:tabLst>
            </a:pPr>
            <a:fld id="{238CFDA8-7DE9-4178-97D2-B253342D7FE7}" type="slidenum">
              <a:rPr lang="ru-UA" sz="1800" b="0" u="none" strike="noStrike">
                <a:solidFill>
                  <a:schemeClr val="lt1">
                    <a:tint val="75000"/>
                  </a:schemeClr>
                </a:solidFill>
                <a:effectLst/>
                <a:uFillTx/>
                <a:latin typeface="Arial"/>
              </a:rPr>
              <a:t>&lt;номер&gt;</a:t>
            </a:fld>
            <a:endParaRPr lang="uk-UA" sz="1800" b="0" u="none" strike="noStrike">
              <a:solidFill>
                <a:srgbClr val="000000"/>
              </a:solidFill>
              <a:effectLst/>
              <a:uFillTx/>
              <a:latin typeface="Times New Roman"/>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Два объекта">
    <p:bg>
      <p:bgPr>
        <a:blipFill rotWithShape="0">
          <a:blip r:embed="rId2"/>
          <a:stretch/>
        </a:blipFill>
      </p:bgPr>
    </p:bg>
    <p:spTree>
      <p:nvGrpSpPr>
        <p:cNvPr id="1" name=""/>
        <p:cNvGrpSpPr/>
        <p:nvPr/>
      </p:nvGrpSpPr>
      <p:grpSpPr>
        <a:xfrm>
          <a:off x="0" y="0"/>
          <a:ext cx="0" cy="0"/>
          <a:chOff x="0" y="0"/>
          <a:chExt cx="0" cy="0"/>
        </a:xfrm>
      </p:grpSpPr>
      <p:pic>
        <p:nvPicPr>
          <p:cNvPr id="99" name="Picture 17"/>
          <p:cNvPicPr/>
          <p:nvPr/>
        </p:nvPicPr>
        <p:blipFill>
          <a:blip r:embed="rId3"/>
          <a:stretch/>
        </p:blipFill>
        <p:spPr>
          <a:xfrm>
            <a:off x="2831760" y="2105280"/>
            <a:ext cx="9358560" cy="4750920"/>
          </a:xfrm>
          <a:prstGeom prst="rect">
            <a:avLst/>
          </a:prstGeom>
          <a:noFill/>
          <a:ln w="0">
            <a:noFill/>
          </a:ln>
        </p:spPr>
      </p:pic>
      <p:pic>
        <p:nvPicPr>
          <p:cNvPr id="100" name="Picture 14"/>
          <p:cNvPicPr/>
          <p:nvPr/>
        </p:nvPicPr>
        <p:blipFill>
          <a:blip r:embed="rId4"/>
          <a:stretch/>
        </p:blipFill>
        <p:spPr>
          <a:xfrm>
            <a:off x="0" y="0"/>
            <a:ext cx="12188160" cy="6856200"/>
          </a:xfrm>
          <a:prstGeom prst="rect">
            <a:avLst/>
          </a:prstGeom>
          <a:noFill/>
          <a:ln w="0">
            <a:noFill/>
          </a:ln>
        </p:spPr>
      </p:pic>
      <p:sp>
        <p:nvSpPr>
          <p:cNvPr id="101" name="Rectangle 7"/>
          <p:cNvSpPr/>
          <p:nvPr/>
        </p:nvSpPr>
        <p:spPr>
          <a:xfrm>
            <a:off x="0" y="0"/>
            <a:ext cx="962280" cy="6856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a:lnSpc>
                <a:spcPct val="100000"/>
              </a:lnSpc>
            </a:pPr>
            <a:endParaRPr lang="uk-UA" sz="1800" b="0" u="none" strike="noStrike">
              <a:solidFill>
                <a:srgbClr val="ffffff"/>
              </a:solidFill>
              <a:effectLst/>
              <a:uFillTx/>
              <a:latin typeface="Arial"/>
            </a:endParaRPr>
          </a:p>
        </p:txBody>
      </p:sp>
      <p:sp>
        <p:nvSpPr>
          <p:cNvPr id="102" name="Rectangle 56"/>
          <p:cNvSpPr/>
          <p:nvPr/>
        </p:nvSpPr>
        <p:spPr>
          <a:xfrm>
            <a:off x="961920" y="0"/>
            <a:ext cx="43920" cy="68562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a:lnSpc>
                <a:spcPct val="100000"/>
              </a:lnSpc>
            </a:pPr>
            <a:endParaRPr lang="uk-UA" sz="1800" b="0" u="none" strike="noStrike">
              <a:solidFill>
                <a:srgbClr val="000000"/>
              </a:solidFill>
              <a:effectLst/>
              <a:uFillTx/>
              <a:latin typeface="Arial"/>
            </a:endParaRPr>
          </a:p>
        </p:txBody>
      </p:sp>
      <p:sp>
        <p:nvSpPr>
          <p:cNvPr id="103" name="Rectangle 25"/>
          <p:cNvSpPr/>
          <p:nvPr/>
        </p:nvSpPr>
        <p:spPr>
          <a:xfrm>
            <a:off x="1004400" y="0"/>
            <a:ext cx="10370520" cy="6856200"/>
          </a:xfrm>
          <a:prstGeom prst="rect">
            <a:avLst/>
          </a:prstGeom>
          <a:solidFill>
            <a:schemeClr val="dk2">
              <a:alpha val="92000"/>
            </a:scheme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a:lnSpc>
                <a:spcPct val="100000"/>
              </a:lnSpc>
            </a:pPr>
            <a:endParaRPr lang="uk-UA" sz="1800" b="0" u="none" strike="noStrike">
              <a:solidFill>
                <a:srgbClr val="ffffff"/>
              </a:solidFill>
              <a:effectLst/>
              <a:uFillTx/>
              <a:latin typeface="Arial"/>
            </a:endParaRPr>
          </a:p>
        </p:txBody>
      </p:sp>
      <p:sp>
        <p:nvSpPr>
          <p:cNvPr id="104" name="Rectangle 26"/>
          <p:cNvSpPr/>
          <p:nvPr/>
        </p:nvSpPr>
        <p:spPr>
          <a:xfrm>
            <a:off x="11377440" y="0"/>
            <a:ext cx="25560" cy="68562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a:lnSpc>
                <a:spcPct val="100000"/>
              </a:lnSpc>
            </a:pPr>
            <a:endParaRPr lang="uk-UA" sz="1800" b="0" u="none" strike="noStrike">
              <a:solidFill>
                <a:srgbClr val="000000"/>
              </a:solidFill>
              <a:effectLst/>
              <a:uFillTx/>
              <a:latin typeface="Arial"/>
            </a:endParaRPr>
          </a:p>
        </p:txBody>
      </p:sp>
      <p:sp>
        <p:nvSpPr>
          <p:cNvPr id="105" name="PlaceHolder 1"/>
          <p:cNvSpPr>
            <a:spLocks noGrp="1"/>
          </p:cNvSpPr>
          <p:nvPr>
            <p:ph type="title"/>
          </p:nvPr>
        </p:nvSpPr>
        <p:spPr>
          <a:xfrm>
            <a:off x="2610000" y="805680"/>
            <a:ext cx="7949160" cy="1080000"/>
          </a:xfrm>
          <a:prstGeom prst="rect">
            <a:avLst/>
          </a:prstGeom>
          <a:noFill/>
          <a:ln w="0">
            <a:noFill/>
          </a:ln>
        </p:spPr>
        <p:txBody>
          <a:bodyPr lIns="91440" rIns="91440" tIns="45720" bIns="45720" anchor="t">
            <a:noAutofit/>
          </a:bodyPr>
          <a:p>
            <a:pPr indent="0" algn="r" defTabSz="914400">
              <a:lnSpc>
                <a:spcPct val="90000"/>
              </a:lnSpc>
              <a:buNone/>
              <a:tabLst>
                <a:tab algn="l" pos="0"/>
              </a:tabLst>
            </a:pPr>
            <a:r>
              <a:rPr lang="ru-RU" sz="3400" b="0" u="none" strike="noStrike">
                <a:solidFill>
                  <a:schemeClr val="lt1"/>
                </a:solidFill>
                <a:effectLst/>
                <a:uFillTx/>
                <a:latin typeface="Arial"/>
              </a:rPr>
              <a:t>Образец заголовка</a:t>
            </a:r>
            <a:endParaRPr lang="uk-UA" sz="3400" b="0" u="none" strike="noStrike">
              <a:solidFill>
                <a:srgbClr val="000000"/>
              </a:solidFill>
              <a:effectLst/>
              <a:uFillTx/>
              <a:latin typeface="Arial"/>
            </a:endParaRPr>
          </a:p>
        </p:txBody>
      </p:sp>
      <p:sp>
        <p:nvSpPr>
          <p:cNvPr id="106" name="PlaceHolder 2"/>
          <p:cNvSpPr>
            <a:spLocks noGrp="1"/>
          </p:cNvSpPr>
          <p:nvPr>
            <p:ph type="body"/>
          </p:nvPr>
        </p:nvSpPr>
        <p:spPr>
          <a:xfrm>
            <a:off x="2605320" y="2052000"/>
            <a:ext cx="3890160" cy="3996000"/>
          </a:xfrm>
          <a:prstGeom prst="rect">
            <a:avLst/>
          </a:prstGeom>
          <a:noFill/>
          <a:ln w="0">
            <a:noFill/>
          </a:ln>
        </p:spPr>
        <p:txBody>
          <a:bodyPr lIns="91440" rIns="91440" tIns="45720" bIns="45720" anchor="t">
            <a:noAutofit/>
          </a:bodyPr>
          <a:p>
            <a:pPr marL="344520" indent="-344520" defTabSz="914400">
              <a:lnSpc>
                <a:spcPct val="120000"/>
              </a:lnSpc>
              <a:spcBef>
                <a:spcPts val="1001"/>
              </a:spcBef>
              <a:spcAft>
                <a:spcPts val="601"/>
              </a:spcAft>
              <a:buClr>
                <a:srgbClr val="8ec0c1"/>
              </a:buClr>
              <a:buSzPct val="90000"/>
              <a:buFont typeface="Wingdings" charset="2"/>
              <a:buChar char=""/>
            </a:pPr>
            <a:r>
              <a:rPr lang="ru-RU" sz="2000" b="0" u="none" strike="noStrike">
                <a:solidFill>
                  <a:schemeClr val="lt1"/>
                </a:solidFill>
                <a:effectLst/>
                <a:uFillTx/>
                <a:latin typeface="Arial"/>
              </a:rPr>
              <a:t>Образец текста</a:t>
            </a:r>
            <a:endParaRPr lang="uk-UA" sz="2000" b="0" u="none" strike="noStrike">
              <a:solidFill>
                <a:srgbClr val="000000"/>
              </a:solidFill>
              <a:effectLst/>
              <a:uFillTx/>
              <a:latin typeface="Arial"/>
            </a:endParaRPr>
          </a:p>
          <a:p>
            <a:pPr marL="795240" lvl="1" indent="-338040" defTabSz="914400">
              <a:lnSpc>
                <a:spcPct val="120000"/>
              </a:lnSpc>
              <a:spcBef>
                <a:spcPts val="499"/>
              </a:spcBef>
              <a:spcAft>
                <a:spcPts val="601"/>
              </a:spcAft>
              <a:buClr>
                <a:srgbClr val="8ec0c1"/>
              </a:buClr>
              <a:buSzPct val="90000"/>
              <a:buFont typeface="Wingdings" charset="2"/>
              <a:buChar char=""/>
            </a:pPr>
            <a:r>
              <a:rPr lang="ru-RU" sz="1800" b="0" u="none" strike="noStrike">
                <a:solidFill>
                  <a:schemeClr val="lt1"/>
                </a:solidFill>
                <a:effectLst/>
                <a:uFillTx/>
                <a:latin typeface="Arial"/>
              </a:rPr>
              <a:t>Второй уровень</a:t>
            </a:r>
            <a:endParaRPr lang="uk-UA" sz="1800" b="0" u="none" strike="noStrike">
              <a:solidFill>
                <a:srgbClr val="000000"/>
              </a:solidFill>
              <a:effectLst/>
              <a:uFillTx/>
              <a:latin typeface="Arial"/>
            </a:endParaRPr>
          </a:p>
          <a:p>
            <a:pPr marL="1258920" lvl="2" indent="-344520" defTabSz="914400">
              <a:lnSpc>
                <a:spcPct val="120000"/>
              </a:lnSpc>
              <a:spcBef>
                <a:spcPts val="499"/>
              </a:spcBef>
              <a:spcAft>
                <a:spcPts val="601"/>
              </a:spcAft>
              <a:buClr>
                <a:srgbClr val="8ec0c1"/>
              </a:buClr>
              <a:buSzPct val="90000"/>
              <a:buFont typeface="Wingdings" charset="2"/>
              <a:buChar char=""/>
            </a:pPr>
            <a:r>
              <a:rPr lang="ru-RU" sz="1600" b="0" u="none" strike="noStrike">
                <a:solidFill>
                  <a:schemeClr val="lt1"/>
                </a:solidFill>
                <a:effectLst/>
                <a:uFillTx/>
                <a:latin typeface="Arial"/>
              </a:rPr>
              <a:t>Третий уровень</a:t>
            </a:r>
            <a:endParaRPr lang="uk-UA" sz="1600" b="0" u="none" strike="noStrike">
              <a:solidFill>
                <a:srgbClr val="000000"/>
              </a:solidFill>
              <a:effectLst/>
              <a:uFillTx/>
              <a:latin typeface="Arial"/>
            </a:endParaRPr>
          </a:p>
          <a:p>
            <a:pPr marL="1709640" lvl="3" indent="-338040" defTabSz="914400">
              <a:lnSpc>
                <a:spcPct val="120000"/>
              </a:lnSpc>
              <a:spcBef>
                <a:spcPts val="499"/>
              </a:spcBef>
              <a:spcAft>
                <a:spcPts val="601"/>
              </a:spcAft>
              <a:buClr>
                <a:srgbClr val="8ec0c1"/>
              </a:buClr>
              <a:buSzPct val="90000"/>
              <a:buFont typeface="Wingdings" charset="2"/>
              <a:buChar char=""/>
            </a:pPr>
            <a:r>
              <a:rPr lang="ru-RU" sz="1400" b="0" u="none" strike="noStrike">
                <a:solidFill>
                  <a:schemeClr val="lt1"/>
                </a:solidFill>
                <a:effectLst/>
                <a:uFillTx/>
                <a:latin typeface="Arial"/>
              </a:rPr>
              <a:t>Четвертый уровень</a:t>
            </a:r>
            <a:endParaRPr lang="uk-UA" sz="1400" b="0" u="none" strike="noStrike">
              <a:solidFill>
                <a:srgbClr val="000000"/>
              </a:solidFill>
              <a:effectLst/>
              <a:uFillTx/>
              <a:latin typeface="Arial"/>
            </a:endParaRPr>
          </a:p>
          <a:p>
            <a:pPr marL="2173320" lvl="4" indent="-344520" defTabSz="914400">
              <a:lnSpc>
                <a:spcPct val="120000"/>
              </a:lnSpc>
              <a:spcBef>
                <a:spcPts val="499"/>
              </a:spcBef>
              <a:spcAft>
                <a:spcPts val="601"/>
              </a:spcAft>
              <a:buClr>
                <a:srgbClr val="8ec0c1"/>
              </a:buClr>
              <a:buSzPct val="90000"/>
              <a:buFont typeface="Wingdings" charset="2"/>
              <a:buChar char=""/>
            </a:pPr>
            <a:r>
              <a:rPr lang="ru-RU" sz="1200" b="0" u="none" strike="noStrike">
                <a:solidFill>
                  <a:schemeClr val="lt1"/>
                </a:solidFill>
                <a:effectLst/>
                <a:uFillTx/>
                <a:latin typeface="Arial"/>
              </a:rPr>
              <a:t>Пятый уровень</a:t>
            </a:r>
            <a:endParaRPr lang="uk-UA" sz="1200" b="0" u="none" strike="noStrike">
              <a:solidFill>
                <a:srgbClr val="000000"/>
              </a:solidFill>
              <a:effectLst/>
              <a:uFillTx/>
              <a:latin typeface="Arial"/>
            </a:endParaRPr>
          </a:p>
        </p:txBody>
      </p:sp>
      <p:sp>
        <p:nvSpPr>
          <p:cNvPr id="107" name="PlaceHolder 3"/>
          <p:cNvSpPr>
            <a:spLocks noGrp="1"/>
          </p:cNvSpPr>
          <p:nvPr>
            <p:ph type="body"/>
          </p:nvPr>
        </p:nvSpPr>
        <p:spPr>
          <a:xfrm>
            <a:off x="6666480" y="2052000"/>
            <a:ext cx="3892320" cy="3996000"/>
          </a:xfrm>
          <a:prstGeom prst="rect">
            <a:avLst/>
          </a:prstGeom>
          <a:noFill/>
          <a:ln w="0">
            <a:noFill/>
          </a:ln>
        </p:spPr>
        <p:txBody>
          <a:bodyPr lIns="91440" rIns="91440" tIns="45720" bIns="45720" anchor="t">
            <a:noAutofit/>
          </a:bodyPr>
          <a:p>
            <a:pPr marL="344520" indent="-344520" defTabSz="914400">
              <a:lnSpc>
                <a:spcPct val="120000"/>
              </a:lnSpc>
              <a:spcBef>
                <a:spcPts val="1001"/>
              </a:spcBef>
              <a:spcAft>
                <a:spcPts val="601"/>
              </a:spcAft>
              <a:buClr>
                <a:srgbClr val="8ec0c1"/>
              </a:buClr>
              <a:buSzPct val="90000"/>
              <a:buFont typeface="Wingdings" charset="2"/>
              <a:buChar char=""/>
            </a:pPr>
            <a:r>
              <a:rPr lang="ru-RU" sz="2000" b="0" u="none" strike="noStrike">
                <a:solidFill>
                  <a:schemeClr val="lt1"/>
                </a:solidFill>
                <a:effectLst/>
                <a:uFillTx/>
                <a:latin typeface="Arial"/>
              </a:rPr>
              <a:t>Образец текста</a:t>
            </a:r>
            <a:endParaRPr lang="uk-UA" sz="2000" b="0" u="none" strike="noStrike">
              <a:solidFill>
                <a:srgbClr val="000000"/>
              </a:solidFill>
              <a:effectLst/>
              <a:uFillTx/>
              <a:latin typeface="Arial"/>
            </a:endParaRPr>
          </a:p>
          <a:p>
            <a:pPr marL="795240" lvl="1" indent="-338040" defTabSz="914400">
              <a:lnSpc>
                <a:spcPct val="120000"/>
              </a:lnSpc>
              <a:spcBef>
                <a:spcPts val="499"/>
              </a:spcBef>
              <a:spcAft>
                <a:spcPts val="601"/>
              </a:spcAft>
              <a:buClr>
                <a:srgbClr val="8ec0c1"/>
              </a:buClr>
              <a:buSzPct val="90000"/>
              <a:buFont typeface="Wingdings" charset="2"/>
              <a:buChar char=""/>
            </a:pPr>
            <a:r>
              <a:rPr lang="ru-RU" sz="1800" b="0" u="none" strike="noStrike">
                <a:solidFill>
                  <a:schemeClr val="lt1"/>
                </a:solidFill>
                <a:effectLst/>
                <a:uFillTx/>
                <a:latin typeface="Arial"/>
              </a:rPr>
              <a:t>Второй уровень</a:t>
            </a:r>
            <a:endParaRPr lang="uk-UA" sz="1800" b="0" u="none" strike="noStrike">
              <a:solidFill>
                <a:srgbClr val="000000"/>
              </a:solidFill>
              <a:effectLst/>
              <a:uFillTx/>
              <a:latin typeface="Arial"/>
            </a:endParaRPr>
          </a:p>
          <a:p>
            <a:pPr marL="1258920" lvl="2" indent="-344520" defTabSz="914400">
              <a:lnSpc>
                <a:spcPct val="120000"/>
              </a:lnSpc>
              <a:spcBef>
                <a:spcPts val="499"/>
              </a:spcBef>
              <a:spcAft>
                <a:spcPts val="601"/>
              </a:spcAft>
              <a:buClr>
                <a:srgbClr val="8ec0c1"/>
              </a:buClr>
              <a:buSzPct val="90000"/>
              <a:buFont typeface="Wingdings" charset="2"/>
              <a:buChar char=""/>
            </a:pPr>
            <a:r>
              <a:rPr lang="ru-RU" sz="1600" b="0" u="none" strike="noStrike">
                <a:solidFill>
                  <a:schemeClr val="lt1"/>
                </a:solidFill>
                <a:effectLst/>
                <a:uFillTx/>
                <a:latin typeface="Arial"/>
              </a:rPr>
              <a:t>Третий уровень</a:t>
            </a:r>
            <a:endParaRPr lang="uk-UA" sz="1600" b="0" u="none" strike="noStrike">
              <a:solidFill>
                <a:srgbClr val="000000"/>
              </a:solidFill>
              <a:effectLst/>
              <a:uFillTx/>
              <a:latin typeface="Arial"/>
            </a:endParaRPr>
          </a:p>
          <a:p>
            <a:pPr marL="1709640" lvl="3" indent="-338040" defTabSz="914400">
              <a:lnSpc>
                <a:spcPct val="120000"/>
              </a:lnSpc>
              <a:spcBef>
                <a:spcPts val="499"/>
              </a:spcBef>
              <a:spcAft>
                <a:spcPts val="601"/>
              </a:spcAft>
              <a:buClr>
                <a:srgbClr val="8ec0c1"/>
              </a:buClr>
              <a:buSzPct val="90000"/>
              <a:buFont typeface="Wingdings" charset="2"/>
              <a:buChar char=""/>
            </a:pPr>
            <a:r>
              <a:rPr lang="ru-RU" sz="1400" b="0" u="none" strike="noStrike">
                <a:solidFill>
                  <a:schemeClr val="lt1"/>
                </a:solidFill>
                <a:effectLst/>
                <a:uFillTx/>
                <a:latin typeface="Arial"/>
              </a:rPr>
              <a:t>Четвертый уровень</a:t>
            </a:r>
            <a:endParaRPr lang="uk-UA" sz="1400" b="0" u="none" strike="noStrike">
              <a:solidFill>
                <a:srgbClr val="000000"/>
              </a:solidFill>
              <a:effectLst/>
              <a:uFillTx/>
              <a:latin typeface="Arial"/>
            </a:endParaRPr>
          </a:p>
          <a:p>
            <a:pPr marL="2173320" lvl="4" indent="-344520" defTabSz="914400">
              <a:lnSpc>
                <a:spcPct val="120000"/>
              </a:lnSpc>
              <a:spcBef>
                <a:spcPts val="499"/>
              </a:spcBef>
              <a:spcAft>
                <a:spcPts val="601"/>
              </a:spcAft>
              <a:buClr>
                <a:srgbClr val="8ec0c1"/>
              </a:buClr>
              <a:buSzPct val="90000"/>
              <a:buFont typeface="Wingdings" charset="2"/>
              <a:buChar char=""/>
            </a:pPr>
            <a:r>
              <a:rPr lang="ru-RU" sz="1200" b="0" u="none" strike="noStrike">
                <a:solidFill>
                  <a:schemeClr val="lt1"/>
                </a:solidFill>
                <a:effectLst/>
                <a:uFillTx/>
                <a:latin typeface="Arial"/>
              </a:rPr>
              <a:t>Пятый уровень</a:t>
            </a:r>
            <a:endParaRPr lang="uk-UA" sz="1200" b="0" u="none" strike="noStrike">
              <a:solidFill>
                <a:srgbClr val="000000"/>
              </a:solidFill>
              <a:effectLst/>
              <a:uFillTx/>
              <a:latin typeface="Arial"/>
            </a:endParaRPr>
          </a:p>
        </p:txBody>
      </p:sp>
      <p:sp>
        <p:nvSpPr>
          <p:cNvPr id="108" name="PlaceHolder 4"/>
          <p:cNvSpPr>
            <a:spLocks noGrp="1"/>
          </p:cNvSpPr>
          <p:nvPr>
            <p:ph type="dt" idx="25"/>
          </p:nvPr>
        </p:nvSpPr>
        <p:spPr>
          <a:xfrm rot="5400000">
            <a:off x="-808200" y="5270400"/>
            <a:ext cx="2660760" cy="181080"/>
          </a:xfrm>
          <a:prstGeom prst="rect">
            <a:avLst/>
          </a:prstGeom>
          <a:noFill/>
          <a:ln w="0">
            <a:noFill/>
          </a:ln>
        </p:spPr>
        <p:txBody>
          <a:bodyPr lIns="91440" rIns="91440" tIns="18360" bIns="45720" anchor="t">
            <a:noAutofit/>
          </a:bodyPr>
          <a:lstStyle>
            <a:lvl1pPr indent="0" algn="r" defTabSz="457200">
              <a:lnSpc>
                <a:spcPct val="100000"/>
              </a:lnSpc>
              <a:buNone/>
              <a:tabLst>
                <a:tab algn="l" pos="0"/>
              </a:tabLst>
              <a:defRPr lang="ru-UA" sz="800" b="0" u="none" strike="noStrike">
                <a:solidFill>
                  <a:schemeClr val="lt1">
                    <a:tint val="75000"/>
                  </a:schemeClr>
                </a:solidFill>
                <a:effectLst/>
                <a:uFillTx/>
                <a:latin typeface="Arial"/>
              </a:defRPr>
            </a:lvl1pPr>
          </a:lstStyle>
          <a:p>
            <a:pPr indent="0" algn="r" defTabSz="457200">
              <a:lnSpc>
                <a:spcPct val="100000"/>
              </a:lnSpc>
              <a:buNone/>
              <a:tabLst>
                <a:tab algn="l" pos="0"/>
              </a:tabLst>
            </a:pPr>
            <a:r>
              <a:rPr lang="ru-UA" sz="800" b="0" u="none" strike="noStrike">
                <a:solidFill>
                  <a:schemeClr val="lt1">
                    <a:tint val="75000"/>
                  </a:schemeClr>
                </a:solidFill>
                <a:effectLst/>
                <a:uFillTx/>
                <a:latin typeface="Arial"/>
              </a:rPr>
              <a:t>&lt;дата/час&gt;</a:t>
            </a:r>
            <a:endParaRPr lang="uk-UA" sz="800" b="0" u="none" strike="noStrike">
              <a:solidFill>
                <a:srgbClr val="000000"/>
              </a:solidFill>
              <a:effectLst/>
              <a:uFillTx/>
              <a:latin typeface="Times New Roman"/>
            </a:endParaRPr>
          </a:p>
        </p:txBody>
      </p:sp>
      <p:sp>
        <p:nvSpPr>
          <p:cNvPr id="109" name="PlaceHolder 5"/>
          <p:cNvSpPr>
            <a:spLocks noGrp="1"/>
          </p:cNvSpPr>
          <p:nvPr>
            <p:ph type="ftr" idx="26"/>
          </p:nvPr>
        </p:nvSpPr>
        <p:spPr>
          <a:xfrm rot="5400000">
            <a:off x="-2235240" y="3661200"/>
            <a:ext cx="5883480" cy="177480"/>
          </a:xfrm>
          <a:prstGeom prst="rect">
            <a:avLst/>
          </a:prstGeom>
          <a:noFill/>
          <a:ln w="0">
            <a:noFill/>
          </a:ln>
        </p:spPr>
        <p:txBody>
          <a:bodyPr lIns="91440" rIns="91440" tIns="45720" bIns="18360" anchor="b">
            <a:noAutofit/>
          </a:bodyPr>
          <a:lstStyle>
            <a:lvl1pPr indent="0" algn="ctr">
              <a:lnSpc>
                <a:spcPct val="100000"/>
              </a:lnSpc>
              <a:buNone/>
              <a:tabLst>
                <a:tab algn="l" pos="0"/>
              </a:tabLst>
              <a:defRPr lang="uk-UA" sz="1400" b="0" u="none" strike="noStrike">
                <a:solidFill>
                  <a:srgbClr val="000000"/>
                </a:solidFill>
                <a:effectLst/>
                <a:uFillTx/>
                <a:latin typeface="Times New Roman"/>
              </a:defRPr>
            </a:lvl1pPr>
          </a:lstStyle>
          <a:p>
            <a:pPr indent="0" algn="ctr">
              <a:lnSpc>
                <a:spcPct val="100000"/>
              </a:lnSpc>
              <a:buNone/>
              <a:tabLst>
                <a:tab algn="l" pos="0"/>
              </a:tabLst>
            </a:pPr>
            <a:r>
              <a:rPr lang="uk-UA" sz="1400" b="0" u="none" strike="noStrike">
                <a:solidFill>
                  <a:srgbClr val="000000"/>
                </a:solidFill>
                <a:effectLst/>
                <a:uFillTx/>
                <a:latin typeface="Times New Roman"/>
              </a:rPr>
              <a:t>&lt;нижній колонтитул&gt;</a:t>
            </a:r>
            <a:endParaRPr lang="uk-UA" sz="1400" b="0" u="none" strike="noStrike">
              <a:solidFill>
                <a:srgbClr val="000000"/>
              </a:solidFill>
              <a:effectLst/>
              <a:uFillTx/>
              <a:latin typeface="Times New Roman"/>
            </a:endParaRPr>
          </a:p>
        </p:txBody>
      </p:sp>
      <p:sp>
        <p:nvSpPr>
          <p:cNvPr id="110" name="PlaceHolder 6"/>
          <p:cNvSpPr>
            <a:spLocks noGrp="1"/>
          </p:cNvSpPr>
          <p:nvPr>
            <p:ph type="sldNum" idx="27"/>
          </p:nvPr>
        </p:nvSpPr>
        <p:spPr>
          <a:xfrm>
            <a:off x="158400" y="164520"/>
            <a:ext cx="635040" cy="321120"/>
          </a:xfrm>
          <a:prstGeom prst="rect">
            <a:avLst/>
          </a:prstGeom>
          <a:noFill/>
          <a:ln w="0">
            <a:noFill/>
          </a:ln>
        </p:spPr>
        <p:txBody>
          <a:bodyPr lIns="91440" rIns="45720" tIns="45720" bIns="45720" anchor="ctr">
            <a:noAutofit/>
          </a:bodyPr>
          <a:lstStyle>
            <a:lvl1pPr indent="0" algn="r" defTabSz="457200">
              <a:lnSpc>
                <a:spcPct val="100000"/>
              </a:lnSpc>
              <a:buNone/>
              <a:tabLst>
                <a:tab algn="l" pos="0"/>
              </a:tabLst>
              <a:defRPr lang="ru-UA" sz="1800" b="0" u="none" strike="noStrike">
                <a:solidFill>
                  <a:schemeClr val="lt1">
                    <a:tint val="75000"/>
                  </a:schemeClr>
                </a:solidFill>
                <a:effectLst/>
                <a:uFillTx/>
                <a:latin typeface="Arial"/>
              </a:defRPr>
            </a:lvl1pPr>
          </a:lstStyle>
          <a:p>
            <a:pPr indent="0" algn="r" defTabSz="457200">
              <a:lnSpc>
                <a:spcPct val="100000"/>
              </a:lnSpc>
              <a:buNone/>
              <a:tabLst>
                <a:tab algn="l" pos="0"/>
              </a:tabLst>
            </a:pPr>
            <a:fld id="{121F99E8-34AB-4680-98E5-965E624BC627}" type="slidenum">
              <a:rPr lang="ru-UA" sz="1800" b="0" u="none" strike="noStrike">
                <a:solidFill>
                  <a:schemeClr val="lt1">
                    <a:tint val="75000"/>
                  </a:schemeClr>
                </a:solidFill>
                <a:effectLst/>
                <a:uFillTx/>
                <a:latin typeface="Arial"/>
              </a:rPr>
              <a:t>&lt;номер&gt;</a:t>
            </a:fld>
            <a:endParaRPr lang="uk-UA" sz="1800" b="0" u="none" strike="noStrike">
              <a:solidFill>
                <a:srgbClr val="000000"/>
              </a:solidFill>
              <a:effectLst/>
              <a:uFillTx/>
              <a:latin typeface="Times New Roman"/>
            </a:endParaRPr>
          </a:p>
        </p:txBody>
      </p:sp>
      <p:sp>
        <p:nvSpPr>
          <p:cNvPr id="111" name="TextBox 9"/>
          <p:cNvSpPr/>
          <p:nvPr/>
        </p:nvSpPr>
        <p:spPr>
          <a:xfrm>
            <a:off x="2196000" y="641160"/>
            <a:ext cx="414000" cy="363960"/>
          </a:xfrm>
          <a:prstGeom prst="rect">
            <a:avLst/>
          </a:prstGeom>
          <a:noFill/>
          <a:ln w="0">
            <a:noFill/>
          </a:ln>
        </p:spPr>
        <p:style>
          <a:lnRef idx="0"/>
          <a:fillRef idx="0"/>
          <a:effectRef idx="0"/>
          <a:fontRef idx="minor"/>
        </p:style>
        <p:txBody>
          <a:bodyPr lIns="90000" rIns="90000" tIns="45000" bIns="45000" anchor="t">
            <a:spAutoFit/>
          </a:bodyPr>
          <a:p>
            <a:pPr algn="r" defTabSz="457200">
              <a:lnSpc>
                <a:spcPct val="100000"/>
              </a:lnSpc>
            </a:pPr>
            <a:r>
              <a:rPr lang="en-US" sz="1800" b="0" u="none" strike="noStrike">
                <a:solidFill>
                  <a:schemeClr val="accent6"/>
                </a:solidFill>
                <a:effectLst/>
                <a:uFillTx/>
                <a:latin typeface="Wingdings 3"/>
              </a:rPr>
              <a:t>z</a:t>
            </a:r>
            <a:endParaRPr lang="uk-UA" sz="1800" b="0" u="none" strike="noStrike">
              <a:solidFill>
                <a:srgbClr val="000000"/>
              </a:solidFill>
              <a:effectLst/>
              <a:uFillTx/>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Сравнение">
    <p:bg>
      <p:bgPr>
        <a:blipFill rotWithShape="0">
          <a:blip r:embed="rId2"/>
          <a:stretch/>
        </a:blipFill>
      </p:bgPr>
    </p:bg>
    <p:spTree>
      <p:nvGrpSpPr>
        <p:cNvPr id="1" name=""/>
        <p:cNvGrpSpPr/>
        <p:nvPr/>
      </p:nvGrpSpPr>
      <p:grpSpPr>
        <a:xfrm>
          <a:off x="0" y="0"/>
          <a:ext cx="0" cy="0"/>
          <a:chOff x="0" y="0"/>
          <a:chExt cx="0" cy="0"/>
        </a:xfrm>
      </p:grpSpPr>
      <p:pic>
        <p:nvPicPr>
          <p:cNvPr id="112" name="Picture 17"/>
          <p:cNvPicPr/>
          <p:nvPr/>
        </p:nvPicPr>
        <p:blipFill>
          <a:blip r:embed="rId3"/>
          <a:stretch/>
        </p:blipFill>
        <p:spPr>
          <a:xfrm>
            <a:off x="2831760" y="2105280"/>
            <a:ext cx="9358560" cy="4750920"/>
          </a:xfrm>
          <a:prstGeom prst="rect">
            <a:avLst/>
          </a:prstGeom>
          <a:noFill/>
          <a:ln w="0">
            <a:noFill/>
          </a:ln>
        </p:spPr>
      </p:pic>
      <p:pic>
        <p:nvPicPr>
          <p:cNvPr id="113" name="Picture 14"/>
          <p:cNvPicPr/>
          <p:nvPr/>
        </p:nvPicPr>
        <p:blipFill>
          <a:blip r:embed="rId4"/>
          <a:stretch/>
        </p:blipFill>
        <p:spPr>
          <a:xfrm>
            <a:off x="0" y="0"/>
            <a:ext cx="12188160" cy="6856200"/>
          </a:xfrm>
          <a:prstGeom prst="rect">
            <a:avLst/>
          </a:prstGeom>
          <a:noFill/>
          <a:ln w="0">
            <a:noFill/>
          </a:ln>
        </p:spPr>
      </p:pic>
      <p:sp>
        <p:nvSpPr>
          <p:cNvPr id="114" name="Rectangle 7"/>
          <p:cNvSpPr/>
          <p:nvPr/>
        </p:nvSpPr>
        <p:spPr>
          <a:xfrm>
            <a:off x="0" y="0"/>
            <a:ext cx="962280" cy="6856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a:lnSpc>
                <a:spcPct val="100000"/>
              </a:lnSpc>
            </a:pPr>
            <a:endParaRPr lang="uk-UA" sz="1800" b="0" u="none" strike="noStrike">
              <a:solidFill>
                <a:srgbClr val="ffffff"/>
              </a:solidFill>
              <a:effectLst/>
              <a:uFillTx/>
              <a:latin typeface="Arial"/>
            </a:endParaRPr>
          </a:p>
        </p:txBody>
      </p:sp>
      <p:sp>
        <p:nvSpPr>
          <p:cNvPr id="115" name="Rectangle 56"/>
          <p:cNvSpPr/>
          <p:nvPr/>
        </p:nvSpPr>
        <p:spPr>
          <a:xfrm>
            <a:off x="961920" y="0"/>
            <a:ext cx="43920" cy="68562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a:lnSpc>
                <a:spcPct val="100000"/>
              </a:lnSpc>
            </a:pPr>
            <a:endParaRPr lang="uk-UA" sz="1800" b="0" u="none" strike="noStrike">
              <a:solidFill>
                <a:srgbClr val="000000"/>
              </a:solidFill>
              <a:effectLst/>
              <a:uFillTx/>
              <a:latin typeface="Arial"/>
            </a:endParaRPr>
          </a:p>
        </p:txBody>
      </p:sp>
      <p:sp>
        <p:nvSpPr>
          <p:cNvPr id="116" name="Rectangle 19"/>
          <p:cNvSpPr/>
          <p:nvPr/>
        </p:nvSpPr>
        <p:spPr>
          <a:xfrm>
            <a:off x="1004400" y="0"/>
            <a:ext cx="10370520" cy="6856200"/>
          </a:xfrm>
          <a:prstGeom prst="rect">
            <a:avLst/>
          </a:prstGeom>
          <a:solidFill>
            <a:schemeClr val="dk2">
              <a:alpha val="92000"/>
            </a:scheme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a:lnSpc>
                <a:spcPct val="100000"/>
              </a:lnSpc>
            </a:pPr>
            <a:endParaRPr lang="uk-UA" sz="1800" b="0" u="none" strike="noStrike">
              <a:solidFill>
                <a:srgbClr val="ffffff"/>
              </a:solidFill>
              <a:effectLst/>
              <a:uFillTx/>
              <a:latin typeface="Arial"/>
            </a:endParaRPr>
          </a:p>
        </p:txBody>
      </p:sp>
      <p:sp>
        <p:nvSpPr>
          <p:cNvPr id="117" name="Rectangle 20"/>
          <p:cNvSpPr/>
          <p:nvPr/>
        </p:nvSpPr>
        <p:spPr>
          <a:xfrm>
            <a:off x="11377440" y="0"/>
            <a:ext cx="25560" cy="68562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a:lnSpc>
                <a:spcPct val="100000"/>
              </a:lnSpc>
            </a:pPr>
            <a:endParaRPr lang="uk-UA" sz="1800" b="0" u="none" strike="noStrike">
              <a:solidFill>
                <a:srgbClr val="000000"/>
              </a:solidFill>
              <a:effectLst/>
              <a:uFillTx/>
              <a:latin typeface="Arial"/>
            </a:endParaRPr>
          </a:p>
        </p:txBody>
      </p:sp>
      <p:sp>
        <p:nvSpPr>
          <p:cNvPr id="118" name="TextBox 11"/>
          <p:cNvSpPr/>
          <p:nvPr/>
        </p:nvSpPr>
        <p:spPr>
          <a:xfrm>
            <a:off x="2193480" y="636480"/>
            <a:ext cx="414000" cy="363960"/>
          </a:xfrm>
          <a:prstGeom prst="rect">
            <a:avLst/>
          </a:prstGeom>
          <a:noFill/>
          <a:ln w="0">
            <a:noFill/>
          </a:ln>
        </p:spPr>
        <p:style>
          <a:lnRef idx="0"/>
          <a:fillRef idx="0"/>
          <a:effectRef idx="0"/>
          <a:fontRef idx="minor"/>
        </p:style>
        <p:txBody>
          <a:bodyPr lIns="90000" rIns="90000" tIns="45000" bIns="45000" anchor="t">
            <a:spAutoFit/>
          </a:bodyPr>
          <a:p>
            <a:pPr algn="r" defTabSz="457200">
              <a:lnSpc>
                <a:spcPct val="100000"/>
              </a:lnSpc>
            </a:pPr>
            <a:r>
              <a:rPr lang="en-US" sz="1800" b="0" u="none" strike="noStrike">
                <a:solidFill>
                  <a:schemeClr val="accent6"/>
                </a:solidFill>
                <a:effectLst/>
                <a:uFillTx/>
                <a:latin typeface="Wingdings 3"/>
              </a:rPr>
              <a:t>z</a:t>
            </a:r>
            <a:endParaRPr lang="uk-UA" sz="1800" b="0" u="none" strike="noStrike">
              <a:solidFill>
                <a:srgbClr val="000000"/>
              </a:solidFill>
              <a:effectLst/>
              <a:uFillTx/>
              <a:latin typeface="Arial"/>
            </a:endParaRPr>
          </a:p>
        </p:txBody>
      </p:sp>
      <p:sp>
        <p:nvSpPr>
          <p:cNvPr id="119" name="PlaceHolder 1"/>
          <p:cNvSpPr>
            <a:spLocks noGrp="1"/>
          </p:cNvSpPr>
          <p:nvPr>
            <p:ph type="title"/>
          </p:nvPr>
        </p:nvSpPr>
        <p:spPr>
          <a:xfrm>
            <a:off x="2610000" y="805680"/>
            <a:ext cx="7954920" cy="1076400"/>
          </a:xfrm>
          <a:prstGeom prst="rect">
            <a:avLst/>
          </a:prstGeom>
          <a:noFill/>
          <a:ln w="0">
            <a:noFill/>
          </a:ln>
        </p:spPr>
        <p:txBody>
          <a:bodyPr lIns="91440" rIns="91440" tIns="45720" bIns="45720" anchor="t">
            <a:noAutofit/>
          </a:bodyPr>
          <a:p>
            <a:pPr indent="0" algn="r" defTabSz="914400">
              <a:lnSpc>
                <a:spcPct val="90000"/>
              </a:lnSpc>
              <a:buNone/>
              <a:tabLst>
                <a:tab algn="l" pos="0"/>
              </a:tabLst>
            </a:pPr>
            <a:r>
              <a:rPr lang="ru-RU" sz="3400" b="0" u="none" strike="noStrike">
                <a:solidFill>
                  <a:schemeClr val="lt1"/>
                </a:solidFill>
                <a:effectLst/>
                <a:uFillTx/>
                <a:latin typeface="Arial"/>
              </a:rPr>
              <a:t>Образец заголовка</a:t>
            </a:r>
            <a:endParaRPr lang="uk-UA" sz="3400" b="0" u="none" strike="noStrike">
              <a:solidFill>
                <a:srgbClr val="000000"/>
              </a:solidFill>
              <a:effectLst/>
              <a:uFillTx/>
              <a:latin typeface="Arial"/>
            </a:endParaRPr>
          </a:p>
        </p:txBody>
      </p:sp>
      <p:sp>
        <p:nvSpPr>
          <p:cNvPr id="120" name="PlaceHolder 2"/>
          <p:cNvSpPr>
            <a:spLocks noGrp="1"/>
          </p:cNvSpPr>
          <p:nvPr>
            <p:ph type="body"/>
          </p:nvPr>
        </p:nvSpPr>
        <p:spPr>
          <a:xfrm>
            <a:off x="2609280" y="2052000"/>
            <a:ext cx="3894840" cy="712080"/>
          </a:xfrm>
          <a:prstGeom prst="rect">
            <a:avLst/>
          </a:prstGeom>
          <a:noFill/>
          <a:ln w="0">
            <a:noFill/>
          </a:ln>
        </p:spPr>
        <p:txBody>
          <a:bodyPr lIns="91440" rIns="91440" tIns="45720" bIns="45720" anchor="b">
            <a:noAutofit/>
          </a:bodyPr>
          <a:p>
            <a:pPr indent="0" defTabSz="914400">
              <a:lnSpc>
                <a:spcPct val="100000"/>
              </a:lnSpc>
              <a:spcBef>
                <a:spcPts val="1001"/>
              </a:spcBef>
              <a:spcAft>
                <a:spcPts val="601"/>
              </a:spcAft>
              <a:buNone/>
              <a:tabLst>
                <a:tab algn="l" pos="0"/>
              </a:tabLst>
            </a:pPr>
            <a:r>
              <a:rPr lang="ru-RU" sz="2200" b="0" u="none" strike="noStrike">
                <a:solidFill>
                  <a:schemeClr val="accent6"/>
                </a:solidFill>
                <a:effectLst/>
                <a:uFillTx/>
                <a:latin typeface="Arial"/>
              </a:rPr>
              <a:t>Образец текста</a:t>
            </a:r>
            <a:endParaRPr lang="uk-UA" sz="2200" b="0" u="none" strike="noStrike">
              <a:solidFill>
                <a:srgbClr val="000000"/>
              </a:solidFill>
              <a:effectLst/>
              <a:uFillTx/>
              <a:latin typeface="Arial"/>
            </a:endParaRPr>
          </a:p>
        </p:txBody>
      </p:sp>
      <p:sp>
        <p:nvSpPr>
          <p:cNvPr id="121" name="PlaceHolder 3"/>
          <p:cNvSpPr>
            <a:spLocks noGrp="1"/>
          </p:cNvSpPr>
          <p:nvPr>
            <p:ph type="body"/>
          </p:nvPr>
        </p:nvSpPr>
        <p:spPr>
          <a:xfrm>
            <a:off x="2609280" y="2851200"/>
            <a:ext cx="3891960" cy="3069720"/>
          </a:xfrm>
          <a:prstGeom prst="rect">
            <a:avLst/>
          </a:prstGeom>
          <a:noFill/>
          <a:ln w="0">
            <a:noFill/>
          </a:ln>
        </p:spPr>
        <p:txBody>
          <a:bodyPr lIns="91440" rIns="91440" tIns="45720" bIns="45720" anchor="t">
            <a:noAutofit/>
          </a:bodyPr>
          <a:p>
            <a:pPr marL="344520" indent="-344520" defTabSz="914400">
              <a:lnSpc>
                <a:spcPct val="120000"/>
              </a:lnSpc>
              <a:spcBef>
                <a:spcPts val="1001"/>
              </a:spcBef>
              <a:spcAft>
                <a:spcPts val="601"/>
              </a:spcAft>
              <a:buClr>
                <a:srgbClr val="8ec0c1"/>
              </a:buClr>
              <a:buSzPct val="90000"/>
              <a:buFont typeface="Wingdings" charset="2"/>
              <a:buChar char=""/>
            </a:pPr>
            <a:r>
              <a:rPr lang="ru-RU" sz="2000" b="0" u="none" strike="noStrike">
                <a:solidFill>
                  <a:schemeClr val="lt1"/>
                </a:solidFill>
                <a:effectLst/>
                <a:uFillTx/>
                <a:latin typeface="Arial"/>
              </a:rPr>
              <a:t>Образец текста</a:t>
            </a:r>
            <a:endParaRPr lang="uk-UA" sz="2000" b="0" u="none" strike="noStrike">
              <a:solidFill>
                <a:srgbClr val="000000"/>
              </a:solidFill>
              <a:effectLst/>
              <a:uFillTx/>
              <a:latin typeface="Arial"/>
            </a:endParaRPr>
          </a:p>
          <a:p>
            <a:pPr marL="795240" lvl="1" indent="-338040" defTabSz="914400">
              <a:lnSpc>
                <a:spcPct val="120000"/>
              </a:lnSpc>
              <a:spcBef>
                <a:spcPts val="499"/>
              </a:spcBef>
              <a:spcAft>
                <a:spcPts val="601"/>
              </a:spcAft>
              <a:buClr>
                <a:srgbClr val="8ec0c1"/>
              </a:buClr>
              <a:buSzPct val="90000"/>
              <a:buFont typeface="Wingdings" charset="2"/>
              <a:buChar char=""/>
            </a:pPr>
            <a:r>
              <a:rPr lang="ru-RU" sz="1800" b="0" u="none" strike="noStrike">
                <a:solidFill>
                  <a:schemeClr val="lt1"/>
                </a:solidFill>
                <a:effectLst/>
                <a:uFillTx/>
                <a:latin typeface="Arial"/>
              </a:rPr>
              <a:t>Второй уровень</a:t>
            </a:r>
            <a:endParaRPr lang="uk-UA" sz="1800" b="0" u="none" strike="noStrike">
              <a:solidFill>
                <a:srgbClr val="000000"/>
              </a:solidFill>
              <a:effectLst/>
              <a:uFillTx/>
              <a:latin typeface="Arial"/>
            </a:endParaRPr>
          </a:p>
          <a:p>
            <a:pPr marL="1258920" lvl="2" indent="-344520" defTabSz="914400">
              <a:lnSpc>
                <a:spcPct val="120000"/>
              </a:lnSpc>
              <a:spcBef>
                <a:spcPts val="499"/>
              </a:spcBef>
              <a:spcAft>
                <a:spcPts val="601"/>
              </a:spcAft>
              <a:buClr>
                <a:srgbClr val="8ec0c1"/>
              </a:buClr>
              <a:buSzPct val="90000"/>
              <a:buFont typeface="Wingdings" charset="2"/>
              <a:buChar char=""/>
            </a:pPr>
            <a:r>
              <a:rPr lang="ru-RU" sz="1600" b="0" u="none" strike="noStrike">
                <a:solidFill>
                  <a:schemeClr val="lt1"/>
                </a:solidFill>
                <a:effectLst/>
                <a:uFillTx/>
                <a:latin typeface="Arial"/>
              </a:rPr>
              <a:t>Третий уровень</a:t>
            </a:r>
            <a:endParaRPr lang="uk-UA" sz="1600" b="0" u="none" strike="noStrike">
              <a:solidFill>
                <a:srgbClr val="000000"/>
              </a:solidFill>
              <a:effectLst/>
              <a:uFillTx/>
              <a:latin typeface="Arial"/>
            </a:endParaRPr>
          </a:p>
          <a:p>
            <a:pPr marL="1709640" lvl="3" indent="-338040" defTabSz="914400">
              <a:lnSpc>
                <a:spcPct val="120000"/>
              </a:lnSpc>
              <a:spcBef>
                <a:spcPts val="499"/>
              </a:spcBef>
              <a:spcAft>
                <a:spcPts val="601"/>
              </a:spcAft>
              <a:buClr>
                <a:srgbClr val="8ec0c1"/>
              </a:buClr>
              <a:buSzPct val="90000"/>
              <a:buFont typeface="Wingdings" charset="2"/>
              <a:buChar char=""/>
            </a:pPr>
            <a:r>
              <a:rPr lang="ru-RU" sz="1400" b="0" u="none" strike="noStrike">
                <a:solidFill>
                  <a:schemeClr val="lt1"/>
                </a:solidFill>
                <a:effectLst/>
                <a:uFillTx/>
                <a:latin typeface="Arial"/>
              </a:rPr>
              <a:t>Четвертый уровень</a:t>
            </a:r>
            <a:endParaRPr lang="uk-UA" sz="1400" b="0" u="none" strike="noStrike">
              <a:solidFill>
                <a:srgbClr val="000000"/>
              </a:solidFill>
              <a:effectLst/>
              <a:uFillTx/>
              <a:latin typeface="Arial"/>
            </a:endParaRPr>
          </a:p>
          <a:p>
            <a:pPr marL="2173320" lvl="4" indent="-344520" defTabSz="914400">
              <a:lnSpc>
                <a:spcPct val="120000"/>
              </a:lnSpc>
              <a:spcBef>
                <a:spcPts val="499"/>
              </a:spcBef>
              <a:spcAft>
                <a:spcPts val="601"/>
              </a:spcAft>
              <a:buClr>
                <a:srgbClr val="8ec0c1"/>
              </a:buClr>
              <a:buSzPct val="90000"/>
              <a:buFont typeface="Wingdings" charset="2"/>
              <a:buChar char=""/>
            </a:pPr>
            <a:r>
              <a:rPr lang="ru-RU" sz="1200" b="0" u="none" strike="noStrike">
                <a:solidFill>
                  <a:schemeClr val="lt1"/>
                </a:solidFill>
                <a:effectLst/>
                <a:uFillTx/>
                <a:latin typeface="Arial"/>
              </a:rPr>
              <a:t>Пятый уровень</a:t>
            </a:r>
            <a:endParaRPr lang="uk-UA" sz="1200" b="0" u="none" strike="noStrike">
              <a:solidFill>
                <a:srgbClr val="000000"/>
              </a:solidFill>
              <a:effectLst/>
              <a:uFillTx/>
              <a:latin typeface="Arial"/>
            </a:endParaRPr>
          </a:p>
        </p:txBody>
      </p:sp>
      <p:sp>
        <p:nvSpPr>
          <p:cNvPr id="122" name="PlaceHolder 4"/>
          <p:cNvSpPr>
            <a:spLocks noGrp="1"/>
          </p:cNvSpPr>
          <p:nvPr>
            <p:ph type="body"/>
          </p:nvPr>
        </p:nvSpPr>
        <p:spPr>
          <a:xfrm>
            <a:off x="6666480" y="2052000"/>
            <a:ext cx="3898080" cy="712080"/>
          </a:xfrm>
          <a:prstGeom prst="rect">
            <a:avLst/>
          </a:prstGeom>
          <a:noFill/>
          <a:ln w="0">
            <a:noFill/>
          </a:ln>
        </p:spPr>
        <p:txBody>
          <a:bodyPr lIns="91440" rIns="91440" tIns="45720" bIns="45720" anchor="b">
            <a:noAutofit/>
          </a:bodyPr>
          <a:p>
            <a:pPr indent="0" defTabSz="914400">
              <a:lnSpc>
                <a:spcPct val="100000"/>
              </a:lnSpc>
              <a:spcBef>
                <a:spcPts val="1001"/>
              </a:spcBef>
              <a:spcAft>
                <a:spcPts val="601"/>
              </a:spcAft>
              <a:buNone/>
              <a:tabLst>
                <a:tab algn="l" pos="0"/>
              </a:tabLst>
            </a:pPr>
            <a:r>
              <a:rPr lang="ru-RU" sz="2200" b="0" u="none" strike="noStrike">
                <a:solidFill>
                  <a:schemeClr val="accent6"/>
                </a:solidFill>
                <a:effectLst/>
                <a:uFillTx/>
                <a:latin typeface="Arial"/>
              </a:rPr>
              <a:t>Образец текста</a:t>
            </a:r>
            <a:endParaRPr lang="uk-UA" sz="2200" b="0" u="none" strike="noStrike">
              <a:solidFill>
                <a:srgbClr val="000000"/>
              </a:solidFill>
              <a:effectLst/>
              <a:uFillTx/>
              <a:latin typeface="Arial"/>
            </a:endParaRPr>
          </a:p>
        </p:txBody>
      </p:sp>
      <p:sp>
        <p:nvSpPr>
          <p:cNvPr id="123" name="PlaceHolder 5"/>
          <p:cNvSpPr>
            <a:spLocks noGrp="1"/>
          </p:cNvSpPr>
          <p:nvPr>
            <p:ph type="body"/>
          </p:nvPr>
        </p:nvSpPr>
        <p:spPr>
          <a:xfrm>
            <a:off x="6666480" y="2851200"/>
            <a:ext cx="3898080" cy="3069720"/>
          </a:xfrm>
          <a:prstGeom prst="rect">
            <a:avLst/>
          </a:prstGeom>
          <a:noFill/>
          <a:ln w="0">
            <a:noFill/>
          </a:ln>
        </p:spPr>
        <p:txBody>
          <a:bodyPr lIns="91440" rIns="91440" tIns="45720" bIns="45720" anchor="t">
            <a:noAutofit/>
          </a:bodyPr>
          <a:p>
            <a:pPr marL="344520" indent="-344520" defTabSz="914400">
              <a:lnSpc>
                <a:spcPct val="120000"/>
              </a:lnSpc>
              <a:spcBef>
                <a:spcPts val="1001"/>
              </a:spcBef>
              <a:spcAft>
                <a:spcPts val="601"/>
              </a:spcAft>
              <a:buClr>
                <a:srgbClr val="8ec0c1"/>
              </a:buClr>
              <a:buSzPct val="90000"/>
              <a:buFont typeface="Wingdings" charset="2"/>
              <a:buChar char=""/>
            </a:pPr>
            <a:r>
              <a:rPr lang="ru-RU" sz="2000" b="0" u="none" strike="noStrike">
                <a:solidFill>
                  <a:schemeClr val="lt1"/>
                </a:solidFill>
                <a:effectLst/>
                <a:uFillTx/>
                <a:latin typeface="Arial"/>
              </a:rPr>
              <a:t>Образец текста</a:t>
            </a:r>
            <a:endParaRPr lang="uk-UA" sz="2000" b="0" u="none" strike="noStrike">
              <a:solidFill>
                <a:srgbClr val="000000"/>
              </a:solidFill>
              <a:effectLst/>
              <a:uFillTx/>
              <a:latin typeface="Arial"/>
            </a:endParaRPr>
          </a:p>
          <a:p>
            <a:pPr marL="795240" lvl="1" indent="-338040" defTabSz="914400">
              <a:lnSpc>
                <a:spcPct val="120000"/>
              </a:lnSpc>
              <a:spcBef>
                <a:spcPts val="499"/>
              </a:spcBef>
              <a:spcAft>
                <a:spcPts val="601"/>
              </a:spcAft>
              <a:buClr>
                <a:srgbClr val="8ec0c1"/>
              </a:buClr>
              <a:buSzPct val="90000"/>
              <a:buFont typeface="Wingdings" charset="2"/>
              <a:buChar char=""/>
            </a:pPr>
            <a:r>
              <a:rPr lang="ru-RU" sz="1800" b="0" u="none" strike="noStrike">
                <a:solidFill>
                  <a:schemeClr val="lt1"/>
                </a:solidFill>
                <a:effectLst/>
                <a:uFillTx/>
                <a:latin typeface="Arial"/>
              </a:rPr>
              <a:t>Второй уровень</a:t>
            </a:r>
            <a:endParaRPr lang="uk-UA" sz="1800" b="0" u="none" strike="noStrike">
              <a:solidFill>
                <a:srgbClr val="000000"/>
              </a:solidFill>
              <a:effectLst/>
              <a:uFillTx/>
              <a:latin typeface="Arial"/>
            </a:endParaRPr>
          </a:p>
          <a:p>
            <a:pPr marL="1258920" lvl="2" indent="-344520" defTabSz="914400">
              <a:lnSpc>
                <a:spcPct val="120000"/>
              </a:lnSpc>
              <a:spcBef>
                <a:spcPts val="499"/>
              </a:spcBef>
              <a:spcAft>
                <a:spcPts val="601"/>
              </a:spcAft>
              <a:buClr>
                <a:srgbClr val="8ec0c1"/>
              </a:buClr>
              <a:buSzPct val="90000"/>
              <a:buFont typeface="Wingdings" charset="2"/>
              <a:buChar char=""/>
            </a:pPr>
            <a:r>
              <a:rPr lang="ru-RU" sz="1600" b="0" u="none" strike="noStrike">
                <a:solidFill>
                  <a:schemeClr val="lt1"/>
                </a:solidFill>
                <a:effectLst/>
                <a:uFillTx/>
                <a:latin typeface="Arial"/>
              </a:rPr>
              <a:t>Третий уровень</a:t>
            </a:r>
            <a:endParaRPr lang="uk-UA" sz="1600" b="0" u="none" strike="noStrike">
              <a:solidFill>
                <a:srgbClr val="000000"/>
              </a:solidFill>
              <a:effectLst/>
              <a:uFillTx/>
              <a:latin typeface="Arial"/>
            </a:endParaRPr>
          </a:p>
          <a:p>
            <a:pPr marL="1709640" lvl="3" indent="-338040" defTabSz="914400">
              <a:lnSpc>
                <a:spcPct val="120000"/>
              </a:lnSpc>
              <a:spcBef>
                <a:spcPts val="499"/>
              </a:spcBef>
              <a:spcAft>
                <a:spcPts val="601"/>
              </a:spcAft>
              <a:buClr>
                <a:srgbClr val="8ec0c1"/>
              </a:buClr>
              <a:buSzPct val="90000"/>
              <a:buFont typeface="Wingdings" charset="2"/>
              <a:buChar char=""/>
            </a:pPr>
            <a:r>
              <a:rPr lang="ru-RU" sz="1400" b="0" u="none" strike="noStrike">
                <a:solidFill>
                  <a:schemeClr val="lt1"/>
                </a:solidFill>
                <a:effectLst/>
                <a:uFillTx/>
                <a:latin typeface="Arial"/>
              </a:rPr>
              <a:t>Четвертый уровень</a:t>
            </a:r>
            <a:endParaRPr lang="uk-UA" sz="1400" b="0" u="none" strike="noStrike">
              <a:solidFill>
                <a:srgbClr val="000000"/>
              </a:solidFill>
              <a:effectLst/>
              <a:uFillTx/>
              <a:latin typeface="Arial"/>
            </a:endParaRPr>
          </a:p>
          <a:p>
            <a:pPr marL="2173320" lvl="4" indent="-344520" defTabSz="914400">
              <a:lnSpc>
                <a:spcPct val="120000"/>
              </a:lnSpc>
              <a:spcBef>
                <a:spcPts val="499"/>
              </a:spcBef>
              <a:spcAft>
                <a:spcPts val="601"/>
              </a:spcAft>
              <a:buClr>
                <a:srgbClr val="8ec0c1"/>
              </a:buClr>
              <a:buSzPct val="90000"/>
              <a:buFont typeface="Wingdings" charset="2"/>
              <a:buChar char=""/>
            </a:pPr>
            <a:r>
              <a:rPr lang="ru-RU" sz="1200" b="0" u="none" strike="noStrike">
                <a:solidFill>
                  <a:schemeClr val="lt1"/>
                </a:solidFill>
                <a:effectLst/>
                <a:uFillTx/>
                <a:latin typeface="Arial"/>
              </a:rPr>
              <a:t>Пятый уровень</a:t>
            </a:r>
            <a:endParaRPr lang="uk-UA" sz="1200" b="0" u="none" strike="noStrike">
              <a:solidFill>
                <a:srgbClr val="000000"/>
              </a:solidFill>
              <a:effectLst/>
              <a:uFillTx/>
              <a:latin typeface="Arial"/>
            </a:endParaRPr>
          </a:p>
        </p:txBody>
      </p:sp>
      <p:sp>
        <p:nvSpPr>
          <p:cNvPr id="124" name="PlaceHolder 6"/>
          <p:cNvSpPr>
            <a:spLocks noGrp="1"/>
          </p:cNvSpPr>
          <p:nvPr>
            <p:ph type="dt" idx="28"/>
          </p:nvPr>
        </p:nvSpPr>
        <p:spPr>
          <a:xfrm rot="5400000">
            <a:off x="-808200" y="5270400"/>
            <a:ext cx="2660760" cy="181080"/>
          </a:xfrm>
          <a:prstGeom prst="rect">
            <a:avLst/>
          </a:prstGeom>
          <a:noFill/>
          <a:ln w="0">
            <a:noFill/>
          </a:ln>
        </p:spPr>
        <p:txBody>
          <a:bodyPr lIns="91440" rIns="91440" tIns="18360" bIns="45720" anchor="t">
            <a:noAutofit/>
          </a:bodyPr>
          <a:lstStyle>
            <a:lvl1pPr indent="0" algn="r" defTabSz="457200">
              <a:lnSpc>
                <a:spcPct val="100000"/>
              </a:lnSpc>
              <a:buNone/>
              <a:tabLst>
                <a:tab algn="l" pos="0"/>
              </a:tabLst>
              <a:defRPr lang="ru-UA" sz="800" b="0" u="none" strike="noStrike">
                <a:solidFill>
                  <a:schemeClr val="lt1">
                    <a:tint val="75000"/>
                  </a:schemeClr>
                </a:solidFill>
                <a:effectLst/>
                <a:uFillTx/>
                <a:latin typeface="Arial"/>
              </a:defRPr>
            </a:lvl1pPr>
          </a:lstStyle>
          <a:p>
            <a:pPr indent="0" algn="r" defTabSz="457200">
              <a:lnSpc>
                <a:spcPct val="100000"/>
              </a:lnSpc>
              <a:buNone/>
              <a:tabLst>
                <a:tab algn="l" pos="0"/>
              </a:tabLst>
            </a:pPr>
            <a:r>
              <a:rPr lang="ru-UA" sz="800" b="0" u="none" strike="noStrike">
                <a:solidFill>
                  <a:schemeClr val="lt1">
                    <a:tint val="75000"/>
                  </a:schemeClr>
                </a:solidFill>
                <a:effectLst/>
                <a:uFillTx/>
                <a:latin typeface="Arial"/>
              </a:rPr>
              <a:t>&lt;дата/час&gt;</a:t>
            </a:r>
            <a:endParaRPr lang="uk-UA" sz="800" b="0" u="none" strike="noStrike">
              <a:solidFill>
                <a:srgbClr val="000000"/>
              </a:solidFill>
              <a:effectLst/>
              <a:uFillTx/>
              <a:latin typeface="Times New Roman"/>
            </a:endParaRPr>
          </a:p>
        </p:txBody>
      </p:sp>
      <p:sp>
        <p:nvSpPr>
          <p:cNvPr id="125" name="PlaceHolder 7"/>
          <p:cNvSpPr>
            <a:spLocks noGrp="1"/>
          </p:cNvSpPr>
          <p:nvPr>
            <p:ph type="ftr" idx="29"/>
          </p:nvPr>
        </p:nvSpPr>
        <p:spPr>
          <a:xfrm rot="5400000">
            <a:off x="-2235240" y="3661200"/>
            <a:ext cx="5883480" cy="177480"/>
          </a:xfrm>
          <a:prstGeom prst="rect">
            <a:avLst/>
          </a:prstGeom>
          <a:noFill/>
          <a:ln w="0">
            <a:noFill/>
          </a:ln>
        </p:spPr>
        <p:txBody>
          <a:bodyPr lIns="91440" rIns="91440" tIns="45720" bIns="18360" anchor="b">
            <a:noAutofit/>
          </a:bodyPr>
          <a:lstStyle>
            <a:lvl1pPr indent="0" algn="ctr">
              <a:lnSpc>
                <a:spcPct val="100000"/>
              </a:lnSpc>
              <a:buNone/>
              <a:tabLst>
                <a:tab algn="l" pos="0"/>
              </a:tabLst>
              <a:defRPr lang="uk-UA" sz="1400" b="0" u="none" strike="noStrike">
                <a:solidFill>
                  <a:srgbClr val="000000"/>
                </a:solidFill>
                <a:effectLst/>
                <a:uFillTx/>
                <a:latin typeface="Times New Roman"/>
              </a:defRPr>
            </a:lvl1pPr>
          </a:lstStyle>
          <a:p>
            <a:pPr indent="0" algn="ctr">
              <a:lnSpc>
                <a:spcPct val="100000"/>
              </a:lnSpc>
              <a:buNone/>
              <a:tabLst>
                <a:tab algn="l" pos="0"/>
              </a:tabLst>
            </a:pPr>
            <a:r>
              <a:rPr lang="uk-UA" sz="1400" b="0" u="none" strike="noStrike">
                <a:solidFill>
                  <a:srgbClr val="000000"/>
                </a:solidFill>
                <a:effectLst/>
                <a:uFillTx/>
                <a:latin typeface="Times New Roman"/>
              </a:rPr>
              <a:t>&lt;нижній колонтитул&gt;</a:t>
            </a:r>
            <a:endParaRPr lang="uk-UA" sz="1400" b="0" u="none" strike="noStrike">
              <a:solidFill>
                <a:srgbClr val="000000"/>
              </a:solidFill>
              <a:effectLst/>
              <a:uFillTx/>
              <a:latin typeface="Times New Roman"/>
            </a:endParaRPr>
          </a:p>
        </p:txBody>
      </p:sp>
      <p:sp>
        <p:nvSpPr>
          <p:cNvPr id="126" name="PlaceHolder 8"/>
          <p:cNvSpPr>
            <a:spLocks noGrp="1"/>
          </p:cNvSpPr>
          <p:nvPr>
            <p:ph type="sldNum" idx="30"/>
          </p:nvPr>
        </p:nvSpPr>
        <p:spPr>
          <a:xfrm>
            <a:off x="158400" y="164520"/>
            <a:ext cx="635040" cy="321120"/>
          </a:xfrm>
          <a:prstGeom prst="rect">
            <a:avLst/>
          </a:prstGeom>
          <a:noFill/>
          <a:ln w="0">
            <a:noFill/>
          </a:ln>
        </p:spPr>
        <p:txBody>
          <a:bodyPr lIns="91440" rIns="45720" tIns="45720" bIns="45720" anchor="ctr">
            <a:noAutofit/>
          </a:bodyPr>
          <a:lstStyle>
            <a:lvl1pPr indent="0" algn="r" defTabSz="457200">
              <a:lnSpc>
                <a:spcPct val="100000"/>
              </a:lnSpc>
              <a:buNone/>
              <a:tabLst>
                <a:tab algn="l" pos="0"/>
              </a:tabLst>
              <a:defRPr lang="ru-UA" sz="1800" b="0" u="none" strike="noStrike">
                <a:solidFill>
                  <a:schemeClr val="lt1">
                    <a:tint val="75000"/>
                  </a:schemeClr>
                </a:solidFill>
                <a:effectLst/>
                <a:uFillTx/>
                <a:latin typeface="Arial"/>
              </a:defRPr>
            </a:lvl1pPr>
          </a:lstStyle>
          <a:p>
            <a:pPr indent="0" algn="r" defTabSz="457200">
              <a:lnSpc>
                <a:spcPct val="100000"/>
              </a:lnSpc>
              <a:buNone/>
              <a:tabLst>
                <a:tab algn="l" pos="0"/>
              </a:tabLst>
            </a:pPr>
            <a:fld id="{34176A07-CC41-4A96-8B63-DF925B1FBB7A}" type="slidenum">
              <a:rPr lang="ru-UA" sz="1800" b="0" u="none" strike="noStrike">
                <a:solidFill>
                  <a:schemeClr val="lt1">
                    <a:tint val="75000"/>
                  </a:schemeClr>
                </a:solidFill>
                <a:effectLst/>
                <a:uFillTx/>
                <a:latin typeface="Arial"/>
              </a:rPr>
              <a:t>&lt;номер&gt;</a:t>
            </a:fld>
            <a:endParaRPr lang="uk-UA" sz="1800" b="0" u="none" strike="noStrike">
              <a:solidFill>
                <a:srgbClr val="000000"/>
              </a:solidFill>
              <a:effectLst/>
              <a:uFillTx/>
              <a:latin typeface="Times New Roman"/>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Только заголовок">
    <p:bg>
      <p:bgPr>
        <a:blipFill rotWithShape="0">
          <a:blip r:embed="rId2"/>
          <a:stretch/>
        </a:blipFill>
      </p:bgPr>
    </p:bg>
    <p:spTree>
      <p:nvGrpSpPr>
        <p:cNvPr id="1" name=""/>
        <p:cNvGrpSpPr/>
        <p:nvPr/>
      </p:nvGrpSpPr>
      <p:grpSpPr>
        <a:xfrm>
          <a:off x="0" y="0"/>
          <a:ext cx="0" cy="0"/>
          <a:chOff x="0" y="0"/>
          <a:chExt cx="0" cy="0"/>
        </a:xfrm>
      </p:grpSpPr>
      <p:pic>
        <p:nvPicPr>
          <p:cNvPr id="127" name="Picture 17"/>
          <p:cNvPicPr/>
          <p:nvPr/>
        </p:nvPicPr>
        <p:blipFill>
          <a:blip r:embed="rId3"/>
          <a:stretch/>
        </p:blipFill>
        <p:spPr>
          <a:xfrm>
            <a:off x="2831760" y="2105280"/>
            <a:ext cx="9358560" cy="4750920"/>
          </a:xfrm>
          <a:prstGeom prst="rect">
            <a:avLst/>
          </a:prstGeom>
          <a:noFill/>
          <a:ln w="0">
            <a:noFill/>
          </a:ln>
        </p:spPr>
      </p:pic>
      <p:pic>
        <p:nvPicPr>
          <p:cNvPr id="128" name="Picture 14"/>
          <p:cNvPicPr/>
          <p:nvPr/>
        </p:nvPicPr>
        <p:blipFill>
          <a:blip r:embed="rId4"/>
          <a:stretch/>
        </p:blipFill>
        <p:spPr>
          <a:xfrm>
            <a:off x="0" y="0"/>
            <a:ext cx="12188160" cy="6856200"/>
          </a:xfrm>
          <a:prstGeom prst="rect">
            <a:avLst/>
          </a:prstGeom>
          <a:noFill/>
          <a:ln w="0">
            <a:noFill/>
          </a:ln>
        </p:spPr>
      </p:pic>
      <p:sp>
        <p:nvSpPr>
          <p:cNvPr id="129" name="Rectangle 7"/>
          <p:cNvSpPr/>
          <p:nvPr/>
        </p:nvSpPr>
        <p:spPr>
          <a:xfrm>
            <a:off x="0" y="0"/>
            <a:ext cx="962280" cy="6856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a:lnSpc>
                <a:spcPct val="100000"/>
              </a:lnSpc>
            </a:pPr>
            <a:endParaRPr lang="uk-UA" sz="1800" b="0" u="none" strike="noStrike">
              <a:solidFill>
                <a:srgbClr val="ffffff"/>
              </a:solidFill>
              <a:effectLst/>
              <a:uFillTx/>
              <a:latin typeface="Arial"/>
            </a:endParaRPr>
          </a:p>
        </p:txBody>
      </p:sp>
      <p:sp>
        <p:nvSpPr>
          <p:cNvPr id="130" name="Rectangle 56"/>
          <p:cNvSpPr/>
          <p:nvPr/>
        </p:nvSpPr>
        <p:spPr>
          <a:xfrm>
            <a:off x="961920" y="0"/>
            <a:ext cx="43920" cy="68562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a:lnSpc>
                <a:spcPct val="100000"/>
              </a:lnSpc>
            </a:pPr>
            <a:endParaRPr lang="uk-UA" sz="1800" b="0" u="none" strike="noStrike">
              <a:solidFill>
                <a:srgbClr val="000000"/>
              </a:solidFill>
              <a:effectLst/>
              <a:uFillTx/>
              <a:latin typeface="Arial"/>
            </a:endParaRPr>
          </a:p>
        </p:txBody>
      </p:sp>
      <p:sp>
        <p:nvSpPr>
          <p:cNvPr id="131" name="Rectangle 12"/>
          <p:cNvSpPr/>
          <p:nvPr/>
        </p:nvSpPr>
        <p:spPr>
          <a:xfrm>
            <a:off x="1004400" y="0"/>
            <a:ext cx="10370520" cy="6856200"/>
          </a:xfrm>
          <a:prstGeom prst="rect">
            <a:avLst/>
          </a:prstGeom>
          <a:solidFill>
            <a:schemeClr val="dk2">
              <a:alpha val="92000"/>
            </a:scheme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a:lnSpc>
                <a:spcPct val="100000"/>
              </a:lnSpc>
            </a:pPr>
            <a:endParaRPr lang="uk-UA" sz="1800" b="0" u="none" strike="noStrike">
              <a:solidFill>
                <a:srgbClr val="ffffff"/>
              </a:solidFill>
              <a:effectLst/>
              <a:uFillTx/>
              <a:latin typeface="Arial"/>
            </a:endParaRPr>
          </a:p>
        </p:txBody>
      </p:sp>
      <p:sp>
        <p:nvSpPr>
          <p:cNvPr id="132" name="Rectangle 13"/>
          <p:cNvSpPr/>
          <p:nvPr/>
        </p:nvSpPr>
        <p:spPr>
          <a:xfrm>
            <a:off x="11377440" y="0"/>
            <a:ext cx="25560" cy="68562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a:lnSpc>
                <a:spcPct val="100000"/>
              </a:lnSpc>
            </a:pPr>
            <a:endParaRPr lang="uk-UA" sz="1800" b="0" u="none" strike="noStrike">
              <a:solidFill>
                <a:srgbClr val="000000"/>
              </a:solidFill>
              <a:effectLst/>
              <a:uFillTx/>
              <a:latin typeface="Arial"/>
            </a:endParaRPr>
          </a:p>
        </p:txBody>
      </p:sp>
      <p:sp>
        <p:nvSpPr>
          <p:cNvPr id="133" name="PlaceHolder 1"/>
          <p:cNvSpPr>
            <a:spLocks noGrp="1"/>
          </p:cNvSpPr>
          <p:nvPr>
            <p:ph type="title"/>
          </p:nvPr>
        </p:nvSpPr>
        <p:spPr>
          <a:xfrm>
            <a:off x="2611800" y="808200"/>
            <a:ext cx="7956360" cy="1075320"/>
          </a:xfrm>
          <a:prstGeom prst="rect">
            <a:avLst/>
          </a:prstGeom>
          <a:noFill/>
          <a:ln w="0">
            <a:noFill/>
          </a:ln>
        </p:spPr>
        <p:txBody>
          <a:bodyPr lIns="91440" rIns="91440" tIns="45720" bIns="45720" anchor="t">
            <a:noAutofit/>
          </a:bodyPr>
          <a:p>
            <a:pPr indent="0" algn="r" defTabSz="914400">
              <a:lnSpc>
                <a:spcPct val="90000"/>
              </a:lnSpc>
              <a:buNone/>
              <a:tabLst>
                <a:tab algn="l" pos="0"/>
              </a:tabLst>
            </a:pPr>
            <a:r>
              <a:rPr lang="ru-RU" sz="3400" b="0" u="none" strike="noStrike">
                <a:solidFill>
                  <a:schemeClr val="lt1"/>
                </a:solidFill>
                <a:effectLst/>
                <a:uFillTx/>
                <a:latin typeface="Arial"/>
              </a:rPr>
              <a:t>Образец заголовка</a:t>
            </a:r>
            <a:endParaRPr lang="uk-UA" sz="3400" b="0" u="none" strike="noStrike">
              <a:solidFill>
                <a:srgbClr val="000000"/>
              </a:solidFill>
              <a:effectLst/>
              <a:uFillTx/>
              <a:latin typeface="Arial"/>
            </a:endParaRPr>
          </a:p>
        </p:txBody>
      </p:sp>
      <p:sp>
        <p:nvSpPr>
          <p:cNvPr id="134" name="PlaceHolder 2"/>
          <p:cNvSpPr>
            <a:spLocks noGrp="1"/>
          </p:cNvSpPr>
          <p:nvPr>
            <p:ph type="dt" idx="31"/>
          </p:nvPr>
        </p:nvSpPr>
        <p:spPr>
          <a:xfrm rot="5400000">
            <a:off x="-808200" y="5270400"/>
            <a:ext cx="2660760" cy="181080"/>
          </a:xfrm>
          <a:prstGeom prst="rect">
            <a:avLst/>
          </a:prstGeom>
          <a:noFill/>
          <a:ln w="0">
            <a:noFill/>
          </a:ln>
        </p:spPr>
        <p:txBody>
          <a:bodyPr lIns="91440" rIns="91440" tIns="18360" bIns="45720" anchor="t">
            <a:noAutofit/>
          </a:bodyPr>
          <a:lstStyle>
            <a:lvl1pPr indent="0" algn="r" defTabSz="457200">
              <a:lnSpc>
                <a:spcPct val="100000"/>
              </a:lnSpc>
              <a:buNone/>
              <a:tabLst>
                <a:tab algn="l" pos="0"/>
              </a:tabLst>
              <a:defRPr lang="ru-UA" sz="800" b="0" u="none" strike="noStrike">
                <a:solidFill>
                  <a:schemeClr val="lt1">
                    <a:tint val="75000"/>
                  </a:schemeClr>
                </a:solidFill>
                <a:effectLst/>
                <a:uFillTx/>
                <a:latin typeface="Arial"/>
              </a:defRPr>
            </a:lvl1pPr>
          </a:lstStyle>
          <a:p>
            <a:pPr indent="0" algn="r" defTabSz="457200">
              <a:lnSpc>
                <a:spcPct val="100000"/>
              </a:lnSpc>
              <a:buNone/>
              <a:tabLst>
                <a:tab algn="l" pos="0"/>
              </a:tabLst>
            </a:pPr>
            <a:r>
              <a:rPr lang="ru-UA" sz="800" b="0" u="none" strike="noStrike">
                <a:solidFill>
                  <a:schemeClr val="lt1">
                    <a:tint val="75000"/>
                  </a:schemeClr>
                </a:solidFill>
                <a:effectLst/>
                <a:uFillTx/>
                <a:latin typeface="Arial"/>
              </a:rPr>
              <a:t>&lt;дата/час&gt;</a:t>
            </a:r>
            <a:endParaRPr lang="uk-UA" sz="800" b="0" u="none" strike="noStrike">
              <a:solidFill>
                <a:srgbClr val="000000"/>
              </a:solidFill>
              <a:effectLst/>
              <a:uFillTx/>
              <a:latin typeface="Times New Roman"/>
            </a:endParaRPr>
          </a:p>
        </p:txBody>
      </p:sp>
      <p:sp>
        <p:nvSpPr>
          <p:cNvPr id="135" name="PlaceHolder 3"/>
          <p:cNvSpPr>
            <a:spLocks noGrp="1"/>
          </p:cNvSpPr>
          <p:nvPr>
            <p:ph type="ftr" idx="32"/>
          </p:nvPr>
        </p:nvSpPr>
        <p:spPr>
          <a:xfrm rot="5400000">
            <a:off x="-2235240" y="3661200"/>
            <a:ext cx="5883480" cy="177480"/>
          </a:xfrm>
          <a:prstGeom prst="rect">
            <a:avLst/>
          </a:prstGeom>
          <a:noFill/>
          <a:ln w="0">
            <a:noFill/>
          </a:ln>
        </p:spPr>
        <p:txBody>
          <a:bodyPr lIns="91440" rIns="91440" tIns="45720" bIns="18360" anchor="b">
            <a:noAutofit/>
          </a:bodyPr>
          <a:lstStyle>
            <a:lvl1pPr indent="0" algn="ctr">
              <a:lnSpc>
                <a:spcPct val="100000"/>
              </a:lnSpc>
              <a:buNone/>
              <a:tabLst>
                <a:tab algn="l" pos="0"/>
              </a:tabLst>
              <a:defRPr lang="uk-UA" sz="1400" b="0" u="none" strike="noStrike">
                <a:solidFill>
                  <a:srgbClr val="000000"/>
                </a:solidFill>
                <a:effectLst/>
                <a:uFillTx/>
                <a:latin typeface="Times New Roman"/>
              </a:defRPr>
            </a:lvl1pPr>
          </a:lstStyle>
          <a:p>
            <a:pPr indent="0" algn="ctr">
              <a:lnSpc>
                <a:spcPct val="100000"/>
              </a:lnSpc>
              <a:buNone/>
              <a:tabLst>
                <a:tab algn="l" pos="0"/>
              </a:tabLst>
            </a:pPr>
            <a:r>
              <a:rPr lang="uk-UA" sz="1400" b="0" u="none" strike="noStrike">
                <a:solidFill>
                  <a:srgbClr val="000000"/>
                </a:solidFill>
                <a:effectLst/>
                <a:uFillTx/>
                <a:latin typeface="Times New Roman"/>
              </a:rPr>
              <a:t>&lt;нижній колонтитул&gt;</a:t>
            </a:r>
            <a:endParaRPr lang="uk-UA" sz="1400" b="0" u="none" strike="noStrike">
              <a:solidFill>
                <a:srgbClr val="000000"/>
              </a:solidFill>
              <a:effectLst/>
              <a:uFillTx/>
              <a:latin typeface="Times New Roman"/>
            </a:endParaRPr>
          </a:p>
        </p:txBody>
      </p:sp>
      <p:sp>
        <p:nvSpPr>
          <p:cNvPr id="136" name="PlaceHolder 4"/>
          <p:cNvSpPr>
            <a:spLocks noGrp="1"/>
          </p:cNvSpPr>
          <p:nvPr>
            <p:ph type="sldNum" idx="33"/>
          </p:nvPr>
        </p:nvSpPr>
        <p:spPr>
          <a:xfrm>
            <a:off x="158400" y="164520"/>
            <a:ext cx="635040" cy="321120"/>
          </a:xfrm>
          <a:prstGeom prst="rect">
            <a:avLst/>
          </a:prstGeom>
          <a:noFill/>
          <a:ln w="0">
            <a:noFill/>
          </a:ln>
        </p:spPr>
        <p:txBody>
          <a:bodyPr lIns="91440" rIns="45720" tIns="45720" bIns="45720" anchor="ctr">
            <a:noAutofit/>
          </a:bodyPr>
          <a:lstStyle>
            <a:lvl1pPr indent="0" algn="r" defTabSz="457200">
              <a:lnSpc>
                <a:spcPct val="100000"/>
              </a:lnSpc>
              <a:buNone/>
              <a:tabLst>
                <a:tab algn="l" pos="0"/>
              </a:tabLst>
              <a:defRPr lang="ru-UA" sz="1800" b="0" u="none" strike="noStrike">
                <a:solidFill>
                  <a:schemeClr val="lt1">
                    <a:tint val="75000"/>
                  </a:schemeClr>
                </a:solidFill>
                <a:effectLst/>
                <a:uFillTx/>
                <a:latin typeface="Arial"/>
              </a:defRPr>
            </a:lvl1pPr>
          </a:lstStyle>
          <a:p>
            <a:pPr indent="0" algn="r" defTabSz="457200">
              <a:lnSpc>
                <a:spcPct val="100000"/>
              </a:lnSpc>
              <a:buNone/>
              <a:tabLst>
                <a:tab algn="l" pos="0"/>
              </a:tabLst>
            </a:pPr>
            <a:fld id="{C660A008-3D95-4D4A-99EA-E85B6D972FC9}" type="slidenum">
              <a:rPr lang="ru-UA" sz="1800" b="0" u="none" strike="noStrike">
                <a:solidFill>
                  <a:schemeClr val="lt1">
                    <a:tint val="75000"/>
                  </a:schemeClr>
                </a:solidFill>
                <a:effectLst/>
                <a:uFillTx/>
                <a:latin typeface="Arial"/>
              </a:rPr>
              <a:t>&lt;номер&gt;</a:t>
            </a:fld>
            <a:endParaRPr lang="uk-UA" sz="1800" b="0" u="none" strike="noStrike">
              <a:solidFill>
                <a:srgbClr val="000000"/>
              </a:solidFill>
              <a:effectLst/>
              <a:uFillTx/>
              <a:latin typeface="Times New Roman"/>
            </a:endParaRPr>
          </a:p>
        </p:txBody>
      </p:sp>
      <p:sp>
        <p:nvSpPr>
          <p:cNvPr id="137" name="TextBox 7"/>
          <p:cNvSpPr/>
          <p:nvPr/>
        </p:nvSpPr>
        <p:spPr>
          <a:xfrm>
            <a:off x="2196000" y="641160"/>
            <a:ext cx="414000" cy="363960"/>
          </a:xfrm>
          <a:prstGeom prst="rect">
            <a:avLst/>
          </a:prstGeom>
          <a:noFill/>
          <a:ln w="0">
            <a:noFill/>
          </a:ln>
        </p:spPr>
        <p:style>
          <a:lnRef idx="0"/>
          <a:fillRef idx="0"/>
          <a:effectRef idx="0"/>
          <a:fontRef idx="minor"/>
        </p:style>
        <p:txBody>
          <a:bodyPr lIns="90000" rIns="90000" tIns="45000" bIns="45000" anchor="t">
            <a:spAutoFit/>
          </a:bodyPr>
          <a:p>
            <a:pPr algn="r" defTabSz="457200">
              <a:lnSpc>
                <a:spcPct val="100000"/>
              </a:lnSpc>
            </a:pPr>
            <a:r>
              <a:rPr lang="en-US" sz="1800" b="0" u="none" strike="noStrike">
                <a:solidFill>
                  <a:schemeClr val="accent6"/>
                </a:solidFill>
                <a:effectLst/>
                <a:uFillTx/>
                <a:latin typeface="Wingdings 3"/>
              </a:rPr>
              <a:t>z</a:t>
            </a:r>
            <a:endParaRPr lang="uk-UA" sz="1800" b="0" u="none" strike="noStrike">
              <a:solidFill>
                <a:srgbClr val="000000"/>
              </a:solidFill>
              <a:effectLst/>
              <a:uFillTx/>
              <a:latin typeface="Arial"/>
            </a:endParaRPr>
          </a:p>
        </p:txBody>
      </p:sp>
      <p:sp>
        <p:nvSpPr>
          <p:cNvPr id="138" name="PlaceHolder 5"/>
          <p:cNvSpPr>
            <a:spLocks noGrp="1"/>
          </p:cNvSpPr>
          <p:nvPr>
            <p:ph type="body"/>
          </p:nvPr>
        </p:nvSpPr>
        <p:spPr>
          <a:xfrm>
            <a:off x="609480" y="1604520"/>
            <a:ext cx="10971000" cy="3975840"/>
          </a:xfrm>
          <a:prstGeom prst="rect">
            <a:avLst/>
          </a:prstGeom>
          <a:noFill/>
          <a:ln w="0">
            <a:noFill/>
          </a:ln>
        </p:spPr>
        <p:txBody>
          <a:bodyPr lIns="0" rIns="0" tIns="0" bIns="0" anchor="t">
            <a:normAutofit/>
          </a:bodyPr>
          <a:p>
            <a:pPr marL="432000" indent="-324000">
              <a:lnSpc>
                <a:spcPct val="120000"/>
              </a:lnSpc>
              <a:spcBef>
                <a:spcPts val="1417"/>
              </a:spcBef>
              <a:buClr>
                <a:srgbClr val="000000"/>
              </a:buClr>
              <a:buSzPct val="45000"/>
              <a:buFont typeface="Wingdings" charset="2"/>
              <a:buChar char=""/>
            </a:pPr>
            <a:r>
              <a:rPr lang="en-US" sz="2000" b="0" u="none" strike="noStrike">
                <a:solidFill>
                  <a:schemeClr val="lt1"/>
                </a:solidFill>
                <a:effectLst/>
                <a:uFillTx/>
                <a:latin typeface="Arial"/>
              </a:rPr>
              <a:t>Для редагування структури клацніть мишею</a:t>
            </a:r>
            <a:endParaRPr lang="uk-UA" sz="2000" b="0" u="none" strike="noStrike">
              <a:solidFill>
                <a:srgbClr val="000000"/>
              </a:solidFill>
              <a:effectLst/>
              <a:uFillTx/>
              <a:latin typeface="Arial"/>
            </a:endParaRPr>
          </a:p>
          <a:p>
            <a:pPr marL="864000" lvl="1" indent="-324000">
              <a:lnSpc>
                <a:spcPct val="120000"/>
              </a:lnSpc>
              <a:spcBef>
                <a:spcPts val="1134"/>
              </a:spcBef>
              <a:buClr>
                <a:srgbClr val="000000"/>
              </a:buClr>
              <a:buSzPct val="75000"/>
              <a:buFont typeface="Symbol" charset="2"/>
              <a:buChar char=""/>
            </a:pPr>
            <a:r>
              <a:rPr lang="en-US" sz="1600" b="0" u="none" strike="noStrike">
                <a:solidFill>
                  <a:schemeClr val="lt1"/>
                </a:solidFill>
                <a:effectLst/>
                <a:uFillTx/>
                <a:latin typeface="Arial"/>
              </a:rPr>
              <a:t>Другий рівень структури</a:t>
            </a:r>
            <a:endParaRPr lang="uk-UA" sz="1600" b="0" u="none" strike="noStrike">
              <a:solidFill>
                <a:srgbClr val="000000"/>
              </a:solidFill>
              <a:effectLst/>
              <a:uFillTx/>
              <a:latin typeface="Arial"/>
            </a:endParaRPr>
          </a:p>
          <a:p>
            <a:pPr marL="1296000" lvl="2" indent="-288000">
              <a:lnSpc>
                <a:spcPct val="120000"/>
              </a:lnSpc>
              <a:spcBef>
                <a:spcPts val="850"/>
              </a:spcBef>
              <a:buClr>
                <a:srgbClr val="000000"/>
              </a:buClr>
              <a:buSzPct val="45000"/>
              <a:buFont typeface="Wingdings" charset="2"/>
              <a:buChar char=""/>
            </a:pPr>
            <a:r>
              <a:rPr lang="en-US" sz="1400" b="0" u="none" strike="noStrike">
                <a:solidFill>
                  <a:schemeClr val="lt1"/>
                </a:solidFill>
                <a:effectLst/>
                <a:uFillTx/>
                <a:latin typeface="Arial"/>
              </a:rPr>
              <a:t>Третій рівень структури</a:t>
            </a:r>
            <a:endParaRPr lang="uk-UA" sz="1400" b="0" u="none" strike="noStrike">
              <a:solidFill>
                <a:srgbClr val="000000"/>
              </a:solidFill>
              <a:effectLst/>
              <a:uFillTx/>
              <a:latin typeface="Arial"/>
            </a:endParaRPr>
          </a:p>
          <a:p>
            <a:pPr marL="1728000" lvl="3" indent="-216000">
              <a:lnSpc>
                <a:spcPct val="120000"/>
              </a:lnSpc>
              <a:spcBef>
                <a:spcPts val="567"/>
              </a:spcBef>
              <a:buClr>
                <a:srgbClr val="000000"/>
              </a:buClr>
              <a:buSzPct val="75000"/>
              <a:buFont typeface="Symbol" charset="2"/>
              <a:buChar char=""/>
            </a:pPr>
            <a:r>
              <a:rPr lang="en-US" sz="1200" b="0" u="none" strike="noStrike">
                <a:solidFill>
                  <a:schemeClr val="lt1"/>
                </a:solidFill>
                <a:effectLst/>
                <a:uFillTx/>
                <a:latin typeface="Arial"/>
              </a:rPr>
              <a:t>Четвертий рівень структури</a:t>
            </a:r>
            <a:endParaRPr lang="uk-UA" sz="1200" b="0" u="none" strike="noStrike">
              <a:solidFill>
                <a:srgbClr val="000000"/>
              </a:solidFill>
              <a:effectLst/>
              <a:uFillTx/>
              <a:latin typeface="Arial"/>
            </a:endParaRPr>
          </a:p>
          <a:p>
            <a:pPr marL="2160000" lvl="4" indent="-216000">
              <a:lnSpc>
                <a:spcPct val="120000"/>
              </a:lnSpc>
              <a:spcBef>
                <a:spcPts val="283"/>
              </a:spcBef>
              <a:buClr>
                <a:srgbClr val="000000"/>
              </a:buClr>
              <a:buSzPct val="45000"/>
              <a:buFont typeface="Wingdings" charset="2"/>
              <a:buChar char=""/>
            </a:pPr>
            <a:r>
              <a:rPr lang="en-US" sz="2000" b="0" u="none" strike="noStrike">
                <a:solidFill>
                  <a:schemeClr val="lt1"/>
                </a:solidFill>
                <a:effectLst/>
                <a:uFillTx/>
                <a:latin typeface="Arial"/>
              </a:rPr>
              <a:t>П'ятий рівень структури</a:t>
            </a:r>
            <a:endParaRPr lang="uk-UA" sz="2000" b="0" u="none" strike="noStrike">
              <a:solidFill>
                <a:srgbClr val="000000"/>
              </a:solidFill>
              <a:effectLst/>
              <a:uFillTx/>
              <a:latin typeface="Arial"/>
            </a:endParaRPr>
          </a:p>
          <a:p>
            <a:pPr marL="2592000" lvl="5" indent="-216000">
              <a:lnSpc>
                <a:spcPct val="120000"/>
              </a:lnSpc>
              <a:spcBef>
                <a:spcPts val="283"/>
              </a:spcBef>
              <a:buClr>
                <a:srgbClr val="000000"/>
              </a:buClr>
              <a:buSzPct val="45000"/>
              <a:buFont typeface="Wingdings" charset="2"/>
              <a:buChar char=""/>
            </a:pPr>
            <a:r>
              <a:rPr lang="en-US" sz="2000" b="0" u="none" strike="noStrike">
                <a:solidFill>
                  <a:schemeClr val="lt1"/>
                </a:solidFill>
                <a:effectLst/>
                <a:uFillTx/>
                <a:latin typeface="Arial"/>
              </a:rPr>
              <a:t>Шостий рівень структури</a:t>
            </a:r>
            <a:endParaRPr lang="uk-UA" sz="2000" b="0" u="none" strike="noStrike">
              <a:solidFill>
                <a:srgbClr val="000000"/>
              </a:solidFill>
              <a:effectLst/>
              <a:uFillTx/>
              <a:latin typeface="Arial"/>
            </a:endParaRPr>
          </a:p>
          <a:p>
            <a:pPr marL="3024000" lvl="6" indent="-216000">
              <a:lnSpc>
                <a:spcPct val="120000"/>
              </a:lnSpc>
              <a:spcBef>
                <a:spcPts val="283"/>
              </a:spcBef>
              <a:buClr>
                <a:srgbClr val="000000"/>
              </a:buClr>
              <a:buSzPct val="45000"/>
              <a:buFont typeface="Wingdings" charset="2"/>
              <a:buChar char=""/>
            </a:pPr>
            <a:r>
              <a:rPr lang="en-US" sz="2000" b="0" u="none" strike="noStrike">
                <a:solidFill>
                  <a:schemeClr val="lt1"/>
                </a:solidFill>
                <a:effectLst/>
                <a:uFillTx/>
                <a:latin typeface="Arial"/>
              </a:rPr>
              <a:t>Сьомий рівень структури</a:t>
            </a:r>
            <a:endParaRPr lang="uk-UA" sz="2000" b="0" u="none" strike="noStrike">
              <a:solidFill>
                <a:srgbClr val="000000"/>
              </a:solidFill>
              <a:effectLst/>
              <a:uFillTx/>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Пустой слайд">
    <p:bg>
      <p:bgPr>
        <a:blipFill rotWithShape="0">
          <a:blip r:embed="rId2"/>
          <a:stretch/>
        </a:blipFill>
      </p:bgPr>
    </p:bg>
    <p:spTree>
      <p:nvGrpSpPr>
        <p:cNvPr id="1" name=""/>
        <p:cNvGrpSpPr/>
        <p:nvPr/>
      </p:nvGrpSpPr>
      <p:grpSpPr>
        <a:xfrm>
          <a:off x="0" y="0"/>
          <a:ext cx="0" cy="0"/>
          <a:chOff x="0" y="0"/>
          <a:chExt cx="0" cy="0"/>
        </a:xfrm>
      </p:grpSpPr>
      <p:pic>
        <p:nvPicPr>
          <p:cNvPr id="139" name="Picture 17"/>
          <p:cNvPicPr/>
          <p:nvPr/>
        </p:nvPicPr>
        <p:blipFill>
          <a:blip r:embed="rId3"/>
          <a:stretch/>
        </p:blipFill>
        <p:spPr>
          <a:xfrm>
            <a:off x="2831760" y="2105280"/>
            <a:ext cx="9358560" cy="4750920"/>
          </a:xfrm>
          <a:prstGeom prst="rect">
            <a:avLst/>
          </a:prstGeom>
          <a:noFill/>
          <a:ln w="0">
            <a:noFill/>
          </a:ln>
        </p:spPr>
      </p:pic>
      <p:pic>
        <p:nvPicPr>
          <p:cNvPr id="140" name="Picture 14"/>
          <p:cNvPicPr/>
          <p:nvPr/>
        </p:nvPicPr>
        <p:blipFill>
          <a:blip r:embed="rId4"/>
          <a:stretch/>
        </p:blipFill>
        <p:spPr>
          <a:xfrm>
            <a:off x="0" y="0"/>
            <a:ext cx="12188160" cy="6856200"/>
          </a:xfrm>
          <a:prstGeom prst="rect">
            <a:avLst/>
          </a:prstGeom>
          <a:noFill/>
          <a:ln w="0">
            <a:noFill/>
          </a:ln>
        </p:spPr>
      </p:pic>
      <p:sp>
        <p:nvSpPr>
          <p:cNvPr id="141" name="Rectangle 7"/>
          <p:cNvSpPr/>
          <p:nvPr/>
        </p:nvSpPr>
        <p:spPr>
          <a:xfrm>
            <a:off x="0" y="0"/>
            <a:ext cx="962280" cy="6856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a:lnSpc>
                <a:spcPct val="100000"/>
              </a:lnSpc>
            </a:pPr>
            <a:endParaRPr lang="uk-UA" sz="1800" b="0" u="none" strike="noStrike">
              <a:solidFill>
                <a:srgbClr val="ffffff"/>
              </a:solidFill>
              <a:effectLst/>
              <a:uFillTx/>
              <a:latin typeface="Arial"/>
            </a:endParaRPr>
          </a:p>
        </p:txBody>
      </p:sp>
      <p:sp>
        <p:nvSpPr>
          <p:cNvPr id="142" name="Rectangle 56"/>
          <p:cNvSpPr/>
          <p:nvPr/>
        </p:nvSpPr>
        <p:spPr>
          <a:xfrm>
            <a:off x="961920" y="0"/>
            <a:ext cx="43920" cy="68562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a:lnSpc>
                <a:spcPct val="100000"/>
              </a:lnSpc>
            </a:pPr>
            <a:endParaRPr lang="uk-UA" sz="1800" b="0" u="none" strike="noStrike">
              <a:solidFill>
                <a:srgbClr val="000000"/>
              </a:solidFill>
              <a:effectLst/>
              <a:uFillTx/>
              <a:latin typeface="Arial"/>
            </a:endParaRPr>
          </a:p>
        </p:txBody>
      </p:sp>
      <p:sp>
        <p:nvSpPr>
          <p:cNvPr id="143" name="Rectangle 11"/>
          <p:cNvSpPr/>
          <p:nvPr/>
        </p:nvSpPr>
        <p:spPr>
          <a:xfrm>
            <a:off x="1004400" y="0"/>
            <a:ext cx="10370520" cy="6856200"/>
          </a:xfrm>
          <a:prstGeom prst="rect">
            <a:avLst/>
          </a:prstGeom>
          <a:solidFill>
            <a:schemeClr val="dk2">
              <a:alpha val="92000"/>
            </a:scheme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a:lnSpc>
                <a:spcPct val="100000"/>
              </a:lnSpc>
            </a:pPr>
            <a:endParaRPr lang="uk-UA" sz="1800" b="0" u="none" strike="noStrike">
              <a:solidFill>
                <a:srgbClr val="ffffff"/>
              </a:solidFill>
              <a:effectLst/>
              <a:uFillTx/>
              <a:latin typeface="Arial"/>
            </a:endParaRPr>
          </a:p>
        </p:txBody>
      </p:sp>
      <p:sp>
        <p:nvSpPr>
          <p:cNvPr id="144" name="Rectangle 12"/>
          <p:cNvSpPr/>
          <p:nvPr/>
        </p:nvSpPr>
        <p:spPr>
          <a:xfrm>
            <a:off x="11377440" y="0"/>
            <a:ext cx="25560" cy="68562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a:lnSpc>
                <a:spcPct val="100000"/>
              </a:lnSpc>
            </a:pPr>
            <a:endParaRPr lang="uk-UA" sz="1800" b="0" u="none" strike="noStrike">
              <a:solidFill>
                <a:srgbClr val="000000"/>
              </a:solidFill>
              <a:effectLst/>
              <a:uFillTx/>
              <a:latin typeface="Arial"/>
            </a:endParaRPr>
          </a:p>
        </p:txBody>
      </p:sp>
      <p:sp>
        <p:nvSpPr>
          <p:cNvPr id="145" name="PlaceHolder 1"/>
          <p:cNvSpPr>
            <a:spLocks noGrp="1"/>
          </p:cNvSpPr>
          <p:nvPr>
            <p:ph type="dt" idx="34"/>
          </p:nvPr>
        </p:nvSpPr>
        <p:spPr>
          <a:xfrm rot="5400000">
            <a:off x="-808200" y="5270400"/>
            <a:ext cx="2660760" cy="181080"/>
          </a:xfrm>
          <a:prstGeom prst="rect">
            <a:avLst/>
          </a:prstGeom>
          <a:noFill/>
          <a:ln w="0">
            <a:noFill/>
          </a:ln>
        </p:spPr>
        <p:txBody>
          <a:bodyPr lIns="91440" rIns="91440" tIns="18360" bIns="45720" anchor="t">
            <a:noAutofit/>
          </a:bodyPr>
          <a:lstStyle>
            <a:lvl1pPr indent="0" algn="r" defTabSz="457200">
              <a:lnSpc>
                <a:spcPct val="100000"/>
              </a:lnSpc>
              <a:buNone/>
              <a:tabLst>
                <a:tab algn="l" pos="0"/>
              </a:tabLst>
              <a:defRPr lang="ru-UA" sz="800" b="0" u="none" strike="noStrike">
                <a:solidFill>
                  <a:schemeClr val="lt1">
                    <a:tint val="75000"/>
                  </a:schemeClr>
                </a:solidFill>
                <a:effectLst/>
                <a:uFillTx/>
                <a:latin typeface="Arial"/>
              </a:defRPr>
            </a:lvl1pPr>
          </a:lstStyle>
          <a:p>
            <a:pPr indent="0" algn="r" defTabSz="457200">
              <a:lnSpc>
                <a:spcPct val="100000"/>
              </a:lnSpc>
              <a:buNone/>
              <a:tabLst>
                <a:tab algn="l" pos="0"/>
              </a:tabLst>
            </a:pPr>
            <a:r>
              <a:rPr lang="ru-UA" sz="800" b="0" u="none" strike="noStrike">
                <a:solidFill>
                  <a:schemeClr val="lt1">
                    <a:tint val="75000"/>
                  </a:schemeClr>
                </a:solidFill>
                <a:effectLst/>
                <a:uFillTx/>
                <a:latin typeface="Arial"/>
              </a:rPr>
              <a:t>&lt;дата/час&gt;</a:t>
            </a:r>
            <a:endParaRPr lang="uk-UA" sz="800" b="0" u="none" strike="noStrike">
              <a:solidFill>
                <a:srgbClr val="000000"/>
              </a:solidFill>
              <a:effectLst/>
              <a:uFillTx/>
              <a:latin typeface="Times New Roman"/>
            </a:endParaRPr>
          </a:p>
        </p:txBody>
      </p:sp>
      <p:sp>
        <p:nvSpPr>
          <p:cNvPr id="146" name="PlaceHolder 2"/>
          <p:cNvSpPr>
            <a:spLocks noGrp="1"/>
          </p:cNvSpPr>
          <p:nvPr>
            <p:ph type="ftr" idx="35"/>
          </p:nvPr>
        </p:nvSpPr>
        <p:spPr>
          <a:xfrm rot="5400000">
            <a:off x="-2235240" y="3661200"/>
            <a:ext cx="5883480" cy="177480"/>
          </a:xfrm>
          <a:prstGeom prst="rect">
            <a:avLst/>
          </a:prstGeom>
          <a:noFill/>
          <a:ln w="0">
            <a:noFill/>
          </a:ln>
        </p:spPr>
        <p:txBody>
          <a:bodyPr lIns="91440" rIns="91440" tIns="45720" bIns="18360" anchor="b">
            <a:noAutofit/>
          </a:bodyPr>
          <a:lstStyle>
            <a:lvl1pPr indent="0" algn="ctr">
              <a:lnSpc>
                <a:spcPct val="100000"/>
              </a:lnSpc>
              <a:buNone/>
              <a:tabLst>
                <a:tab algn="l" pos="0"/>
              </a:tabLst>
              <a:defRPr lang="uk-UA" sz="1400" b="0" u="none" strike="noStrike">
                <a:solidFill>
                  <a:srgbClr val="000000"/>
                </a:solidFill>
                <a:effectLst/>
                <a:uFillTx/>
                <a:latin typeface="Times New Roman"/>
              </a:defRPr>
            </a:lvl1pPr>
          </a:lstStyle>
          <a:p>
            <a:pPr indent="0" algn="ctr">
              <a:lnSpc>
                <a:spcPct val="100000"/>
              </a:lnSpc>
              <a:buNone/>
              <a:tabLst>
                <a:tab algn="l" pos="0"/>
              </a:tabLst>
            </a:pPr>
            <a:r>
              <a:rPr lang="uk-UA" sz="1400" b="0" u="none" strike="noStrike">
                <a:solidFill>
                  <a:srgbClr val="000000"/>
                </a:solidFill>
                <a:effectLst/>
                <a:uFillTx/>
                <a:latin typeface="Times New Roman"/>
              </a:rPr>
              <a:t>&lt;нижній колонтитул&gt;</a:t>
            </a:r>
            <a:endParaRPr lang="uk-UA" sz="1400" b="0" u="none" strike="noStrike">
              <a:solidFill>
                <a:srgbClr val="000000"/>
              </a:solidFill>
              <a:effectLst/>
              <a:uFillTx/>
              <a:latin typeface="Times New Roman"/>
            </a:endParaRPr>
          </a:p>
        </p:txBody>
      </p:sp>
      <p:sp>
        <p:nvSpPr>
          <p:cNvPr id="147" name="PlaceHolder 3"/>
          <p:cNvSpPr>
            <a:spLocks noGrp="1"/>
          </p:cNvSpPr>
          <p:nvPr>
            <p:ph type="sldNum" idx="36"/>
          </p:nvPr>
        </p:nvSpPr>
        <p:spPr>
          <a:xfrm>
            <a:off x="158400" y="164520"/>
            <a:ext cx="635040" cy="321120"/>
          </a:xfrm>
          <a:prstGeom prst="rect">
            <a:avLst/>
          </a:prstGeom>
          <a:noFill/>
          <a:ln w="0">
            <a:noFill/>
          </a:ln>
        </p:spPr>
        <p:txBody>
          <a:bodyPr lIns="91440" rIns="45720" tIns="45720" bIns="45720" anchor="ctr">
            <a:noAutofit/>
          </a:bodyPr>
          <a:lstStyle>
            <a:lvl1pPr indent="0" algn="r" defTabSz="457200">
              <a:lnSpc>
                <a:spcPct val="100000"/>
              </a:lnSpc>
              <a:buNone/>
              <a:tabLst>
                <a:tab algn="l" pos="0"/>
              </a:tabLst>
              <a:defRPr lang="ru-UA" sz="1800" b="0" u="none" strike="noStrike">
                <a:solidFill>
                  <a:schemeClr val="lt1">
                    <a:tint val="75000"/>
                  </a:schemeClr>
                </a:solidFill>
                <a:effectLst/>
                <a:uFillTx/>
                <a:latin typeface="Arial"/>
              </a:defRPr>
            </a:lvl1pPr>
          </a:lstStyle>
          <a:p>
            <a:pPr indent="0" algn="r" defTabSz="457200">
              <a:lnSpc>
                <a:spcPct val="100000"/>
              </a:lnSpc>
              <a:buNone/>
              <a:tabLst>
                <a:tab algn="l" pos="0"/>
              </a:tabLst>
            </a:pPr>
            <a:fld id="{BDF1243B-6EA4-47BF-B639-4C2682C59C42}" type="slidenum">
              <a:rPr lang="ru-UA" sz="1800" b="0" u="none" strike="noStrike">
                <a:solidFill>
                  <a:schemeClr val="lt1">
                    <a:tint val="75000"/>
                  </a:schemeClr>
                </a:solidFill>
                <a:effectLst/>
                <a:uFillTx/>
                <a:latin typeface="Arial"/>
              </a:rPr>
              <a:t>&lt;номер&gt;</a:t>
            </a:fld>
            <a:endParaRPr lang="uk-UA" sz="1800" b="0" u="none" strike="noStrike">
              <a:solidFill>
                <a:srgbClr val="000000"/>
              </a:solidFill>
              <a:effectLst/>
              <a:uFillTx/>
              <a:latin typeface="Times New Roman"/>
            </a:endParaRPr>
          </a:p>
        </p:txBody>
      </p:sp>
      <p:sp>
        <p:nvSpPr>
          <p:cNvPr id="148" name="PlaceHolder 4"/>
          <p:cNvSpPr>
            <a:spLocks noGrp="1"/>
          </p:cNvSpPr>
          <p:nvPr>
            <p:ph type="title"/>
          </p:nvPr>
        </p:nvSpPr>
        <p:spPr>
          <a:xfrm>
            <a:off x="609480" y="273600"/>
            <a:ext cx="10971000" cy="1143360"/>
          </a:xfrm>
          <a:prstGeom prst="rect">
            <a:avLst/>
          </a:prstGeom>
          <a:noFill/>
          <a:ln w="0">
            <a:noFill/>
          </a:ln>
        </p:spPr>
        <p:txBody>
          <a:bodyPr lIns="0" rIns="0" tIns="0" bIns="0" anchor="ctr">
            <a:noAutofit/>
          </a:bodyPr>
          <a:p>
            <a:pPr indent="0">
              <a:lnSpc>
                <a:spcPct val="100000"/>
              </a:lnSpc>
              <a:buNone/>
              <a:tabLst>
                <a:tab algn="l" pos="0"/>
              </a:tabLst>
            </a:pPr>
            <a:r>
              <a:rPr lang="en-US" sz="1800" b="0" u="none" strike="noStrike">
                <a:solidFill>
                  <a:schemeClr val="lt1"/>
                </a:solidFill>
                <a:effectLst/>
                <a:uFillTx/>
                <a:latin typeface="Arial"/>
              </a:rPr>
              <a:t>Для правки тексту заголовка клацніть мишею</a:t>
            </a:r>
            <a:endParaRPr lang="uk-UA" sz="1800" b="0" u="none" strike="noStrike">
              <a:solidFill>
                <a:srgbClr val="000000"/>
              </a:solidFill>
              <a:effectLst/>
              <a:uFillTx/>
              <a:latin typeface="Arial"/>
            </a:endParaRPr>
          </a:p>
        </p:txBody>
      </p:sp>
      <p:sp>
        <p:nvSpPr>
          <p:cNvPr id="149" name="PlaceHolder 5"/>
          <p:cNvSpPr>
            <a:spLocks noGrp="1"/>
          </p:cNvSpPr>
          <p:nvPr>
            <p:ph type="body"/>
          </p:nvPr>
        </p:nvSpPr>
        <p:spPr>
          <a:xfrm>
            <a:off x="609480" y="1604520"/>
            <a:ext cx="10971000" cy="3975840"/>
          </a:xfrm>
          <a:prstGeom prst="rect">
            <a:avLst/>
          </a:prstGeom>
          <a:noFill/>
          <a:ln w="0">
            <a:noFill/>
          </a:ln>
        </p:spPr>
        <p:txBody>
          <a:bodyPr lIns="0" rIns="0" tIns="0" bIns="0" anchor="t">
            <a:normAutofit/>
          </a:bodyPr>
          <a:p>
            <a:pPr marL="432000" indent="-324000">
              <a:lnSpc>
                <a:spcPct val="120000"/>
              </a:lnSpc>
              <a:spcBef>
                <a:spcPts val="1417"/>
              </a:spcBef>
              <a:buClr>
                <a:srgbClr val="000000"/>
              </a:buClr>
              <a:buSzPct val="45000"/>
              <a:buFont typeface="Wingdings" charset="2"/>
              <a:buChar char=""/>
            </a:pPr>
            <a:r>
              <a:rPr lang="en-US" sz="2000" b="0" u="none" strike="noStrike">
                <a:solidFill>
                  <a:schemeClr val="lt1"/>
                </a:solidFill>
                <a:effectLst/>
                <a:uFillTx/>
                <a:latin typeface="Arial"/>
              </a:rPr>
              <a:t>Для редагування структури клацніть мишею</a:t>
            </a:r>
            <a:endParaRPr lang="uk-UA" sz="2000" b="0" u="none" strike="noStrike">
              <a:solidFill>
                <a:srgbClr val="000000"/>
              </a:solidFill>
              <a:effectLst/>
              <a:uFillTx/>
              <a:latin typeface="Arial"/>
            </a:endParaRPr>
          </a:p>
          <a:p>
            <a:pPr marL="864000" lvl="1" indent="-324000">
              <a:lnSpc>
                <a:spcPct val="120000"/>
              </a:lnSpc>
              <a:spcBef>
                <a:spcPts val="1134"/>
              </a:spcBef>
              <a:buClr>
                <a:srgbClr val="000000"/>
              </a:buClr>
              <a:buSzPct val="75000"/>
              <a:buFont typeface="Symbol" charset="2"/>
              <a:buChar char=""/>
            </a:pPr>
            <a:r>
              <a:rPr lang="en-US" sz="1600" b="0" u="none" strike="noStrike">
                <a:solidFill>
                  <a:schemeClr val="lt1"/>
                </a:solidFill>
                <a:effectLst/>
                <a:uFillTx/>
                <a:latin typeface="Arial"/>
              </a:rPr>
              <a:t>Другий рівень структури</a:t>
            </a:r>
            <a:endParaRPr lang="uk-UA" sz="1600" b="0" u="none" strike="noStrike">
              <a:solidFill>
                <a:srgbClr val="000000"/>
              </a:solidFill>
              <a:effectLst/>
              <a:uFillTx/>
              <a:latin typeface="Arial"/>
            </a:endParaRPr>
          </a:p>
          <a:p>
            <a:pPr marL="1296000" lvl="2" indent="-288000">
              <a:lnSpc>
                <a:spcPct val="120000"/>
              </a:lnSpc>
              <a:spcBef>
                <a:spcPts val="850"/>
              </a:spcBef>
              <a:buClr>
                <a:srgbClr val="000000"/>
              </a:buClr>
              <a:buSzPct val="45000"/>
              <a:buFont typeface="Wingdings" charset="2"/>
              <a:buChar char=""/>
            </a:pPr>
            <a:r>
              <a:rPr lang="en-US" sz="1400" b="0" u="none" strike="noStrike">
                <a:solidFill>
                  <a:schemeClr val="lt1"/>
                </a:solidFill>
                <a:effectLst/>
                <a:uFillTx/>
                <a:latin typeface="Arial"/>
              </a:rPr>
              <a:t>Третій рівень структури</a:t>
            </a:r>
            <a:endParaRPr lang="uk-UA" sz="1400" b="0" u="none" strike="noStrike">
              <a:solidFill>
                <a:srgbClr val="000000"/>
              </a:solidFill>
              <a:effectLst/>
              <a:uFillTx/>
              <a:latin typeface="Arial"/>
            </a:endParaRPr>
          </a:p>
          <a:p>
            <a:pPr marL="1728000" lvl="3" indent="-216000">
              <a:lnSpc>
                <a:spcPct val="120000"/>
              </a:lnSpc>
              <a:spcBef>
                <a:spcPts val="567"/>
              </a:spcBef>
              <a:buClr>
                <a:srgbClr val="000000"/>
              </a:buClr>
              <a:buSzPct val="75000"/>
              <a:buFont typeface="Symbol" charset="2"/>
              <a:buChar char=""/>
            </a:pPr>
            <a:r>
              <a:rPr lang="en-US" sz="1200" b="0" u="none" strike="noStrike">
                <a:solidFill>
                  <a:schemeClr val="lt1"/>
                </a:solidFill>
                <a:effectLst/>
                <a:uFillTx/>
                <a:latin typeface="Arial"/>
              </a:rPr>
              <a:t>Четвертий рівень структури</a:t>
            </a:r>
            <a:endParaRPr lang="uk-UA" sz="1200" b="0" u="none" strike="noStrike">
              <a:solidFill>
                <a:srgbClr val="000000"/>
              </a:solidFill>
              <a:effectLst/>
              <a:uFillTx/>
              <a:latin typeface="Arial"/>
            </a:endParaRPr>
          </a:p>
          <a:p>
            <a:pPr marL="2160000" lvl="4" indent="-216000">
              <a:lnSpc>
                <a:spcPct val="120000"/>
              </a:lnSpc>
              <a:spcBef>
                <a:spcPts val="283"/>
              </a:spcBef>
              <a:buClr>
                <a:srgbClr val="000000"/>
              </a:buClr>
              <a:buSzPct val="45000"/>
              <a:buFont typeface="Wingdings" charset="2"/>
              <a:buChar char=""/>
            </a:pPr>
            <a:r>
              <a:rPr lang="en-US" sz="2000" b="0" u="none" strike="noStrike">
                <a:solidFill>
                  <a:schemeClr val="lt1"/>
                </a:solidFill>
                <a:effectLst/>
                <a:uFillTx/>
                <a:latin typeface="Arial"/>
              </a:rPr>
              <a:t>П'ятий рівень структури</a:t>
            </a:r>
            <a:endParaRPr lang="uk-UA" sz="2000" b="0" u="none" strike="noStrike">
              <a:solidFill>
                <a:srgbClr val="000000"/>
              </a:solidFill>
              <a:effectLst/>
              <a:uFillTx/>
              <a:latin typeface="Arial"/>
            </a:endParaRPr>
          </a:p>
          <a:p>
            <a:pPr marL="2592000" lvl="5" indent="-216000">
              <a:lnSpc>
                <a:spcPct val="120000"/>
              </a:lnSpc>
              <a:spcBef>
                <a:spcPts val="283"/>
              </a:spcBef>
              <a:buClr>
                <a:srgbClr val="000000"/>
              </a:buClr>
              <a:buSzPct val="45000"/>
              <a:buFont typeface="Wingdings" charset="2"/>
              <a:buChar char=""/>
            </a:pPr>
            <a:r>
              <a:rPr lang="en-US" sz="2000" b="0" u="none" strike="noStrike">
                <a:solidFill>
                  <a:schemeClr val="lt1"/>
                </a:solidFill>
                <a:effectLst/>
                <a:uFillTx/>
                <a:latin typeface="Arial"/>
              </a:rPr>
              <a:t>Шостий рівень структури</a:t>
            </a:r>
            <a:endParaRPr lang="uk-UA" sz="2000" b="0" u="none" strike="noStrike">
              <a:solidFill>
                <a:srgbClr val="000000"/>
              </a:solidFill>
              <a:effectLst/>
              <a:uFillTx/>
              <a:latin typeface="Arial"/>
            </a:endParaRPr>
          </a:p>
          <a:p>
            <a:pPr marL="3024000" lvl="6" indent="-216000">
              <a:lnSpc>
                <a:spcPct val="120000"/>
              </a:lnSpc>
              <a:spcBef>
                <a:spcPts val="283"/>
              </a:spcBef>
              <a:buClr>
                <a:srgbClr val="000000"/>
              </a:buClr>
              <a:buSzPct val="45000"/>
              <a:buFont typeface="Wingdings" charset="2"/>
              <a:buChar char=""/>
            </a:pPr>
            <a:r>
              <a:rPr lang="en-US" sz="2000" b="0" u="none" strike="noStrike">
                <a:solidFill>
                  <a:schemeClr val="lt1"/>
                </a:solidFill>
                <a:effectLst/>
                <a:uFillTx/>
                <a:latin typeface="Arial"/>
              </a:rPr>
              <a:t>Сьомий рівень структури</a:t>
            </a:r>
            <a:endParaRPr lang="uk-UA" sz="2000" b="0" u="none" strike="noStrike">
              <a:solidFill>
                <a:srgbClr val="000000"/>
              </a:solidFill>
              <a:effectLst/>
              <a:uFillTx/>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dk1" tx1="lt1" bg2="dk2" tx2="lt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image" Target="../media/image5.jpeg"/><Relationship Id="rId3" Type="http://schemas.openxmlformats.org/officeDocument/2006/relationships/slideLayout" Target="../slideLayouts/slideLayout4.xml"/>
</Relationships>
</file>

<file path=ppt/slides/_rels/slide2.xml.rels><?xml version="1.0" encoding="UTF-8"?>
<Relationships xmlns="http://schemas.openxmlformats.org/package/2006/relationships"><Relationship Id="rId1" Type="http://schemas.openxmlformats.org/officeDocument/2006/relationships/image" Target="../media/image6.png"/><Relationship Id="rId2" Type="http://schemas.openxmlformats.org/officeDocument/2006/relationships/image" Target="../media/image7.png"/><Relationship Id="rId3" Type="http://schemas.openxmlformats.org/officeDocument/2006/relationships/slideLayout" Target="../slideLayouts/slideLayout4.xml"/>
</Relationships>
</file>

<file path=ppt/slides/_rels/slide3.xml.rels><?xml version="1.0" encoding="UTF-8"?>
<Relationships xmlns="http://schemas.openxmlformats.org/package/2006/relationships"><Relationship Id="rId1" Type="http://schemas.openxmlformats.org/officeDocument/2006/relationships/image" Target="../media/image8.png"/><Relationship Id="rId2" Type="http://schemas.openxmlformats.org/officeDocument/2006/relationships/image" Target="../media/image8.png"/><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1.png"/><Relationship Id="rId7" Type="http://schemas.openxmlformats.org/officeDocument/2006/relationships/slideLayout" Target="../slideLayouts/slideLayout3.xml"/>
</Relationships>
</file>

<file path=ppt/slides/_rels/slide4.xml.rels><?xml version="1.0" encoding="UTF-8"?>
<Relationships xmlns="http://schemas.openxmlformats.org/package/2006/relationships"><Relationship Id="rId1" Type="http://schemas.openxmlformats.org/officeDocument/2006/relationships/image" Target="../media/image12.png"/><Relationship Id="rId2" Type="http://schemas.openxmlformats.org/officeDocument/2006/relationships/image" Target="../media/image13.png"/><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image" Target="../media/image16.png"/><Relationship Id="rId6" Type="http://schemas.openxmlformats.org/officeDocument/2006/relationships/image" Target="../media/image17.png"/><Relationship Id="rId7" Type="http://schemas.openxmlformats.org/officeDocument/2006/relationships/image" Target="../media/image17.png"/><Relationship Id="rId8" Type="http://schemas.openxmlformats.org/officeDocument/2006/relationships/image" Target="../media/image18.png"/><Relationship Id="rId9" Type="http://schemas.openxmlformats.org/officeDocument/2006/relationships/slideLayout" Target="../slideLayouts/slideLayout9.xml"/>
</Relationships>
</file>

<file path=ppt/slides/_rels/slide5.xml.rels><?xml version="1.0" encoding="UTF-8"?>
<Relationships xmlns="http://schemas.openxmlformats.org/package/2006/relationships"><Relationship Id="rId1" Type="http://schemas.openxmlformats.org/officeDocument/2006/relationships/image" Target="../media/image13.png"/><Relationship Id="rId2" Type="http://schemas.openxmlformats.org/officeDocument/2006/relationships/image" Target="../media/image18.png"/><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image" Target="../media/image21.png"/><Relationship Id="rId6" Type="http://schemas.openxmlformats.org/officeDocument/2006/relationships/image" Target="../media/image22.png"/><Relationship Id="rId7" Type="http://schemas.openxmlformats.org/officeDocument/2006/relationships/image" Target="../media/image23.png"/><Relationship Id="rId8" Type="http://schemas.openxmlformats.org/officeDocument/2006/relationships/image" Target="../media/image24.png"/><Relationship Id="rId9" Type="http://schemas.openxmlformats.org/officeDocument/2006/relationships/image" Target="../media/image24.png"/><Relationship Id="rId10" Type="http://schemas.openxmlformats.org/officeDocument/2006/relationships/image" Target="../media/image24.png"/><Relationship Id="rId11" Type="http://schemas.openxmlformats.org/officeDocument/2006/relationships/image" Target="../media/image23.png"/><Relationship Id="rId12" Type="http://schemas.openxmlformats.org/officeDocument/2006/relationships/image" Target="../media/image23.png"/><Relationship Id="rId13" Type="http://schemas.openxmlformats.org/officeDocument/2006/relationships/slideLayout" Target="../slideLayouts/slideLayout2.xml"/>
</Relationships>
</file>

<file path=ppt/slides/_rels/slide6.xml.rels><?xml version="1.0" encoding="UTF-8"?>
<Relationships xmlns="http://schemas.openxmlformats.org/package/2006/relationships"><Relationship Id="rId1" Type="http://schemas.openxmlformats.org/officeDocument/2006/relationships/image" Target="../media/image25.png"/><Relationship Id="rId2" Type="http://schemas.openxmlformats.org/officeDocument/2006/relationships/image" Target="../media/image13.png"/><Relationship Id="rId3" Type="http://schemas.openxmlformats.org/officeDocument/2006/relationships/image" Target="../media/image26.png"/><Relationship Id="rId4" Type="http://schemas.openxmlformats.org/officeDocument/2006/relationships/image" Target="../media/image26.png"/><Relationship Id="rId5" Type="http://schemas.openxmlformats.org/officeDocument/2006/relationships/image" Target="../media/image26.png"/><Relationship Id="rId6" Type="http://schemas.openxmlformats.org/officeDocument/2006/relationships/image" Target="../media/image27.png"/><Relationship Id="rId7" Type="http://schemas.openxmlformats.org/officeDocument/2006/relationships/image" Target="../media/image27.png"/><Relationship Id="rId8" Type="http://schemas.openxmlformats.org/officeDocument/2006/relationships/image" Target="../media/image27.png"/><Relationship Id="rId9" Type="http://schemas.openxmlformats.org/officeDocument/2006/relationships/image" Target="../media/image27.png"/><Relationship Id="rId10" Type="http://schemas.openxmlformats.org/officeDocument/2006/relationships/image" Target="../media/image28.png"/><Relationship Id="rId11" Type="http://schemas.openxmlformats.org/officeDocument/2006/relationships/image" Target="../media/image29.png"/><Relationship Id="rId12" Type="http://schemas.openxmlformats.org/officeDocument/2006/relationships/image" Target="../media/image30.png"/><Relationship Id="rId13" Type="http://schemas.openxmlformats.org/officeDocument/2006/relationships/slideLayout" Target="../slideLayouts/slideLayout8.xml"/>
</Relationships>
</file>

<file path=ppt/slides/_rels/slide7.xml.rels><?xml version="1.0" encoding="UTF-8"?>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13.png"/><Relationship Id="rId4" Type="http://schemas.openxmlformats.org/officeDocument/2006/relationships/image" Target="../media/image33.png"/><Relationship Id="rId5" Type="http://schemas.openxmlformats.org/officeDocument/2006/relationships/image" Target="../media/image33.png"/><Relationship Id="rId6" Type="http://schemas.openxmlformats.org/officeDocument/2006/relationships/image" Target="../media/image33.png"/><Relationship Id="rId7" Type="http://schemas.openxmlformats.org/officeDocument/2006/relationships/image" Target="../media/image33.png"/><Relationship Id="rId8" Type="http://schemas.openxmlformats.org/officeDocument/2006/relationships/image" Target="../media/image34.png"/><Relationship Id="rId9" Type="http://schemas.openxmlformats.org/officeDocument/2006/relationships/image" Target="../media/image34.png"/><Relationship Id="rId10" Type="http://schemas.openxmlformats.org/officeDocument/2006/relationships/image" Target="../media/image35.png"/><Relationship Id="rId11" Type="http://schemas.openxmlformats.org/officeDocument/2006/relationships/slideLayout" Target="../slideLayouts/slideLayout8.xml"/>
</Relationships>
</file>

<file path=ppt/slides/_rels/slide8.xml.rels><?xml version="1.0" encoding="UTF-8"?>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37.png"/><Relationship Id="rId5" Type="http://schemas.openxmlformats.org/officeDocument/2006/relationships/image" Target="../media/image37.png"/><Relationship Id="rId6" Type="http://schemas.openxmlformats.org/officeDocument/2006/relationships/image" Target="../media/image37.png"/><Relationship Id="rId7" Type="http://schemas.openxmlformats.org/officeDocument/2006/relationships/image" Target="../media/image37.png"/><Relationship Id="rId8" Type="http://schemas.openxmlformats.org/officeDocument/2006/relationships/image" Target="../media/image37.png"/><Relationship Id="rId9" Type="http://schemas.openxmlformats.org/officeDocument/2006/relationships/image" Target="../media/image37.png"/><Relationship Id="rId10" Type="http://schemas.openxmlformats.org/officeDocument/2006/relationships/image" Target="../media/image37.png"/><Relationship Id="rId11" Type="http://schemas.openxmlformats.org/officeDocument/2006/relationships/image" Target="../media/image38.png"/><Relationship Id="rId12" Type="http://schemas.openxmlformats.org/officeDocument/2006/relationships/image" Target="../media/image39.png"/><Relationship Id="rId13" Type="http://schemas.openxmlformats.org/officeDocument/2006/relationships/image" Target="../media/image40.png"/><Relationship Id="rId14" Type="http://schemas.openxmlformats.org/officeDocument/2006/relationships/image" Target="../media/image41.png"/><Relationship Id="rId15" Type="http://schemas.openxmlformats.org/officeDocument/2006/relationships/image" Target="../media/image42.png"/><Relationship Id="rId16" Type="http://schemas.openxmlformats.org/officeDocument/2006/relationships/image" Target="../media/image42.png"/><Relationship Id="rId17" Type="http://schemas.openxmlformats.org/officeDocument/2006/relationships/image" Target="../media/image42.png"/><Relationship Id="rId18" Type="http://schemas.openxmlformats.org/officeDocument/2006/relationships/image" Target="../media/image42.png"/><Relationship Id="rId19" Type="http://schemas.openxmlformats.org/officeDocument/2006/relationships/image" Target="../media/image43.png"/><Relationship Id="rId20" Type="http://schemas.openxmlformats.org/officeDocument/2006/relationships/image" Target="../media/image43.png"/><Relationship Id="rId21" Type="http://schemas.openxmlformats.org/officeDocument/2006/relationships/image" Target="../media/image43.png"/><Relationship Id="rId22" Type="http://schemas.openxmlformats.org/officeDocument/2006/relationships/image" Target="../media/image37.png"/><Relationship Id="rId23" Type="http://schemas.openxmlformats.org/officeDocument/2006/relationships/image" Target="../media/image44.png"/><Relationship Id="rId24" Type="http://schemas.openxmlformats.org/officeDocument/2006/relationships/image" Target="../media/image44.png"/><Relationship Id="rId25" Type="http://schemas.openxmlformats.org/officeDocument/2006/relationships/image" Target="../media/image44.png"/><Relationship Id="rId26" Type="http://schemas.openxmlformats.org/officeDocument/2006/relationships/image" Target="../media/image44.png"/><Relationship Id="rId27" Type="http://schemas.openxmlformats.org/officeDocument/2006/relationships/image" Target="../media/image44.png"/><Relationship Id="rId28" Type="http://schemas.openxmlformats.org/officeDocument/2006/relationships/image" Target="../media/image44.png"/><Relationship Id="rId29" Type="http://schemas.openxmlformats.org/officeDocument/2006/relationships/image" Target="../media/image44.png"/><Relationship Id="rId30" Type="http://schemas.openxmlformats.org/officeDocument/2006/relationships/image" Target="../media/image44.png"/><Relationship Id="rId31" Type="http://schemas.openxmlformats.org/officeDocument/2006/relationships/image" Target="../media/image44.png"/><Relationship Id="rId32" Type="http://schemas.openxmlformats.org/officeDocument/2006/relationships/image" Target="../media/image45.png"/><Relationship Id="rId33" Type="http://schemas.openxmlformats.org/officeDocument/2006/relationships/image" Target="../media/image46.png"/><Relationship Id="rId34" Type="http://schemas.openxmlformats.org/officeDocument/2006/relationships/image" Target="../media/image46.png"/><Relationship Id="rId35" Type="http://schemas.openxmlformats.org/officeDocument/2006/relationships/image" Target="../media/image46.png"/><Relationship Id="rId36" Type="http://schemas.openxmlformats.org/officeDocument/2006/relationships/slideLayout" Target="../slideLayouts/slideLayout3.xml"/>
</Relationships>
</file>

<file path=ppt/slides/_rels/slide9.xml.rels><?xml version="1.0" encoding="UTF-8"?>
<Relationships xmlns="http://schemas.openxmlformats.org/package/2006/relationships"><Relationship Id="rId1" Type="http://schemas.openxmlformats.org/officeDocument/2006/relationships/image" Target="../media/image47.png"/><Relationship Id="rId2" Type="http://schemas.openxmlformats.org/officeDocument/2006/relationships/image" Target="../media/image12.png"/><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47.png"/><Relationship Id="rId6" Type="http://schemas.openxmlformats.org/officeDocument/2006/relationships/image" Target="../media/image48.png"/><Relationship Id="rId7" Type="http://schemas.openxmlformats.org/officeDocument/2006/relationships/image" Target="../media/image49.png"/><Relationship Id="rId8" Type="http://schemas.openxmlformats.org/officeDocument/2006/relationships/image" Target="../media/image50.png"/><Relationship Id="rId9" Type="http://schemas.openxmlformats.org/officeDocument/2006/relationships/image" Target="../media/image51.png"/><Relationship Id="rId10" Type="http://schemas.openxmlformats.org/officeDocument/2006/relationships/slideLayout" Target="../slideLayouts/slideLayout7.xml"/>
</Relationships>
</file>

<file path=ppt/slides/_rels/slide10.xml.rels><?xml version="1.0" encoding="UTF-8"?>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37.png"/><Relationship Id="rId5" Type="http://schemas.openxmlformats.org/officeDocument/2006/relationships/image" Target="../media/image37.png"/><Relationship Id="rId6" Type="http://schemas.openxmlformats.org/officeDocument/2006/relationships/image" Target="../media/image37.png"/><Relationship Id="rId7" Type="http://schemas.openxmlformats.org/officeDocument/2006/relationships/image" Target="../media/image37.png"/><Relationship Id="rId8" Type="http://schemas.openxmlformats.org/officeDocument/2006/relationships/image" Target="../media/image37.png"/><Relationship Id="rId9" Type="http://schemas.openxmlformats.org/officeDocument/2006/relationships/image" Target="../media/image37.png"/><Relationship Id="rId10" Type="http://schemas.openxmlformats.org/officeDocument/2006/relationships/image" Target="../media/image37.png"/><Relationship Id="rId11" Type="http://schemas.openxmlformats.org/officeDocument/2006/relationships/image" Target="../media/image38.png"/><Relationship Id="rId12" Type="http://schemas.openxmlformats.org/officeDocument/2006/relationships/image" Target="../media/image42.png"/><Relationship Id="rId13" Type="http://schemas.openxmlformats.org/officeDocument/2006/relationships/image" Target="../media/image42.png"/><Relationship Id="rId14" Type="http://schemas.openxmlformats.org/officeDocument/2006/relationships/image" Target="../media/image42.png"/><Relationship Id="rId15" Type="http://schemas.openxmlformats.org/officeDocument/2006/relationships/image" Target="../media/image43.png"/><Relationship Id="rId16" Type="http://schemas.openxmlformats.org/officeDocument/2006/relationships/image" Target="../media/image52.jpeg"/><Relationship Id="rId17" Type="http://schemas.openxmlformats.org/officeDocument/2006/relationships/slideLayout" Target="../slideLayouts/slideLayout3.xml"/>
</Relationships>
</file>

<file path=ppt/slides/_rels/slide11.xml.rels><?xml version="1.0" encoding="UTF-8"?>
<Relationships xmlns="http://schemas.openxmlformats.org/package/2006/relationships"><Relationship Id="rId1" Type="http://schemas.openxmlformats.org/officeDocument/2006/relationships/image" Target="../media/image13.png"/><Relationship Id="rId2" Type="http://schemas.openxmlformats.org/officeDocument/2006/relationships/image" Target="../media/image53.png"/><Relationship Id="rId3" Type="http://schemas.openxmlformats.org/officeDocument/2006/relationships/image" Target="../media/image54.png"/><Relationship Id="rId4" Type="http://schemas.openxmlformats.org/officeDocument/2006/relationships/image" Target="../media/image54.png"/><Relationship Id="rId5" Type="http://schemas.openxmlformats.org/officeDocument/2006/relationships/image" Target="../media/image54.png"/><Relationship Id="rId6" Type="http://schemas.openxmlformats.org/officeDocument/2006/relationships/image" Target="../media/image55.jpeg"/><Relationship Id="rId7" Type="http://schemas.openxmlformats.org/officeDocument/2006/relationships/image" Target="../media/image56.png"/><Relationship Id="rId8" Type="http://schemas.openxmlformats.org/officeDocument/2006/relationships/image" Target="../media/image57.png"/><Relationship Id="rId9" Type="http://schemas.openxmlformats.org/officeDocument/2006/relationships/slideLayout" Target="../slideLayouts/slideLayout7.xml"/>
</Relationships>
</file>

<file path=ppt/slides/_rels/slide12.xml.rels><?xml version="1.0" encoding="UTF-8"?>
<Relationships xmlns="http://schemas.openxmlformats.org/package/2006/relationships"><Relationship Id="rId1" Type="http://schemas.openxmlformats.org/officeDocument/2006/relationships/image" Target="../media/image13.png"/><Relationship Id="rId2" Type="http://schemas.openxmlformats.org/officeDocument/2006/relationships/image" Target="../media/image53.png"/><Relationship Id="rId3" Type="http://schemas.openxmlformats.org/officeDocument/2006/relationships/image" Target="../media/image53.png"/><Relationship Id="rId4" Type="http://schemas.openxmlformats.org/officeDocument/2006/relationships/image" Target="../media/image53.png"/><Relationship Id="rId5" Type="http://schemas.openxmlformats.org/officeDocument/2006/relationships/image" Target="../media/image54.png"/><Relationship Id="rId6" Type="http://schemas.openxmlformats.org/officeDocument/2006/relationships/image" Target="../media/image54.png"/><Relationship Id="rId7" Type="http://schemas.openxmlformats.org/officeDocument/2006/relationships/image" Target="../media/image54.png"/><Relationship Id="rId8" Type="http://schemas.openxmlformats.org/officeDocument/2006/relationships/image" Target="../media/image58.png"/><Relationship Id="rId9" Type="http://schemas.openxmlformats.org/officeDocument/2006/relationships/image" Target="../media/image59.png"/><Relationship Id="rId10" Type="http://schemas.openxmlformats.org/officeDocument/2006/relationships/image" Target="../media/image60.png"/><Relationship Id="rId11" Type="http://schemas.openxmlformats.org/officeDocument/2006/relationships/image" Target="../media/image60.png"/><Relationship Id="rId12" Type="http://schemas.openxmlformats.org/officeDocument/2006/relationships/image" Target="../media/image61.png"/><Relationship Id="rId13" Type="http://schemas.openxmlformats.org/officeDocument/2006/relationships/image" Target="../media/image62.png"/><Relationship Id="rId14" Type="http://schemas.openxmlformats.org/officeDocument/2006/relationships/image" Target="../media/image63.png"/><Relationship Id="rId15" Type="http://schemas.openxmlformats.org/officeDocument/2006/relationships/slideLayout" Target="../slideLayouts/slideLayout7.xml"/>
</Relationships>
</file>

<file path=ppt/slides/_rels/slide13.xml.rels><?xml version="1.0" encoding="UTF-8"?>
<Relationships xmlns="http://schemas.openxmlformats.org/package/2006/relationships"><Relationship Id="rId1" Type="http://schemas.openxmlformats.org/officeDocument/2006/relationships/image" Target="../media/image13.png"/><Relationship Id="rId2" Type="http://schemas.openxmlformats.org/officeDocument/2006/relationships/image" Target="../media/image10.png"/><Relationship Id="rId3" Type="http://schemas.openxmlformats.org/officeDocument/2006/relationships/image" Target="../media/image64.png"/><Relationship Id="rId4" Type="http://schemas.openxmlformats.org/officeDocument/2006/relationships/image" Target="../media/image65.png"/><Relationship Id="rId5" Type="http://schemas.openxmlformats.org/officeDocument/2006/relationships/image" Target="../media/image66.png"/><Relationship Id="rId6" Type="http://schemas.openxmlformats.org/officeDocument/2006/relationships/image" Target="../media/image66.png"/><Relationship Id="rId7" Type="http://schemas.openxmlformats.org/officeDocument/2006/relationships/image" Target="../media/image66.png"/><Relationship Id="rId8" Type="http://schemas.openxmlformats.org/officeDocument/2006/relationships/image" Target="../media/image66.png"/><Relationship Id="rId9" Type="http://schemas.openxmlformats.org/officeDocument/2006/relationships/image" Target="../media/image66.png"/><Relationship Id="rId10" Type="http://schemas.openxmlformats.org/officeDocument/2006/relationships/image" Target="../media/image66.png"/><Relationship Id="rId11" Type="http://schemas.openxmlformats.org/officeDocument/2006/relationships/slideLayout" Target="../slideLayouts/slideLayout11.xml"/>
</Relationships>
</file>

<file path=ppt/slides/_rels/slide14.xml.rels><?xml version="1.0" encoding="UTF-8"?>
<Relationships xmlns="http://schemas.openxmlformats.org/package/2006/relationships"><Relationship Id="rId1" Type="http://schemas.openxmlformats.org/officeDocument/2006/relationships/image" Target="../media/image13.png"/><Relationship Id="rId2" Type="http://schemas.openxmlformats.org/officeDocument/2006/relationships/image" Target="../media/image66.png"/><Relationship Id="rId3" Type="http://schemas.openxmlformats.org/officeDocument/2006/relationships/image" Target="../media/image66.png"/><Relationship Id="rId4" Type="http://schemas.openxmlformats.org/officeDocument/2006/relationships/image" Target="../media/image66.png"/><Relationship Id="rId5" Type="http://schemas.openxmlformats.org/officeDocument/2006/relationships/image" Target="../media/image66.png"/><Relationship Id="rId6" Type="http://schemas.openxmlformats.org/officeDocument/2006/relationships/image" Target="../media/image66.png"/><Relationship Id="rId7" Type="http://schemas.openxmlformats.org/officeDocument/2006/relationships/image" Target="../media/image66.png"/><Relationship Id="rId8" Type="http://schemas.openxmlformats.org/officeDocument/2006/relationships/image" Target="../media/image66.png"/><Relationship Id="rId9" Type="http://schemas.openxmlformats.org/officeDocument/2006/relationships/image" Target="../media/image66.png"/><Relationship Id="rId10" Type="http://schemas.openxmlformats.org/officeDocument/2006/relationships/image" Target="../media/image67.png"/><Relationship Id="rId11" Type="http://schemas.openxmlformats.org/officeDocument/2006/relationships/image" Target="../media/image68.png"/><Relationship Id="rId12" Type="http://schemas.openxmlformats.org/officeDocument/2006/relationships/image" Target="../media/image69.png"/><Relationship Id="rId13" Type="http://schemas.openxmlformats.org/officeDocument/2006/relationships/image" Target="../media/image70.png"/><Relationship Id="rId14" Type="http://schemas.openxmlformats.org/officeDocument/2006/relationships/image" Target="../media/image71.png"/><Relationship Id="rId15" Type="http://schemas.openxmlformats.org/officeDocument/2006/relationships/slideLayout" Target="../slideLayouts/slideLayout7.xml"/>
</Relationships>
</file>

<file path=ppt/slides/_rels/slide15.xml.rels><?xml version="1.0" encoding="UTF-8"?>
<Relationships xmlns="http://schemas.openxmlformats.org/package/2006/relationships"><Relationship Id="rId1" Type="http://schemas.openxmlformats.org/officeDocument/2006/relationships/image" Target="../media/image12.png"/><Relationship Id="rId2" Type="http://schemas.openxmlformats.org/officeDocument/2006/relationships/image" Target="../media/image13.png"/><Relationship Id="rId3" Type="http://schemas.openxmlformats.org/officeDocument/2006/relationships/image" Target="../media/image72.png"/><Relationship Id="rId4" Type="http://schemas.openxmlformats.org/officeDocument/2006/relationships/hyperlink" Target="https://drive.google.com/file/d/1ckrUpgXP8xZZlvCAO9yr40D-CQCztaHN/view?usp=sharing" TargetMode="External"/><Relationship Id="rId5" Type="http://schemas.openxmlformats.org/officeDocument/2006/relationships/slideLayout" Target="../slideLayouts/slideLayout2.xml"/>
</Relationships>
</file>

<file path=ppt/slides/_rels/slide16.xml.rels><?xml version="1.0" encoding="UTF-8"?>
<Relationships xmlns="http://schemas.openxmlformats.org/package/2006/relationships"><Relationship Id="rId1" Type="http://schemas.openxmlformats.org/officeDocument/2006/relationships/image" Target="../media/image12.png"/><Relationship Id="rId2" Type="http://schemas.openxmlformats.org/officeDocument/2006/relationships/image" Target="../media/image13.png"/><Relationship Id="rId3" Type="http://schemas.openxmlformats.org/officeDocument/2006/relationships/image" Target="../media/image73.png"/><Relationship Id="rId4" Type="http://schemas.microsoft.com/office/2007/relationships/hdphoto" Target="../media/hdphoto1.wdp"/><Relationship Id="rId5" Type="http://schemas.openxmlformats.org/officeDocument/2006/relationships/slideLayout" Target="../slideLayouts/slideLayout4.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0" name="PlaceHolder 1"/>
          <p:cNvSpPr>
            <a:spLocks noGrp="1"/>
          </p:cNvSpPr>
          <p:nvPr>
            <p:ph type="title"/>
          </p:nvPr>
        </p:nvSpPr>
        <p:spPr>
          <a:xfrm>
            <a:off x="1062720" y="673920"/>
            <a:ext cx="8026560" cy="1167480"/>
          </a:xfrm>
          <a:prstGeom prst="rect">
            <a:avLst/>
          </a:prstGeom>
          <a:noFill/>
          <a:ln w="0">
            <a:noFill/>
          </a:ln>
        </p:spPr>
        <p:txBody>
          <a:bodyPr lIns="91440" rIns="91440" tIns="45720" bIns="45720" anchor="t" anchorCtr="1">
            <a:noAutofit/>
          </a:bodyPr>
          <a:p>
            <a:pPr indent="0" algn="ctr" defTabSz="914400">
              <a:lnSpc>
                <a:spcPct val="90000"/>
              </a:lnSpc>
              <a:buNone/>
              <a:tabLst>
                <a:tab algn="l" pos="0"/>
              </a:tabLst>
            </a:pPr>
            <a:r>
              <a:rPr lang="uk-UA" sz="2800" b="1" i="1" u="none" strike="noStrike">
                <a:solidFill>
                  <a:schemeClr val="lt1"/>
                </a:solidFill>
                <a:effectLst/>
                <a:uFillTx/>
                <a:latin typeface="Sitka Small Semibold"/>
              </a:rPr>
              <a:t>Тема:«Болгарський етнокод Запорізького краю: як вишивка та їжа об’єднують народи»</a:t>
            </a:r>
            <a:endParaRPr lang="uk-UA" sz="2800" b="0" u="none" strike="noStrike">
              <a:solidFill>
                <a:srgbClr val="000000"/>
              </a:solidFill>
              <a:effectLst/>
              <a:uFillTx/>
              <a:latin typeface="Arial"/>
            </a:endParaRPr>
          </a:p>
        </p:txBody>
      </p:sp>
      <p:sp>
        <p:nvSpPr>
          <p:cNvPr id="151" name="PlaceHolder 2"/>
          <p:cNvSpPr>
            <a:spLocks noGrp="1"/>
          </p:cNvSpPr>
          <p:nvPr>
            <p:ph type="subTitle"/>
          </p:nvPr>
        </p:nvSpPr>
        <p:spPr>
          <a:xfrm>
            <a:off x="3690720" y="109080"/>
            <a:ext cx="2660400" cy="429480"/>
          </a:xfrm>
          <a:prstGeom prst="rect">
            <a:avLst/>
          </a:prstGeom>
          <a:noFill/>
          <a:ln w="0">
            <a:noFill/>
          </a:ln>
        </p:spPr>
        <p:txBody>
          <a:bodyPr lIns="91440" rIns="91440" tIns="0" bIns="45720" anchor="b">
            <a:noAutofit/>
          </a:bodyPr>
          <a:p>
            <a:pPr indent="0" algn="ctr" defTabSz="914400">
              <a:lnSpc>
                <a:spcPct val="120000"/>
              </a:lnSpc>
              <a:spcBef>
                <a:spcPts val="1001"/>
              </a:spcBef>
              <a:spcAft>
                <a:spcPts val="601"/>
              </a:spcAft>
              <a:buNone/>
              <a:tabLst>
                <a:tab algn="l" pos="0"/>
              </a:tabLst>
            </a:pPr>
            <a:r>
              <a:rPr lang="uk-UA" sz="1800" b="0" u="none" strike="noStrike">
                <a:solidFill>
                  <a:schemeClr val="lt1"/>
                </a:solidFill>
                <a:effectLst/>
                <a:uFillTx/>
                <a:latin typeface="Arial"/>
              </a:rPr>
              <a:t>МАН-Юніор Дослідник</a:t>
            </a:r>
            <a:endParaRPr lang="uk-UA" sz="1800" b="0" u="none" strike="noStrike">
              <a:solidFill>
                <a:srgbClr val="000000"/>
              </a:solidFill>
              <a:effectLst/>
              <a:uFillTx/>
              <a:latin typeface="Arial"/>
            </a:endParaRPr>
          </a:p>
        </p:txBody>
      </p:sp>
      <p:sp>
        <p:nvSpPr>
          <p:cNvPr id="152" name="Овал 3"/>
          <p:cNvSpPr/>
          <p:nvPr/>
        </p:nvSpPr>
        <p:spPr>
          <a:xfrm>
            <a:off x="2216160" y="3334680"/>
            <a:ext cx="554400" cy="412920"/>
          </a:xfrm>
          <a:prstGeom prst="ellipse">
            <a:avLst/>
          </a:prstGeom>
          <a:solidFill>
            <a:srgbClr val="2d3b35"/>
          </a:solidFill>
          <a:ln>
            <a:solidFill>
              <a:srgbClr val="2d3b35"/>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457200">
              <a:lnSpc>
                <a:spcPct val="100000"/>
              </a:lnSpc>
            </a:pPr>
            <a:endParaRPr lang="ru-UA" sz="1800" b="0" u="none" strike="noStrike">
              <a:solidFill>
                <a:schemeClr val="lt1"/>
              </a:solidFill>
              <a:effectLst/>
              <a:uFillTx/>
              <a:latin typeface="Arial"/>
            </a:endParaRPr>
          </a:p>
        </p:txBody>
      </p:sp>
      <p:pic>
        <p:nvPicPr>
          <p:cNvPr id="153" name="Picture 4" descr="Прапор Болгарії купити у Києві | ПРАПОРОНОСЕЦЬ"/>
          <p:cNvPicPr/>
          <p:nvPr/>
        </p:nvPicPr>
        <p:blipFill>
          <a:blip r:embed="rId1"/>
          <a:stretch/>
        </p:blipFill>
        <p:spPr>
          <a:xfrm>
            <a:off x="8922960" y="569520"/>
            <a:ext cx="3268080" cy="2191320"/>
          </a:xfrm>
          <a:prstGeom prst="rect">
            <a:avLst/>
          </a:prstGeom>
          <a:noFill/>
          <a:ln w="0">
            <a:noFill/>
          </a:ln>
        </p:spPr>
      </p:pic>
      <p:pic>
        <p:nvPicPr>
          <p:cNvPr id="154" name="Picture 6" descr="Прапор України з великим державним гербом flag-000113 купити ціна | Друк.укр"/>
          <p:cNvPicPr/>
          <p:nvPr/>
        </p:nvPicPr>
        <p:blipFill>
          <a:blip r:embed="rId2"/>
          <a:stretch/>
        </p:blipFill>
        <p:spPr>
          <a:xfrm>
            <a:off x="8922960" y="2761920"/>
            <a:ext cx="3282480" cy="2191320"/>
          </a:xfrm>
          <a:prstGeom prst="rect">
            <a:avLst/>
          </a:prstGeom>
          <a:noFill/>
          <a:ln w="0">
            <a:noFill/>
          </a:ln>
        </p:spPr>
      </p:pic>
      <p:sp>
        <p:nvSpPr>
          <p:cNvPr id="155" name="Равнобедренный треугольник 7"/>
          <p:cNvSpPr/>
          <p:nvPr/>
        </p:nvSpPr>
        <p:spPr>
          <a:xfrm rot="5400000">
            <a:off x="-82800" y="81720"/>
            <a:ext cx="1110600" cy="943920"/>
          </a:xfrm>
          <a:prstGeom prst="triangle">
            <a:avLst>
              <a:gd name="adj" fmla="val 50000"/>
            </a:avLst>
          </a:prstGeom>
          <a:solidFill>
            <a:schemeClr val="accent3">
              <a:lumMod val="60000"/>
              <a:lumOff val="40000"/>
            </a:schemeClr>
          </a:solidFill>
          <a:ln>
            <a:solidFill>
              <a:srgbClr val="94cee2"/>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457200">
              <a:lnSpc>
                <a:spcPct val="100000"/>
              </a:lnSpc>
            </a:pPr>
            <a:endParaRPr lang="ru-UA" sz="1800" b="0" u="none" strike="noStrike">
              <a:solidFill>
                <a:schemeClr val="lt1"/>
              </a:solidFill>
              <a:effectLst/>
              <a:highlight>
                <a:srgbClr val="ffff00"/>
              </a:highlight>
              <a:uFillTx/>
              <a:latin typeface="Arial"/>
            </a:endParaRPr>
          </a:p>
        </p:txBody>
      </p:sp>
      <p:sp>
        <p:nvSpPr>
          <p:cNvPr id="156" name="Равнобедренный треугольник 13"/>
          <p:cNvSpPr/>
          <p:nvPr/>
        </p:nvSpPr>
        <p:spPr>
          <a:xfrm rot="5400000">
            <a:off x="-75600" y="1195560"/>
            <a:ext cx="1110600" cy="943920"/>
          </a:xfrm>
          <a:prstGeom prst="triangle">
            <a:avLst>
              <a:gd name="adj" fmla="val 50000"/>
            </a:avLst>
          </a:prstGeom>
          <a:solidFill>
            <a:schemeClr val="accent3">
              <a:lumMod val="60000"/>
              <a:lumOff val="40000"/>
            </a:schemeClr>
          </a:solidFill>
          <a:ln>
            <a:solidFill>
              <a:srgbClr val="94cee2"/>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457200">
              <a:lnSpc>
                <a:spcPct val="100000"/>
              </a:lnSpc>
            </a:pPr>
            <a:endParaRPr lang="ru-UA" sz="1800" b="0" u="none" strike="noStrike">
              <a:solidFill>
                <a:schemeClr val="lt1"/>
              </a:solidFill>
              <a:effectLst/>
              <a:uFillTx/>
              <a:latin typeface="Arial"/>
            </a:endParaRPr>
          </a:p>
        </p:txBody>
      </p:sp>
      <p:sp>
        <p:nvSpPr>
          <p:cNvPr id="157" name="Равнобедренный треугольник 14"/>
          <p:cNvSpPr/>
          <p:nvPr/>
        </p:nvSpPr>
        <p:spPr>
          <a:xfrm rot="5400000">
            <a:off x="-75600" y="2307960"/>
            <a:ext cx="1110600" cy="943920"/>
          </a:xfrm>
          <a:prstGeom prst="triangle">
            <a:avLst>
              <a:gd name="adj" fmla="val 50000"/>
            </a:avLst>
          </a:prstGeom>
          <a:solidFill>
            <a:schemeClr val="accent3">
              <a:lumMod val="60000"/>
              <a:lumOff val="40000"/>
            </a:schemeClr>
          </a:solidFill>
          <a:ln>
            <a:solidFill>
              <a:srgbClr val="94cee2"/>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457200">
              <a:lnSpc>
                <a:spcPct val="100000"/>
              </a:lnSpc>
            </a:pPr>
            <a:endParaRPr lang="ru-UA" sz="1800" b="0" u="none" strike="noStrike">
              <a:solidFill>
                <a:schemeClr val="lt1"/>
              </a:solidFill>
              <a:effectLst/>
              <a:uFillTx/>
              <a:latin typeface="Arial"/>
            </a:endParaRPr>
          </a:p>
        </p:txBody>
      </p:sp>
      <p:sp>
        <p:nvSpPr>
          <p:cNvPr id="158" name="Равнобедренный треугольник 15"/>
          <p:cNvSpPr/>
          <p:nvPr/>
        </p:nvSpPr>
        <p:spPr>
          <a:xfrm rot="5400000">
            <a:off x="-75600" y="3417840"/>
            <a:ext cx="1110600" cy="943920"/>
          </a:xfrm>
          <a:prstGeom prst="triangle">
            <a:avLst>
              <a:gd name="adj" fmla="val 50000"/>
            </a:avLst>
          </a:prstGeom>
          <a:solidFill>
            <a:schemeClr val="accent3">
              <a:lumMod val="60000"/>
              <a:lumOff val="40000"/>
            </a:schemeClr>
          </a:solidFill>
          <a:ln>
            <a:solidFill>
              <a:srgbClr val="94cee2"/>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457200">
              <a:lnSpc>
                <a:spcPct val="100000"/>
              </a:lnSpc>
            </a:pPr>
            <a:endParaRPr lang="ru-UA" sz="1800" b="0" u="none" strike="noStrike">
              <a:solidFill>
                <a:schemeClr val="lt1"/>
              </a:solidFill>
              <a:effectLst/>
              <a:uFillTx/>
              <a:latin typeface="Arial"/>
            </a:endParaRPr>
          </a:p>
        </p:txBody>
      </p:sp>
      <p:sp>
        <p:nvSpPr>
          <p:cNvPr id="159" name="Равнобедренный треугольник 16"/>
          <p:cNvSpPr/>
          <p:nvPr/>
        </p:nvSpPr>
        <p:spPr>
          <a:xfrm rot="5400000">
            <a:off x="-82800" y="4527720"/>
            <a:ext cx="1110600" cy="943920"/>
          </a:xfrm>
          <a:prstGeom prst="triangle">
            <a:avLst>
              <a:gd name="adj" fmla="val 50000"/>
            </a:avLst>
          </a:prstGeom>
          <a:solidFill>
            <a:schemeClr val="accent3">
              <a:lumMod val="60000"/>
              <a:lumOff val="40000"/>
            </a:schemeClr>
          </a:solidFill>
          <a:ln>
            <a:solidFill>
              <a:srgbClr val="94cee2"/>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457200">
              <a:lnSpc>
                <a:spcPct val="100000"/>
              </a:lnSpc>
            </a:pPr>
            <a:endParaRPr lang="ru-UA" sz="1800" b="0" u="none" strike="noStrike">
              <a:solidFill>
                <a:schemeClr val="lt1"/>
              </a:solidFill>
              <a:effectLst/>
              <a:uFillTx/>
              <a:latin typeface="Arial"/>
            </a:endParaRPr>
          </a:p>
        </p:txBody>
      </p:sp>
      <p:sp>
        <p:nvSpPr>
          <p:cNvPr id="160" name="Равнобедренный треугольник 17"/>
          <p:cNvSpPr/>
          <p:nvPr/>
        </p:nvSpPr>
        <p:spPr>
          <a:xfrm rot="5400000">
            <a:off x="-74520" y="5637960"/>
            <a:ext cx="1110600" cy="943920"/>
          </a:xfrm>
          <a:prstGeom prst="triangle">
            <a:avLst>
              <a:gd name="adj" fmla="val 50000"/>
            </a:avLst>
          </a:prstGeom>
          <a:solidFill>
            <a:schemeClr val="accent3">
              <a:lumMod val="60000"/>
              <a:lumOff val="40000"/>
            </a:schemeClr>
          </a:solidFill>
          <a:ln>
            <a:solidFill>
              <a:srgbClr val="94cee2"/>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457200">
              <a:lnSpc>
                <a:spcPct val="100000"/>
              </a:lnSpc>
            </a:pPr>
            <a:endParaRPr lang="ru-UA" sz="1800" b="0" u="none" strike="noStrike">
              <a:solidFill>
                <a:schemeClr val="lt1"/>
              </a:solidFill>
              <a:effectLst/>
              <a:uFillTx/>
              <a:latin typeface="Arial"/>
            </a:endParaRPr>
          </a:p>
        </p:txBody>
      </p:sp>
      <p:sp>
        <p:nvSpPr>
          <p:cNvPr id="161" name="Равнобедренный треугольник 18"/>
          <p:cNvSpPr/>
          <p:nvPr/>
        </p:nvSpPr>
        <p:spPr>
          <a:xfrm rot="5400000">
            <a:off x="-82800" y="6745680"/>
            <a:ext cx="1110600" cy="943920"/>
          </a:xfrm>
          <a:prstGeom prst="triangle">
            <a:avLst>
              <a:gd name="adj" fmla="val 50000"/>
            </a:avLst>
          </a:prstGeom>
          <a:solidFill>
            <a:schemeClr val="accent3">
              <a:lumMod val="60000"/>
              <a:lumOff val="40000"/>
            </a:schemeClr>
          </a:solidFill>
          <a:ln>
            <a:solidFill>
              <a:srgbClr val="94cee2"/>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457200">
              <a:lnSpc>
                <a:spcPct val="100000"/>
              </a:lnSpc>
            </a:pPr>
            <a:endParaRPr lang="ru-UA" sz="1800" b="0" u="none" strike="noStrike">
              <a:solidFill>
                <a:schemeClr val="lt1"/>
              </a:solidFill>
              <a:effectLst/>
              <a:uFillTx/>
              <a:latin typeface="Arial"/>
            </a:endParaRPr>
          </a:p>
        </p:txBody>
      </p:sp>
      <p:sp>
        <p:nvSpPr>
          <p:cNvPr id="162" name="Прямоугольник 8"/>
          <p:cNvSpPr/>
          <p:nvPr/>
        </p:nvSpPr>
        <p:spPr>
          <a:xfrm>
            <a:off x="0" y="6871680"/>
            <a:ext cx="941040" cy="988560"/>
          </a:xfrm>
          <a:prstGeom prst="rect">
            <a:avLst/>
          </a:prstGeom>
          <a:solidFill>
            <a:srgbClr val="e6e6e6"/>
          </a:solidFill>
          <a:ln>
            <a:solidFill>
              <a:srgbClr val="e6e6e6"/>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457200">
              <a:lnSpc>
                <a:spcPct val="100000"/>
              </a:lnSpc>
            </a:pPr>
            <a:endParaRPr lang="ru-UA" sz="1800" b="0" u="none" strike="noStrike">
              <a:solidFill>
                <a:schemeClr val="lt1"/>
              </a:solidFill>
              <a:effectLst/>
              <a:uFillTx/>
              <a:latin typeface="Arial"/>
            </a:endParaRPr>
          </a:p>
        </p:txBody>
      </p:sp>
      <p:sp>
        <p:nvSpPr>
          <p:cNvPr id="163" name=""/>
          <p:cNvSpPr/>
          <p:nvPr/>
        </p:nvSpPr>
        <p:spPr>
          <a:xfrm>
            <a:off x="1140480" y="2605320"/>
            <a:ext cx="4875120" cy="37760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lang="uk-UA" sz="1600" b="1" u="sng" strike="noStrike">
                <a:solidFill>
                  <a:srgbClr val="ffffff"/>
                </a:solidFill>
                <a:effectLst/>
                <a:uFillTx/>
                <a:latin typeface="Times New Roman"/>
                <a:ea typeface="Times New Roman"/>
              </a:rPr>
              <a:t>Науково-дослідницька робота</a:t>
            </a:r>
            <a:r>
              <a:rPr lang="uk-UA" sz="1600" b="1" u="none" strike="noStrike">
                <a:solidFill>
                  <a:srgbClr val="ffffff"/>
                </a:solidFill>
                <a:effectLst/>
                <a:uFillTx/>
                <a:latin typeface="Times New Roman"/>
                <a:ea typeface="Times New Roman"/>
              </a:rPr>
              <a:t> </a:t>
            </a:r>
            <a:endParaRPr lang="uk-UA" sz="1600" b="0" u="none" strike="noStrike">
              <a:solidFill>
                <a:srgbClr val="000000"/>
              </a:solidFill>
              <a:effectLst/>
              <a:uFillTx/>
              <a:latin typeface="Arial"/>
            </a:endParaRPr>
          </a:p>
          <a:p>
            <a:pPr>
              <a:lnSpc>
                <a:spcPct val="100000"/>
              </a:lnSpc>
            </a:pPr>
            <a:r>
              <a:rPr lang="uk-UA" sz="1600" b="1" u="sng" strike="noStrike">
                <a:solidFill>
                  <a:srgbClr val="ffffff"/>
                </a:solidFill>
                <a:effectLst/>
                <a:uFillTx/>
                <a:latin typeface="Times New Roman"/>
                <a:ea typeface="Times New Roman"/>
              </a:rPr>
              <a:t>Мухіна Артура Станіславовича </a:t>
            </a:r>
            <a:endParaRPr lang="uk-UA" sz="1600" b="0" u="none" strike="noStrike">
              <a:solidFill>
                <a:srgbClr val="000000"/>
              </a:solidFill>
              <a:effectLst/>
              <a:uFillTx/>
              <a:latin typeface="Arial"/>
            </a:endParaRPr>
          </a:p>
          <a:p>
            <a:pPr>
              <a:lnSpc>
                <a:spcPct val="100000"/>
              </a:lnSpc>
            </a:pPr>
            <a:r>
              <a:rPr lang="uk-UA" sz="1600" b="0" u="none" strike="noStrike">
                <a:solidFill>
                  <a:srgbClr val="ffffff"/>
                </a:solidFill>
                <a:effectLst/>
                <a:uFillTx/>
                <a:latin typeface="Times New Roman"/>
                <a:ea typeface="Times New Roman"/>
              </a:rPr>
              <a:t>Учня 8-Б класу Комунального закладу "Запорізька спеціалізована школа-інтернат ІІ-ІІІ ступенів "Січовий колегіум" Запорізької обласної ради</a:t>
            </a:r>
            <a:endParaRPr lang="uk-UA" sz="1600" b="0" u="none" strike="noStrike">
              <a:solidFill>
                <a:srgbClr val="000000"/>
              </a:solidFill>
              <a:effectLst/>
              <a:uFillTx/>
              <a:latin typeface="Arial"/>
            </a:endParaRPr>
          </a:p>
          <a:p>
            <a:pPr>
              <a:lnSpc>
                <a:spcPct val="100000"/>
              </a:lnSpc>
            </a:pPr>
            <a:r>
              <a:rPr lang="uk-UA" sz="1600" b="0" u="none" strike="noStrike">
                <a:solidFill>
                  <a:srgbClr val="ffffff"/>
                </a:solidFill>
                <a:effectLst/>
                <a:uFillTx/>
                <a:latin typeface="Times New Roman"/>
                <a:ea typeface="Times New Roman"/>
              </a:rPr>
              <a:t>Територіальне відділення МАН: Комунальна установа «Запорізька спеціалізована школа-інтернат ІІ–ІІІ ступенів “Січовий колегіум”»</a:t>
            </a:r>
            <a:endParaRPr lang="uk-UA" sz="1600" b="0" u="none" strike="noStrike">
              <a:solidFill>
                <a:srgbClr val="000000"/>
              </a:solidFill>
              <a:effectLst/>
              <a:uFillTx/>
              <a:latin typeface="Arial"/>
            </a:endParaRPr>
          </a:p>
          <a:p>
            <a:pPr>
              <a:lnSpc>
                <a:spcPct val="100000"/>
              </a:lnSpc>
            </a:pPr>
            <a:r>
              <a:rPr lang="uk-UA" sz="1600" b="0" u="none" strike="noStrike">
                <a:solidFill>
                  <a:srgbClr val="ffffff"/>
                </a:solidFill>
                <a:effectLst/>
                <a:uFillTx/>
                <a:latin typeface="Times New Roman"/>
                <a:ea typeface="Times New Roman"/>
              </a:rPr>
              <a:t>за номінацією «Історик-Юніор» </a:t>
            </a:r>
            <a:endParaRPr lang="uk-UA" sz="1600" b="0" u="none" strike="noStrike">
              <a:solidFill>
                <a:srgbClr val="000000"/>
              </a:solidFill>
              <a:effectLst/>
              <a:uFillTx/>
              <a:latin typeface="Arial"/>
            </a:endParaRPr>
          </a:p>
          <a:p>
            <a:pPr>
              <a:lnSpc>
                <a:spcPct val="100000"/>
              </a:lnSpc>
            </a:pPr>
            <a:r>
              <a:rPr lang="uk-UA" sz="1600" b="0" u="none" strike="noStrike">
                <a:solidFill>
                  <a:srgbClr val="ffffff"/>
                </a:solidFill>
                <a:effectLst/>
                <a:uFillTx/>
                <a:latin typeface="Times New Roman"/>
                <a:ea typeface="Times New Roman"/>
              </a:rPr>
              <a:t>Запорізька область </a:t>
            </a:r>
            <a:endParaRPr lang="uk-UA" sz="1600" b="0" u="none" strike="noStrike">
              <a:solidFill>
                <a:srgbClr val="000000"/>
              </a:solidFill>
              <a:effectLst/>
              <a:uFillTx/>
              <a:latin typeface="Arial"/>
            </a:endParaRPr>
          </a:p>
          <a:p>
            <a:pPr>
              <a:lnSpc>
                <a:spcPct val="100000"/>
              </a:lnSpc>
            </a:pPr>
            <a:r>
              <a:rPr lang="uk-UA" sz="1600" b="0" u="none" strike="noStrike">
                <a:solidFill>
                  <a:srgbClr val="ffffff"/>
                </a:solidFill>
                <a:effectLst/>
                <a:uFillTx/>
                <a:latin typeface="Times New Roman"/>
                <a:ea typeface="Times New Roman"/>
              </a:rPr>
              <a:t> м.Запоріжжя</a:t>
            </a:r>
            <a:endParaRPr lang="uk-UA" sz="1600" b="0" u="none" strike="noStrike">
              <a:solidFill>
                <a:srgbClr val="000000"/>
              </a:solidFill>
              <a:effectLst/>
              <a:uFillTx/>
              <a:latin typeface="Arial"/>
            </a:endParaRPr>
          </a:p>
          <a:p>
            <a:pPr>
              <a:lnSpc>
                <a:spcPct val="100000"/>
              </a:lnSpc>
            </a:pPr>
            <a:r>
              <a:rPr lang="uk-UA" sz="1600" b="1" u="sng" strike="noStrike">
                <a:solidFill>
                  <a:srgbClr val="ffffff"/>
                </a:solidFill>
                <a:effectLst/>
                <a:uFillTx/>
                <a:latin typeface="Times New Roman"/>
                <a:ea typeface="Times New Roman"/>
              </a:rPr>
              <a:t>Керівник проєкту:</a:t>
            </a:r>
            <a:endParaRPr lang="uk-UA" sz="1600" b="0" u="none" strike="noStrike">
              <a:solidFill>
                <a:srgbClr val="000000"/>
              </a:solidFill>
              <a:effectLst/>
              <a:uFillTx/>
              <a:latin typeface="Arial"/>
            </a:endParaRPr>
          </a:p>
          <a:p>
            <a:pPr>
              <a:lnSpc>
                <a:spcPct val="100000"/>
              </a:lnSpc>
            </a:pPr>
            <a:r>
              <a:rPr lang="uk-UA" sz="1600" b="0" u="sng" strike="noStrike">
                <a:solidFill>
                  <a:srgbClr val="ffffff"/>
                </a:solidFill>
                <a:effectLst/>
                <a:uFillTx/>
                <a:latin typeface="Times New Roman"/>
                <a:ea typeface="Times New Roman"/>
              </a:rPr>
              <a:t>Альошечкіна Яна Валентинівна</a:t>
            </a:r>
            <a:endParaRPr lang="uk-UA" sz="1600" b="0" u="none" strike="noStrike">
              <a:solidFill>
                <a:srgbClr val="000000"/>
              </a:solidFill>
              <a:effectLst/>
              <a:uFillTx/>
              <a:latin typeface="Arial"/>
            </a:endParaRPr>
          </a:p>
          <a:p>
            <a:pPr>
              <a:lnSpc>
                <a:spcPct val="100000"/>
              </a:lnSpc>
            </a:pPr>
            <a:r>
              <a:rPr lang="uk-UA" sz="1600" b="0" u="sng" strike="noStrike">
                <a:solidFill>
                  <a:srgbClr val="ffffff"/>
                </a:solidFill>
                <a:effectLst/>
                <a:uFillTx/>
                <a:latin typeface="Times New Roman"/>
                <a:ea typeface="Times New Roman"/>
              </a:rPr>
              <a:t>вчитель історії.</a:t>
            </a:r>
            <a:r>
              <a:rPr lang="uk-UA" sz="1600" b="0" u="sng" strike="noStrike">
                <a:solidFill>
                  <a:srgbClr val="000000"/>
                </a:solidFill>
                <a:effectLst/>
                <a:uFillTx/>
                <a:latin typeface="Times New Roman"/>
                <a:ea typeface="Times New Roman"/>
              </a:rPr>
              <a:t> </a:t>
            </a:r>
            <a:endParaRPr lang="uk-UA" sz="1600" b="0" u="none" strike="noStrike">
              <a:solidFill>
                <a:srgbClr val="000000"/>
              </a:solidFill>
              <a:effectLst/>
              <a:uFillTx/>
              <a:latin typeface="Arial"/>
            </a:endParaRPr>
          </a:p>
          <a:p>
            <a:pPr>
              <a:lnSpc>
                <a:spcPct val="100000"/>
              </a:lnSpc>
            </a:pPr>
            <a:endParaRPr lang="uk-UA" sz="1800" b="0" u="none" strike="noStrike">
              <a:solidFill>
                <a:srgbClr val="000000"/>
              </a:solidFill>
              <a:effectLst/>
              <a:uFillTx/>
              <a:latin typeface="Arial"/>
            </a:endParaRPr>
          </a:p>
        </p:txBody>
      </p:sp>
      <p:sp>
        <p:nvSpPr>
          <p:cNvPr id="164" name=""/>
          <p:cNvSpPr/>
          <p:nvPr/>
        </p:nvSpPr>
        <p:spPr>
          <a:xfrm>
            <a:off x="4989600" y="6381360"/>
            <a:ext cx="667080" cy="35316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lang="uk-UA" sz="1600" b="0" u="none" strike="noStrike">
                <a:solidFill>
                  <a:srgbClr val="ffffff"/>
                </a:solidFill>
                <a:effectLst/>
                <a:uFillTx/>
                <a:latin typeface="Times New Roman"/>
                <a:ea typeface="Times New Roman"/>
              </a:rPr>
              <a:t>2026</a:t>
            </a:r>
            <a:endParaRPr lang="uk-UA" sz="16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5" name="Овал 1"/>
          <p:cNvSpPr/>
          <p:nvPr/>
        </p:nvSpPr>
        <p:spPr>
          <a:xfrm>
            <a:off x="2216160" y="3334680"/>
            <a:ext cx="554400" cy="412920"/>
          </a:xfrm>
          <a:prstGeom prst="ellipse">
            <a:avLst/>
          </a:prstGeom>
          <a:solidFill>
            <a:srgbClr val="2d3b35"/>
          </a:solidFill>
          <a:ln>
            <a:solidFill>
              <a:srgbClr val="2d3b35"/>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nSpc>
                <a:spcPct val="100000"/>
              </a:lnSpc>
            </a:pPr>
            <a:endParaRPr lang="ru-UA" sz="1800" b="0" u="none" strike="noStrike">
              <a:solidFill>
                <a:schemeClr val="lt1"/>
              </a:solidFill>
              <a:effectLst/>
              <a:uFillTx/>
              <a:latin typeface="Arial"/>
            </a:endParaRPr>
          </a:p>
        </p:txBody>
      </p:sp>
      <p:pic>
        <p:nvPicPr>
          <p:cNvPr id="166" name="Picture 5" descr="Приазовський район — Вікіпедія"/>
          <p:cNvPicPr/>
          <p:nvPr/>
        </p:nvPicPr>
        <p:blipFill>
          <a:blip r:embed="rId1"/>
          <a:stretch/>
        </p:blipFill>
        <p:spPr>
          <a:xfrm>
            <a:off x="9100080" y="3544200"/>
            <a:ext cx="2942640" cy="2647800"/>
          </a:xfrm>
          <a:prstGeom prst="rect">
            <a:avLst/>
          </a:prstGeom>
          <a:noFill/>
          <a:ln w="0">
            <a:noFill/>
          </a:ln>
        </p:spPr>
      </p:pic>
      <p:sp>
        <p:nvSpPr>
          <p:cNvPr id="167" name="Равнобедренный треугольник 1"/>
          <p:cNvSpPr/>
          <p:nvPr/>
        </p:nvSpPr>
        <p:spPr>
          <a:xfrm rot="5400000">
            <a:off x="-82800" y="81720"/>
            <a:ext cx="1110600" cy="943920"/>
          </a:xfrm>
          <a:prstGeom prst="triangle">
            <a:avLst>
              <a:gd name="adj" fmla="val 50000"/>
            </a:avLst>
          </a:prstGeom>
          <a:solidFill>
            <a:schemeClr val="accent3">
              <a:lumMod val="60000"/>
              <a:lumOff val="40000"/>
            </a:schemeClr>
          </a:solidFill>
          <a:ln>
            <a:solidFill>
              <a:srgbClr val="94cee2"/>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nSpc>
                <a:spcPct val="100000"/>
              </a:lnSpc>
            </a:pPr>
            <a:endParaRPr lang="ru-UA" sz="1800" b="0" u="none" strike="noStrike">
              <a:solidFill>
                <a:schemeClr val="lt1"/>
              </a:solidFill>
              <a:effectLst/>
              <a:highlight>
                <a:srgbClr val="ffff00"/>
              </a:highlight>
              <a:uFillTx/>
              <a:latin typeface="Arial"/>
            </a:endParaRPr>
          </a:p>
        </p:txBody>
      </p:sp>
      <p:sp>
        <p:nvSpPr>
          <p:cNvPr id="168" name="Равнобедренный треугольник 2"/>
          <p:cNvSpPr/>
          <p:nvPr/>
        </p:nvSpPr>
        <p:spPr>
          <a:xfrm rot="5400000">
            <a:off x="-75600" y="1195560"/>
            <a:ext cx="1110600" cy="943920"/>
          </a:xfrm>
          <a:prstGeom prst="triangle">
            <a:avLst>
              <a:gd name="adj" fmla="val 50000"/>
            </a:avLst>
          </a:prstGeom>
          <a:solidFill>
            <a:schemeClr val="accent3">
              <a:lumMod val="60000"/>
              <a:lumOff val="40000"/>
            </a:schemeClr>
          </a:solidFill>
          <a:ln>
            <a:solidFill>
              <a:srgbClr val="94cee2"/>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nSpc>
                <a:spcPct val="100000"/>
              </a:lnSpc>
            </a:pPr>
            <a:endParaRPr lang="ru-UA" sz="1800" b="0" u="none" strike="noStrike">
              <a:solidFill>
                <a:schemeClr val="lt1"/>
              </a:solidFill>
              <a:effectLst/>
              <a:uFillTx/>
              <a:latin typeface="Arial"/>
            </a:endParaRPr>
          </a:p>
        </p:txBody>
      </p:sp>
      <p:sp>
        <p:nvSpPr>
          <p:cNvPr id="169" name="Равнобедренный треугольник 3"/>
          <p:cNvSpPr/>
          <p:nvPr/>
        </p:nvSpPr>
        <p:spPr>
          <a:xfrm rot="5400000">
            <a:off x="-75600" y="2307960"/>
            <a:ext cx="1110600" cy="943920"/>
          </a:xfrm>
          <a:prstGeom prst="triangle">
            <a:avLst>
              <a:gd name="adj" fmla="val 50000"/>
            </a:avLst>
          </a:prstGeom>
          <a:solidFill>
            <a:schemeClr val="accent3">
              <a:lumMod val="60000"/>
              <a:lumOff val="40000"/>
            </a:schemeClr>
          </a:solidFill>
          <a:ln>
            <a:solidFill>
              <a:srgbClr val="94cee2"/>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nSpc>
                <a:spcPct val="100000"/>
              </a:lnSpc>
            </a:pPr>
            <a:endParaRPr lang="ru-UA" sz="1800" b="0" u="none" strike="noStrike">
              <a:solidFill>
                <a:schemeClr val="lt1"/>
              </a:solidFill>
              <a:effectLst/>
              <a:uFillTx/>
              <a:latin typeface="Arial"/>
            </a:endParaRPr>
          </a:p>
        </p:txBody>
      </p:sp>
      <p:sp>
        <p:nvSpPr>
          <p:cNvPr id="170" name="Равнобедренный треугольник 4"/>
          <p:cNvSpPr/>
          <p:nvPr/>
        </p:nvSpPr>
        <p:spPr>
          <a:xfrm rot="5400000">
            <a:off x="-75600" y="3417840"/>
            <a:ext cx="1110600" cy="943920"/>
          </a:xfrm>
          <a:prstGeom prst="triangle">
            <a:avLst>
              <a:gd name="adj" fmla="val 50000"/>
            </a:avLst>
          </a:prstGeom>
          <a:solidFill>
            <a:schemeClr val="accent3">
              <a:lumMod val="60000"/>
              <a:lumOff val="40000"/>
            </a:schemeClr>
          </a:solidFill>
          <a:ln>
            <a:solidFill>
              <a:srgbClr val="94cee2"/>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nSpc>
                <a:spcPct val="100000"/>
              </a:lnSpc>
            </a:pPr>
            <a:endParaRPr lang="ru-UA" sz="1800" b="0" u="none" strike="noStrike">
              <a:solidFill>
                <a:schemeClr val="lt1"/>
              </a:solidFill>
              <a:effectLst/>
              <a:uFillTx/>
              <a:latin typeface="Arial"/>
            </a:endParaRPr>
          </a:p>
        </p:txBody>
      </p:sp>
      <p:sp>
        <p:nvSpPr>
          <p:cNvPr id="171" name="Равнобедренный треугольник 5"/>
          <p:cNvSpPr/>
          <p:nvPr/>
        </p:nvSpPr>
        <p:spPr>
          <a:xfrm rot="5400000">
            <a:off x="-82800" y="4527720"/>
            <a:ext cx="1110600" cy="943920"/>
          </a:xfrm>
          <a:prstGeom prst="triangle">
            <a:avLst>
              <a:gd name="adj" fmla="val 50000"/>
            </a:avLst>
          </a:prstGeom>
          <a:solidFill>
            <a:schemeClr val="accent3">
              <a:lumMod val="60000"/>
              <a:lumOff val="40000"/>
            </a:schemeClr>
          </a:solidFill>
          <a:ln>
            <a:solidFill>
              <a:srgbClr val="94cee2"/>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nSpc>
                <a:spcPct val="100000"/>
              </a:lnSpc>
            </a:pPr>
            <a:endParaRPr lang="ru-UA" sz="1800" b="0" u="none" strike="noStrike">
              <a:solidFill>
                <a:schemeClr val="lt1"/>
              </a:solidFill>
              <a:effectLst/>
              <a:uFillTx/>
              <a:latin typeface="Arial"/>
            </a:endParaRPr>
          </a:p>
        </p:txBody>
      </p:sp>
      <p:sp>
        <p:nvSpPr>
          <p:cNvPr id="172" name="Равнобедренный треугольник 8"/>
          <p:cNvSpPr/>
          <p:nvPr/>
        </p:nvSpPr>
        <p:spPr>
          <a:xfrm rot="5400000">
            <a:off x="-74520" y="5637960"/>
            <a:ext cx="1110600" cy="943920"/>
          </a:xfrm>
          <a:prstGeom prst="triangle">
            <a:avLst>
              <a:gd name="adj" fmla="val 50000"/>
            </a:avLst>
          </a:prstGeom>
          <a:solidFill>
            <a:schemeClr val="accent3">
              <a:lumMod val="60000"/>
              <a:lumOff val="40000"/>
            </a:schemeClr>
          </a:solidFill>
          <a:ln>
            <a:solidFill>
              <a:srgbClr val="94cee2"/>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nSpc>
                <a:spcPct val="100000"/>
              </a:lnSpc>
            </a:pPr>
            <a:endParaRPr lang="ru-UA" sz="1800" b="0" u="none" strike="noStrike">
              <a:solidFill>
                <a:schemeClr val="lt1"/>
              </a:solidFill>
              <a:effectLst/>
              <a:uFillTx/>
              <a:latin typeface="Arial"/>
            </a:endParaRPr>
          </a:p>
        </p:txBody>
      </p:sp>
      <p:sp>
        <p:nvSpPr>
          <p:cNvPr id="173" name="Равнобедренный треугольник 10"/>
          <p:cNvSpPr/>
          <p:nvPr/>
        </p:nvSpPr>
        <p:spPr>
          <a:xfrm rot="5400000">
            <a:off x="-82800" y="6745680"/>
            <a:ext cx="1110600" cy="943920"/>
          </a:xfrm>
          <a:prstGeom prst="triangle">
            <a:avLst>
              <a:gd name="adj" fmla="val 50000"/>
            </a:avLst>
          </a:prstGeom>
          <a:solidFill>
            <a:schemeClr val="accent3">
              <a:lumMod val="60000"/>
              <a:lumOff val="40000"/>
            </a:schemeClr>
          </a:solidFill>
          <a:ln>
            <a:solidFill>
              <a:srgbClr val="94cee2"/>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nSpc>
                <a:spcPct val="100000"/>
              </a:lnSpc>
            </a:pPr>
            <a:endParaRPr lang="ru-UA" sz="1800" b="0" u="none" strike="noStrike">
              <a:solidFill>
                <a:schemeClr val="lt1"/>
              </a:solidFill>
              <a:effectLst/>
              <a:uFillTx/>
              <a:latin typeface="Arial"/>
            </a:endParaRPr>
          </a:p>
        </p:txBody>
      </p:sp>
      <p:sp>
        <p:nvSpPr>
          <p:cNvPr id="174" name="Прямоугольник 2"/>
          <p:cNvSpPr/>
          <p:nvPr/>
        </p:nvSpPr>
        <p:spPr>
          <a:xfrm>
            <a:off x="0" y="6871680"/>
            <a:ext cx="941040" cy="988560"/>
          </a:xfrm>
          <a:prstGeom prst="rect">
            <a:avLst/>
          </a:prstGeom>
          <a:solidFill>
            <a:srgbClr val="e6e6e6"/>
          </a:solidFill>
          <a:ln>
            <a:solidFill>
              <a:srgbClr val="e6e6e6"/>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nSpc>
                <a:spcPct val="100000"/>
              </a:lnSpc>
            </a:pPr>
            <a:endParaRPr lang="ru-UA" sz="1800" b="0" u="none" strike="noStrike">
              <a:solidFill>
                <a:schemeClr val="lt1"/>
              </a:solidFill>
              <a:effectLst/>
              <a:uFillTx/>
              <a:latin typeface="Arial"/>
            </a:endParaRPr>
          </a:p>
        </p:txBody>
      </p:sp>
      <p:sp>
        <p:nvSpPr>
          <p:cNvPr id="175" name=""/>
          <p:cNvSpPr/>
          <p:nvPr/>
        </p:nvSpPr>
        <p:spPr>
          <a:xfrm>
            <a:off x="1106640" y="175320"/>
            <a:ext cx="7493040" cy="6905160"/>
          </a:xfrm>
          <a:prstGeom prst="rect">
            <a:avLst/>
          </a:prstGeom>
          <a:noFill/>
          <a:ln w="0">
            <a:noFill/>
          </a:ln>
        </p:spPr>
        <p:style>
          <a:lnRef idx="0"/>
          <a:fillRef idx="0"/>
          <a:effectRef idx="0"/>
          <a:fontRef idx="minor"/>
        </p:style>
        <p:txBody>
          <a:bodyPr lIns="90000" rIns="90000" tIns="45000" bIns="45000" anchor="t">
            <a:spAutoFit/>
          </a:bodyPr>
          <a:p>
            <a:pPr>
              <a:lnSpc>
                <a:spcPct val="100000"/>
              </a:lnSpc>
              <a:spcBef>
                <a:spcPts val="1191"/>
              </a:spcBef>
              <a:spcAft>
                <a:spcPts val="992"/>
              </a:spcAft>
            </a:pPr>
            <a:r>
              <a:rPr lang="uk-UA" sz="1800" b="1" u="sng" strike="noStrike">
                <a:solidFill>
                  <a:srgbClr val="ffffff"/>
                </a:solidFill>
                <a:effectLst/>
                <a:uFillTx/>
                <a:latin typeface="Times New Roman"/>
              </a:rPr>
              <a:t>Об’єкт дослідження: </a:t>
            </a:r>
            <a:r>
              <a:rPr lang="uk-UA" sz="1800" b="0" u="none" strike="noStrike">
                <a:solidFill>
                  <a:srgbClr val="ffffff"/>
                </a:solidFill>
                <a:effectLst/>
                <a:uFillTx/>
                <a:latin typeface="Times New Roman"/>
              </a:rPr>
              <a:t>Культурна спадщина болгарської діаспори Запорізького краю.</a:t>
            </a:r>
            <a:endParaRPr lang="uk-UA" sz="1800" b="0" u="none" strike="noStrike">
              <a:solidFill>
                <a:srgbClr val="000000"/>
              </a:solidFill>
              <a:effectLst/>
              <a:uFillTx/>
              <a:latin typeface="Arial"/>
            </a:endParaRPr>
          </a:p>
          <a:p>
            <a:pPr>
              <a:lnSpc>
                <a:spcPct val="100000"/>
              </a:lnSpc>
              <a:spcBef>
                <a:spcPts val="1191"/>
              </a:spcBef>
              <a:spcAft>
                <a:spcPts val="992"/>
              </a:spcAft>
            </a:pPr>
            <a:r>
              <a:rPr lang="uk-UA" sz="1800" b="1" u="sng" strike="noStrike">
                <a:solidFill>
                  <a:srgbClr val="ffffff"/>
                </a:solidFill>
                <a:effectLst/>
                <a:uFillTx/>
                <a:latin typeface="Times New Roman"/>
              </a:rPr>
              <a:t>Предмет дослідження:  </a:t>
            </a:r>
            <a:r>
              <a:rPr lang="uk-UA" sz="1800" b="0" u="none" strike="noStrike">
                <a:solidFill>
                  <a:srgbClr val="ffffff"/>
                </a:solidFill>
                <a:effectLst/>
                <a:uFillTx/>
                <a:latin typeface="Times New Roman"/>
              </a:rPr>
              <a:t>Традиційна вишивка та гастрономічна культура як інструменти міжкультурної комунікації.</a:t>
            </a:r>
            <a:endParaRPr lang="uk-UA" sz="1800" b="0" u="none" strike="noStrike">
              <a:solidFill>
                <a:srgbClr val="000000"/>
              </a:solidFill>
              <a:effectLst/>
              <a:uFillTx/>
              <a:latin typeface="Arial"/>
            </a:endParaRPr>
          </a:p>
          <a:p>
            <a:pPr>
              <a:lnSpc>
                <a:spcPct val="100000"/>
              </a:lnSpc>
              <a:spcBef>
                <a:spcPts val="1191"/>
              </a:spcBef>
              <a:spcAft>
                <a:spcPts val="992"/>
              </a:spcAft>
            </a:pPr>
            <a:r>
              <a:rPr lang="uk-UA" sz="1800" b="1" u="sng" strike="noStrike">
                <a:solidFill>
                  <a:srgbClr val="ffffff"/>
                </a:solidFill>
                <a:effectLst/>
                <a:uFillTx/>
                <a:latin typeface="Times New Roman"/>
              </a:rPr>
              <a:t>Мета дослідження:  </a:t>
            </a:r>
            <a:r>
              <a:rPr lang="uk-UA" sz="1800" b="0" u="none" strike="noStrike">
                <a:solidFill>
                  <a:srgbClr val="ffffff"/>
                </a:solidFill>
                <a:effectLst/>
                <a:uFillTx/>
                <a:latin typeface="Times New Roman"/>
              </a:rPr>
              <a:t>Виявити спільні риси та особливості взаємовпливу болгарської та української культур через аналіз етнокодів (вишивки та їжі), а також обґрунтувати їхню роль як інструменту зміцнення міжетнічних зв’язків у Запорізькому краї.</a:t>
            </a:r>
            <a:endParaRPr lang="uk-UA" sz="1800" b="0" u="none" strike="noStrike">
              <a:solidFill>
                <a:srgbClr val="000000"/>
              </a:solidFill>
              <a:effectLst/>
              <a:uFillTx/>
              <a:latin typeface="Arial"/>
            </a:endParaRPr>
          </a:p>
          <a:p>
            <a:pPr>
              <a:lnSpc>
                <a:spcPct val="100000"/>
              </a:lnSpc>
              <a:spcBef>
                <a:spcPts val="1191"/>
              </a:spcBef>
              <a:spcAft>
                <a:spcPts val="992"/>
              </a:spcAft>
            </a:pPr>
            <a:r>
              <a:rPr lang="uk-UA" sz="1800" b="0" u="sng" strike="noStrike">
                <a:solidFill>
                  <a:srgbClr val="ffffff"/>
                </a:solidFill>
                <a:effectLst/>
                <a:uFillTx/>
                <a:latin typeface="Times New Roman"/>
              </a:rPr>
              <a:t>Завдання дослідження;</a:t>
            </a:r>
            <a:endParaRPr lang="uk-UA" sz="1800" b="0" u="none" strike="noStrike">
              <a:solidFill>
                <a:srgbClr val="000000"/>
              </a:solidFill>
              <a:effectLst/>
              <a:uFillTx/>
              <a:latin typeface="Arial"/>
            </a:endParaRPr>
          </a:p>
          <a:p>
            <a:pPr>
              <a:lnSpc>
                <a:spcPct val="100000"/>
              </a:lnSpc>
            </a:pPr>
            <a:r>
              <a:rPr lang="uk-UA" sz="1800" b="0" u="none" strike="noStrike">
                <a:solidFill>
                  <a:srgbClr val="ffffff"/>
                </a:solidFill>
                <a:effectLst/>
                <a:uFillTx/>
                <a:latin typeface="Times New Roman"/>
              </a:rPr>
              <a:t>Проаналізувати джерела та історичні довідки про переселення болгар до Приазов’я та формування їхньої культурної ідентичності поруч із українцями (</a:t>
            </a:r>
            <a:r>
              <a:rPr lang="uk-UA" sz="1800" b="0" u="none" strike="noStrike">
                <a:solidFill>
                  <a:srgbClr val="ffffff"/>
                </a:solidFill>
                <a:effectLst/>
                <a:uFillTx/>
                <a:latin typeface="Times New Roman"/>
                <a:ea typeface="Times New Roman"/>
              </a:rPr>
              <a:t>на прикладі Запорізького краю).</a:t>
            </a:r>
            <a:endParaRPr lang="uk-UA" sz="1800" b="0" u="none" strike="noStrike">
              <a:solidFill>
                <a:srgbClr val="000000"/>
              </a:solidFill>
              <a:effectLst/>
              <a:uFillTx/>
              <a:latin typeface="Arial"/>
            </a:endParaRPr>
          </a:p>
          <a:p>
            <a:pPr>
              <a:lnSpc>
                <a:spcPct val="100000"/>
              </a:lnSpc>
              <a:spcBef>
                <a:spcPts val="1191"/>
              </a:spcBef>
              <a:spcAft>
                <a:spcPts val="992"/>
              </a:spcAft>
            </a:pPr>
            <a:r>
              <a:rPr lang="uk-UA" sz="1800" b="0" u="none" strike="noStrike">
                <a:solidFill>
                  <a:srgbClr val="ffffff"/>
                </a:solidFill>
                <a:effectLst/>
                <a:uFillTx/>
                <a:latin typeface="Times New Roman"/>
                <a:ea typeface="Times New Roman"/>
              </a:rPr>
              <a:t>Дослідити символіку та орнаменти традиційної болгарської вишивки, виділивши спільні мотиви з вишивкою українців.</a:t>
            </a:r>
            <a:endParaRPr lang="uk-UA" sz="1800" b="0" u="none" strike="noStrike">
              <a:solidFill>
                <a:srgbClr val="000000"/>
              </a:solidFill>
              <a:effectLst/>
              <a:uFillTx/>
              <a:latin typeface="Arial"/>
            </a:endParaRPr>
          </a:p>
          <a:p>
            <a:pPr>
              <a:lnSpc>
                <a:spcPct val="100000"/>
              </a:lnSpc>
              <a:spcBef>
                <a:spcPts val="1191"/>
              </a:spcBef>
              <a:spcAft>
                <a:spcPts val="992"/>
              </a:spcAft>
            </a:pPr>
            <a:r>
              <a:rPr lang="uk-UA" sz="1800" b="0" u="none" strike="noStrike">
                <a:solidFill>
                  <a:srgbClr val="ffffff"/>
                </a:solidFill>
                <a:effectLst/>
                <a:uFillTx/>
                <a:latin typeface="Times New Roman"/>
                <a:ea typeface="Times New Roman"/>
              </a:rPr>
              <a:t>Вивчити гастрономічну спадщину: порівняти традиційні болгарські страви  з українськими, відстеживши використання спільних інгредієнтів та трансформацію рецептів під впливом місцевих традицій.</a:t>
            </a:r>
            <a:endParaRPr lang="uk-UA" sz="1800" b="0" u="none" strike="noStrike">
              <a:solidFill>
                <a:srgbClr val="000000"/>
              </a:solidFill>
              <a:effectLst/>
              <a:uFillTx/>
              <a:latin typeface="Arial"/>
            </a:endParaRPr>
          </a:p>
          <a:p>
            <a:pPr>
              <a:lnSpc>
                <a:spcPct val="100000"/>
              </a:lnSpc>
            </a:pPr>
            <a:endParaRPr lang="uk-UA" sz="1600" b="0" u="none" strike="noStrike">
              <a:solidFill>
                <a:srgbClr val="000000"/>
              </a:solidFill>
              <a:effectLst/>
              <a:uFillTx/>
              <a:latin typeface="Arial"/>
            </a:endParaRPr>
          </a:p>
          <a:p>
            <a:pPr>
              <a:lnSpc>
                <a:spcPct val="100000"/>
              </a:lnSpc>
            </a:pPr>
            <a:endParaRPr lang="uk-UA" sz="1600" b="0" u="none" strike="noStrike">
              <a:solidFill>
                <a:srgbClr val="000000"/>
              </a:solidFill>
              <a:effectLst/>
              <a:uFillTx/>
              <a:latin typeface="Arial"/>
            </a:endParaRPr>
          </a:p>
          <a:p>
            <a:pPr>
              <a:lnSpc>
                <a:spcPct val="100000"/>
              </a:lnSpc>
            </a:pPr>
            <a:endParaRPr lang="uk-UA" sz="1000" b="0" u="none" strike="noStrike">
              <a:solidFill>
                <a:srgbClr val="000000"/>
              </a:solidFill>
              <a:effectLst/>
              <a:uFillTx/>
              <a:latin typeface="Arial"/>
            </a:endParaRPr>
          </a:p>
        </p:txBody>
      </p:sp>
      <p:pic>
        <p:nvPicPr>
          <p:cNvPr id="176" name=""/>
          <p:cNvPicPr/>
          <p:nvPr/>
        </p:nvPicPr>
        <p:blipFill>
          <a:blip r:embed="rId2"/>
          <a:stretch/>
        </p:blipFill>
        <p:spPr>
          <a:xfrm>
            <a:off x="8390520" y="61200"/>
            <a:ext cx="3800520" cy="2880720"/>
          </a:xfrm>
          <a:prstGeom prst="rect">
            <a:avLst/>
          </a:prstGeom>
          <a:noFill/>
          <a:ln w="0">
            <a:noFill/>
          </a:ln>
        </p:spPr>
      </p:pic>
      <p:sp>
        <p:nvSpPr>
          <p:cNvPr id="177" name=""/>
          <p:cNvSpPr/>
          <p:nvPr/>
        </p:nvSpPr>
        <p:spPr>
          <a:xfrm>
            <a:off x="8929440" y="3002400"/>
            <a:ext cx="3524400" cy="24228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lang="uk-UA" sz="1000" b="0" i="1" u="none" strike="noStrike">
                <a:solidFill>
                  <a:srgbClr val="000000"/>
                </a:solidFill>
                <a:effectLst/>
                <a:uFillTx/>
                <a:latin typeface="Sitka Small Semibold"/>
                <a:ea typeface="Noto Sans SC"/>
              </a:rPr>
              <a:t>Фото з особистого архіву Драганової Р.П.</a:t>
            </a:r>
            <a:endParaRPr lang="uk-UA" sz="1000" b="0" u="none" strike="noStrike">
              <a:solidFill>
                <a:srgbClr val="000000"/>
              </a:solidFill>
              <a:effectLst/>
              <a:uFillTx/>
              <a:latin typeface="Arial"/>
            </a:endParaRPr>
          </a:p>
        </p:txBody>
      </p:sp>
      <p:sp>
        <p:nvSpPr>
          <p:cNvPr id="178" name=""/>
          <p:cNvSpPr/>
          <p:nvPr/>
        </p:nvSpPr>
        <p:spPr>
          <a:xfrm>
            <a:off x="9316080" y="6192360"/>
            <a:ext cx="2812680" cy="8582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lang="uk-UA" sz="800" b="0" u="none" strike="noStrike">
                <a:solidFill>
                  <a:srgbClr val="000000"/>
                </a:solidFill>
                <a:effectLst/>
                <a:uFillTx/>
                <a:latin typeface="Arial"/>
              </a:rPr>
              <a:t>https://uk.wikipedia.org/wiki/%D0%91%D0%B5%D1%80%D0%B4%D1%8F%D0%BD%D1%81%D1%8C%D0%BA%D0%B8%D0%B9_%D1%80%D0%B0%D0%B9%D0%BE%D0%BD_%281923%E2%80%942020%29</a:t>
            </a:r>
            <a:endParaRPr lang="uk-UA" sz="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9" name="Овал 9"/>
          <p:cNvSpPr/>
          <p:nvPr/>
        </p:nvSpPr>
        <p:spPr>
          <a:xfrm>
            <a:off x="1658520" y="1184400"/>
            <a:ext cx="387360" cy="295560"/>
          </a:xfrm>
          <a:prstGeom prst="ellipse">
            <a:avLst/>
          </a:prstGeom>
          <a:solidFill>
            <a:srgbClr val="2d3c37"/>
          </a:solidFill>
          <a:ln>
            <a:solidFill>
              <a:srgbClr val="2d3c36"/>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457200">
              <a:lnSpc>
                <a:spcPct val="100000"/>
              </a:lnSpc>
            </a:pPr>
            <a:endParaRPr lang="ru-UA" sz="1800" b="0" u="none" strike="noStrike">
              <a:solidFill>
                <a:schemeClr val="lt1"/>
              </a:solidFill>
              <a:effectLst/>
              <a:uFillTx/>
              <a:latin typeface="Arial"/>
            </a:endParaRPr>
          </a:p>
        </p:txBody>
      </p:sp>
      <p:pic>
        <p:nvPicPr>
          <p:cNvPr id="180" name="Рисунок 4"/>
          <p:cNvPicPr/>
          <p:nvPr/>
        </p:nvPicPr>
        <p:blipFill>
          <a:blip r:embed="rId1"/>
          <a:stretch/>
        </p:blipFill>
        <p:spPr>
          <a:xfrm rot="5400000">
            <a:off x="-397800" y="5416200"/>
            <a:ext cx="1841040" cy="1038600"/>
          </a:xfrm>
          <a:prstGeom prst="rect">
            <a:avLst/>
          </a:prstGeom>
          <a:noFill/>
          <a:ln w="0">
            <a:noFill/>
          </a:ln>
        </p:spPr>
      </p:pic>
      <p:pic>
        <p:nvPicPr>
          <p:cNvPr id="181" name="Рисунок 5"/>
          <p:cNvPicPr/>
          <p:nvPr/>
        </p:nvPicPr>
        <p:blipFill>
          <a:blip r:embed="rId2"/>
          <a:stretch/>
        </p:blipFill>
        <p:spPr>
          <a:xfrm rot="5400000">
            <a:off x="-398160" y="3583800"/>
            <a:ext cx="1841040" cy="1038600"/>
          </a:xfrm>
          <a:prstGeom prst="rect">
            <a:avLst/>
          </a:prstGeom>
          <a:noFill/>
          <a:ln w="0">
            <a:noFill/>
          </a:ln>
        </p:spPr>
      </p:pic>
      <p:pic>
        <p:nvPicPr>
          <p:cNvPr id="182" name="Рисунок 6"/>
          <p:cNvPicPr/>
          <p:nvPr/>
        </p:nvPicPr>
        <p:blipFill>
          <a:blip r:embed="rId3"/>
          <a:stretch/>
        </p:blipFill>
        <p:spPr>
          <a:xfrm rot="5400000">
            <a:off x="-397800" y="1751760"/>
            <a:ext cx="1841040" cy="1038600"/>
          </a:xfrm>
          <a:prstGeom prst="rect">
            <a:avLst/>
          </a:prstGeom>
          <a:noFill/>
          <a:ln w="0">
            <a:noFill/>
          </a:ln>
        </p:spPr>
      </p:pic>
      <p:pic>
        <p:nvPicPr>
          <p:cNvPr id="183" name="Рисунок 7"/>
          <p:cNvPicPr/>
          <p:nvPr/>
        </p:nvPicPr>
        <p:blipFill>
          <a:blip r:embed="rId4"/>
          <a:stretch/>
        </p:blipFill>
        <p:spPr>
          <a:xfrm>
            <a:off x="5040" y="-470520"/>
            <a:ext cx="1040760" cy="1839240"/>
          </a:xfrm>
          <a:prstGeom prst="rect">
            <a:avLst/>
          </a:prstGeom>
          <a:noFill/>
          <a:ln w="0">
            <a:noFill/>
          </a:ln>
        </p:spPr>
      </p:pic>
      <p:pic>
        <p:nvPicPr>
          <p:cNvPr id="184" name="Рисунок 10"/>
          <p:cNvPicPr/>
          <p:nvPr/>
        </p:nvPicPr>
        <p:blipFill>
          <a:blip r:embed="rId5"/>
          <a:stretch/>
        </p:blipFill>
        <p:spPr>
          <a:xfrm>
            <a:off x="-235080" y="-716400"/>
            <a:ext cx="4308480" cy="714240"/>
          </a:xfrm>
          <a:prstGeom prst="rect">
            <a:avLst/>
          </a:prstGeom>
          <a:noFill/>
          <a:ln w="0">
            <a:noFill/>
          </a:ln>
        </p:spPr>
      </p:pic>
      <p:pic>
        <p:nvPicPr>
          <p:cNvPr id="185" name=""/>
          <p:cNvPicPr/>
          <p:nvPr/>
        </p:nvPicPr>
        <p:blipFill>
          <a:blip r:embed="rId6"/>
          <a:stretch/>
        </p:blipFill>
        <p:spPr>
          <a:xfrm>
            <a:off x="5842080" y="2426400"/>
            <a:ext cx="6283080" cy="4184280"/>
          </a:xfrm>
          <a:prstGeom prst="rect">
            <a:avLst/>
          </a:prstGeom>
          <a:noFill/>
          <a:ln w="0">
            <a:noFill/>
          </a:ln>
        </p:spPr>
      </p:pic>
      <p:sp>
        <p:nvSpPr>
          <p:cNvPr id="186" name=""/>
          <p:cNvSpPr/>
          <p:nvPr/>
        </p:nvSpPr>
        <p:spPr>
          <a:xfrm>
            <a:off x="1124280" y="355320"/>
            <a:ext cx="10234440" cy="19490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lang="uk-UA" sz="1800" b="0" u="none" strike="noStrike">
                <a:solidFill>
                  <a:srgbClr val="ffffff"/>
                </a:solidFill>
                <a:effectLst/>
                <a:uFillTx/>
                <a:latin typeface="Arial"/>
                <a:ea typeface="Noto Sans SC"/>
              </a:rPr>
              <a:t> Запорізький край — це унікальний регіон, де протягом століть пліч-о-пліч живуть представники різних народів, серед яких болгарська діаспора є однією з найчисельніших та найяскравіших. В сучасних умовах боротьби українського суспільства за єдність та самоідентифікацію  вкрай важливо зберігати історичну пам’ять, традиції та культуру народів, які є частиною нашої держави. Адже більшість території, заселеної болгарами, знаходиться в тимчасовій окупації.</a:t>
            </a:r>
            <a:endParaRPr lang="uk-UA" sz="1800" b="0" u="none" strike="noStrike">
              <a:solidFill>
                <a:srgbClr val="000000"/>
              </a:solidFill>
              <a:effectLst/>
              <a:uFillTx/>
              <a:latin typeface="Arial"/>
            </a:endParaRPr>
          </a:p>
          <a:p>
            <a:pPr>
              <a:lnSpc>
                <a:spcPct val="100000"/>
              </a:lnSpc>
            </a:pPr>
            <a:endParaRPr lang="uk-UA" sz="1400" b="0" u="none" strike="noStrike">
              <a:solidFill>
                <a:srgbClr val="000000"/>
              </a:solidFill>
              <a:effectLst/>
              <a:uFillTx/>
              <a:latin typeface="Arial"/>
            </a:endParaRPr>
          </a:p>
        </p:txBody>
      </p:sp>
      <p:sp>
        <p:nvSpPr>
          <p:cNvPr id="187" name=""/>
          <p:cNvSpPr/>
          <p:nvPr/>
        </p:nvSpPr>
        <p:spPr>
          <a:xfrm>
            <a:off x="1041120" y="2213640"/>
            <a:ext cx="4879800" cy="3447360"/>
          </a:xfrm>
          <a:prstGeom prst="rect">
            <a:avLst/>
          </a:prstGeom>
          <a:noFill/>
          <a:ln w="0">
            <a:noFill/>
          </a:ln>
        </p:spPr>
        <p:style>
          <a:lnRef idx="0"/>
          <a:fillRef idx="0"/>
          <a:effectRef idx="0"/>
          <a:fontRef idx="minor"/>
        </p:style>
        <p:txBody>
          <a:bodyPr lIns="90000" rIns="90000" tIns="45000" bIns="45000" anchor="t">
            <a:spAutoFit/>
          </a:bodyPr>
          <a:p>
            <a:pPr>
              <a:lnSpc>
                <a:spcPct val="100000"/>
              </a:lnSpc>
              <a:spcBef>
                <a:spcPts val="1191"/>
              </a:spcBef>
              <a:spcAft>
                <a:spcPts val="992"/>
              </a:spcAft>
            </a:pPr>
            <a:r>
              <a:rPr lang="uk-UA" sz="1800" b="0" u="sng" strike="noStrike">
                <a:solidFill>
                  <a:srgbClr val="ffffff"/>
                </a:solidFill>
                <a:effectLst/>
                <a:uFillTx/>
                <a:latin typeface="Arial"/>
              </a:rPr>
              <a:t>Етнокод — </a:t>
            </a:r>
            <a:r>
              <a:rPr lang="uk-UA" sz="1800" b="0" u="none" strike="noStrike">
                <a:solidFill>
                  <a:srgbClr val="ffffff"/>
                </a:solidFill>
                <a:effectLst/>
                <a:uFillTx/>
                <a:latin typeface="Arial"/>
              </a:rPr>
              <a:t>це сукупність унікальних культурних, історичних та ментальних ознак, що зберігаються в традиціях, мові, мистецтві та символах народу.</a:t>
            </a:r>
            <a:endParaRPr lang="uk-UA" sz="1800" b="0" u="none" strike="noStrike">
              <a:solidFill>
                <a:srgbClr val="000000"/>
              </a:solidFill>
              <a:effectLst/>
              <a:uFillTx/>
              <a:latin typeface="Arial"/>
            </a:endParaRPr>
          </a:p>
          <a:p>
            <a:pPr>
              <a:lnSpc>
                <a:spcPct val="100000"/>
              </a:lnSpc>
            </a:pPr>
            <a:r>
              <a:rPr lang="uk-UA" sz="2000" b="0" u="none" strike="noStrike">
                <a:solidFill>
                  <a:srgbClr val="ffffff"/>
                </a:solidFill>
                <a:effectLst/>
                <a:uFillTx/>
                <a:latin typeface="Arial"/>
              </a:rPr>
              <a:t>Це «жива пам'ять», яка вплетена в орнаменти  рушника та аромат унікальних страв. Взаємопроникнення болгарської та української культур у нашому регіоні створило унікальний симбіоз, де традиції не розчиняються, а збагачують одна одну. </a:t>
            </a:r>
            <a:endParaRPr lang="uk-UA" sz="20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88" name="Рисунок 5"/>
          <p:cNvPicPr/>
          <p:nvPr/>
        </p:nvPicPr>
        <p:blipFill>
          <a:blip r:embed="rId1"/>
          <a:stretch/>
        </p:blipFill>
        <p:spPr>
          <a:xfrm>
            <a:off x="-9360" y="0"/>
            <a:ext cx="1031760" cy="6856200"/>
          </a:xfrm>
          <a:prstGeom prst="rect">
            <a:avLst/>
          </a:prstGeom>
          <a:noFill/>
          <a:ln w="0">
            <a:noFill/>
          </a:ln>
        </p:spPr>
      </p:pic>
      <p:pic>
        <p:nvPicPr>
          <p:cNvPr id="189" name="Рисунок 4"/>
          <p:cNvPicPr/>
          <p:nvPr/>
        </p:nvPicPr>
        <p:blipFill>
          <a:blip r:embed="rId2"/>
          <a:stretch/>
        </p:blipFill>
        <p:spPr>
          <a:xfrm>
            <a:off x="2197080" y="648360"/>
            <a:ext cx="406800" cy="315360"/>
          </a:xfrm>
          <a:prstGeom prst="rect">
            <a:avLst/>
          </a:prstGeom>
          <a:noFill/>
          <a:ln w="0">
            <a:noFill/>
          </a:ln>
        </p:spPr>
      </p:pic>
      <p:sp>
        <p:nvSpPr>
          <p:cNvPr id="190" name="PlaceHolder 1"/>
          <p:cNvSpPr>
            <a:spLocks noGrp="1"/>
          </p:cNvSpPr>
          <p:nvPr>
            <p:ph type="title"/>
          </p:nvPr>
        </p:nvSpPr>
        <p:spPr>
          <a:xfrm>
            <a:off x="3400200" y="105120"/>
            <a:ext cx="7254000" cy="1080000"/>
          </a:xfrm>
          <a:prstGeom prst="rect">
            <a:avLst/>
          </a:prstGeom>
          <a:noFill/>
          <a:ln w="0">
            <a:noFill/>
          </a:ln>
        </p:spPr>
        <p:txBody>
          <a:bodyPr lIns="91440" rIns="91440" tIns="45720" bIns="45720" anchor="t">
            <a:noAutofit/>
          </a:bodyPr>
          <a:p>
            <a:pPr indent="0" algn="r" defTabSz="914400">
              <a:lnSpc>
                <a:spcPct val="90000"/>
              </a:lnSpc>
              <a:buNone/>
              <a:tabLst>
                <a:tab algn="l" pos="0"/>
              </a:tabLst>
            </a:pPr>
            <a:r>
              <a:rPr lang="ru-RU" sz="3400" b="1" i="1" u="none" strike="noStrike">
                <a:solidFill>
                  <a:schemeClr val="lt1"/>
                </a:solidFill>
                <a:effectLst/>
                <a:uFillTx/>
                <a:latin typeface="Sitka Small Semibold"/>
              </a:rPr>
              <a:t>Історія переселення болгар до Північного Приазов’я</a:t>
            </a:r>
            <a:endParaRPr lang="uk-UA" sz="3400" b="0" u="none" strike="noStrike">
              <a:solidFill>
                <a:srgbClr val="000000"/>
              </a:solidFill>
              <a:effectLst/>
              <a:uFillTx/>
              <a:latin typeface="Arial"/>
            </a:endParaRPr>
          </a:p>
        </p:txBody>
      </p:sp>
      <p:sp>
        <p:nvSpPr>
          <p:cNvPr id="191" name="PlaceHolder 2"/>
          <p:cNvSpPr>
            <a:spLocks noGrp="1"/>
          </p:cNvSpPr>
          <p:nvPr>
            <p:ph/>
          </p:nvPr>
        </p:nvSpPr>
        <p:spPr>
          <a:xfrm>
            <a:off x="12895920" y="4392720"/>
            <a:ext cx="1040400" cy="1400760"/>
          </a:xfrm>
          <a:prstGeom prst="rect">
            <a:avLst/>
          </a:prstGeom>
          <a:noFill/>
          <a:ln w="0">
            <a:noFill/>
          </a:ln>
        </p:spPr>
        <p:txBody>
          <a:bodyPr lIns="91440" rIns="91440" tIns="45720" bIns="45720" anchor="t">
            <a:normAutofit/>
          </a:bodyPr>
          <a:p>
            <a:pPr indent="0">
              <a:spcBef>
                <a:spcPts val="1417"/>
              </a:spcBef>
              <a:buNone/>
            </a:pPr>
            <a:endParaRPr lang="uk-UA" sz="1800" b="0" u="none" strike="noStrike">
              <a:solidFill>
                <a:srgbClr val="000000"/>
              </a:solidFill>
              <a:effectLst/>
              <a:uFillTx/>
              <a:latin typeface="Arial"/>
            </a:endParaRPr>
          </a:p>
        </p:txBody>
      </p:sp>
      <p:sp>
        <p:nvSpPr>
          <p:cNvPr id="192" name="PlaceHolder 3"/>
          <p:cNvSpPr>
            <a:spLocks noGrp="1"/>
          </p:cNvSpPr>
          <p:nvPr>
            <p:ph/>
          </p:nvPr>
        </p:nvSpPr>
        <p:spPr>
          <a:xfrm>
            <a:off x="3434040" y="1020240"/>
            <a:ext cx="8100360" cy="5670000"/>
          </a:xfrm>
          <a:prstGeom prst="rect">
            <a:avLst/>
          </a:prstGeom>
          <a:noFill/>
          <a:ln w="0">
            <a:noFill/>
          </a:ln>
        </p:spPr>
        <p:txBody>
          <a:bodyPr lIns="91440" rIns="91440" tIns="45720" bIns="45720" anchor="t">
            <a:noAutofit/>
          </a:bodyPr>
          <a:p>
            <a:pPr indent="0" defTabSz="914400">
              <a:lnSpc>
                <a:spcPct val="120000"/>
              </a:lnSpc>
              <a:spcBef>
                <a:spcPts val="1001"/>
              </a:spcBef>
              <a:spcAft>
                <a:spcPts val="601"/>
              </a:spcAft>
              <a:buNone/>
              <a:tabLst>
                <a:tab algn="l" pos="0"/>
              </a:tabLst>
            </a:pPr>
            <a:r>
              <a:rPr lang="uk-UA" sz="1600" b="0" i="1" u="none" strike="noStrike">
                <a:solidFill>
                  <a:schemeClr val="lt1"/>
                </a:solidFill>
                <a:effectLst/>
                <a:uFillTx/>
                <a:latin typeface="Sitka Small Semibold"/>
                <a:ea typeface="Noto Sans SC"/>
              </a:rPr>
              <a:t>Масове переселення болгар до Північного Приазов’я відбулося у період  1860-х років, коли близько 12-15 тисяч болгар переїхали з Бессарабії  у пошуках кращих умов життя, рятуючись від османського гніту та тиску молдавської влади. Заснувавши колонії, вони стали частиною складу Таврійської губернії.                                                       </a:t>
            </a:r>
            <a:endParaRPr lang="uk-UA" sz="1600" b="0" u="none" strike="noStrike">
              <a:solidFill>
                <a:srgbClr val="000000"/>
              </a:solidFill>
              <a:effectLst/>
              <a:uFillTx/>
              <a:latin typeface="Arial"/>
            </a:endParaRPr>
          </a:p>
          <a:p>
            <a:pPr indent="0" defTabSz="914400">
              <a:lnSpc>
                <a:spcPct val="120000"/>
              </a:lnSpc>
              <a:spcBef>
                <a:spcPts val="1001"/>
              </a:spcBef>
              <a:spcAft>
                <a:spcPts val="601"/>
              </a:spcAft>
              <a:buNone/>
              <a:tabLst>
                <a:tab algn="l" pos="0"/>
              </a:tabLst>
            </a:pPr>
            <a:r>
              <a:rPr lang="uk-UA" sz="1600" b="0" i="1" u="none" strike="noStrike">
                <a:solidFill>
                  <a:schemeClr val="lt1"/>
                </a:solidFill>
                <a:effectLst/>
                <a:uFillTx/>
                <a:latin typeface="Sitka Small Semibold"/>
                <a:ea typeface="Noto Sans SC"/>
              </a:rPr>
              <a:t> Болгарський народ був вимушений покинути свою рідну землю через обмеження автономії болгарських колоній у Бессарабії після Кримської війни та обіцянки царського уряду Росії надати вільні землі, звільнення від військової служби та податкові пільги.                  Болгари заселили землі Бердянського та Мелітопольського повітів (сучасна Запорізька область). Царський уряд був зацікавлений у швидкому заселенні приазовських степів, тому активно сприяв переселенню.</a:t>
            </a:r>
            <a:endParaRPr lang="uk-UA" sz="1600" b="0" u="none" strike="noStrike">
              <a:solidFill>
                <a:srgbClr val="000000"/>
              </a:solidFill>
              <a:effectLst/>
              <a:uFillTx/>
              <a:latin typeface="Arial"/>
            </a:endParaRPr>
          </a:p>
          <a:p>
            <a:pPr indent="0" defTabSz="914400">
              <a:lnSpc>
                <a:spcPct val="120000"/>
              </a:lnSpc>
              <a:spcBef>
                <a:spcPts val="1001"/>
              </a:spcBef>
              <a:spcAft>
                <a:spcPts val="601"/>
              </a:spcAft>
              <a:buNone/>
              <a:tabLst>
                <a:tab algn="l" pos="0"/>
              </a:tabLst>
            </a:pPr>
            <a:r>
              <a:rPr lang="uk-UA" sz="1600" b="0" i="1" u="none" strike="noStrike">
                <a:solidFill>
                  <a:schemeClr val="lt1"/>
                </a:solidFill>
                <a:effectLst/>
                <a:uFillTx/>
                <a:latin typeface="Sitka Small Semibold"/>
                <a:ea typeface="Noto Sans SC"/>
              </a:rPr>
              <a:t> В дослідженні свою увагу ми звернули на населені пункти Бердянського району Запорізької області, де компактно проживають болгари: Приморськ, Преслав, Коларівка, Маринівка, В’ячеславка, Зеленівка, Інзівка  і т.д.            </a:t>
            </a:r>
            <a:endParaRPr lang="uk-UA" sz="1600" b="0" u="none" strike="noStrike">
              <a:solidFill>
                <a:srgbClr val="000000"/>
              </a:solidFill>
              <a:effectLst/>
              <a:uFillTx/>
              <a:latin typeface="Arial"/>
            </a:endParaRPr>
          </a:p>
        </p:txBody>
      </p:sp>
      <p:pic>
        <p:nvPicPr>
          <p:cNvPr id="193" name="Рисунок 7"/>
          <p:cNvPicPr/>
          <p:nvPr/>
        </p:nvPicPr>
        <p:blipFill>
          <a:blip r:embed="rId3"/>
          <a:stretch/>
        </p:blipFill>
        <p:spPr>
          <a:xfrm>
            <a:off x="-9360" y="140040"/>
            <a:ext cx="3658680" cy="2381760"/>
          </a:xfrm>
          <a:prstGeom prst="rect">
            <a:avLst/>
          </a:prstGeom>
          <a:noFill/>
          <a:ln w="0">
            <a:noFill/>
          </a:ln>
        </p:spPr>
      </p:pic>
      <p:pic>
        <p:nvPicPr>
          <p:cNvPr id="194" name="Рисунок 9"/>
          <p:cNvPicPr/>
          <p:nvPr/>
        </p:nvPicPr>
        <p:blipFill>
          <a:blip r:embed="rId4"/>
          <a:stretch/>
        </p:blipFill>
        <p:spPr>
          <a:xfrm>
            <a:off x="110160" y="3950280"/>
            <a:ext cx="3322440" cy="2776320"/>
          </a:xfrm>
          <a:prstGeom prst="rect">
            <a:avLst/>
          </a:prstGeom>
          <a:noFill/>
          <a:ln w="0">
            <a:noFill/>
          </a:ln>
        </p:spPr>
      </p:pic>
      <p:pic>
        <p:nvPicPr>
          <p:cNvPr id="195" name="Рисунок 15"/>
          <p:cNvPicPr/>
          <p:nvPr/>
        </p:nvPicPr>
        <p:blipFill>
          <a:blip r:embed="rId5"/>
          <a:stretch/>
        </p:blipFill>
        <p:spPr>
          <a:xfrm rot="695400">
            <a:off x="247680" y="2756880"/>
            <a:ext cx="929880" cy="977760"/>
          </a:xfrm>
          <a:prstGeom prst="rect">
            <a:avLst/>
          </a:prstGeom>
          <a:noFill/>
          <a:ln w="0">
            <a:noFill/>
          </a:ln>
        </p:spPr>
      </p:pic>
      <p:pic>
        <p:nvPicPr>
          <p:cNvPr id="196" name="Рисунок 16"/>
          <p:cNvPicPr/>
          <p:nvPr/>
        </p:nvPicPr>
        <p:blipFill>
          <a:blip r:embed="rId6"/>
          <a:stretch/>
        </p:blipFill>
        <p:spPr>
          <a:xfrm>
            <a:off x="1247040" y="2545200"/>
            <a:ext cx="1113840" cy="1269000"/>
          </a:xfrm>
          <a:prstGeom prst="rect">
            <a:avLst/>
          </a:prstGeom>
          <a:noFill/>
          <a:ln w="0">
            <a:noFill/>
          </a:ln>
        </p:spPr>
      </p:pic>
      <p:pic>
        <p:nvPicPr>
          <p:cNvPr id="197" name="Рисунок 17"/>
          <p:cNvPicPr/>
          <p:nvPr/>
        </p:nvPicPr>
        <p:blipFill>
          <a:blip r:embed="rId7"/>
          <a:stretch/>
        </p:blipFill>
        <p:spPr>
          <a:xfrm>
            <a:off x="2535480" y="2366280"/>
            <a:ext cx="1113840" cy="1447920"/>
          </a:xfrm>
          <a:prstGeom prst="rect">
            <a:avLst/>
          </a:prstGeom>
          <a:noFill/>
          <a:ln w="0">
            <a:noFill/>
          </a:ln>
        </p:spPr>
      </p:pic>
      <p:pic>
        <p:nvPicPr>
          <p:cNvPr id="198" name="Рисунок 18"/>
          <p:cNvPicPr/>
          <p:nvPr/>
        </p:nvPicPr>
        <p:blipFill>
          <a:blip r:embed="rId8"/>
          <a:stretch/>
        </p:blipFill>
        <p:spPr>
          <a:xfrm rot="16200000">
            <a:off x="8366040" y="3013920"/>
            <a:ext cx="6856200" cy="831960"/>
          </a:xfrm>
          <a:prstGeom prst="rect">
            <a:avLst/>
          </a:prstGeom>
          <a:noFill/>
          <a:ln w="0">
            <a:noFill/>
          </a:ln>
        </p:spPr>
      </p:pic>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99" name="Рисунок 4"/>
          <p:cNvPicPr/>
          <p:nvPr/>
        </p:nvPicPr>
        <p:blipFill>
          <a:blip r:embed="rId1"/>
          <a:stretch/>
        </p:blipFill>
        <p:spPr>
          <a:xfrm>
            <a:off x="1485000" y="1123920"/>
            <a:ext cx="406800" cy="315360"/>
          </a:xfrm>
          <a:prstGeom prst="rect">
            <a:avLst/>
          </a:prstGeom>
          <a:noFill/>
          <a:ln w="0">
            <a:noFill/>
          </a:ln>
        </p:spPr>
      </p:pic>
      <p:sp>
        <p:nvSpPr>
          <p:cNvPr id="200" name="PlaceHolder 1"/>
          <p:cNvSpPr>
            <a:spLocks noGrp="1"/>
          </p:cNvSpPr>
          <p:nvPr>
            <p:ph type="title"/>
          </p:nvPr>
        </p:nvSpPr>
        <p:spPr>
          <a:xfrm>
            <a:off x="1284840" y="370440"/>
            <a:ext cx="9863280" cy="838440"/>
          </a:xfrm>
          <a:prstGeom prst="rect">
            <a:avLst/>
          </a:prstGeom>
          <a:noFill/>
          <a:ln w="0">
            <a:noFill/>
          </a:ln>
        </p:spPr>
        <p:txBody>
          <a:bodyPr lIns="91440" rIns="91440" tIns="45720" bIns="45720" anchor="b" anchorCtr="1">
            <a:noAutofit/>
          </a:bodyPr>
          <a:p>
            <a:pPr indent="0" algn="ctr" defTabSz="914400">
              <a:lnSpc>
                <a:spcPct val="90000"/>
              </a:lnSpc>
              <a:buNone/>
              <a:tabLst>
                <a:tab algn="l" pos="0"/>
              </a:tabLst>
            </a:pPr>
            <a:r>
              <a:rPr lang="ru-RU" sz="2800" b="1" i="1" u="sng" strike="noStrike">
                <a:solidFill>
                  <a:schemeClr val="lt1"/>
                </a:solidFill>
                <a:effectLst/>
                <a:uFillTx/>
                <a:latin typeface="Sitka Small Semibold"/>
              </a:rPr>
              <a:t>Формування унікального соціокультурного середовища, досвід сусідства болгар з українцями</a:t>
            </a:r>
            <a:endParaRPr lang="uk-UA" sz="2800" b="0" u="none" strike="noStrike">
              <a:solidFill>
                <a:srgbClr val="000000"/>
              </a:solidFill>
              <a:effectLst/>
              <a:uFillTx/>
              <a:latin typeface="Arial"/>
            </a:endParaRPr>
          </a:p>
        </p:txBody>
      </p:sp>
      <p:sp>
        <p:nvSpPr>
          <p:cNvPr id="201" name="PlaceHolder 2"/>
          <p:cNvSpPr>
            <a:spLocks noGrp="1"/>
          </p:cNvSpPr>
          <p:nvPr>
            <p:ph/>
          </p:nvPr>
        </p:nvSpPr>
        <p:spPr>
          <a:xfrm>
            <a:off x="13546440" y="5297760"/>
            <a:ext cx="676800" cy="1014120"/>
          </a:xfrm>
          <a:prstGeom prst="rect">
            <a:avLst/>
          </a:prstGeom>
          <a:noFill/>
          <a:ln w="0">
            <a:noFill/>
          </a:ln>
        </p:spPr>
        <p:txBody>
          <a:bodyPr lIns="91440" rIns="91440" tIns="45720" bIns="45720" anchor="ctr">
            <a:noAutofit/>
          </a:bodyPr>
          <a:p>
            <a:pPr indent="0">
              <a:spcBef>
                <a:spcPts val="1417"/>
              </a:spcBef>
              <a:buNone/>
            </a:pPr>
            <a:endParaRPr lang="uk-UA" sz="1800" b="0" u="none" strike="noStrike">
              <a:solidFill>
                <a:srgbClr val="000000"/>
              </a:solidFill>
              <a:effectLst/>
              <a:uFillTx/>
              <a:latin typeface="Arial"/>
            </a:endParaRPr>
          </a:p>
        </p:txBody>
      </p:sp>
      <p:sp>
        <p:nvSpPr>
          <p:cNvPr id="202" name="PlaceHolder 3"/>
          <p:cNvSpPr>
            <a:spLocks noGrp="1"/>
          </p:cNvSpPr>
          <p:nvPr>
            <p:ph/>
          </p:nvPr>
        </p:nvSpPr>
        <p:spPr>
          <a:xfrm>
            <a:off x="1485000" y="1439280"/>
            <a:ext cx="9704520" cy="4440960"/>
          </a:xfrm>
          <a:prstGeom prst="rect">
            <a:avLst/>
          </a:prstGeom>
          <a:noFill/>
          <a:ln w="0">
            <a:noFill/>
          </a:ln>
        </p:spPr>
        <p:txBody>
          <a:bodyPr lIns="91440" rIns="91440" tIns="45720" bIns="45720" anchor="t">
            <a:normAutofit fontScale="77500" lnSpcReduction="19999"/>
          </a:bodyPr>
          <a:p>
            <a:pPr indent="0" defTabSz="914400">
              <a:lnSpc>
                <a:spcPct val="120000"/>
              </a:lnSpc>
              <a:spcBef>
                <a:spcPts val="1001"/>
              </a:spcBef>
              <a:spcAft>
                <a:spcPts val="601"/>
              </a:spcAft>
              <a:buNone/>
              <a:tabLst>
                <a:tab algn="l" pos="0"/>
              </a:tabLst>
            </a:pPr>
            <a:r>
              <a:rPr lang="uk-UA" sz="2500" b="0" i="1" u="none" strike="noStrike">
                <a:solidFill>
                  <a:schemeClr val="lt1"/>
                </a:solidFill>
                <a:effectLst/>
                <a:uFillTx/>
                <a:latin typeface="Sitka Small Semibold"/>
              </a:rPr>
              <a:t>Болгари привнесли в регіон методи зрошуваного землеробства, овочівництва та виноградарства. А українці ділилися досвідом вирощування зернових культур в умовах степу.                                      </a:t>
            </a:r>
            <a:endParaRPr lang="uk-UA" sz="2500" b="0" u="none" strike="noStrike">
              <a:solidFill>
                <a:srgbClr val="000000"/>
              </a:solidFill>
              <a:effectLst/>
              <a:uFillTx/>
              <a:latin typeface="Arial"/>
            </a:endParaRPr>
          </a:p>
          <a:p>
            <a:pPr indent="0" defTabSz="914400">
              <a:lnSpc>
                <a:spcPct val="120000"/>
              </a:lnSpc>
              <a:spcBef>
                <a:spcPts val="1001"/>
              </a:spcBef>
              <a:spcAft>
                <a:spcPts val="601"/>
              </a:spcAft>
              <a:buNone/>
              <a:tabLst>
                <a:tab algn="l" pos="0"/>
              </a:tabLst>
            </a:pPr>
            <a:r>
              <a:rPr lang="uk-UA" sz="2500" b="0" i="1" u="none" strike="noStrike">
                <a:solidFill>
                  <a:schemeClr val="lt1"/>
                </a:solidFill>
                <a:effectLst/>
                <a:uFillTx/>
                <a:latin typeface="Sitka Small Semibold"/>
              </a:rPr>
              <a:t> У побуті приазовських болгар сформувався унікальний діалект з елементами українських слів .                                   </a:t>
            </a:r>
            <a:endParaRPr lang="uk-UA" sz="2500" b="0" u="none" strike="noStrike">
              <a:solidFill>
                <a:srgbClr val="000000"/>
              </a:solidFill>
              <a:effectLst/>
              <a:uFillTx/>
              <a:latin typeface="Arial"/>
            </a:endParaRPr>
          </a:p>
          <a:p>
            <a:pPr indent="0" defTabSz="914400">
              <a:lnSpc>
                <a:spcPct val="120000"/>
              </a:lnSpc>
              <a:spcBef>
                <a:spcPts val="1191"/>
              </a:spcBef>
              <a:spcAft>
                <a:spcPts val="992"/>
              </a:spcAft>
              <a:buNone/>
              <a:tabLst>
                <a:tab algn="l" pos="0"/>
              </a:tabLst>
            </a:pPr>
            <a:r>
              <a:rPr lang="uk-UA" sz="2500" b="0" i="1" u="none" strike="noStrike">
                <a:solidFill>
                  <a:schemeClr val="lt1"/>
                </a:solidFill>
                <a:effectLst/>
                <a:uFillTx/>
                <a:latin typeface="Sitka Small Semibold"/>
              </a:rPr>
              <a:t>У болгарських селах будували характерні будинки з саману, проте внутрішнє оздоблення та елементи декору часто були схожі з традиційною українською хатою.                                                                        Спільна православна віра та міжнаціональні шлюби сприяли стиранню етнічних кордонів. У результаті болгари Приазов’я зберегли свою ідентичність, ставши невід’ємною частиною української спільноти, зберігши свою мову, культуру, традиції.                                </a:t>
            </a:r>
            <a:endParaRPr lang="uk-UA" sz="2500" b="0" u="none" strike="noStrike">
              <a:solidFill>
                <a:srgbClr val="000000"/>
              </a:solidFill>
              <a:effectLst/>
              <a:uFillTx/>
              <a:latin typeface="Arial"/>
            </a:endParaRPr>
          </a:p>
          <a:p>
            <a:pPr indent="0" defTabSz="914400">
              <a:lnSpc>
                <a:spcPct val="120000"/>
              </a:lnSpc>
              <a:spcBef>
                <a:spcPts val="1001"/>
              </a:spcBef>
              <a:spcAft>
                <a:spcPts val="601"/>
              </a:spcAft>
              <a:buNone/>
              <a:tabLst>
                <a:tab algn="l" pos="0"/>
              </a:tabLst>
            </a:pPr>
            <a:r>
              <a:rPr lang="uk-UA" sz="2500" b="0" i="1" u="none" strike="noStrike">
                <a:solidFill>
                  <a:schemeClr val="lt1"/>
                </a:solidFill>
                <a:effectLst/>
                <a:uFillTx/>
                <a:latin typeface="Sitka Small Semibold"/>
              </a:rPr>
              <a:t>    </a:t>
            </a:r>
            <a:endParaRPr lang="uk-UA" sz="2500" b="0" u="none" strike="noStrike">
              <a:solidFill>
                <a:srgbClr val="000000"/>
              </a:solidFill>
              <a:effectLst/>
              <a:uFillTx/>
              <a:latin typeface="Arial"/>
            </a:endParaRPr>
          </a:p>
          <a:p>
            <a:pPr indent="0" defTabSz="914400">
              <a:lnSpc>
                <a:spcPct val="120000"/>
              </a:lnSpc>
              <a:spcBef>
                <a:spcPts val="1001"/>
              </a:spcBef>
              <a:spcAft>
                <a:spcPts val="601"/>
              </a:spcAft>
              <a:buNone/>
              <a:tabLst>
                <a:tab algn="l" pos="0"/>
              </a:tabLst>
            </a:pPr>
            <a:endParaRPr lang="uk-UA" sz="1900" b="0" u="none" strike="noStrike">
              <a:solidFill>
                <a:srgbClr val="000000"/>
              </a:solidFill>
              <a:effectLst/>
              <a:uFillTx/>
              <a:latin typeface="Arial"/>
            </a:endParaRPr>
          </a:p>
          <a:p>
            <a:pPr indent="0" defTabSz="914400">
              <a:lnSpc>
                <a:spcPct val="120000"/>
              </a:lnSpc>
              <a:spcBef>
                <a:spcPts val="1001"/>
              </a:spcBef>
              <a:spcAft>
                <a:spcPts val="601"/>
              </a:spcAft>
              <a:buNone/>
              <a:tabLst>
                <a:tab algn="l" pos="0"/>
              </a:tabLst>
            </a:pPr>
            <a:endParaRPr lang="uk-UA" sz="1600" b="0" u="none" strike="noStrike">
              <a:solidFill>
                <a:srgbClr val="000000"/>
              </a:solidFill>
              <a:effectLst/>
              <a:uFillTx/>
              <a:latin typeface="Arial"/>
            </a:endParaRPr>
          </a:p>
          <a:p>
            <a:pPr indent="0" defTabSz="914400">
              <a:lnSpc>
                <a:spcPct val="120000"/>
              </a:lnSpc>
              <a:spcBef>
                <a:spcPts val="1001"/>
              </a:spcBef>
              <a:spcAft>
                <a:spcPts val="601"/>
              </a:spcAft>
              <a:buNone/>
              <a:tabLst>
                <a:tab algn="l" pos="0"/>
              </a:tabLst>
            </a:pPr>
            <a:endParaRPr lang="uk-UA" sz="1600" b="0" u="none" strike="noStrike">
              <a:solidFill>
                <a:srgbClr val="000000"/>
              </a:solidFill>
              <a:effectLst/>
              <a:uFillTx/>
              <a:latin typeface="Arial"/>
            </a:endParaRPr>
          </a:p>
          <a:p>
            <a:pPr indent="0" defTabSz="914400">
              <a:lnSpc>
                <a:spcPct val="120000"/>
              </a:lnSpc>
              <a:spcBef>
                <a:spcPts val="1001"/>
              </a:spcBef>
              <a:spcAft>
                <a:spcPts val="601"/>
              </a:spcAft>
              <a:buNone/>
              <a:tabLst>
                <a:tab algn="l" pos="0"/>
              </a:tabLst>
            </a:pPr>
            <a:endParaRPr lang="uk-UA" sz="1600" b="0" u="none" strike="noStrike">
              <a:solidFill>
                <a:srgbClr val="000000"/>
              </a:solidFill>
              <a:effectLst/>
              <a:uFillTx/>
              <a:latin typeface="Arial"/>
            </a:endParaRPr>
          </a:p>
        </p:txBody>
      </p:sp>
      <p:pic>
        <p:nvPicPr>
          <p:cNvPr id="203" name="Рисунок 5"/>
          <p:cNvPicPr/>
          <p:nvPr/>
        </p:nvPicPr>
        <p:blipFill>
          <a:blip r:embed="rId2"/>
          <a:stretch/>
        </p:blipFill>
        <p:spPr>
          <a:xfrm>
            <a:off x="0" y="0"/>
            <a:ext cx="1054080" cy="6856200"/>
          </a:xfrm>
          <a:prstGeom prst="rect">
            <a:avLst/>
          </a:prstGeom>
          <a:noFill/>
          <a:ln w="0">
            <a:noFill/>
          </a:ln>
        </p:spPr>
      </p:pic>
      <p:pic>
        <p:nvPicPr>
          <p:cNvPr id="204" name="Рисунок 6"/>
          <p:cNvPicPr/>
          <p:nvPr/>
        </p:nvPicPr>
        <p:blipFill>
          <a:blip r:embed="rId3"/>
          <a:stretch/>
        </p:blipFill>
        <p:spPr>
          <a:xfrm>
            <a:off x="11149920" y="0"/>
            <a:ext cx="1040400" cy="6856200"/>
          </a:xfrm>
          <a:prstGeom prst="rect">
            <a:avLst/>
          </a:prstGeom>
          <a:noFill/>
          <a:ln w="0">
            <a:noFill/>
          </a:ln>
        </p:spPr>
      </p:pic>
      <p:pic>
        <p:nvPicPr>
          <p:cNvPr id="205" name="Рисунок 11"/>
          <p:cNvPicPr/>
          <p:nvPr/>
        </p:nvPicPr>
        <p:blipFill>
          <a:blip r:embed="rId4"/>
          <a:stretch/>
        </p:blipFill>
        <p:spPr>
          <a:xfrm>
            <a:off x="10036440" y="5782680"/>
            <a:ext cx="1113840" cy="1073520"/>
          </a:xfrm>
          <a:prstGeom prst="rect">
            <a:avLst/>
          </a:prstGeom>
          <a:noFill/>
          <a:ln w="0">
            <a:noFill/>
          </a:ln>
        </p:spPr>
      </p:pic>
      <p:pic>
        <p:nvPicPr>
          <p:cNvPr id="206" name="Рисунок 12"/>
          <p:cNvPicPr/>
          <p:nvPr/>
        </p:nvPicPr>
        <p:blipFill>
          <a:blip r:embed="rId5"/>
          <a:stretch/>
        </p:blipFill>
        <p:spPr>
          <a:xfrm>
            <a:off x="8661960" y="5482080"/>
            <a:ext cx="1661400" cy="1661400"/>
          </a:xfrm>
          <a:prstGeom prst="rect">
            <a:avLst/>
          </a:prstGeom>
          <a:noFill/>
          <a:ln w="0">
            <a:noFill/>
          </a:ln>
        </p:spPr>
      </p:pic>
      <p:pic>
        <p:nvPicPr>
          <p:cNvPr id="207" name="Рисунок 13"/>
          <p:cNvPicPr/>
          <p:nvPr/>
        </p:nvPicPr>
        <p:blipFill>
          <a:blip r:embed="rId6"/>
          <a:stretch/>
        </p:blipFill>
        <p:spPr>
          <a:xfrm>
            <a:off x="7765200" y="5784840"/>
            <a:ext cx="1113840" cy="1071360"/>
          </a:xfrm>
          <a:prstGeom prst="rect">
            <a:avLst/>
          </a:prstGeom>
          <a:noFill/>
          <a:ln w="0">
            <a:noFill/>
          </a:ln>
        </p:spPr>
      </p:pic>
      <p:pic>
        <p:nvPicPr>
          <p:cNvPr id="208" name="Рисунок 14"/>
          <p:cNvPicPr/>
          <p:nvPr/>
        </p:nvPicPr>
        <p:blipFill>
          <a:blip r:embed="rId7"/>
          <a:stretch/>
        </p:blipFill>
        <p:spPr>
          <a:xfrm>
            <a:off x="6426000" y="5488200"/>
            <a:ext cx="1656360" cy="1662480"/>
          </a:xfrm>
          <a:prstGeom prst="rect">
            <a:avLst/>
          </a:prstGeom>
          <a:noFill/>
          <a:ln w="0">
            <a:noFill/>
          </a:ln>
        </p:spPr>
      </p:pic>
      <p:pic>
        <p:nvPicPr>
          <p:cNvPr id="209" name="Рисунок 15"/>
          <p:cNvPicPr/>
          <p:nvPr/>
        </p:nvPicPr>
        <p:blipFill>
          <a:blip r:embed="rId8"/>
          <a:stretch/>
        </p:blipFill>
        <p:spPr>
          <a:xfrm>
            <a:off x="5533560" y="5784840"/>
            <a:ext cx="1113840" cy="1071360"/>
          </a:xfrm>
          <a:prstGeom prst="rect">
            <a:avLst/>
          </a:prstGeom>
          <a:noFill/>
          <a:ln w="0">
            <a:noFill/>
          </a:ln>
        </p:spPr>
      </p:pic>
      <p:pic>
        <p:nvPicPr>
          <p:cNvPr id="210" name="Рисунок 16"/>
          <p:cNvPicPr/>
          <p:nvPr/>
        </p:nvPicPr>
        <p:blipFill>
          <a:blip r:embed="rId9"/>
          <a:stretch/>
        </p:blipFill>
        <p:spPr>
          <a:xfrm>
            <a:off x="3244680" y="5765040"/>
            <a:ext cx="1113840" cy="1071360"/>
          </a:xfrm>
          <a:prstGeom prst="rect">
            <a:avLst/>
          </a:prstGeom>
          <a:noFill/>
          <a:ln w="0">
            <a:noFill/>
          </a:ln>
        </p:spPr>
      </p:pic>
      <p:pic>
        <p:nvPicPr>
          <p:cNvPr id="211" name="Рисунок 17"/>
          <p:cNvPicPr/>
          <p:nvPr/>
        </p:nvPicPr>
        <p:blipFill>
          <a:blip r:embed="rId10"/>
          <a:stretch/>
        </p:blipFill>
        <p:spPr>
          <a:xfrm>
            <a:off x="1040760" y="5777280"/>
            <a:ext cx="1113840" cy="1071360"/>
          </a:xfrm>
          <a:prstGeom prst="rect">
            <a:avLst/>
          </a:prstGeom>
          <a:noFill/>
          <a:ln w="0">
            <a:noFill/>
          </a:ln>
        </p:spPr>
      </p:pic>
      <p:pic>
        <p:nvPicPr>
          <p:cNvPr id="212" name="Рисунок 18"/>
          <p:cNvPicPr/>
          <p:nvPr/>
        </p:nvPicPr>
        <p:blipFill>
          <a:blip r:embed="rId11"/>
          <a:stretch/>
        </p:blipFill>
        <p:spPr>
          <a:xfrm>
            <a:off x="4160160" y="5469480"/>
            <a:ext cx="1656360" cy="1662480"/>
          </a:xfrm>
          <a:prstGeom prst="rect">
            <a:avLst/>
          </a:prstGeom>
          <a:noFill/>
          <a:ln w="0">
            <a:noFill/>
          </a:ln>
        </p:spPr>
      </p:pic>
      <p:pic>
        <p:nvPicPr>
          <p:cNvPr id="213" name="Рисунок 19"/>
          <p:cNvPicPr/>
          <p:nvPr/>
        </p:nvPicPr>
        <p:blipFill>
          <a:blip r:embed="rId12"/>
          <a:stretch/>
        </p:blipFill>
        <p:spPr>
          <a:xfrm>
            <a:off x="1924200" y="5481360"/>
            <a:ext cx="1656360" cy="1662480"/>
          </a:xfrm>
          <a:prstGeom prst="rect">
            <a:avLst/>
          </a:prstGeom>
          <a:noFill/>
          <a:ln w="0">
            <a:noFill/>
          </a:ln>
        </p:spPr>
      </p:pic>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14" name="Рисунок 9"/>
          <p:cNvPicPr/>
          <p:nvPr/>
        </p:nvPicPr>
        <p:blipFill>
          <a:blip r:embed="rId1"/>
          <a:stretch/>
        </p:blipFill>
        <p:spPr>
          <a:xfrm>
            <a:off x="11701440" y="0"/>
            <a:ext cx="488880" cy="6856200"/>
          </a:xfrm>
          <a:prstGeom prst="rect">
            <a:avLst/>
          </a:prstGeom>
          <a:noFill/>
          <a:ln w="0">
            <a:noFill/>
          </a:ln>
        </p:spPr>
      </p:pic>
      <p:pic>
        <p:nvPicPr>
          <p:cNvPr id="215" name="Рисунок 3"/>
          <p:cNvPicPr/>
          <p:nvPr/>
        </p:nvPicPr>
        <p:blipFill>
          <a:blip r:embed="rId2"/>
          <a:stretch/>
        </p:blipFill>
        <p:spPr>
          <a:xfrm>
            <a:off x="2201400" y="2988720"/>
            <a:ext cx="406800" cy="315360"/>
          </a:xfrm>
          <a:prstGeom prst="rect">
            <a:avLst/>
          </a:prstGeom>
          <a:noFill/>
          <a:ln w="0">
            <a:noFill/>
          </a:ln>
        </p:spPr>
      </p:pic>
      <p:sp>
        <p:nvSpPr>
          <p:cNvPr id="216" name="PlaceHolder 1"/>
          <p:cNvSpPr>
            <a:spLocks noGrp="1"/>
          </p:cNvSpPr>
          <p:nvPr>
            <p:ph type="title"/>
          </p:nvPr>
        </p:nvSpPr>
        <p:spPr>
          <a:xfrm>
            <a:off x="2498040" y="302040"/>
            <a:ext cx="8887680" cy="1062720"/>
          </a:xfrm>
          <a:prstGeom prst="rect">
            <a:avLst/>
          </a:prstGeom>
          <a:noFill/>
          <a:ln w="0">
            <a:noFill/>
          </a:ln>
        </p:spPr>
        <p:txBody>
          <a:bodyPr lIns="91440" rIns="91440" tIns="45720" bIns="45720" anchor="t" anchorCtr="1">
            <a:noAutofit/>
          </a:bodyPr>
          <a:p>
            <a:pPr indent="0" algn="ctr" defTabSz="914400">
              <a:lnSpc>
                <a:spcPct val="100000"/>
              </a:lnSpc>
              <a:spcBef>
                <a:spcPts val="1191"/>
              </a:spcBef>
              <a:spcAft>
                <a:spcPts val="992"/>
              </a:spcAft>
              <a:buNone/>
              <a:tabLst>
                <a:tab algn="l" pos="0"/>
              </a:tabLst>
            </a:pPr>
            <a:r>
              <a:rPr lang="uk-UA" sz="2700" b="0" i="1" u="sng" strike="noStrike">
                <a:solidFill>
                  <a:schemeClr val="lt1"/>
                </a:solidFill>
                <a:effectLst/>
                <a:uFillTx/>
                <a:latin typeface="Sitka Small Semibold"/>
                <a:ea typeface="Noto Sans SC"/>
              </a:rPr>
              <a:t>Символіка кольорів та орнаментів болгарської вишивки Приазов’я </a:t>
            </a:r>
            <a:br>
              <a:rPr sz="2700"/>
            </a:br>
            <a:endParaRPr lang="uk-UA" sz="2700" b="0" u="none" strike="noStrike">
              <a:solidFill>
                <a:srgbClr val="000000"/>
              </a:solidFill>
              <a:effectLst/>
              <a:uFillTx/>
              <a:latin typeface="Arial"/>
            </a:endParaRPr>
          </a:p>
        </p:txBody>
      </p:sp>
      <p:sp>
        <p:nvSpPr>
          <p:cNvPr id="217" name="PlaceHolder 2"/>
          <p:cNvSpPr>
            <a:spLocks noGrp="1"/>
          </p:cNvSpPr>
          <p:nvPr>
            <p:ph/>
          </p:nvPr>
        </p:nvSpPr>
        <p:spPr>
          <a:xfrm>
            <a:off x="13395600" y="5891760"/>
            <a:ext cx="243360" cy="145800"/>
          </a:xfrm>
          <a:prstGeom prst="rect">
            <a:avLst/>
          </a:prstGeom>
          <a:noFill/>
          <a:ln w="0">
            <a:noFill/>
          </a:ln>
        </p:spPr>
        <p:txBody>
          <a:bodyPr lIns="91440" rIns="91440" tIns="0" bIns="45720" anchor="b">
            <a:normAutofit fontScale="25000" lnSpcReduction="19999"/>
          </a:bodyPr>
          <a:p>
            <a:pPr indent="0">
              <a:spcBef>
                <a:spcPts val="1417"/>
              </a:spcBef>
              <a:buNone/>
            </a:pPr>
            <a:endParaRPr lang="uk-UA" sz="1800" b="0" u="none" strike="noStrike">
              <a:solidFill>
                <a:srgbClr val="000000"/>
              </a:solidFill>
              <a:effectLst/>
              <a:uFillTx/>
              <a:latin typeface="Arial"/>
            </a:endParaRPr>
          </a:p>
        </p:txBody>
      </p:sp>
      <p:sp>
        <p:nvSpPr>
          <p:cNvPr id="218" name="Фигура, имеющая форму буквы L 4"/>
          <p:cNvSpPr/>
          <p:nvPr/>
        </p:nvSpPr>
        <p:spPr>
          <a:xfrm>
            <a:off x="11380680" y="6023880"/>
            <a:ext cx="798480" cy="832320"/>
          </a:xfrm>
          <a:prstGeom prst="corner">
            <a:avLst>
              <a:gd name="adj1" fmla="val 50000"/>
              <a:gd name="adj2" fmla="val 50000"/>
            </a:avLst>
          </a:prstGeom>
          <a:solidFill>
            <a:srgbClr val="ff0000"/>
          </a:solidFill>
          <a:ln>
            <a:solidFill>
              <a:srgbClr val="ff0000"/>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457200">
              <a:lnSpc>
                <a:spcPct val="100000"/>
              </a:lnSpc>
            </a:pPr>
            <a:endParaRPr lang="ru-UA" sz="1800" b="0" u="none" strike="noStrike">
              <a:solidFill>
                <a:schemeClr val="lt1"/>
              </a:solidFill>
              <a:effectLst/>
              <a:uFillTx/>
              <a:latin typeface="Arial"/>
            </a:endParaRPr>
          </a:p>
        </p:txBody>
      </p:sp>
      <p:pic>
        <p:nvPicPr>
          <p:cNvPr id="219" name="Рисунок 10"/>
          <p:cNvPicPr/>
          <p:nvPr/>
        </p:nvPicPr>
        <p:blipFill>
          <a:blip r:embed="rId3"/>
          <a:stretch/>
        </p:blipFill>
        <p:spPr>
          <a:xfrm rot="10800000">
            <a:off x="11365920" y="5141160"/>
            <a:ext cx="815040" cy="851760"/>
          </a:xfrm>
          <a:prstGeom prst="rect">
            <a:avLst/>
          </a:prstGeom>
          <a:noFill/>
          <a:ln w="0">
            <a:noFill/>
          </a:ln>
        </p:spPr>
      </p:pic>
      <p:pic>
        <p:nvPicPr>
          <p:cNvPr id="220" name="Рисунок 12"/>
          <p:cNvPicPr/>
          <p:nvPr/>
        </p:nvPicPr>
        <p:blipFill>
          <a:blip r:embed="rId4"/>
          <a:stretch/>
        </p:blipFill>
        <p:spPr>
          <a:xfrm>
            <a:off x="11372400" y="4286160"/>
            <a:ext cx="806760" cy="851760"/>
          </a:xfrm>
          <a:prstGeom prst="rect">
            <a:avLst/>
          </a:prstGeom>
          <a:noFill/>
          <a:ln w="0">
            <a:noFill/>
          </a:ln>
        </p:spPr>
      </p:pic>
      <p:pic>
        <p:nvPicPr>
          <p:cNvPr id="221" name="Рисунок 13"/>
          <p:cNvPicPr/>
          <p:nvPr/>
        </p:nvPicPr>
        <p:blipFill>
          <a:blip r:embed="rId5"/>
          <a:stretch/>
        </p:blipFill>
        <p:spPr>
          <a:xfrm rot="10800000">
            <a:off x="11365920" y="3434400"/>
            <a:ext cx="815040" cy="851760"/>
          </a:xfrm>
          <a:prstGeom prst="rect">
            <a:avLst/>
          </a:prstGeom>
          <a:noFill/>
          <a:ln w="0">
            <a:noFill/>
          </a:ln>
        </p:spPr>
      </p:pic>
      <p:pic>
        <p:nvPicPr>
          <p:cNvPr id="222" name="Рисунок 14"/>
          <p:cNvPicPr/>
          <p:nvPr/>
        </p:nvPicPr>
        <p:blipFill>
          <a:blip r:embed="rId6"/>
          <a:stretch/>
        </p:blipFill>
        <p:spPr>
          <a:xfrm>
            <a:off x="11370240" y="2586240"/>
            <a:ext cx="806760" cy="851760"/>
          </a:xfrm>
          <a:prstGeom prst="rect">
            <a:avLst/>
          </a:prstGeom>
          <a:noFill/>
          <a:ln w="0">
            <a:noFill/>
          </a:ln>
        </p:spPr>
      </p:pic>
      <p:pic>
        <p:nvPicPr>
          <p:cNvPr id="223" name="Рисунок 15"/>
          <p:cNvPicPr/>
          <p:nvPr/>
        </p:nvPicPr>
        <p:blipFill>
          <a:blip r:embed="rId7"/>
          <a:stretch/>
        </p:blipFill>
        <p:spPr>
          <a:xfrm rot="10800000">
            <a:off x="11374200" y="1741320"/>
            <a:ext cx="817920" cy="851760"/>
          </a:xfrm>
          <a:prstGeom prst="rect">
            <a:avLst/>
          </a:prstGeom>
          <a:noFill/>
          <a:ln w="0">
            <a:noFill/>
          </a:ln>
        </p:spPr>
      </p:pic>
      <p:pic>
        <p:nvPicPr>
          <p:cNvPr id="224" name="Рисунок 16"/>
          <p:cNvPicPr/>
          <p:nvPr/>
        </p:nvPicPr>
        <p:blipFill>
          <a:blip r:embed="rId8"/>
          <a:stretch/>
        </p:blipFill>
        <p:spPr>
          <a:xfrm>
            <a:off x="11369880" y="900360"/>
            <a:ext cx="820440" cy="851760"/>
          </a:xfrm>
          <a:prstGeom prst="rect">
            <a:avLst/>
          </a:prstGeom>
          <a:noFill/>
          <a:ln w="0">
            <a:noFill/>
          </a:ln>
        </p:spPr>
      </p:pic>
      <p:pic>
        <p:nvPicPr>
          <p:cNvPr id="225" name="Рисунок 17"/>
          <p:cNvPicPr/>
          <p:nvPr/>
        </p:nvPicPr>
        <p:blipFill>
          <a:blip r:embed="rId9"/>
          <a:stretch/>
        </p:blipFill>
        <p:spPr>
          <a:xfrm rot="10800000">
            <a:off x="11365920" y="1800"/>
            <a:ext cx="826200" cy="892440"/>
          </a:xfrm>
          <a:prstGeom prst="rect">
            <a:avLst/>
          </a:prstGeom>
          <a:noFill/>
          <a:ln w="0">
            <a:noFill/>
          </a:ln>
        </p:spPr>
      </p:pic>
      <p:pic>
        <p:nvPicPr>
          <p:cNvPr id="226" name="Рисунок 22"/>
          <p:cNvPicPr/>
          <p:nvPr/>
        </p:nvPicPr>
        <p:blipFill>
          <a:blip r:embed="rId10"/>
          <a:stretch/>
        </p:blipFill>
        <p:spPr>
          <a:xfrm>
            <a:off x="111240" y="154800"/>
            <a:ext cx="2692080" cy="3135960"/>
          </a:xfrm>
          <a:prstGeom prst="rect">
            <a:avLst/>
          </a:prstGeom>
          <a:noFill/>
          <a:ln w="0">
            <a:noFill/>
          </a:ln>
        </p:spPr>
      </p:pic>
      <p:sp>
        <p:nvSpPr>
          <p:cNvPr id="227" name=""/>
          <p:cNvSpPr/>
          <p:nvPr/>
        </p:nvSpPr>
        <p:spPr>
          <a:xfrm>
            <a:off x="2741760" y="1264320"/>
            <a:ext cx="9081360" cy="25268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lang="uk-UA" sz="1600" b="0" i="1" u="none" strike="noStrike">
                <a:solidFill>
                  <a:schemeClr val="lt1"/>
                </a:solidFill>
                <a:effectLst/>
                <a:uFillTx/>
                <a:latin typeface="Times New Roman"/>
              </a:rPr>
              <a:t>Болгарська вишивка Приазов'я - це унікальна частина культури, що ​ поєднує балканське коріння переселенців із впливом українського оточення. ​ Для болгар, як і для українців, вишивка відігравала важливу роль. </a:t>
            </a:r>
            <a:br>
              <a:rPr sz="1600"/>
            </a:br>
            <a:r>
              <a:rPr lang="uk-UA" sz="1600" b="0" i="1" u="none" strike="noStrike">
                <a:solidFill>
                  <a:schemeClr val="lt1"/>
                </a:solidFill>
                <a:effectLst/>
                <a:uFillTx/>
                <a:latin typeface="Times New Roman"/>
              </a:rPr>
              <a:t>Її орнаментика є кодованою мовою, де кожен елемент слугує оберегом, символом чи побажанням.​ </a:t>
            </a:r>
            <a:br>
              <a:rPr sz="1600"/>
            </a:br>
            <a:r>
              <a:rPr lang="uk-UA" sz="1600" b="0" i="1" u="none" strike="noStrike">
                <a:solidFill>
                  <a:schemeClr val="lt1"/>
                </a:solidFill>
                <a:effectLst/>
                <a:uFillTx/>
                <a:latin typeface="Times New Roman"/>
              </a:rPr>
              <a:t>Символіка основних кольорів:​ </a:t>
            </a:r>
            <a:br>
              <a:rPr sz="1600"/>
            </a:br>
            <a:r>
              <a:rPr lang="uk-UA" sz="1600" b="0" i="1" u="none" strike="noStrike">
                <a:solidFill>
                  <a:schemeClr val="lt1"/>
                </a:solidFill>
                <a:effectLst/>
                <a:uFillTx/>
                <a:latin typeface="Times New Roman"/>
              </a:rPr>
              <a:t>*Червоний - центральний колір, що символізує материнську кров, вогонь​ та життя.</a:t>
            </a:r>
            <a:br>
              <a:rPr sz="1600"/>
            </a:br>
            <a:r>
              <a:rPr lang="uk-UA" sz="1600" b="0" i="1" u="none" strike="noStrike">
                <a:solidFill>
                  <a:schemeClr val="lt1"/>
                </a:solidFill>
                <a:effectLst/>
                <a:uFillTx/>
                <a:latin typeface="Times New Roman"/>
              </a:rPr>
              <a:t>*Зелений - колір природи, відновлення та гармонії. Тісно пов'язаний із «Деревом життя».​ </a:t>
            </a:r>
            <a:br>
              <a:rPr sz="1600"/>
            </a:br>
            <a:r>
              <a:rPr lang="uk-UA" sz="1600" b="0" i="1" u="none" strike="noStrike">
                <a:solidFill>
                  <a:schemeClr val="lt1"/>
                </a:solidFill>
                <a:effectLst/>
                <a:uFillTx/>
                <a:latin typeface="Times New Roman"/>
              </a:rPr>
              <a:t>*Синій - уособлює небо, воду, ангельську чистоту та спокій. Вважається символом істини та довіри.​</a:t>
            </a:r>
            <a:br>
              <a:rPr sz="1600"/>
            </a:br>
            <a:r>
              <a:rPr lang="uk-UA" sz="1600" b="0" i="1" u="none" strike="noStrike">
                <a:solidFill>
                  <a:schemeClr val="lt1"/>
                </a:solidFill>
                <a:effectLst/>
                <a:uFillTx/>
                <a:latin typeface="Times New Roman"/>
              </a:rPr>
              <a:t>*Жовтий/Золотий асоціюється з сонцем і світлом, символізує ​ процвітання та добробут родини. </a:t>
            </a:r>
            <a:endParaRPr lang="uk-UA" sz="1600" b="0" u="none" strike="noStrike">
              <a:solidFill>
                <a:srgbClr val="000000"/>
              </a:solidFill>
              <a:effectLst/>
              <a:uFillTx/>
              <a:latin typeface="Arial"/>
            </a:endParaRPr>
          </a:p>
          <a:p>
            <a:pPr>
              <a:lnSpc>
                <a:spcPct val="100000"/>
              </a:lnSpc>
            </a:pPr>
            <a:endParaRPr lang="uk-UA" sz="1600" b="0" u="none" strike="noStrike">
              <a:solidFill>
                <a:srgbClr val="000000"/>
              </a:solidFill>
              <a:effectLst/>
              <a:uFillTx/>
              <a:latin typeface="Arial"/>
            </a:endParaRPr>
          </a:p>
        </p:txBody>
      </p:sp>
      <p:sp>
        <p:nvSpPr>
          <p:cNvPr id="228" name=""/>
          <p:cNvSpPr/>
          <p:nvPr/>
        </p:nvSpPr>
        <p:spPr>
          <a:xfrm>
            <a:off x="2786760" y="3880800"/>
            <a:ext cx="6680520" cy="277056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lang="uk-UA" sz="1600" b="0" i="1" u="sng" strike="noStrike">
                <a:solidFill>
                  <a:schemeClr val="lt1"/>
                </a:solidFill>
                <a:effectLst/>
                <a:uFillTx/>
                <a:latin typeface="Times New Roman"/>
              </a:rPr>
              <a:t>Аналіз специфічних візерунків:​</a:t>
            </a:r>
            <a:endParaRPr lang="uk-UA" sz="1600" b="0" u="none" strike="noStrike">
              <a:solidFill>
                <a:srgbClr val="000000"/>
              </a:solidFill>
              <a:effectLst/>
              <a:uFillTx/>
              <a:latin typeface="Arial"/>
            </a:endParaRPr>
          </a:p>
          <a:p>
            <a:pPr>
              <a:lnSpc>
                <a:spcPct val="100000"/>
              </a:lnSpc>
            </a:pPr>
            <a:r>
              <a:rPr lang="uk-UA" sz="1600" b="0" i="1" u="none" strike="noStrike">
                <a:solidFill>
                  <a:schemeClr val="lt1"/>
                </a:solidFill>
                <a:effectLst/>
                <a:uFillTx/>
                <a:latin typeface="Times New Roman"/>
              </a:rPr>
              <a:t>*Дерево життя (Світове дерево) - один із найпопулярніших мотивів. Болгари називають його також «космічним» або «добрим» деревом. Воно символізує єдність поколінь та цілісність всесвіту.​</a:t>
            </a:r>
            <a:endParaRPr lang="uk-UA" sz="1600" b="0" u="none" strike="noStrike">
              <a:solidFill>
                <a:srgbClr val="000000"/>
              </a:solidFill>
              <a:effectLst/>
              <a:uFillTx/>
              <a:latin typeface="Arial"/>
            </a:endParaRPr>
          </a:p>
          <a:p>
            <a:pPr>
              <a:lnSpc>
                <a:spcPct val="100000"/>
              </a:lnSpc>
            </a:pPr>
            <a:r>
              <a:rPr lang="uk-UA" sz="1600" b="0" i="1" u="none" strike="noStrike">
                <a:solidFill>
                  <a:schemeClr val="lt1"/>
                </a:solidFill>
                <a:effectLst/>
                <a:uFillTx/>
                <a:latin typeface="Times New Roman"/>
              </a:rPr>
              <a:t>*Ромб - символ землі та родючості. Ромб із крапкою всередині означає засіяне поле і життєву силу.​</a:t>
            </a:r>
            <a:endParaRPr lang="uk-UA" sz="1600" b="0" u="none" strike="noStrike">
              <a:solidFill>
                <a:srgbClr val="000000"/>
              </a:solidFill>
              <a:effectLst/>
              <a:uFillTx/>
              <a:latin typeface="Arial"/>
            </a:endParaRPr>
          </a:p>
          <a:p>
            <a:pPr>
              <a:lnSpc>
                <a:spcPct val="100000"/>
              </a:lnSpc>
            </a:pPr>
            <a:r>
              <a:rPr lang="uk-UA" sz="1600" b="0" i="1" u="none" strike="noStrike">
                <a:solidFill>
                  <a:schemeClr val="lt1"/>
                </a:solidFill>
                <a:effectLst/>
                <a:uFillTx/>
                <a:latin typeface="Times New Roman"/>
              </a:rPr>
              <a:t>*Птахи - символ любові, сімейного щастя та єднання душ.​</a:t>
            </a:r>
            <a:endParaRPr lang="uk-UA" sz="1600" b="0" u="none" strike="noStrike">
              <a:solidFill>
                <a:srgbClr val="000000"/>
              </a:solidFill>
              <a:effectLst/>
              <a:uFillTx/>
              <a:latin typeface="Arial"/>
            </a:endParaRPr>
          </a:p>
          <a:p>
            <a:pPr>
              <a:lnSpc>
                <a:spcPct val="100000"/>
              </a:lnSpc>
            </a:pPr>
            <a:r>
              <a:rPr lang="uk-UA" sz="1600" b="0" i="1" u="none" strike="noStrike">
                <a:solidFill>
                  <a:schemeClr val="lt1"/>
                </a:solidFill>
                <a:effectLst/>
                <a:uFillTx/>
                <a:latin typeface="Times New Roman"/>
              </a:rPr>
              <a:t>*Виноград - символ благополуччя та радості сімейного життя.</a:t>
            </a:r>
            <a:endParaRPr lang="uk-UA" sz="1600" b="0" u="none" strike="noStrike">
              <a:solidFill>
                <a:srgbClr val="000000"/>
              </a:solidFill>
              <a:effectLst/>
              <a:uFillTx/>
              <a:latin typeface="Arial"/>
            </a:endParaRPr>
          </a:p>
          <a:p>
            <a:pPr>
              <a:lnSpc>
                <a:spcPct val="100000"/>
              </a:lnSpc>
            </a:pPr>
            <a:r>
              <a:rPr lang="uk-UA" sz="1600" b="0" i="1" u="none" strike="noStrike">
                <a:solidFill>
                  <a:schemeClr val="lt1"/>
                </a:solidFill>
                <a:effectLst/>
                <a:uFillTx/>
                <a:latin typeface="Times New Roman"/>
              </a:rPr>
              <a:t>В орнаментиці переважають рослинні візерунки та геометричні форми</a:t>
            </a:r>
            <a:endParaRPr lang="uk-UA" sz="1600" b="0" u="none" strike="noStrike">
              <a:solidFill>
                <a:srgbClr val="000000"/>
              </a:solidFill>
              <a:effectLst/>
              <a:uFillTx/>
              <a:latin typeface="Arial"/>
            </a:endParaRPr>
          </a:p>
          <a:p>
            <a:pPr>
              <a:lnSpc>
                <a:spcPct val="100000"/>
              </a:lnSpc>
            </a:pPr>
            <a:endParaRPr lang="uk-UA" sz="1600" b="0" u="none" strike="noStrike">
              <a:solidFill>
                <a:srgbClr val="000000"/>
              </a:solidFill>
              <a:effectLst/>
              <a:uFillTx/>
              <a:latin typeface="Arial"/>
            </a:endParaRPr>
          </a:p>
          <a:p>
            <a:pPr>
              <a:lnSpc>
                <a:spcPct val="100000"/>
              </a:lnSpc>
            </a:pPr>
            <a:endParaRPr lang="uk-UA" sz="1600" b="0" u="none" strike="noStrike">
              <a:solidFill>
                <a:srgbClr val="000000"/>
              </a:solidFill>
              <a:effectLst/>
              <a:uFillTx/>
              <a:latin typeface="Arial"/>
            </a:endParaRPr>
          </a:p>
        </p:txBody>
      </p:sp>
      <p:pic>
        <p:nvPicPr>
          <p:cNvPr id="229" name=""/>
          <p:cNvPicPr/>
          <p:nvPr/>
        </p:nvPicPr>
        <p:blipFill>
          <a:blip r:embed="rId11"/>
          <a:stretch/>
        </p:blipFill>
        <p:spPr>
          <a:xfrm>
            <a:off x="9616680" y="3880800"/>
            <a:ext cx="2562480" cy="2336760"/>
          </a:xfrm>
          <a:prstGeom prst="rect">
            <a:avLst/>
          </a:prstGeom>
          <a:noFill/>
          <a:ln w="0">
            <a:noFill/>
          </a:ln>
        </p:spPr>
      </p:pic>
      <p:sp>
        <p:nvSpPr>
          <p:cNvPr id="230" name=""/>
          <p:cNvSpPr/>
          <p:nvPr/>
        </p:nvSpPr>
        <p:spPr>
          <a:xfrm>
            <a:off x="0" y="3351600"/>
            <a:ext cx="2823480" cy="394920"/>
          </a:xfrm>
          <a:prstGeom prst="rect">
            <a:avLst/>
          </a:prstGeom>
          <a:noFill/>
          <a:ln w="0">
            <a:noFill/>
          </a:ln>
        </p:spPr>
        <p:style>
          <a:lnRef idx="0"/>
          <a:fillRef idx="0"/>
          <a:effectRef idx="0"/>
          <a:fontRef idx="minor"/>
        </p:style>
        <p:txBody>
          <a:bodyPr lIns="90000" rIns="90000" tIns="45000" bIns="45000" anchor="t" anchorCtr="1">
            <a:spAutoFit/>
          </a:bodyPr>
          <a:p>
            <a:pPr algn="ctr">
              <a:lnSpc>
                <a:spcPct val="100000"/>
              </a:lnSpc>
            </a:pPr>
            <a:r>
              <a:rPr lang="uk-UA" sz="1000" b="0" i="1" u="none" strike="noStrike">
                <a:solidFill>
                  <a:srgbClr val="ffffff"/>
                </a:solidFill>
                <a:effectLst/>
                <a:uFillTx/>
                <a:latin typeface="Sitka Small Semibold"/>
              </a:rPr>
              <a:t>Фото з особистого архіву Драганової Р.П.</a:t>
            </a:r>
            <a:r>
              <a:rPr lang="uk-UA" sz="1000" b="0" i="1" u="none" strike="noStrike">
                <a:solidFill>
                  <a:srgbClr val="000000"/>
                </a:solidFill>
                <a:effectLst/>
                <a:uFillTx/>
                <a:latin typeface="Sitka Small Semibold"/>
              </a:rPr>
              <a:t>.</a:t>
            </a:r>
            <a:endParaRPr lang="uk-UA" sz="1000" b="0" u="none" strike="noStrike">
              <a:solidFill>
                <a:srgbClr val="000000"/>
              </a:solidFill>
              <a:effectLst/>
              <a:uFillTx/>
              <a:latin typeface="Arial"/>
            </a:endParaRPr>
          </a:p>
        </p:txBody>
      </p:sp>
      <p:sp>
        <p:nvSpPr>
          <p:cNvPr id="231" name=""/>
          <p:cNvSpPr/>
          <p:nvPr/>
        </p:nvSpPr>
        <p:spPr>
          <a:xfrm>
            <a:off x="7545960" y="6320520"/>
            <a:ext cx="5534640" cy="4546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lang="uk-UA" sz="800" b="0" u="none" strike="noStrike">
                <a:solidFill>
                  <a:srgbClr val="ffffff"/>
                </a:solidFill>
                <a:effectLst/>
                <a:uFillTx/>
                <a:latin typeface="Arial"/>
              </a:rPr>
              <a:t>https://depositphotos.com/ua/photos/%D0%B1%D0%BE%D0%BB%D0%B3%D0%B0%D1%80%D1%81%D1%8C%D0%BA%D0%B0-%D0%B2%D0%B8%D1%88%D0%B8%D0%B2%D0%BA%D0%B0.html?qview=241790250</a:t>
            </a:r>
            <a:endParaRPr lang="uk-UA" sz="800" b="0" u="none" strike="noStrike">
              <a:solidFill>
                <a:srgbClr val="000000"/>
              </a:solidFill>
              <a:effectLst/>
              <a:uFillTx/>
              <a:latin typeface="Arial"/>
            </a:endParaRPr>
          </a:p>
        </p:txBody>
      </p:sp>
      <p:pic>
        <p:nvPicPr>
          <p:cNvPr id="232" name=""/>
          <p:cNvPicPr/>
          <p:nvPr/>
        </p:nvPicPr>
        <p:blipFill>
          <a:blip r:embed="rId12"/>
          <a:stretch/>
        </p:blipFill>
        <p:spPr>
          <a:xfrm>
            <a:off x="61200" y="3880440"/>
            <a:ext cx="2645640" cy="2871360"/>
          </a:xfrm>
          <a:prstGeom prst="rect">
            <a:avLst/>
          </a:prstGeom>
          <a:noFill/>
          <a:ln w="0">
            <a:noFill/>
          </a:ln>
        </p:spPr>
      </p:pic>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33" name="Рисунок 15"/>
          <p:cNvPicPr/>
          <p:nvPr/>
        </p:nvPicPr>
        <p:blipFill>
          <a:blip r:embed="rId1"/>
          <a:stretch/>
        </p:blipFill>
        <p:spPr>
          <a:xfrm>
            <a:off x="10413000" y="4460760"/>
            <a:ext cx="1778040" cy="1778040"/>
          </a:xfrm>
          <a:prstGeom prst="rect">
            <a:avLst/>
          </a:prstGeom>
          <a:noFill/>
          <a:ln w="0">
            <a:noFill/>
          </a:ln>
        </p:spPr>
      </p:pic>
      <p:pic>
        <p:nvPicPr>
          <p:cNvPr id="234" name="Рисунок 17"/>
          <p:cNvPicPr/>
          <p:nvPr/>
        </p:nvPicPr>
        <p:blipFill>
          <a:blip r:embed="rId2"/>
          <a:stretch/>
        </p:blipFill>
        <p:spPr>
          <a:xfrm>
            <a:off x="9917640" y="1038960"/>
            <a:ext cx="2184480" cy="2993040"/>
          </a:xfrm>
          <a:prstGeom prst="rect">
            <a:avLst/>
          </a:prstGeom>
          <a:noFill/>
          <a:ln w="0">
            <a:noFill/>
          </a:ln>
        </p:spPr>
      </p:pic>
      <p:pic>
        <p:nvPicPr>
          <p:cNvPr id="235" name="Рисунок 3"/>
          <p:cNvPicPr/>
          <p:nvPr/>
        </p:nvPicPr>
        <p:blipFill>
          <a:blip r:embed="rId3"/>
          <a:stretch/>
        </p:blipFill>
        <p:spPr>
          <a:xfrm>
            <a:off x="2119320" y="2988720"/>
            <a:ext cx="406800" cy="315360"/>
          </a:xfrm>
          <a:prstGeom prst="rect">
            <a:avLst/>
          </a:prstGeom>
          <a:noFill/>
          <a:ln w="0">
            <a:noFill/>
          </a:ln>
        </p:spPr>
      </p:pic>
      <p:sp>
        <p:nvSpPr>
          <p:cNvPr id="236" name="PlaceHolder 1"/>
          <p:cNvSpPr>
            <a:spLocks noGrp="1"/>
          </p:cNvSpPr>
          <p:nvPr>
            <p:ph type="title"/>
          </p:nvPr>
        </p:nvSpPr>
        <p:spPr>
          <a:xfrm>
            <a:off x="-527400" y="993960"/>
            <a:ext cx="11450160" cy="765360"/>
          </a:xfrm>
          <a:prstGeom prst="rect">
            <a:avLst/>
          </a:prstGeom>
          <a:noFill/>
          <a:ln w="0">
            <a:noFill/>
          </a:ln>
        </p:spPr>
        <p:txBody>
          <a:bodyPr lIns="91440" rIns="91440" tIns="45720" bIns="45720" anchor="t">
            <a:noAutofit/>
          </a:bodyPr>
          <a:p>
            <a:pPr indent="0" algn="ctr" defTabSz="914400">
              <a:lnSpc>
                <a:spcPct val="90000"/>
              </a:lnSpc>
              <a:buNone/>
              <a:tabLst>
                <a:tab algn="l" pos="0"/>
              </a:tabLst>
            </a:pPr>
            <a:r>
              <a:rPr lang="ru-RU" sz="2400" b="0" u="none" strike="noStrike">
                <a:solidFill>
                  <a:schemeClr val="lt1"/>
                </a:solidFill>
                <a:effectLst/>
                <a:uFillTx/>
                <a:latin typeface="Sitka Small Semibold"/>
              </a:rPr>
              <a:t>В рослинних орнаментах часто зустрічається троянда, яка використовується і в орнаменті, і в харчуванні. </a:t>
            </a:r>
            <a:endParaRPr lang="uk-UA" sz="2400" b="0" u="none" strike="noStrike">
              <a:solidFill>
                <a:srgbClr val="000000"/>
              </a:solidFill>
              <a:effectLst/>
              <a:uFillTx/>
              <a:latin typeface="Arial"/>
            </a:endParaRPr>
          </a:p>
        </p:txBody>
      </p:sp>
      <p:sp>
        <p:nvSpPr>
          <p:cNvPr id="237" name="PlaceHolder 2"/>
          <p:cNvSpPr>
            <a:spLocks noGrp="1"/>
          </p:cNvSpPr>
          <p:nvPr>
            <p:ph/>
          </p:nvPr>
        </p:nvSpPr>
        <p:spPr>
          <a:xfrm>
            <a:off x="2946600" y="1955520"/>
            <a:ext cx="7266960" cy="3861720"/>
          </a:xfrm>
          <a:prstGeom prst="rect">
            <a:avLst/>
          </a:prstGeom>
          <a:noFill/>
          <a:ln w="0">
            <a:noFill/>
          </a:ln>
        </p:spPr>
        <p:txBody>
          <a:bodyPr lIns="91440" rIns="91440" tIns="0" bIns="45720" anchor="b">
            <a:noAutofit/>
          </a:bodyPr>
          <a:p>
            <a:pPr indent="0" defTabSz="914400">
              <a:lnSpc>
                <a:spcPct val="120000"/>
              </a:lnSpc>
              <a:spcBef>
                <a:spcPts val="1191"/>
              </a:spcBef>
              <a:spcAft>
                <a:spcPts val="992"/>
              </a:spcAft>
              <a:buNone/>
              <a:tabLst>
                <a:tab algn="l" pos="0"/>
              </a:tabLst>
            </a:pPr>
            <a:r>
              <a:rPr lang="uk-UA" sz="1600" b="1" i="1" u="none" strike="noStrike">
                <a:solidFill>
                  <a:schemeClr val="lt1"/>
                </a:solidFill>
                <a:effectLst/>
                <a:uFillTx/>
                <a:latin typeface="Sitka Small Semibold"/>
              </a:rPr>
              <a:t>Болгарська вишивка мешканців Запорізького краю з часом стала «легшою», увібравши в себе українські рослинні мотиви (троянди, калину), тоді як українські рушники в болгарських селах часто набували більш геометричної, «болгарської» структури.  Чайна троянда (</a:t>
            </a:r>
            <a:r>
              <a:rPr lang="en-US" sz="1600" b="1" i="1" u="none" strike="noStrike">
                <a:solidFill>
                  <a:schemeClr val="lt1"/>
                </a:solidFill>
                <a:effectLst/>
                <a:uFillTx/>
                <a:latin typeface="Sitka Small Semibold"/>
              </a:rPr>
              <a:t>Rosa damascena) </a:t>
            </a:r>
            <a:r>
              <a:rPr lang="uk-UA" sz="1600" b="1" i="1" u="none" strike="noStrike">
                <a:solidFill>
                  <a:schemeClr val="lt1"/>
                </a:solidFill>
                <a:effectLst/>
                <a:uFillTx/>
                <a:latin typeface="Sitka Small Semibold"/>
              </a:rPr>
              <a:t>є одним із символів болгар, вона поєднує орнаментальну традицію з харчовим використанням. Її стилізовані зображення прикрашають болгарські вишиванки, а ось пелюстки квітки використовують для виготовлення ароматного варення та смачного чаю. Це традиційний болгарський делікатес, який часто називають «варенням для серця» через його здатність тонізувати, заспокоювати та вмісту вітаміну С.   </a:t>
            </a:r>
            <a:r>
              <a:rPr lang="uk-UA" sz="1500" b="1" i="1" u="none" strike="noStrike">
                <a:solidFill>
                  <a:schemeClr val="lt1"/>
                </a:solidFill>
                <a:effectLst/>
                <a:uFillTx/>
                <a:latin typeface="Sitka Small Semibold"/>
              </a:rPr>
              <a:t>                                                                                                         </a:t>
            </a:r>
            <a:endParaRPr lang="uk-UA" sz="1500" b="0" u="none" strike="noStrike">
              <a:solidFill>
                <a:srgbClr val="000000"/>
              </a:solidFill>
              <a:effectLst/>
              <a:uFillTx/>
              <a:latin typeface="Arial"/>
            </a:endParaRPr>
          </a:p>
        </p:txBody>
      </p:sp>
      <p:pic>
        <p:nvPicPr>
          <p:cNvPr id="238" name="Рисунок 11"/>
          <p:cNvPicPr/>
          <p:nvPr/>
        </p:nvPicPr>
        <p:blipFill>
          <a:blip r:embed="rId4"/>
          <a:stretch/>
        </p:blipFill>
        <p:spPr>
          <a:xfrm rot="5400000">
            <a:off x="2529000" y="3409920"/>
            <a:ext cx="991800" cy="6047640"/>
          </a:xfrm>
          <a:prstGeom prst="rect">
            <a:avLst/>
          </a:prstGeom>
          <a:noFill/>
          <a:ln w="0">
            <a:noFill/>
          </a:ln>
        </p:spPr>
      </p:pic>
      <p:pic>
        <p:nvPicPr>
          <p:cNvPr id="239" name="Рисунок 12"/>
          <p:cNvPicPr/>
          <p:nvPr/>
        </p:nvPicPr>
        <p:blipFill>
          <a:blip r:embed="rId5"/>
          <a:stretch/>
        </p:blipFill>
        <p:spPr>
          <a:xfrm rot="5400000">
            <a:off x="8625240" y="3364200"/>
            <a:ext cx="991800" cy="6141600"/>
          </a:xfrm>
          <a:prstGeom prst="rect">
            <a:avLst/>
          </a:prstGeom>
          <a:noFill/>
          <a:ln w="0">
            <a:noFill/>
          </a:ln>
        </p:spPr>
      </p:pic>
      <p:pic>
        <p:nvPicPr>
          <p:cNvPr id="240" name="Рисунок 13"/>
          <p:cNvPicPr/>
          <p:nvPr/>
        </p:nvPicPr>
        <p:blipFill>
          <a:blip r:embed="rId6"/>
          <a:stretch/>
        </p:blipFill>
        <p:spPr>
          <a:xfrm rot="16200000">
            <a:off x="2527560" y="-2523960"/>
            <a:ext cx="991800" cy="6046920"/>
          </a:xfrm>
          <a:prstGeom prst="rect">
            <a:avLst/>
          </a:prstGeom>
          <a:noFill/>
          <a:ln w="0">
            <a:noFill/>
          </a:ln>
        </p:spPr>
      </p:pic>
      <p:pic>
        <p:nvPicPr>
          <p:cNvPr id="241" name="Рисунок 14"/>
          <p:cNvPicPr/>
          <p:nvPr/>
        </p:nvPicPr>
        <p:blipFill>
          <a:blip r:embed="rId7"/>
          <a:stretch/>
        </p:blipFill>
        <p:spPr>
          <a:xfrm rot="16200000">
            <a:off x="8623800" y="-2571840"/>
            <a:ext cx="991800" cy="6142320"/>
          </a:xfrm>
          <a:prstGeom prst="rect">
            <a:avLst/>
          </a:prstGeom>
          <a:noFill/>
          <a:ln w="0">
            <a:noFill/>
          </a:ln>
        </p:spPr>
      </p:pic>
      <p:pic>
        <p:nvPicPr>
          <p:cNvPr id="242" name="Рисунок 4"/>
          <p:cNvPicPr/>
          <p:nvPr/>
        </p:nvPicPr>
        <p:blipFill>
          <a:blip r:embed="rId8"/>
          <a:stretch/>
        </p:blipFill>
        <p:spPr>
          <a:xfrm>
            <a:off x="-122040" y="-2346120"/>
            <a:ext cx="1122120" cy="2332440"/>
          </a:xfrm>
          <a:prstGeom prst="rect">
            <a:avLst/>
          </a:prstGeom>
          <a:noFill/>
          <a:ln w="0">
            <a:noFill/>
          </a:ln>
        </p:spPr>
      </p:pic>
      <p:pic>
        <p:nvPicPr>
          <p:cNvPr id="243" name="Рисунок 6"/>
          <p:cNvPicPr/>
          <p:nvPr/>
        </p:nvPicPr>
        <p:blipFill>
          <a:blip r:embed="rId9"/>
          <a:stretch/>
        </p:blipFill>
        <p:spPr>
          <a:xfrm>
            <a:off x="11091240" y="6932880"/>
            <a:ext cx="1087200" cy="2415240"/>
          </a:xfrm>
          <a:prstGeom prst="rect">
            <a:avLst/>
          </a:prstGeom>
          <a:noFill/>
          <a:ln w="0">
            <a:noFill/>
          </a:ln>
        </p:spPr>
      </p:pic>
      <p:pic>
        <p:nvPicPr>
          <p:cNvPr id="244" name="Рисунок 1"/>
          <p:cNvPicPr/>
          <p:nvPr/>
        </p:nvPicPr>
        <p:blipFill>
          <a:blip r:embed="rId10"/>
          <a:stretch/>
        </p:blipFill>
        <p:spPr>
          <a:xfrm>
            <a:off x="0" y="1701000"/>
            <a:ext cx="2817720" cy="3873600"/>
          </a:xfrm>
          <a:prstGeom prst="rect">
            <a:avLst/>
          </a:prstGeom>
          <a:noFill/>
          <a:ln w="0">
            <a:noFill/>
          </a:ln>
        </p:spPr>
      </p:pic>
      <p:sp>
        <p:nvSpPr>
          <p:cNvPr id="245" name=""/>
          <p:cNvSpPr/>
          <p:nvPr/>
        </p:nvSpPr>
        <p:spPr>
          <a:xfrm>
            <a:off x="-88920" y="5575680"/>
            <a:ext cx="3214800" cy="242280"/>
          </a:xfrm>
          <a:prstGeom prst="rect">
            <a:avLst/>
          </a:prstGeom>
          <a:noFill/>
          <a:ln w="0">
            <a:noFill/>
          </a:ln>
        </p:spPr>
        <p:style>
          <a:lnRef idx="0"/>
          <a:fillRef idx="0"/>
          <a:effectRef idx="0"/>
          <a:fontRef idx="minor"/>
        </p:style>
        <p:txBody>
          <a:bodyPr lIns="90000" rIns="90000" tIns="45000" bIns="45000" anchor="t" anchorCtr="1">
            <a:spAutoFit/>
          </a:bodyPr>
          <a:p>
            <a:pPr algn="ctr">
              <a:lnSpc>
                <a:spcPct val="100000"/>
              </a:lnSpc>
            </a:pPr>
            <a:r>
              <a:rPr lang="uk-UA" sz="1000" b="0" i="1" u="none" strike="noStrike">
                <a:solidFill>
                  <a:srgbClr val="ffffff"/>
                </a:solidFill>
                <a:effectLst/>
                <a:uFillTx/>
                <a:latin typeface="Sitka Small Semibold"/>
                <a:ea typeface="Noto Sans SC"/>
              </a:rPr>
              <a:t>Фото з особистого архіву Драганової Р.П.</a:t>
            </a:r>
            <a:r>
              <a:rPr lang="uk-UA" sz="1000" b="0" i="1" u="none" strike="noStrike">
                <a:solidFill>
                  <a:srgbClr val="000000"/>
                </a:solidFill>
                <a:effectLst/>
                <a:uFillTx/>
                <a:latin typeface="Sitka Small Semibold"/>
                <a:ea typeface="Noto Sans SC"/>
              </a:rPr>
              <a:t>.</a:t>
            </a:r>
            <a:r>
              <a:rPr lang="uk-UA" sz="1000" b="0" i="1" u="none" strike="noStrike">
                <a:solidFill>
                  <a:srgbClr val="ffffff"/>
                </a:solidFill>
                <a:effectLst/>
                <a:uFillTx/>
                <a:latin typeface="Sitka Small Semibold"/>
                <a:ea typeface="Noto Sans SC"/>
              </a:rPr>
              <a:t> </a:t>
            </a:r>
            <a:endParaRPr lang="uk-UA" sz="10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46" name="Рисунок 15"/>
          <p:cNvPicPr/>
          <p:nvPr/>
        </p:nvPicPr>
        <p:blipFill>
          <a:blip r:embed="rId1"/>
          <a:stretch/>
        </p:blipFill>
        <p:spPr>
          <a:xfrm>
            <a:off x="11390040" y="-5040"/>
            <a:ext cx="821160" cy="6856200"/>
          </a:xfrm>
          <a:prstGeom prst="rect">
            <a:avLst/>
          </a:prstGeom>
          <a:solidFill>
            <a:srgbClr val="0070c0"/>
          </a:solidFill>
          <a:ln w="0">
            <a:noFill/>
          </a:ln>
        </p:spPr>
      </p:pic>
      <p:pic>
        <p:nvPicPr>
          <p:cNvPr id="247" name="Рисунок 5"/>
          <p:cNvPicPr/>
          <p:nvPr/>
        </p:nvPicPr>
        <p:blipFill>
          <a:blip r:embed="rId2"/>
          <a:stretch/>
        </p:blipFill>
        <p:spPr>
          <a:xfrm>
            <a:off x="53280" y="0"/>
            <a:ext cx="1031760" cy="6856200"/>
          </a:xfrm>
          <a:prstGeom prst="rect">
            <a:avLst/>
          </a:prstGeom>
          <a:noFill/>
          <a:ln w="0">
            <a:noFill/>
          </a:ln>
        </p:spPr>
      </p:pic>
      <p:pic>
        <p:nvPicPr>
          <p:cNvPr id="248" name="Рисунок 4"/>
          <p:cNvPicPr/>
          <p:nvPr/>
        </p:nvPicPr>
        <p:blipFill>
          <a:blip r:embed="rId3"/>
          <a:stretch/>
        </p:blipFill>
        <p:spPr>
          <a:xfrm>
            <a:off x="1489320" y="1123920"/>
            <a:ext cx="406800" cy="315360"/>
          </a:xfrm>
          <a:prstGeom prst="rect">
            <a:avLst/>
          </a:prstGeom>
          <a:noFill/>
          <a:ln w="0">
            <a:noFill/>
          </a:ln>
        </p:spPr>
      </p:pic>
      <p:sp>
        <p:nvSpPr>
          <p:cNvPr id="249" name="PlaceHolder 1"/>
          <p:cNvSpPr>
            <a:spLocks noGrp="1"/>
          </p:cNvSpPr>
          <p:nvPr>
            <p:ph type="title"/>
          </p:nvPr>
        </p:nvSpPr>
        <p:spPr>
          <a:xfrm>
            <a:off x="213480" y="280440"/>
            <a:ext cx="6601680" cy="6033960"/>
          </a:xfrm>
          <a:prstGeom prst="rect">
            <a:avLst/>
          </a:prstGeom>
          <a:noFill/>
          <a:ln w="0">
            <a:noFill/>
          </a:ln>
        </p:spPr>
        <p:txBody>
          <a:bodyPr lIns="91440" rIns="91440" tIns="45720" bIns="45720" anchor="b">
            <a:normAutofit lnSpcReduction="9999"/>
          </a:bodyPr>
          <a:p>
            <a:pPr indent="0" defTabSz="914400">
              <a:lnSpc>
                <a:spcPct val="90000"/>
              </a:lnSpc>
              <a:spcBef>
                <a:spcPts val="1191"/>
              </a:spcBef>
              <a:spcAft>
                <a:spcPts val="992"/>
              </a:spcAft>
              <a:buNone/>
              <a:tabLst>
                <a:tab algn="l" pos="0"/>
              </a:tabLst>
            </a:pPr>
            <a:r>
              <a:rPr lang="ru-RU" sz="2400" b="0" i="1" u="none" strike="noStrike">
                <a:solidFill>
                  <a:schemeClr val="lt1"/>
                </a:solidFill>
                <a:effectLst/>
                <a:uFillTx/>
                <a:latin typeface="Sitka Small Semibold"/>
                <a:ea typeface="Noto Sans SC"/>
              </a:rPr>
              <a:t>В</a:t>
            </a:r>
            <a:r>
              <a:rPr lang="ru-RU" sz="2800" b="0" i="1" u="none" strike="noStrike">
                <a:solidFill>
                  <a:schemeClr val="lt1"/>
                </a:solidFill>
                <a:effectLst/>
                <a:uFillTx/>
                <a:latin typeface="Sitka Small Semibold"/>
                <a:ea typeface="Noto Sans SC"/>
              </a:rPr>
              <a:t>ажливим етнічним елементом </a:t>
            </a:r>
            <a:br>
              <a:rPr sz="2800"/>
            </a:br>
            <a:r>
              <a:rPr lang="ru-RU" sz="2800" b="0" i="1" u="none" strike="noStrike">
                <a:solidFill>
                  <a:schemeClr val="lt1"/>
                </a:solidFill>
                <a:effectLst/>
                <a:uFillTx/>
                <a:latin typeface="Sitka Small Semibold"/>
                <a:ea typeface="Noto Sans SC"/>
              </a:rPr>
              <a:t>болгар Запорізького краю являється їх традиційна кухня, яка виконала роль "соціального клею". Вона вийшла за межі однієї етнічної групи і стала спільним надбанням, яке об'єднує людей навколо спільної історії та смаків, перетворюючи регіон на гостинний бренд. </a:t>
            </a:r>
            <a:br>
              <a:rPr sz="2800"/>
            </a:br>
            <a:r>
              <a:rPr lang="ru-RU" sz="2800" b="0" i="1" u="none" strike="noStrike">
                <a:solidFill>
                  <a:schemeClr val="lt1"/>
                </a:solidFill>
                <a:effectLst/>
                <a:uFillTx/>
                <a:latin typeface="Sitka Small Semibold"/>
                <a:ea typeface="Noto Sans SC"/>
              </a:rPr>
              <a:t>У своєму дослідженні звернули увагу на традиційні страви болгар: </a:t>
            </a:r>
            <a:r>
              <a:rPr lang="ru-RU" sz="2800" b="0" i="1" u="sng" strike="noStrike">
                <a:solidFill>
                  <a:schemeClr val="lt1"/>
                </a:solidFill>
                <a:effectLst/>
                <a:uFillTx/>
                <a:latin typeface="Sitka Small Semibold"/>
                <a:ea typeface="Noto Sans SC"/>
              </a:rPr>
              <a:t>міліна, пилнени чушки, зеле с ориз, каварма.</a:t>
            </a:r>
            <a:r>
              <a:rPr lang="uk-UA" sz="2800" b="1" i="1" u="sng" strike="noStrike">
                <a:solidFill>
                  <a:schemeClr val="lt1"/>
                </a:solidFill>
                <a:effectLst/>
                <a:uFillTx/>
                <a:latin typeface="Sitka Small Semibold"/>
                <a:ea typeface="Noto Sans SC"/>
              </a:rPr>
              <a:t> </a:t>
            </a:r>
            <a:br>
              <a:rPr sz="2800"/>
            </a:br>
            <a:endParaRPr lang="uk-UA" sz="2800" b="0" u="none" strike="noStrike">
              <a:solidFill>
                <a:srgbClr val="000000"/>
              </a:solidFill>
              <a:effectLst/>
              <a:uFillTx/>
              <a:latin typeface="Arial"/>
            </a:endParaRPr>
          </a:p>
        </p:txBody>
      </p:sp>
      <p:sp>
        <p:nvSpPr>
          <p:cNvPr id="250" name="Равнобедренный треугольник 6"/>
          <p:cNvSpPr/>
          <p:nvPr/>
        </p:nvSpPr>
        <p:spPr>
          <a:xfrm rot="5400000">
            <a:off x="11330640" y="59400"/>
            <a:ext cx="922680" cy="800280"/>
          </a:xfrm>
          <a:prstGeom prst="triangle">
            <a:avLst>
              <a:gd name="adj" fmla="val 50000"/>
            </a:avLst>
          </a:prstGeom>
          <a:solidFill>
            <a:srgbClr val="ffc000"/>
          </a:solidFill>
          <a:ln>
            <a:solidFill>
              <a:srgbClr val="ffc000"/>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457200">
              <a:lnSpc>
                <a:spcPct val="100000"/>
              </a:lnSpc>
            </a:pPr>
            <a:endParaRPr lang="ru-UA" sz="1800" b="0" u="none" strike="noStrike">
              <a:solidFill>
                <a:srgbClr val="ffc000"/>
              </a:solidFill>
              <a:effectLst/>
              <a:uFillTx/>
              <a:latin typeface="Arial"/>
            </a:endParaRPr>
          </a:p>
        </p:txBody>
      </p:sp>
      <p:pic>
        <p:nvPicPr>
          <p:cNvPr id="251" name="Рисунок 16"/>
          <p:cNvPicPr/>
          <p:nvPr/>
        </p:nvPicPr>
        <p:blipFill>
          <a:blip r:embed="rId4"/>
          <a:stretch/>
        </p:blipFill>
        <p:spPr>
          <a:xfrm>
            <a:off x="11377800" y="929520"/>
            <a:ext cx="821160" cy="943200"/>
          </a:xfrm>
          <a:prstGeom prst="rect">
            <a:avLst/>
          </a:prstGeom>
          <a:noFill/>
          <a:ln w="0">
            <a:noFill/>
          </a:ln>
        </p:spPr>
      </p:pic>
      <p:pic>
        <p:nvPicPr>
          <p:cNvPr id="252" name="Рисунок 17"/>
          <p:cNvPicPr/>
          <p:nvPr/>
        </p:nvPicPr>
        <p:blipFill>
          <a:blip r:embed="rId5"/>
          <a:stretch/>
        </p:blipFill>
        <p:spPr>
          <a:xfrm>
            <a:off x="11377800" y="1884240"/>
            <a:ext cx="821160" cy="943200"/>
          </a:xfrm>
          <a:prstGeom prst="rect">
            <a:avLst/>
          </a:prstGeom>
          <a:noFill/>
          <a:ln w="0">
            <a:noFill/>
          </a:ln>
        </p:spPr>
      </p:pic>
      <p:pic>
        <p:nvPicPr>
          <p:cNvPr id="253" name="Рисунок 18"/>
          <p:cNvPicPr/>
          <p:nvPr/>
        </p:nvPicPr>
        <p:blipFill>
          <a:blip r:embed="rId6"/>
          <a:stretch/>
        </p:blipFill>
        <p:spPr>
          <a:xfrm>
            <a:off x="11377800" y="2829240"/>
            <a:ext cx="821160" cy="943200"/>
          </a:xfrm>
          <a:prstGeom prst="rect">
            <a:avLst/>
          </a:prstGeom>
          <a:noFill/>
          <a:ln w="0">
            <a:noFill/>
          </a:ln>
        </p:spPr>
      </p:pic>
      <p:pic>
        <p:nvPicPr>
          <p:cNvPr id="254" name="Рисунок 19"/>
          <p:cNvPicPr/>
          <p:nvPr/>
        </p:nvPicPr>
        <p:blipFill>
          <a:blip r:embed="rId7"/>
          <a:stretch/>
        </p:blipFill>
        <p:spPr>
          <a:xfrm>
            <a:off x="11377080" y="3768120"/>
            <a:ext cx="821160" cy="943200"/>
          </a:xfrm>
          <a:prstGeom prst="rect">
            <a:avLst/>
          </a:prstGeom>
          <a:noFill/>
          <a:ln w="0">
            <a:noFill/>
          </a:ln>
        </p:spPr>
      </p:pic>
      <p:pic>
        <p:nvPicPr>
          <p:cNvPr id="255" name="Рисунок 20"/>
          <p:cNvPicPr/>
          <p:nvPr/>
        </p:nvPicPr>
        <p:blipFill>
          <a:blip r:embed="rId8"/>
          <a:stretch/>
        </p:blipFill>
        <p:spPr>
          <a:xfrm>
            <a:off x="11377080" y="4722840"/>
            <a:ext cx="821160" cy="943200"/>
          </a:xfrm>
          <a:prstGeom prst="rect">
            <a:avLst/>
          </a:prstGeom>
          <a:noFill/>
          <a:ln w="0">
            <a:noFill/>
          </a:ln>
        </p:spPr>
      </p:pic>
      <p:pic>
        <p:nvPicPr>
          <p:cNvPr id="256" name="Рисунок 21"/>
          <p:cNvPicPr/>
          <p:nvPr/>
        </p:nvPicPr>
        <p:blipFill>
          <a:blip r:embed="rId9"/>
          <a:stretch/>
        </p:blipFill>
        <p:spPr>
          <a:xfrm>
            <a:off x="11379960" y="5677560"/>
            <a:ext cx="821160" cy="943200"/>
          </a:xfrm>
          <a:prstGeom prst="rect">
            <a:avLst/>
          </a:prstGeom>
          <a:noFill/>
          <a:ln w="0">
            <a:noFill/>
          </a:ln>
        </p:spPr>
      </p:pic>
      <p:pic>
        <p:nvPicPr>
          <p:cNvPr id="257" name="Рисунок 22"/>
          <p:cNvPicPr/>
          <p:nvPr/>
        </p:nvPicPr>
        <p:blipFill>
          <a:blip r:embed="rId10"/>
          <a:stretch/>
        </p:blipFill>
        <p:spPr>
          <a:xfrm>
            <a:off x="11385000" y="6616080"/>
            <a:ext cx="821160" cy="943200"/>
          </a:xfrm>
          <a:prstGeom prst="rect">
            <a:avLst/>
          </a:prstGeom>
          <a:noFill/>
          <a:ln w="0">
            <a:noFill/>
          </a:ln>
        </p:spPr>
      </p:pic>
      <p:pic>
        <p:nvPicPr>
          <p:cNvPr id="258" name="Рисунок 14"/>
          <p:cNvPicPr/>
          <p:nvPr/>
        </p:nvPicPr>
        <p:blipFill>
          <a:blip r:embed="rId11"/>
          <a:stretch/>
        </p:blipFill>
        <p:spPr>
          <a:xfrm>
            <a:off x="4965840" y="6854040"/>
            <a:ext cx="9124560" cy="930960"/>
          </a:xfrm>
          <a:prstGeom prst="rect">
            <a:avLst/>
          </a:prstGeom>
          <a:noFill/>
          <a:ln w="0">
            <a:noFill/>
          </a:ln>
        </p:spPr>
      </p:pic>
      <p:pic>
        <p:nvPicPr>
          <p:cNvPr id="259" name="Рисунок 24"/>
          <p:cNvPicPr/>
          <p:nvPr/>
        </p:nvPicPr>
        <p:blipFill>
          <a:blip r:embed="rId12"/>
          <a:stretch/>
        </p:blipFill>
        <p:spPr>
          <a:xfrm>
            <a:off x="7254360" y="4372200"/>
            <a:ext cx="4133160" cy="2478960"/>
          </a:xfrm>
          <a:prstGeom prst="rect">
            <a:avLst/>
          </a:prstGeom>
          <a:noFill/>
          <a:ln w="0">
            <a:noFill/>
          </a:ln>
        </p:spPr>
      </p:pic>
      <p:pic>
        <p:nvPicPr>
          <p:cNvPr id="260" name="Рисунок 25"/>
          <p:cNvPicPr/>
          <p:nvPr/>
        </p:nvPicPr>
        <p:blipFill>
          <a:blip r:embed="rId13"/>
          <a:stretch/>
        </p:blipFill>
        <p:spPr>
          <a:xfrm>
            <a:off x="7246440" y="1596960"/>
            <a:ext cx="4135680" cy="2756520"/>
          </a:xfrm>
          <a:prstGeom prst="rect">
            <a:avLst/>
          </a:prstGeom>
          <a:noFill/>
          <a:ln w="0">
            <a:noFill/>
          </a:ln>
        </p:spPr>
      </p:pic>
      <p:pic>
        <p:nvPicPr>
          <p:cNvPr id="261" name="Рисунок 26"/>
          <p:cNvPicPr/>
          <p:nvPr/>
        </p:nvPicPr>
        <p:blipFill>
          <a:blip r:embed="rId14"/>
          <a:srcRect l="0" t="0" r="20561" b="0"/>
          <a:stretch/>
        </p:blipFill>
        <p:spPr>
          <a:xfrm>
            <a:off x="9488880" y="9360"/>
            <a:ext cx="1886400" cy="1585800"/>
          </a:xfrm>
          <a:prstGeom prst="rect">
            <a:avLst/>
          </a:prstGeom>
          <a:noFill/>
          <a:ln w="0">
            <a:noFill/>
          </a:ln>
        </p:spPr>
      </p:pic>
      <p:pic>
        <p:nvPicPr>
          <p:cNvPr id="262" name="Рисунок 28"/>
          <p:cNvPicPr/>
          <p:nvPr/>
        </p:nvPicPr>
        <p:blipFill>
          <a:blip r:embed="rId15"/>
          <a:stretch/>
        </p:blipFill>
        <p:spPr>
          <a:xfrm>
            <a:off x="7250760" y="1596960"/>
            <a:ext cx="205560" cy="5272920"/>
          </a:xfrm>
          <a:prstGeom prst="rect">
            <a:avLst/>
          </a:prstGeom>
          <a:noFill/>
          <a:ln w="0">
            <a:noFill/>
          </a:ln>
        </p:spPr>
      </p:pic>
      <p:pic>
        <p:nvPicPr>
          <p:cNvPr id="263" name="Рисунок 29"/>
          <p:cNvPicPr/>
          <p:nvPr/>
        </p:nvPicPr>
        <p:blipFill>
          <a:blip r:embed="rId16"/>
          <a:stretch/>
        </p:blipFill>
        <p:spPr>
          <a:xfrm rot="5400000">
            <a:off x="9219240" y="-369000"/>
            <a:ext cx="205560" cy="4135680"/>
          </a:xfrm>
          <a:prstGeom prst="rect">
            <a:avLst/>
          </a:prstGeom>
          <a:noFill/>
          <a:ln w="0">
            <a:noFill/>
          </a:ln>
        </p:spPr>
      </p:pic>
      <p:pic>
        <p:nvPicPr>
          <p:cNvPr id="264" name="Рисунок 30"/>
          <p:cNvPicPr/>
          <p:nvPr/>
        </p:nvPicPr>
        <p:blipFill>
          <a:blip r:embed="rId17"/>
          <a:stretch/>
        </p:blipFill>
        <p:spPr>
          <a:xfrm>
            <a:off x="11182680" y="-5040"/>
            <a:ext cx="205560" cy="6865920"/>
          </a:xfrm>
          <a:prstGeom prst="rect">
            <a:avLst/>
          </a:prstGeom>
          <a:noFill/>
          <a:ln w="0">
            <a:noFill/>
          </a:ln>
        </p:spPr>
      </p:pic>
      <p:pic>
        <p:nvPicPr>
          <p:cNvPr id="265" name="Рисунок 31"/>
          <p:cNvPicPr/>
          <p:nvPr/>
        </p:nvPicPr>
        <p:blipFill>
          <a:blip r:embed="rId18"/>
          <a:stretch/>
        </p:blipFill>
        <p:spPr>
          <a:xfrm rot="5400000">
            <a:off x="9227880" y="2499120"/>
            <a:ext cx="205560" cy="3741840"/>
          </a:xfrm>
          <a:prstGeom prst="rect">
            <a:avLst/>
          </a:prstGeom>
          <a:noFill/>
          <a:ln w="0">
            <a:noFill/>
          </a:ln>
        </p:spPr>
      </p:pic>
      <p:pic>
        <p:nvPicPr>
          <p:cNvPr id="266" name="Рисунок 32"/>
          <p:cNvPicPr/>
          <p:nvPr/>
        </p:nvPicPr>
        <p:blipFill>
          <a:blip r:embed="rId19"/>
          <a:stretch/>
        </p:blipFill>
        <p:spPr>
          <a:xfrm>
            <a:off x="7440480" y="6648480"/>
            <a:ext cx="3747600" cy="205560"/>
          </a:xfrm>
          <a:prstGeom prst="rect">
            <a:avLst/>
          </a:prstGeom>
          <a:noFill/>
          <a:ln w="0">
            <a:noFill/>
          </a:ln>
        </p:spPr>
      </p:pic>
      <p:pic>
        <p:nvPicPr>
          <p:cNvPr id="267" name="Рисунок 33"/>
          <p:cNvPicPr/>
          <p:nvPr/>
        </p:nvPicPr>
        <p:blipFill>
          <a:blip r:embed="rId20"/>
          <a:stretch/>
        </p:blipFill>
        <p:spPr>
          <a:xfrm rot="5400000">
            <a:off x="8700480" y="689400"/>
            <a:ext cx="1597680" cy="205560"/>
          </a:xfrm>
          <a:prstGeom prst="rect">
            <a:avLst/>
          </a:prstGeom>
          <a:noFill/>
          <a:ln w="0">
            <a:noFill/>
          </a:ln>
        </p:spPr>
      </p:pic>
      <p:pic>
        <p:nvPicPr>
          <p:cNvPr id="268" name="Рисунок 34"/>
          <p:cNvPicPr/>
          <p:nvPr/>
        </p:nvPicPr>
        <p:blipFill>
          <a:blip r:embed="rId21"/>
          <a:stretch/>
        </p:blipFill>
        <p:spPr>
          <a:xfrm>
            <a:off x="9602280" y="-6840"/>
            <a:ext cx="1577520" cy="205560"/>
          </a:xfrm>
          <a:prstGeom prst="rect">
            <a:avLst/>
          </a:prstGeom>
          <a:noFill/>
          <a:ln w="0">
            <a:noFill/>
          </a:ln>
        </p:spPr>
      </p:pic>
      <p:pic>
        <p:nvPicPr>
          <p:cNvPr id="269" name="Рисунок 35"/>
          <p:cNvPicPr/>
          <p:nvPr/>
        </p:nvPicPr>
        <p:blipFill>
          <a:blip r:embed="rId22"/>
          <a:stretch/>
        </p:blipFill>
        <p:spPr>
          <a:xfrm rot="10800000">
            <a:off x="6817320" y="6338880"/>
            <a:ext cx="450000" cy="516960"/>
          </a:xfrm>
          <a:prstGeom prst="rect">
            <a:avLst/>
          </a:prstGeom>
          <a:noFill/>
          <a:ln w="0">
            <a:noFill/>
          </a:ln>
        </p:spPr>
      </p:pic>
      <p:pic>
        <p:nvPicPr>
          <p:cNvPr id="270" name="Рисунок 37"/>
          <p:cNvPicPr/>
          <p:nvPr/>
        </p:nvPicPr>
        <p:blipFill>
          <a:blip r:embed="rId23"/>
          <a:stretch/>
        </p:blipFill>
        <p:spPr>
          <a:xfrm>
            <a:off x="6816240" y="5340960"/>
            <a:ext cx="449280" cy="516240"/>
          </a:xfrm>
          <a:prstGeom prst="rect">
            <a:avLst/>
          </a:prstGeom>
          <a:noFill/>
          <a:ln w="0">
            <a:noFill/>
          </a:ln>
        </p:spPr>
      </p:pic>
      <p:pic>
        <p:nvPicPr>
          <p:cNvPr id="271" name="Рисунок 38"/>
          <p:cNvPicPr/>
          <p:nvPr/>
        </p:nvPicPr>
        <p:blipFill>
          <a:blip r:embed="rId24"/>
          <a:stretch/>
        </p:blipFill>
        <p:spPr>
          <a:xfrm>
            <a:off x="6816240" y="4849920"/>
            <a:ext cx="449280" cy="516240"/>
          </a:xfrm>
          <a:prstGeom prst="rect">
            <a:avLst/>
          </a:prstGeom>
          <a:noFill/>
          <a:ln w="0">
            <a:noFill/>
          </a:ln>
        </p:spPr>
      </p:pic>
      <p:pic>
        <p:nvPicPr>
          <p:cNvPr id="272" name="Рисунок 39"/>
          <p:cNvPicPr/>
          <p:nvPr/>
        </p:nvPicPr>
        <p:blipFill>
          <a:blip r:embed="rId25"/>
          <a:stretch/>
        </p:blipFill>
        <p:spPr>
          <a:xfrm>
            <a:off x="6815880" y="4338360"/>
            <a:ext cx="449280" cy="516240"/>
          </a:xfrm>
          <a:prstGeom prst="rect">
            <a:avLst/>
          </a:prstGeom>
          <a:noFill/>
          <a:ln w="0">
            <a:noFill/>
          </a:ln>
        </p:spPr>
      </p:pic>
      <p:pic>
        <p:nvPicPr>
          <p:cNvPr id="273" name="Рисунок 40"/>
          <p:cNvPicPr/>
          <p:nvPr/>
        </p:nvPicPr>
        <p:blipFill>
          <a:blip r:embed="rId26"/>
          <a:stretch/>
        </p:blipFill>
        <p:spPr>
          <a:xfrm>
            <a:off x="6815880" y="3833640"/>
            <a:ext cx="449280" cy="516240"/>
          </a:xfrm>
          <a:prstGeom prst="rect">
            <a:avLst/>
          </a:prstGeom>
          <a:noFill/>
          <a:ln w="0">
            <a:noFill/>
          </a:ln>
        </p:spPr>
      </p:pic>
      <p:pic>
        <p:nvPicPr>
          <p:cNvPr id="274" name="Рисунок 41"/>
          <p:cNvPicPr/>
          <p:nvPr/>
        </p:nvPicPr>
        <p:blipFill>
          <a:blip r:embed="rId27"/>
          <a:stretch/>
        </p:blipFill>
        <p:spPr>
          <a:xfrm>
            <a:off x="6815880" y="3339000"/>
            <a:ext cx="449280" cy="516240"/>
          </a:xfrm>
          <a:prstGeom prst="rect">
            <a:avLst/>
          </a:prstGeom>
          <a:noFill/>
          <a:ln w="0">
            <a:noFill/>
          </a:ln>
        </p:spPr>
      </p:pic>
      <p:pic>
        <p:nvPicPr>
          <p:cNvPr id="275" name="Рисунок 42"/>
          <p:cNvPicPr/>
          <p:nvPr/>
        </p:nvPicPr>
        <p:blipFill>
          <a:blip r:embed="rId28"/>
          <a:stretch/>
        </p:blipFill>
        <p:spPr>
          <a:xfrm>
            <a:off x="6815520" y="2819520"/>
            <a:ext cx="449280" cy="516240"/>
          </a:xfrm>
          <a:prstGeom prst="rect">
            <a:avLst/>
          </a:prstGeom>
          <a:noFill/>
          <a:ln w="0">
            <a:noFill/>
          </a:ln>
        </p:spPr>
      </p:pic>
      <p:pic>
        <p:nvPicPr>
          <p:cNvPr id="276" name="Рисунок 43"/>
          <p:cNvPicPr/>
          <p:nvPr/>
        </p:nvPicPr>
        <p:blipFill>
          <a:blip r:embed="rId29"/>
          <a:stretch/>
        </p:blipFill>
        <p:spPr>
          <a:xfrm>
            <a:off x="6815520" y="2331000"/>
            <a:ext cx="449280" cy="516240"/>
          </a:xfrm>
          <a:prstGeom prst="rect">
            <a:avLst/>
          </a:prstGeom>
          <a:noFill/>
          <a:ln w="0">
            <a:noFill/>
          </a:ln>
        </p:spPr>
      </p:pic>
      <p:pic>
        <p:nvPicPr>
          <p:cNvPr id="277" name="Рисунок 44"/>
          <p:cNvPicPr/>
          <p:nvPr/>
        </p:nvPicPr>
        <p:blipFill>
          <a:blip r:embed="rId30"/>
          <a:stretch/>
        </p:blipFill>
        <p:spPr>
          <a:xfrm>
            <a:off x="6811920" y="1853280"/>
            <a:ext cx="449280" cy="516240"/>
          </a:xfrm>
          <a:prstGeom prst="rect">
            <a:avLst/>
          </a:prstGeom>
          <a:noFill/>
          <a:ln w="0">
            <a:noFill/>
          </a:ln>
        </p:spPr>
      </p:pic>
      <p:pic>
        <p:nvPicPr>
          <p:cNvPr id="278" name="Рисунок 45"/>
          <p:cNvPicPr/>
          <p:nvPr/>
        </p:nvPicPr>
        <p:blipFill>
          <a:blip r:embed="rId31"/>
          <a:stretch/>
        </p:blipFill>
        <p:spPr>
          <a:xfrm>
            <a:off x="6866280" y="1591200"/>
            <a:ext cx="395280" cy="368280"/>
          </a:xfrm>
          <a:prstGeom prst="rect">
            <a:avLst/>
          </a:prstGeom>
          <a:noFill/>
          <a:ln w="0">
            <a:noFill/>
          </a:ln>
        </p:spPr>
      </p:pic>
      <p:pic>
        <p:nvPicPr>
          <p:cNvPr id="279" name="Рисунок 46"/>
          <p:cNvPicPr/>
          <p:nvPr/>
        </p:nvPicPr>
        <p:blipFill>
          <a:blip r:embed="rId32"/>
          <a:srcRect l="0" t="8274" r="0" b="0"/>
          <a:stretch/>
        </p:blipFill>
        <p:spPr>
          <a:xfrm>
            <a:off x="7898040" y="46440"/>
            <a:ext cx="1508760" cy="876600"/>
          </a:xfrm>
          <a:prstGeom prst="rect">
            <a:avLst/>
          </a:prstGeom>
          <a:noFill/>
          <a:ln w="0">
            <a:noFill/>
          </a:ln>
        </p:spPr>
      </p:pic>
      <p:pic>
        <p:nvPicPr>
          <p:cNvPr id="280" name="Рисунок 48"/>
          <p:cNvPicPr/>
          <p:nvPr/>
        </p:nvPicPr>
        <p:blipFill>
          <a:blip r:embed="rId33"/>
          <a:stretch/>
        </p:blipFill>
        <p:spPr>
          <a:xfrm>
            <a:off x="7691040" y="0"/>
            <a:ext cx="205560" cy="1072080"/>
          </a:xfrm>
          <a:prstGeom prst="rect">
            <a:avLst/>
          </a:prstGeom>
          <a:noFill/>
          <a:ln w="0">
            <a:noFill/>
          </a:ln>
        </p:spPr>
      </p:pic>
      <p:pic>
        <p:nvPicPr>
          <p:cNvPr id="281" name="Рисунок 49"/>
          <p:cNvPicPr/>
          <p:nvPr/>
        </p:nvPicPr>
        <p:blipFill>
          <a:blip r:embed="rId34"/>
          <a:stretch/>
        </p:blipFill>
        <p:spPr>
          <a:xfrm rot="5400000">
            <a:off x="8547480" y="210600"/>
            <a:ext cx="205560" cy="1517040"/>
          </a:xfrm>
          <a:prstGeom prst="rect">
            <a:avLst/>
          </a:prstGeom>
          <a:noFill/>
          <a:ln w="0">
            <a:noFill/>
          </a:ln>
        </p:spPr>
      </p:pic>
      <p:pic>
        <p:nvPicPr>
          <p:cNvPr id="282" name="Рисунок 50"/>
          <p:cNvPicPr/>
          <p:nvPr/>
        </p:nvPicPr>
        <p:blipFill>
          <a:blip r:embed="rId35"/>
          <a:stretch/>
        </p:blipFill>
        <p:spPr>
          <a:xfrm rot="5400000">
            <a:off x="8549640" y="-662760"/>
            <a:ext cx="205560" cy="1521720"/>
          </a:xfrm>
          <a:prstGeom prst="rect">
            <a:avLst/>
          </a:prstGeom>
          <a:noFill/>
          <a:ln w="0">
            <a:noFill/>
          </a:ln>
        </p:spPr>
      </p:pic>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83" name="Рисунок 13"/>
          <p:cNvPicPr/>
          <p:nvPr/>
        </p:nvPicPr>
        <p:blipFill>
          <a:blip r:embed="rId1"/>
          <a:stretch/>
        </p:blipFill>
        <p:spPr>
          <a:xfrm rot="5400000">
            <a:off x="5309640" y="-2665440"/>
            <a:ext cx="1574280" cy="12190320"/>
          </a:xfrm>
          <a:prstGeom prst="rect">
            <a:avLst/>
          </a:prstGeom>
          <a:noFill/>
          <a:ln w="0">
            <a:noFill/>
          </a:ln>
        </p:spPr>
      </p:pic>
      <p:sp>
        <p:nvSpPr>
          <p:cNvPr id="284" name="Прямоугольник 6"/>
          <p:cNvSpPr/>
          <p:nvPr/>
        </p:nvSpPr>
        <p:spPr>
          <a:xfrm>
            <a:off x="5313240" y="3960"/>
            <a:ext cx="1563480" cy="6852600"/>
          </a:xfrm>
          <a:prstGeom prst="rect">
            <a:avLst/>
          </a:prstGeom>
          <a:solidFill>
            <a:schemeClr val="accent3">
              <a:lumMod val="60000"/>
              <a:lumOff val="40000"/>
            </a:schemeClr>
          </a:solidFill>
          <a:ln>
            <a:solidFill>
              <a:srgbClr val="94cee2"/>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nSpc>
                <a:spcPct val="100000"/>
              </a:lnSpc>
            </a:pPr>
            <a:endParaRPr lang="ru-UA" sz="1800" b="0" u="none" strike="noStrike">
              <a:solidFill>
                <a:schemeClr val="lt1"/>
              </a:solidFill>
              <a:effectLst/>
              <a:uFillTx/>
              <a:latin typeface="Arial"/>
            </a:endParaRPr>
          </a:p>
        </p:txBody>
      </p:sp>
      <p:pic>
        <p:nvPicPr>
          <p:cNvPr id="285" name="Рисунок 5"/>
          <p:cNvPicPr/>
          <p:nvPr/>
        </p:nvPicPr>
        <p:blipFill>
          <a:blip r:embed="rId2"/>
          <a:stretch/>
        </p:blipFill>
        <p:spPr>
          <a:xfrm>
            <a:off x="11158560" y="0"/>
            <a:ext cx="1031760" cy="6856200"/>
          </a:xfrm>
          <a:prstGeom prst="rect">
            <a:avLst/>
          </a:prstGeom>
          <a:noFill/>
          <a:ln w="0">
            <a:noFill/>
          </a:ln>
        </p:spPr>
      </p:pic>
      <p:pic>
        <p:nvPicPr>
          <p:cNvPr id="286" name="Рисунок 4"/>
          <p:cNvPicPr/>
          <p:nvPr/>
        </p:nvPicPr>
        <p:blipFill>
          <a:blip r:embed="rId3"/>
          <a:stretch/>
        </p:blipFill>
        <p:spPr>
          <a:xfrm>
            <a:off x="24840" y="0"/>
            <a:ext cx="1031760" cy="6856200"/>
          </a:xfrm>
          <a:prstGeom prst="rect">
            <a:avLst/>
          </a:prstGeom>
          <a:noFill/>
          <a:ln w="0">
            <a:noFill/>
          </a:ln>
        </p:spPr>
      </p:pic>
      <p:pic>
        <p:nvPicPr>
          <p:cNvPr id="287" name="Рисунок 3"/>
          <p:cNvPicPr/>
          <p:nvPr/>
        </p:nvPicPr>
        <p:blipFill>
          <a:blip r:embed="rId4"/>
          <a:stretch/>
        </p:blipFill>
        <p:spPr>
          <a:xfrm>
            <a:off x="2203200" y="601200"/>
            <a:ext cx="406800" cy="315360"/>
          </a:xfrm>
          <a:prstGeom prst="rect">
            <a:avLst/>
          </a:prstGeom>
          <a:noFill/>
          <a:ln w="0">
            <a:noFill/>
          </a:ln>
        </p:spPr>
      </p:pic>
      <p:sp>
        <p:nvSpPr>
          <p:cNvPr id="288" name="PlaceHolder 1"/>
          <p:cNvSpPr>
            <a:spLocks noGrp="1"/>
          </p:cNvSpPr>
          <p:nvPr>
            <p:ph type="title"/>
          </p:nvPr>
        </p:nvSpPr>
        <p:spPr>
          <a:xfrm>
            <a:off x="324000" y="254160"/>
            <a:ext cx="11849400" cy="1075320"/>
          </a:xfrm>
          <a:prstGeom prst="rect">
            <a:avLst/>
          </a:prstGeom>
          <a:noFill/>
          <a:ln w="0">
            <a:noFill/>
          </a:ln>
        </p:spPr>
        <p:txBody>
          <a:bodyPr lIns="91440" rIns="91440" tIns="45720" bIns="45720" anchor="t">
            <a:noAutofit/>
          </a:bodyPr>
          <a:p>
            <a:pPr indent="0" defTabSz="914400">
              <a:lnSpc>
                <a:spcPct val="90000"/>
              </a:lnSpc>
              <a:buNone/>
              <a:tabLst>
                <a:tab algn="l" pos="0"/>
              </a:tabLst>
            </a:pPr>
            <a:r>
              <a:rPr lang="uk-UA" sz="2400" b="1" i="1" u="sng" strike="noStrike">
                <a:solidFill>
                  <a:srgbClr val="2a6099"/>
                </a:solidFill>
                <a:effectLst/>
                <a:highlight>
                  <a:srgbClr val="ffffff"/>
                </a:highlight>
                <a:uFillTx/>
                <a:latin typeface="Sitka Small Semibold"/>
              </a:rPr>
              <a:t>Використання техніки “болгарський хрест”</a:t>
            </a:r>
            <a:endParaRPr lang="uk-UA" sz="2400" b="0" u="none" strike="noStrike">
              <a:solidFill>
                <a:srgbClr val="000000"/>
              </a:solidFill>
              <a:effectLst/>
              <a:uFillTx/>
              <a:latin typeface="Arial"/>
            </a:endParaRPr>
          </a:p>
        </p:txBody>
      </p:sp>
      <p:sp>
        <p:nvSpPr>
          <p:cNvPr id="289" name="PlaceHolder 2"/>
          <p:cNvSpPr>
            <a:spLocks noGrp="1"/>
          </p:cNvSpPr>
          <p:nvPr>
            <p:ph/>
          </p:nvPr>
        </p:nvSpPr>
        <p:spPr>
          <a:xfrm>
            <a:off x="12726360" y="6165000"/>
            <a:ext cx="856080" cy="488520"/>
          </a:xfrm>
          <a:prstGeom prst="rect">
            <a:avLst/>
          </a:prstGeom>
          <a:noFill/>
          <a:ln w="0">
            <a:noFill/>
          </a:ln>
        </p:spPr>
        <p:txBody>
          <a:bodyPr lIns="91440" rIns="91440" tIns="45720" bIns="45720" anchor="ctr">
            <a:noAutofit/>
          </a:bodyPr>
          <a:p>
            <a:pPr indent="0">
              <a:spcBef>
                <a:spcPts val="1417"/>
              </a:spcBef>
              <a:buNone/>
            </a:pPr>
            <a:endParaRPr lang="uk-UA" sz="1800" b="0" u="none" strike="noStrike">
              <a:solidFill>
                <a:srgbClr val="000000"/>
              </a:solidFill>
              <a:effectLst/>
              <a:uFillTx/>
              <a:latin typeface="Arial"/>
            </a:endParaRPr>
          </a:p>
        </p:txBody>
      </p:sp>
      <p:pic>
        <p:nvPicPr>
          <p:cNvPr id="290" name="Рисунок 14"/>
          <p:cNvPicPr/>
          <p:nvPr/>
        </p:nvPicPr>
        <p:blipFill>
          <a:blip r:embed="rId5"/>
          <a:stretch/>
        </p:blipFill>
        <p:spPr>
          <a:xfrm>
            <a:off x="0" y="2640960"/>
            <a:ext cx="1056600" cy="1574280"/>
          </a:xfrm>
          <a:prstGeom prst="rect">
            <a:avLst/>
          </a:prstGeom>
          <a:noFill/>
          <a:ln w="0">
            <a:noFill/>
          </a:ln>
        </p:spPr>
      </p:pic>
      <p:pic>
        <p:nvPicPr>
          <p:cNvPr id="291" name="Рисунок 15"/>
          <p:cNvPicPr/>
          <p:nvPr/>
        </p:nvPicPr>
        <p:blipFill>
          <a:blip r:embed="rId6"/>
          <a:stretch/>
        </p:blipFill>
        <p:spPr>
          <a:xfrm>
            <a:off x="11133000" y="2640960"/>
            <a:ext cx="1056960" cy="1574280"/>
          </a:xfrm>
          <a:prstGeom prst="rect">
            <a:avLst/>
          </a:prstGeom>
          <a:noFill/>
          <a:ln w="0">
            <a:noFill/>
          </a:ln>
        </p:spPr>
      </p:pic>
      <p:pic>
        <p:nvPicPr>
          <p:cNvPr id="292" name="Picture 2"/>
          <p:cNvPicPr/>
          <p:nvPr/>
        </p:nvPicPr>
        <p:blipFill>
          <a:blip r:embed="rId7"/>
          <a:stretch/>
        </p:blipFill>
        <p:spPr>
          <a:xfrm>
            <a:off x="335160" y="4434840"/>
            <a:ext cx="2432160" cy="2421360"/>
          </a:xfrm>
          <a:prstGeom prst="rect">
            <a:avLst/>
          </a:prstGeom>
          <a:noFill/>
          <a:ln w="0">
            <a:noFill/>
          </a:ln>
        </p:spPr>
      </p:pic>
      <p:pic>
        <p:nvPicPr>
          <p:cNvPr id="293" name="Рисунок 23"/>
          <p:cNvPicPr/>
          <p:nvPr/>
        </p:nvPicPr>
        <p:blipFill>
          <a:blip r:embed="rId8"/>
          <a:stretch/>
        </p:blipFill>
        <p:spPr>
          <a:xfrm>
            <a:off x="5313240" y="4357800"/>
            <a:ext cx="2553120" cy="2499120"/>
          </a:xfrm>
          <a:prstGeom prst="rect">
            <a:avLst/>
          </a:prstGeom>
          <a:noFill/>
          <a:ln w="0">
            <a:noFill/>
          </a:ln>
        </p:spPr>
      </p:pic>
      <p:sp>
        <p:nvSpPr>
          <p:cNvPr id="294" name="TextBox 24"/>
          <p:cNvSpPr/>
          <p:nvPr/>
        </p:nvSpPr>
        <p:spPr>
          <a:xfrm>
            <a:off x="254160" y="683280"/>
            <a:ext cx="8337240" cy="3655800"/>
          </a:xfrm>
          <a:prstGeom prst="rect">
            <a:avLst/>
          </a:prstGeom>
          <a:noFill/>
          <a:ln w="0">
            <a:noFill/>
          </a:ln>
        </p:spPr>
        <p:style>
          <a:lnRef idx="0"/>
          <a:fillRef idx="0"/>
          <a:effectRef idx="0"/>
          <a:fontRef idx="minor"/>
        </p:style>
        <p:txBody>
          <a:bodyPr lIns="90000" rIns="90000" tIns="45000" bIns="45000" anchor="t">
            <a:spAutoFit/>
          </a:bodyPr>
          <a:p>
            <a:pPr defTabSz="457200">
              <a:lnSpc>
                <a:spcPct val="100000"/>
              </a:lnSpc>
            </a:pPr>
            <a:r>
              <a:rPr lang="uk-UA" sz="1800" b="1" i="1" u="none" strike="noStrike">
                <a:solidFill>
                  <a:srgbClr val="2a6099"/>
                </a:solidFill>
                <a:effectLst/>
                <a:highlight>
                  <a:srgbClr val="ffffff"/>
                </a:highlight>
                <a:uFillTx/>
                <a:latin typeface="Sitka Small Semibold"/>
              </a:rPr>
              <a:t>(або «левіафан») - це техніка вишивки, що складається з класичного хрестика та прямого хреста. У народі його часто називають «зірочкою» або «подвійним хрестом. Назва «болгарський» закріпилася за цією технікою в європейській традиції вишивання, оскільки вона була надзвичайно популярною в болгарському народному костюмі, так звана «болгарська шевиця». Вважається, що предки болгар (фракійці) використовували подібні символи ще 3500 років тому.Також у болгарській культурі цей подвійний хрест є основою символу «Елбетиця». Це восьмипроменева зірка, що вказує на чотири сторони світу та чотири проміжні напрямки.</a:t>
            </a:r>
            <a:endParaRPr lang="uk-UA" sz="1800" b="0" u="none" strike="noStrike">
              <a:solidFill>
                <a:srgbClr val="000000"/>
              </a:solidFill>
              <a:effectLst/>
              <a:uFillTx/>
              <a:latin typeface="Arial"/>
            </a:endParaRPr>
          </a:p>
          <a:p>
            <a:pPr defTabSz="457200">
              <a:lnSpc>
                <a:spcPct val="100000"/>
              </a:lnSpc>
            </a:pPr>
            <a:r>
              <a:rPr lang="uk-UA" sz="1800" b="1" i="1" u="none" strike="noStrike">
                <a:solidFill>
                  <a:srgbClr val="2a6099"/>
                </a:solidFill>
                <a:effectLst/>
                <a:highlight>
                  <a:srgbClr val="ffffff"/>
                </a:highlight>
                <a:uFillTx/>
                <a:latin typeface="Sitka Small Semibold"/>
              </a:rPr>
              <a:t>Як і в традиційній українській вишивці кожен візерунок мав символічне значення та являвся оберегом.</a:t>
            </a:r>
            <a:endParaRPr lang="uk-UA" sz="1800" b="0" u="none" strike="noStrike">
              <a:solidFill>
                <a:srgbClr val="000000"/>
              </a:solidFill>
              <a:effectLst/>
              <a:uFillTx/>
              <a:latin typeface="Arial"/>
            </a:endParaRPr>
          </a:p>
        </p:txBody>
      </p:sp>
      <p:sp>
        <p:nvSpPr>
          <p:cNvPr id="295" name="Rectangle 3"/>
          <p:cNvSpPr/>
          <p:nvPr/>
        </p:nvSpPr>
        <p:spPr>
          <a:xfrm>
            <a:off x="-1071360" y="2101680"/>
            <a:ext cx="360" cy="121320"/>
          </a:xfrm>
          <a:prstGeom prst="rect">
            <a:avLst/>
          </a:prstGeom>
          <a:solidFill>
            <a:srgbClr val="22242a"/>
          </a:solidFill>
          <a:ln w="0">
            <a:noFill/>
          </a:ln>
        </p:spPr>
        <p:style>
          <a:lnRef idx="0"/>
          <a:fillRef idx="0"/>
          <a:effectRef idx="0"/>
          <a:fontRef idx="minor"/>
        </p:style>
        <p:txBody>
          <a:bodyPr numCol="1" spcCol="0" wrap="none" lIns="0" rIns="0" tIns="0" bIns="0" anchor="ctr">
            <a:spAutoFit/>
          </a:bodyPr>
          <a:p>
            <a:pPr>
              <a:lnSpc>
                <a:spcPct val="100000"/>
              </a:lnSpc>
            </a:pPr>
            <a:endParaRPr lang="ru-UA" sz="800" b="0" u="none" strike="noStrike">
              <a:solidFill>
                <a:schemeClr val="lt1"/>
              </a:solidFill>
              <a:effectLst/>
              <a:uFillTx/>
              <a:latin typeface="Arial"/>
            </a:endParaRPr>
          </a:p>
        </p:txBody>
      </p:sp>
      <p:sp>
        <p:nvSpPr>
          <p:cNvPr id="296" name="Rectangle 4"/>
          <p:cNvSpPr/>
          <p:nvPr/>
        </p:nvSpPr>
        <p:spPr>
          <a:xfrm>
            <a:off x="-1058400" y="2101680"/>
            <a:ext cx="360" cy="121320"/>
          </a:xfrm>
          <a:prstGeom prst="rect">
            <a:avLst/>
          </a:prstGeom>
          <a:solidFill>
            <a:srgbClr val="22242a"/>
          </a:solidFill>
          <a:ln w="0">
            <a:noFill/>
          </a:ln>
        </p:spPr>
        <p:style>
          <a:lnRef idx="0"/>
          <a:fillRef idx="0"/>
          <a:effectRef idx="0"/>
          <a:fontRef idx="minor"/>
        </p:style>
        <p:txBody>
          <a:bodyPr numCol="1" spcCol="0" wrap="none" lIns="0" rIns="0" tIns="0" bIns="0" anchor="ctr">
            <a:spAutoFit/>
          </a:bodyPr>
          <a:p>
            <a:pPr>
              <a:lnSpc>
                <a:spcPct val="100000"/>
              </a:lnSpc>
            </a:pPr>
            <a:endParaRPr lang="ru-UA" sz="800" b="0" u="none" strike="noStrike">
              <a:solidFill>
                <a:schemeClr val="lt1"/>
              </a:solidFill>
              <a:effectLst/>
              <a:uFillTx/>
              <a:latin typeface="Arial"/>
            </a:endParaRPr>
          </a:p>
        </p:txBody>
      </p:sp>
      <p:pic>
        <p:nvPicPr>
          <p:cNvPr id="297" name=""/>
          <p:cNvPicPr/>
          <p:nvPr/>
        </p:nvPicPr>
        <p:blipFill>
          <a:blip r:embed="rId9"/>
          <a:stretch/>
        </p:blipFill>
        <p:spPr>
          <a:xfrm rot="21592800">
            <a:off x="8308800" y="242640"/>
            <a:ext cx="3882600" cy="5633640"/>
          </a:xfrm>
          <a:prstGeom prst="rect">
            <a:avLst/>
          </a:prstGeom>
          <a:noFill/>
          <a:ln w="0">
            <a:noFill/>
          </a:ln>
        </p:spPr>
      </p:pic>
      <p:sp>
        <p:nvSpPr>
          <p:cNvPr id="298" name=""/>
          <p:cNvSpPr/>
          <p:nvPr/>
        </p:nvSpPr>
        <p:spPr>
          <a:xfrm>
            <a:off x="8270280" y="6005520"/>
            <a:ext cx="3829320" cy="394920"/>
          </a:xfrm>
          <a:prstGeom prst="rect">
            <a:avLst/>
          </a:prstGeom>
          <a:noFill/>
          <a:ln w="0">
            <a:noFill/>
          </a:ln>
        </p:spPr>
        <p:style>
          <a:lnRef idx="0"/>
          <a:fillRef idx="0"/>
          <a:effectRef idx="0"/>
          <a:fontRef idx="minor"/>
        </p:style>
        <p:txBody>
          <a:bodyPr lIns="90000" rIns="90000" tIns="45000" bIns="45000" anchor="t" anchorCtr="1">
            <a:spAutoFit/>
          </a:bodyPr>
          <a:p>
            <a:pPr algn="ctr">
              <a:lnSpc>
                <a:spcPct val="100000"/>
              </a:lnSpc>
            </a:pPr>
            <a:r>
              <a:rPr lang="uk-UA" sz="1000" b="0" u="none" strike="noStrike">
                <a:solidFill>
                  <a:srgbClr val="111111"/>
                </a:solidFill>
                <a:effectLst/>
                <a:highlight>
                  <a:srgbClr val="ffffff"/>
                </a:highlight>
                <a:uFillTx/>
                <a:latin typeface="Times New Roman"/>
              </a:rPr>
              <a:t>Чайка В.О "Побутові речі болгарського населення Приазов'я в експозиції ЗОКМ"</a:t>
            </a:r>
            <a:endParaRPr lang="uk-UA" sz="10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99" name="Рисунок 54"/>
          <p:cNvPicPr/>
          <p:nvPr/>
        </p:nvPicPr>
        <p:blipFill>
          <a:blip r:embed="rId1"/>
          <a:stretch/>
        </p:blipFill>
        <p:spPr>
          <a:xfrm>
            <a:off x="11390040" y="-5040"/>
            <a:ext cx="821160" cy="6856200"/>
          </a:xfrm>
          <a:prstGeom prst="rect">
            <a:avLst/>
          </a:prstGeom>
          <a:solidFill>
            <a:srgbClr val="0070c0"/>
          </a:solidFill>
          <a:ln w="0">
            <a:noFill/>
          </a:ln>
        </p:spPr>
      </p:pic>
      <p:pic>
        <p:nvPicPr>
          <p:cNvPr id="300" name="Рисунок 55"/>
          <p:cNvPicPr/>
          <p:nvPr/>
        </p:nvPicPr>
        <p:blipFill>
          <a:blip r:embed="rId2"/>
          <a:stretch/>
        </p:blipFill>
        <p:spPr>
          <a:xfrm>
            <a:off x="53280" y="0"/>
            <a:ext cx="1031760" cy="6856200"/>
          </a:xfrm>
          <a:prstGeom prst="rect">
            <a:avLst/>
          </a:prstGeom>
          <a:noFill/>
          <a:ln w="0">
            <a:noFill/>
          </a:ln>
        </p:spPr>
      </p:pic>
      <p:pic>
        <p:nvPicPr>
          <p:cNvPr id="301" name="Рисунок 56"/>
          <p:cNvPicPr/>
          <p:nvPr/>
        </p:nvPicPr>
        <p:blipFill>
          <a:blip r:embed="rId3"/>
          <a:stretch/>
        </p:blipFill>
        <p:spPr>
          <a:xfrm>
            <a:off x="1489320" y="1123920"/>
            <a:ext cx="406800" cy="315360"/>
          </a:xfrm>
          <a:prstGeom prst="rect">
            <a:avLst/>
          </a:prstGeom>
          <a:noFill/>
          <a:ln w="0">
            <a:noFill/>
          </a:ln>
        </p:spPr>
      </p:pic>
      <p:sp>
        <p:nvSpPr>
          <p:cNvPr id="302" name="PlaceHolder 1"/>
          <p:cNvSpPr>
            <a:spLocks noGrp="1"/>
          </p:cNvSpPr>
          <p:nvPr>
            <p:ph type="title"/>
          </p:nvPr>
        </p:nvSpPr>
        <p:spPr>
          <a:xfrm>
            <a:off x="214920" y="1007280"/>
            <a:ext cx="6601680" cy="5465160"/>
          </a:xfrm>
          <a:prstGeom prst="rect">
            <a:avLst/>
          </a:prstGeom>
          <a:noFill/>
          <a:ln w="0">
            <a:noFill/>
          </a:ln>
        </p:spPr>
        <p:txBody>
          <a:bodyPr lIns="91440" rIns="91440" tIns="45720" bIns="45720" anchor="b" anchorCtr="1">
            <a:normAutofit lnSpcReduction="9999"/>
          </a:bodyPr>
          <a:p>
            <a:pPr indent="0" defTabSz="914400">
              <a:lnSpc>
                <a:spcPct val="90000"/>
              </a:lnSpc>
              <a:spcBef>
                <a:spcPts val="1191"/>
              </a:spcBef>
              <a:spcAft>
                <a:spcPts val="992"/>
              </a:spcAft>
              <a:buNone/>
              <a:tabLst>
                <a:tab algn="l" pos="0"/>
              </a:tabLst>
            </a:pPr>
            <a:r>
              <a:rPr lang="ru-RU" sz="1800" b="0" i="1" u="none" strike="noStrike">
                <a:solidFill>
                  <a:schemeClr val="lt1"/>
                </a:solidFill>
                <a:effectLst/>
                <a:uFillTx/>
                <a:latin typeface="Sitka Small Semibold"/>
                <a:ea typeface="Noto Sans SC"/>
              </a:rPr>
              <a:t>Це страва болгарської кухні, яка прибула в Україну разом із болгарами-переселенцями в другій половині 19 століття. В самій Болгарії її ще називають - «баніца».</a:t>
            </a:r>
            <a:br>
              <a:rPr sz="1800"/>
            </a:br>
            <a:r>
              <a:rPr lang="ru-RU" sz="1800" b="0" i="1" u="none" strike="noStrike">
                <a:solidFill>
                  <a:schemeClr val="lt1"/>
                </a:solidFill>
                <a:effectLst/>
                <a:uFillTx/>
                <a:latin typeface="Sitka Small Semibold"/>
                <a:ea typeface="Noto Sans SC"/>
              </a:rPr>
              <a:t>За формою міліна — це пиріг-равлик або багатошаровий пиріг, що має традиційно сирну начинку з бринзи, сметани, вершкового масла. Для основи використовують тонке прісне тісто з пшеничного борошна — «корі» (від «кора» — шкірка, кора). І все це заливають яєчно-сметанковою заливкою, а потім випікають в печі. Є варіанти також з фруктами та ягодами.</a:t>
            </a:r>
            <a:br>
              <a:rPr sz="1800"/>
            </a:br>
            <a:r>
              <a:rPr lang="ru-RU" sz="1800" b="0" i="1" u="none" strike="noStrike">
                <a:solidFill>
                  <a:schemeClr val="lt1"/>
                </a:solidFill>
                <a:effectLst/>
                <a:uFillTx/>
                <a:latin typeface="Sitka Small Semibold"/>
                <a:ea typeface="Noto Sans SC"/>
              </a:rPr>
              <a:t> Приготування міліни — робота відповідальна. Адже тісто на випічку має бути тонесеньким, майже прозорим. Бути вправною господинею означало вміти якнайтонше розкачати тісто. Варто зазначити, що в межах одного села рецепти і секрети приготування міліни різняться в кожній родині, але в основі завжди лежать загальні правила.</a:t>
            </a:r>
            <a:br>
              <a:rPr sz="2000"/>
            </a:br>
            <a:br>
              <a:rPr sz="1400"/>
            </a:br>
            <a:br>
              <a:rPr sz="1800"/>
            </a:br>
            <a:endParaRPr lang="uk-UA" sz="1800" b="0" u="none" strike="noStrike">
              <a:solidFill>
                <a:srgbClr val="000000"/>
              </a:solidFill>
              <a:effectLst/>
              <a:uFillTx/>
              <a:latin typeface="Arial"/>
            </a:endParaRPr>
          </a:p>
        </p:txBody>
      </p:sp>
      <p:sp>
        <p:nvSpPr>
          <p:cNvPr id="303" name="Равнобедренный треугольник 11"/>
          <p:cNvSpPr/>
          <p:nvPr/>
        </p:nvSpPr>
        <p:spPr>
          <a:xfrm rot="5400000">
            <a:off x="11330640" y="59400"/>
            <a:ext cx="922680" cy="800280"/>
          </a:xfrm>
          <a:prstGeom prst="triangle">
            <a:avLst>
              <a:gd name="adj" fmla="val 50000"/>
            </a:avLst>
          </a:prstGeom>
          <a:solidFill>
            <a:srgbClr val="ffc000"/>
          </a:solidFill>
          <a:ln>
            <a:solidFill>
              <a:srgbClr val="ffc000"/>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nSpc>
                <a:spcPct val="100000"/>
              </a:lnSpc>
            </a:pPr>
            <a:endParaRPr lang="ru-UA" sz="1800" b="0" u="none" strike="noStrike">
              <a:solidFill>
                <a:srgbClr val="ffc000"/>
              </a:solidFill>
              <a:effectLst/>
              <a:uFillTx/>
              <a:latin typeface="Arial"/>
            </a:endParaRPr>
          </a:p>
        </p:txBody>
      </p:sp>
      <p:pic>
        <p:nvPicPr>
          <p:cNvPr id="304" name="Рисунок 57"/>
          <p:cNvPicPr/>
          <p:nvPr/>
        </p:nvPicPr>
        <p:blipFill>
          <a:blip r:embed="rId4"/>
          <a:stretch/>
        </p:blipFill>
        <p:spPr>
          <a:xfrm>
            <a:off x="11377800" y="929520"/>
            <a:ext cx="821160" cy="943200"/>
          </a:xfrm>
          <a:prstGeom prst="rect">
            <a:avLst/>
          </a:prstGeom>
          <a:noFill/>
          <a:ln w="0">
            <a:noFill/>
          </a:ln>
        </p:spPr>
      </p:pic>
      <p:pic>
        <p:nvPicPr>
          <p:cNvPr id="305" name="Рисунок 58"/>
          <p:cNvPicPr/>
          <p:nvPr/>
        </p:nvPicPr>
        <p:blipFill>
          <a:blip r:embed="rId5"/>
          <a:stretch/>
        </p:blipFill>
        <p:spPr>
          <a:xfrm>
            <a:off x="11377800" y="1884240"/>
            <a:ext cx="821160" cy="943200"/>
          </a:xfrm>
          <a:prstGeom prst="rect">
            <a:avLst/>
          </a:prstGeom>
          <a:noFill/>
          <a:ln w="0">
            <a:noFill/>
          </a:ln>
        </p:spPr>
      </p:pic>
      <p:pic>
        <p:nvPicPr>
          <p:cNvPr id="306" name="Рисунок 59"/>
          <p:cNvPicPr/>
          <p:nvPr/>
        </p:nvPicPr>
        <p:blipFill>
          <a:blip r:embed="rId6"/>
          <a:stretch/>
        </p:blipFill>
        <p:spPr>
          <a:xfrm>
            <a:off x="11377800" y="2829240"/>
            <a:ext cx="821160" cy="943200"/>
          </a:xfrm>
          <a:prstGeom prst="rect">
            <a:avLst/>
          </a:prstGeom>
          <a:noFill/>
          <a:ln w="0">
            <a:noFill/>
          </a:ln>
        </p:spPr>
      </p:pic>
      <p:pic>
        <p:nvPicPr>
          <p:cNvPr id="307" name="Рисунок 60"/>
          <p:cNvPicPr/>
          <p:nvPr/>
        </p:nvPicPr>
        <p:blipFill>
          <a:blip r:embed="rId7"/>
          <a:stretch/>
        </p:blipFill>
        <p:spPr>
          <a:xfrm>
            <a:off x="11377080" y="3768120"/>
            <a:ext cx="821160" cy="943200"/>
          </a:xfrm>
          <a:prstGeom prst="rect">
            <a:avLst/>
          </a:prstGeom>
          <a:noFill/>
          <a:ln w="0">
            <a:noFill/>
          </a:ln>
        </p:spPr>
      </p:pic>
      <p:pic>
        <p:nvPicPr>
          <p:cNvPr id="308" name="Рисунок 61"/>
          <p:cNvPicPr/>
          <p:nvPr/>
        </p:nvPicPr>
        <p:blipFill>
          <a:blip r:embed="rId8"/>
          <a:stretch/>
        </p:blipFill>
        <p:spPr>
          <a:xfrm>
            <a:off x="11377080" y="4722840"/>
            <a:ext cx="821160" cy="943200"/>
          </a:xfrm>
          <a:prstGeom prst="rect">
            <a:avLst/>
          </a:prstGeom>
          <a:noFill/>
          <a:ln w="0">
            <a:noFill/>
          </a:ln>
        </p:spPr>
      </p:pic>
      <p:pic>
        <p:nvPicPr>
          <p:cNvPr id="309" name="Рисунок 62"/>
          <p:cNvPicPr/>
          <p:nvPr/>
        </p:nvPicPr>
        <p:blipFill>
          <a:blip r:embed="rId9"/>
          <a:stretch/>
        </p:blipFill>
        <p:spPr>
          <a:xfrm>
            <a:off x="11379960" y="5677560"/>
            <a:ext cx="821160" cy="943200"/>
          </a:xfrm>
          <a:prstGeom prst="rect">
            <a:avLst/>
          </a:prstGeom>
          <a:noFill/>
          <a:ln w="0">
            <a:noFill/>
          </a:ln>
        </p:spPr>
      </p:pic>
      <p:pic>
        <p:nvPicPr>
          <p:cNvPr id="310" name="Рисунок 63"/>
          <p:cNvPicPr/>
          <p:nvPr/>
        </p:nvPicPr>
        <p:blipFill>
          <a:blip r:embed="rId10"/>
          <a:stretch/>
        </p:blipFill>
        <p:spPr>
          <a:xfrm>
            <a:off x="11385000" y="6616080"/>
            <a:ext cx="821160" cy="943200"/>
          </a:xfrm>
          <a:prstGeom prst="rect">
            <a:avLst/>
          </a:prstGeom>
          <a:noFill/>
          <a:ln w="0">
            <a:noFill/>
          </a:ln>
        </p:spPr>
      </p:pic>
      <p:pic>
        <p:nvPicPr>
          <p:cNvPr id="311" name="Рисунок 64"/>
          <p:cNvPicPr/>
          <p:nvPr/>
        </p:nvPicPr>
        <p:blipFill>
          <a:blip r:embed="rId11"/>
          <a:stretch/>
        </p:blipFill>
        <p:spPr>
          <a:xfrm>
            <a:off x="4965840" y="6854040"/>
            <a:ext cx="9124560" cy="930960"/>
          </a:xfrm>
          <a:prstGeom prst="rect">
            <a:avLst/>
          </a:prstGeom>
          <a:noFill/>
          <a:ln w="0">
            <a:noFill/>
          </a:ln>
        </p:spPr>
      </p:pic>
      <p:pic>
        <p:nvPicPr>
          <p:cNvPr id="312" name="Рисунок 68"/>
          <p:cNvPicPr/>
          <p:nvPr/>
        </p:nvPicPr>
        <p:blipFill>
          <a:blip r:embed="rId12"/>
          <a:stretch/>
        </p:blipFill>
        <p:spPr>
          <a:xfrm>
            <a:off x="6816600" y="193680"/>
            <a:ext cx="205560" cy="6663600"/>
          </a:xfrm>
          <a:prstGeom prst="rect">
            <a:avLst/>
          </a:prstGeom>
          <a:noFill/>
          <a:ln w="0">
            <a:noFill/>
          </a:ln>
        </p:spPr>
      </p:pic>
      <p:pic>
        <p:nvPicPr>
          <p:cNvPr id="313" name="Рисунок 69"/>
          <p:cNvPicPr/>
          <p:nvPr/>
        </p:nvPicPr>
        <p:blipFill>
          <a:blip r:embed="rId13"/>
          <a:stretch/>
        </p:blipFill>
        <p:spPr>
          <a:xfrm rot="5400000">
            <a:off x="9106200" y="-2291400"/>
            <a:ext cx="205560" cy="4788360"/>
          </a:xfrm>
          <a:prstGeom prst="rect">
            <a:avLst/>
          </a:prstGeom>
          <a:noFill/>
          <a:ln w="0">
            <a:noFill/>
          </a:ln>
        </p:spPr>
      </p:pic>
      <p:pic>
        <p:nvPicPr>
          <p:cNvPr id="314" name="Рисунок 70"/>
          <p:cNvPicPr/>
          <p:nvPr/>
        </p:nvPicPr>
        <p:blipFill>
          <a:blip r:embed="rId14"/>
          <a:stretch/>
        </p:blipFill>
        <p:spPr>
          <a:xfrm>
            <a:off x="11603160" y="-14760"/>
            <a:ext cx="205560" cy="6865920"/>
          </a:xfrm>
          <a:prstGeom prst="rect">
            <a:avLst/>
          </a:prstGeom>
          <a:noFill/>
          <a:ln w="0">
            <a:noFill/>
          </a:ln>
        </p:spPr>
      </p:pic>
      <p:pic>
        <p:nvPicPr>
          <p:cNvPr id="315" name="Рисунок 72"/>
          <p:cNvPicPr/>
          <p:nvPr/>
        </p:nvPicPr>
        <p:blipFill>
          <a:blip r:embed="rId15"/>
          <a:stretch/>
        </p:blipFill>
        <p:spPr>
          <a:xfrm>
            <a:off x="7022880" y="6648480"/>
            <a:ext cx="4579560" cy="205560"/>
          </a:xfrm>
          <a:prstGeom prst="rect">
            <a:avLst/>
          </a:prstGeom>
          <a:noFill/>
          <a:ln w="0">
            <a:noFill/>
          </a:ln>
        </p:spPr>
      </p:pic>
      <p:pic>
        <p:nvPicPr>
          <p:cNvPr id="316" name=""/>
          <p:cNvPicPr/>
          <p:nvPr/>
        </p:nvPicPr>
        <p:blipFill>
          <a:blip r:embed="rId16"/>
          <a:stretch/>
        </p:blipFill>
        <p:spPr>
          <a:xfrm>
            <a:off x="7022880" y="195120"/>
            <a:ext cx="4579560" cy="6110280"/>
          </a:xfrm>
          <a:prstGeom prst="rect">
            <a:avLst/>
          </a:prstGeom>
          <a:noFill/>
          <a:ln w="0">
            <a:noFill/>
          </a:ln>
        </p:spPr>
      </p:pic>
      <p:sp>
        <p:nvSpPr>
          <p:cNvPr id="317" name=""/>
          <p:cNvSpPr/>
          <p:nvPr/>
        </p:nvSpPr>
        <p:spPr>
          <a:xfrm>
            <a:off x="1269720" y="361800"/>
            <a:ext cx="4755240" cy="9032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lang="ru-RU" sz="3200" b="1" i="1" u="sng" strike="noStrike">
                <a:solidFill>
                  <a:schemeClr val="lt1"/>
                </a:solidFill>
                <a:effectLst/>
                <a:uFillTx/>
                <a:latin typeface="Sitka Small Semibold"/>
                <a:ea typeface="Noto Sans SC"/>
              </a:rPr>
              <a:t>«Міліна (Баніца)»</a:t>
            </a:r>
            <a:endParaRPr lang="uk-UA" sz="3200" b="0" u="none" strike="noStrike">
              <a:solidFill>
                <a:srgbClr val="000000"/>
              </a:solidFill>
              <a:effectLst/>
              <a:uFillTx/>
              <a:latin typeface="Arial"/>
            </a:endParaRPr>
          </a:p>
        </p:txBody>
      </p:sp>
      <p:sp>
        <p:nvSpPr>
          <p:cNvPr id="318" name=""/>
          <p:cNvSpPr/>
          <p:nvPr/>
        </p:nvSpPr>
        <p:spPr>
          <a:xfrm>
            <a:off x="7539840" y="6329520"/>
            <a:ext cx="3214800" cy="242280"/>
          </a:xfrm>
          <a:prstGeom prst="rect">
            <a:avLst/>
          </a:prstGeom>
          <a:noFill/>
          <a:ln w="0">
            <a:noFill/>
          </a:ln>
        </p:spPr>
        <p:style>
          <a:lnRef idx="0"/>
          <a:fillRef idx="0"/>
          <a:effectRef idx="0"/>
          <a:fontRef idx="minor"/>
        </p:style>
        <p:txBody>
          <a:bodyPr lIns="90000" rIns="90000" tIns="45000" bIns="45000" anchor="t" anchorCtr="1">
            <a:spAutoFit/>
          </a:bodyPr>
          <a:p>
            <a:pPr algn="ctr">
              <a:lnSpc>
                <a:spcPct val="100000"/>
              </a:lnSpc>
            </a:pPr>
            <a:r>
              <a:rPr lang="uk-UA" sz="1000" b="0" i="1" u="none" strike="noStrike">
                <a:solidFill>
                  <a:srgbClr val="ffffff"/>
                </a:solidFill>
                <a:effectLst/>
                <a:uFillTx/>
                <a:latin typeface="Sitka Small Semibold"/>
              </a:rPr>
              <a:t>Фото з особистого архіву Коробової І.А</a:t>
            </a:r>
            <a:endParaRPr lang="uk-UA" sz="10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19" name="Рисунок 8"/>
          <p:cNvPicPr/>
          <p:nvPr/>
        </p:nvPicPr>
        <p:blipFill>
          <a:blip r:embed="rId1"/>
          <a:stretch/>
        </p:blipFill>
        <p:spPr>
          <a:xfrm>
            <a:off x="2153160" y="675720"/>
            <a:ext cx="406800" cy="315360"/>
          </a:xfrm>
          <a:prstGeom prst="rect">
            <a:avLst/>
          </a:prstGeom>
          <a:noFill/>
          <a:ln w="0">
            <a:noFill/>
          </a:ln>
        </p:spPr>
      </p:pic>
      <p:sp>
        <p:nvSpPr>
          <p:cNvPr id="320" name="PlaceHolder 1"/>
          <p:cNvSpPr>
            <a:spLocks noGrp="1"/>
          </p:cNvSpPr>
          <p:nvPr>
            <p:ph type="title"/>
          </p:nvPr>
        </p:nvSpPr>
        <p:spPr>
          <a:xfrm>
            <a:off x="5920920" y="112320"/>
            <a:ext cx="5061600" cy="622800"/>
          </a:xfrm>
          <a:prstGeom prst="rect">
            <a:avLst/>
          </a:prstGeom>
          <a:noFill/>
          <a:ln w="0">
            <a:noFill/>
          </a:ln>
        </p:spPr>
        <p:txBody>
          <a:bodyPr lIns="91440" rIns="91440" tIns="45720" bIns="45720" anchor="t">
            <a:noAutofit/>
          </a:bodyPr>
          <a:p>
            <a:pPr indent="0" defTabSz="914400">
              <a:lnSpc>
                <a:spcPct val="90000"/>
              </a:lnSpc>
              <a:buNone/>
              <a:tabLst>
                <a:tab algn="l" pos="0"/>
              </a:tabLst>
            </a:pPr>
            <a:r>
              <a:rPr lang="uk-UA" sz="3600" b="1" i="1" u="sng" strike="noStrike">
                <a:solidFill>
                  <a:schemeClr val="lt1"/>
                </a:solidFill>
                <a:effectLst/>
                <a:uFillTx/>
                <a:latin typeface="Sitka Small Semibold"/>
              </a:rPr>
              <a:t>«Міліна (Баніца)»</a:t>
            </a:r>
            <a:r>
              <a:rPr lang="uk-UA" sz="3600" b="1" i="1" u="none" strike="noStrike">
                <a:solidFill>
                  <a:schemeClr val="lt1"/>
                </a:solidFill>
                <a:effectLst/>
                <a:uFillTx/>
                <a:latin typeface="Sitka Small Semibold"/>
              </a:rPr>
              <a:t> </a:t>
            </a:r>
            <a:endParaRPr lang="uk-UA" sz="3600" b="0" u="none" strike="noStrike">
              <a:solidFill>
                <a:srgbClr val="000000"/>
              </a:solidFill>
              <a:effectLst/>
              <a:uFillTx/>
              <a:latin typeface="Arial"/>
            </a:endParaRPr>
          </a:p>
        </p:txBody>
      </p:sp>
      <p:sp>
        <p:nvSpPr>
          <p:cNvPr id="321" name="Прямоугольный треугольник 3"/>
          <p:cNvSpPr/>
          <p:nvPr/>
        </p:nvSpPr>
        <p:spPr>
          <a:xfrm rot="10800000">
            <a:off x="1800" y="1800"/>
            <a:ext cx="997560" cy="1666800"/>
          </a:xfrm>
          <a:prstGeom prst="rtTriangle">
            <a:avLst/>
          </a:prstGeom>
          <a:solidFill>
            <a:srgbClr val="ffc000"/>
          </a:solidFill>
          <a:ln>
            <a:solidFill>
              <a:srgbClr val="ffc000"/>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457200">
              <a:lnSpc>
                <a:spcPct val="100000"/>
              </a:lnSpc>
            </a:pPr>
            <a:endParaRPr lang="ru-UA" sz="1800" b="0" u="none" strike="noStrike">
              <a:solidFill>
                <a:schemeClr val="lt1"/>
              </a:solidFill>
              <a:effectLst/>
              <a:uFillTx/>
              <a:latin typeface="Arial"/>
            </a:endParaRPr>
          </a:p>
        </p:txBody>
      </p:sp>
      <p:pic>
        <p:nvPicPr>
          <p:cNvPr id="322" name="Рисунок 4"/>
          <p:cNvPicPr/>
          <p:nvPr/>
        </p:nvPicPr>
        <p:blipFill>
          <a:blip r:embed="rId2"/>
          <a:stretch/>
        </p:blipFill>
        <p:spPr>
          <a:xfrm>
            <a:off x="-9360" y="1668600"/>
            <a:ext cx="1016280" cy="1686960"/>
          </a:xfrm>
          <a:prstGeom prst="rect">
            <a:avLst/>
          </a:prstGeom>
          <a:noFill/>
          <a:ln w="0">
            <a:noFill/>
          </a:ln>
        </p:spPr>
      </p:pic>
      <p:sp>
        <p:nvSpPr>
          <p:cNvPr id="323" name="Равнобедренный треугольник 9"/>
          <p:cNvSpPr/>
          <p:nvPr/>
        </p:nvSpPr>
        <p:spPr>
          <a:xfrm>
            <a:off x="945000" y="1622880"/>
            <a:ext cx="43920" cy="43920"/>
          </a:xfrm>
          <a:prstGeom prst="triangle">
            <a:avLst>
              <a:gd name="adj" fmla="val 50000"/>
            </a:avLst>
          </a:prstGeom>
          <a:solidFill>
            <a:srgbClr val="ffc000"/>
          </a:solidFill>
          <a:ln>
            <a:solidFill>
              <a:srgbClr val="ffc000"/>
            </a:solidFill>
            <a:round/>
          </a:ln>
        </p:spPr>
        <p:style>
          <a:lnRef idx="2">
            <a:schemeClr val="accent1">
              <a:shade val="50000"/>
            </a:schemeClr>
          </a:lnRef>
          <a:fillRef idx="1">
            <a:schemeClr val="accent1"/>
          </a:fillRef>
          <a:effectRef idx="0">
            <a:schemeClr val="accent1"/>
          </a:effectRef>
          <a:fontRef idx="minor"/>
        </p:style>
        <p:txBody>
          <a:bodyPr lIns="90000" rIns="90000" tIns="-21960" bIns="-21960" anchor="ctr">
            <a:noAutofit/>
          </a:bodyPr>
          <a:p>
            <a:pPr algn="ctr" defTabSz="457200">
              <a:lnSpc>
                <a:spcPct val="100000"/>
              </a:lnSpc>
            </a:pPr>
            <a:endParaRPr lang="ru-UA" sz="1800" b="0" u="none" strike="noStrike">
              <a:solidFill>
                <a:schemeClr val="lt1"/>
              </a:solidFill>
              <a:effectLst/>
              <a:uFillTx/>
              <a:latin typeface="Arial"/>
            </a:endParaRPr>
          </a:p>
        </p:txBody>
      </p:sp>
      <p:pic>
        <p:nvPicPr>
          <p:cNvPr id="324" name="Рисунок 10"/>
          <p:cNvPicPr/>
          <p:nvPr/>
        </p:nvPicPr>
        <p:blipFill>
          <a:blip r:embed="rId3"/>
          <a:stretch/>
        </p:blipFill>
        <p:spPr>
          <a:xfrm>
            <a:off x="939960" y="3303720"/>
            <a:ext cx="59040" cy="65160"/>
          </a:xfrm>
          <a:prstGeom prst="rect">
            <a:avLst/>
          </a:prstGeom>
          <a:noFill/>
          <a:ln w="0">
            <a:noFill/>
          </a:ln>
        </p:spPr>
      </p:pic>
      <p:pic>
        <p:nvPicPr>
          <p:cNvPr id="325" name="Рисунок 11"/>
          <p:cNvPicPr/>
          <p:nvPr/>
        </p:nvPicPr>
        <p:blipFill>
          <a:blip r:embed="rId4"/>
          <a:stretch/>
        </p:blipFill>
        <p:spPr>
          <a:xfrm>
            <a:off x="937080" y="4977000"/>
            <a:ext cx="59040" cy="65160"/>
          </a:xfrm>
          <a:prstGeom prst="rect">
            <a:avLst/>
          </a:prstGeom>
          <a:noFill/>
          <a:ln w="0">
            <a:noFill/>
          </a:ln>
        </p:spPr>
      </p:pic>
      <p:pic>
        <p:nvPicPr>
          <p:cNvPr id="326" name="Рисунок 12"/>
          <p:cNvPicPr/>
          <p:nvPr/>
        </p:nvPicPr>
        <p:blipFill>
          <a:blip r:embed="rId5"/>
          <a:stretch/>
        </p:blipFill>
        <p:spPr>
          <a:xfrm>
            <a:off x="945000" y="6788880"/>
            <a:ext cx="59040" cy="65160"/>
          </a:xfrm>
          <a:prstGeom prst="rect">
            <a:avLst/>
          </a:prstGeom>
          <a:noFill/>
          <a:ln w="0">
            <a:noFill/>
          </a:ln>
        </p:spPr>
      </p:pic>
      <p:sp>
        <p:nvSpPr>
          <p:cNvPr id="327" name="Прямоугольник 16"/>
          <p:cNvSpPr/>
          <p:nvPr/>
        </p:nvSpPr>
        <p:spPr>
          <a:xfrm>
            <a:off x="12192120" y="0"/>
            <a:ext cx="180360" cy="6937560"/>
          </a:xfrm>
          <a:prstGeom prst="rect">
            <a:avLst/>
          </a:prstGeom>
          <a:solidFill>
            <a:srgbClr val="e6e6e6"/>
          </a:solidFill>
          <a:ln>
            <a:solidFill>
              <a:srgbClr val="e6e6e6"/>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457200">
              <a:lnSpc>
                <a:spcPct val="100000"/>
              </a:lnSpc>
            </a:pPr>
            <a:endParaRPr lang="ru-UA" sz="1800" b="0" u="none" strike="noStrike">
              <a:solidFill>
                <a:schemeClr val="lt1"/>
              </a:solidFill>
              <a:effectLst/>
              <a:uFillTx/>
              <a:latin typeface="Arial"/>
            </a:endParaRPr>
          </a:p>
        </p:txBody>
      </p:sp>
      <p:sp>
        <p:nvSpPr>
          <p:cNvPr id="328" name=""/>
          <p:cNvSpPr/>
          <p:nvPr/>
        </p:nvSpPr>
        <p:spPr>
          <a:xfrm>
            <a:off x="4794480" y="662400"/>
            <a:ext cx="6590520" cy="51800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lang="ru-RU" sz="1800" b="0" i="1" u="none" strike="noStrike">
                <a:solidFill>
                  <a:schemeClr val="lt1"/>
                </a:solidFill>
                <a:effectLst/>
                <a:uFillTx/>
                <a:latin typeface="Sitka Small Semibold"/>
                <a:ea typeface="Noto Sans SC"/>
              </a:rPr>
              <a:t>Страва є обрядовою та символізує добробут, родинне щастя та продовження роду. Під час святкових застіль (наприклад на Новий рік) у міліну можуть ховати «късмета» - щасливі побажання, монети, гілочки - «Міліна з долею» . Господар дому прокручує її 3 рази, а далі розрізає на шматочки, якщо комусь дістанеться монетка, то це означає, що весь рік тебе буде супроводжувати достаток та успіх, а на папірцях написані або щасливі побажання, або завдання  на рік. А ось якщо хтось витягнув очищену гілочку, то це символізувало “м’рзел” (лінь). </a:t>
            </a:r>
            <a:endParaRPr lang="uk-UA" sz="1800" b="0" u="none" strike="noStrike">
              <a:solidFill>
                <a:srgbClr val="000000"/>
              </a:solidFill>
              <a:effectLst/>
              <a:uFillTx/>
              <a:latin typeface="Arial"/>
            </a:endParaRPr>
          </a:p>
          <a:p>
            <a:pPr>
              <a:lnSpc>
                <a:spcPct val="100000"/>
              </a:lnSpc>
            </a:pPr>
            <a:r>
              <a:rPr lang="ru-RU" sz="1800" b="0" i="1" u="none" strike="noStrike">
                <a:solidFill>
                  <a:schemeClr val="lt1"/>
                </a:solidFill>
                <a:effectLst/>
                <a:uFillTx/>
                <a:latin typeface="Sitka Small Semibold"/>
                <a:ea typeface="Noto Sans SC"/>
              </a:rPr>
              <a:t>Українці перейняли цю рецептуру у болгар і трансформували її у вигляді пирогу з лавашем та сиром, а також закручених млинців з начинкою.</a:t>
            </a:r>
            <a:endParaRPr lang="uk-UA" sz="1800" b="0" u="none" strike="noStrike">
              <a:solidFill>
                <a:srgbClr val="000000"/>
              </a:solidFill>
              <a:effectLst/>
              <a:uFillTx/>
              <a:latin typeface="Arial"/>
            </a:endParaRPr>
          </a:p>
          <a:p>
            <a:pPr>
              <a:lnSpc>
                <a:spcPct val="100000"/>
              </a:lnSpc>
            </a:pPr>
            <a:endParaRPr lang="uk-UA" sz="1800" b="0" u="none" strike="noStrike">
              <a:solidFill>
                <a:srgbClr val="000000"/>
              </a:solidFill>
              <a:effectLst/>
              <a:uFillTx/>
              <a:latin typeface="Arial"/>
            </a:endParaRPr>
          </a:p>
          <a:p>
            <a:pPr>
              <a:lnSpc>
                <a:spcPct val="100000"/>
              </a:lnSpc>
            </a:pPr>
            <a:endParaRPr lang="uk-UA" sz="1800" b="0" u="none" strike="noStrike">
              <a:solidFill>
                <a:srgbClr val="000000"/>
              </a:solidFill>
              <a:effectLst/>
              <a:uFillTx/>
              <a:latin typeface="Arial"/>
            </a:endParaRPr>
          </a:p>
          <a:p>
            <a:pPr>
              <a:lnSpc>
                <a:spcPct val="100000"/>
              </a:lnSpc>
            </a:pPr>
            <a:br>
              <a:rPr sz="1400"/>
            </a:br>
            <a:endParaRPr lang="uk-UA" sz="1400" b="0" u="none" strike="noStrike">
              <a:solidFill>
                <a:srgbClr val="000000"/>
              </a:solidFill>
              <a:effectLst/>
              <a:uFillTx/>
              <a:latin typeface="Arial"/>
            </a:endParaRPr>
          </a:p>
        </p:txBody>
      </p:sp>
      <p:pic>
        <p:nvPicPr>
          <p:cNvPr id="329" name=""/>
          <p:cNvPicPr/>
          <p:nvPr/>
        </p:nvPicPr>
        <p:blipFill>
          <a:blip r:embed="rId6"/>
          <a:stretch/>
        </p:blipFill>
        <p:spPr>
          <a:xfrm>
            <a:off x="70200" y="3356280"/>
            <a:ext cx="4530240" cy="3397680"/>
          </a:xfrm>
          <a:prstGeom prst="rect">
            <a:avLst/>
          </a:prstGeom>
          <a:noFill/>
          <a:ln w="0">
            <a:noFill/>
          </a:ln>
        </p:spPr>
      </p:pic>
      <p:pic>
        <p:nvPicPr>
          <p:cNvPr id="330" name=""/>
          <p:cNvPicPr/>
          <p:nvPr/>
        </p:nvPicPr>
        <p:blipFill>
          <a:blip r:embed="rId7"/>
          <a:stretch/>
        </p:blipFill>
        <p:spPr>
          <a:xfrm>
            <a:off x="70200" y="87480"/>
            <a:ext cx="4501080" cy="3099240"/>
          </a:xfrm>
          <a:prstGeom prst="rect">
            <a:avLst/>
          </a:prstGeom>
          <a:noFill/>
          <a:ln w="0">
            <a:noFill/>
          </a:ln>
        </p:spPr>
      </p:pic>
      <p:pic>
        <p:nvPicPr>
          <p:cNvPr id="331" name=""/>
          <p:cNvPicPr/>
          <p:nvPr/>
        </p:nvPicPr>
        <p:blipFill>
          <a:blip r:embed="rId8"/>
          <a:stretch/>
        </p:blipFill>
        <p:spPr>
          <a:xfrm>
            <a:off x="9160920" y="4637520"/>
            <a:ext cx="2959920" cy="2219760"/>
          </a:xfrm>
          <a:prstGeom prst="rect">
            <a:avLst/>
          </a:prstGeom>
          <a:noFill/>
          <a:ln w="0">
            <a:noFill/>
          </a:ln>
        </p:spPr>
      </p:pic>
      <p:sp>
        <p:nvSpPr>
          <p:cNvPr id="332" name=""/>
          <p:cNvSpPr/>
          <p:nvPr/>
        </p:nvSpPr>
        <p:spPr>
          <a:xfrm>
            <a:off x="4794480" y="4726800"/>
            <a:ext cx="4118400" cy="12326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lang="ru-RU" sz="1800" b="0" i="1" u="none" strike="noStrike">
                <a:solidFill>
                  <a:schemeClr val="lt1"/>
                </a:solidFill>
                <a:effectLst/>
                <a:uFillTx/>
                <a:latin typeface="Sitka Small Semibold"/>
              </a:rPr>
              <a:t>Ця страва дійсно дуже смачна, нескладна в приготуванні та точно входить до рецептурних записників господинь.</a:t>
            </a:r>
            <a:endParaRPr lang="uk-UA" sz="1800" b="0" u="none" strike="noStrike">
              <a:solidFill>
                <a:srgbClr val="000000"/>
              </a:solidFill>
              <a:effectLst/>
              <a:uFillTx/>
              <a:latin typeface="Arial"/>
            </a:endParaRPr>
          </a:p>
        </p:txBody>
      </p:sp>
      <p:sp>
        <p:nvSpPr>
          <p:cNvPr id="333" name="Равнобедренный треугольник 19"/>
          <p:cNvSpPr/>
          <p:nvPr/>
        </p:nvSpPr>
        <p:spPr>
          <a:xfrm rot="5400000">
            <a:off x="11331000" y="59760"/>
            <a:ext cx="922680" cy="800280"/>
          </a:xfrm>
          <a:prstGeom prst="triangle">
            <a:avLst>
              <a:gd name="adj" fmla="val 50000"/>
            </a:avLst>
          </a:prstGeom>
          <a:solidFill>
            <a:srgbClr val="ffc000"/>
          </a:solidFill>
          <a:ln>
            <a:solidFill>
              <a:srgbClr val="ffc000"/>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nSpc>
                <a:spcPct val="100000"/>
              </a:lnSpc>
            </a:pPr>
            <a:endParaRPr lang="ru-UA" sz="1800" b="0" u="none" strike="noStrike">
              <a:solidFill>
                <a:srgbClr val="ffc000"/>
              </a:solidFill>
              <a:effectLst/>
              <a:uFillTx/>
              <a:latin typeface="Arial"/>
            </a:endParaRPr>
          </a:p>
        </p:txBody>
      </p:sp>
      <p:sp>
        <p:nvSpPr>
          <p:cNvPr id="334" name="Равнобедренный треугольник 20"/>
          <p:cNvSpPr/>
          <p:nvPr/>
        </p:nvSpPr>
        <p:spPr>
          <a:xfrm rot="5400000">
            <a:off x="11330640" y="1278360"/>
            <a:ext cx="922680" cy="800280"/>
          </a:xfrm>
          <a:prstGeom prst="triangle">
            <a:avLst>
              <a:gd name="adj" fmla="val 50000"/>
            </a:avLst>
          </a:prstGeom>
          <a:solidFill>
            <a:srgbClr val="ffc000"/>
          </a:solidFill>
          <a:ln>
            <a:solidFill>
              <a:srgbClr val="ffc000"/>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nSpc>
                <a:spcPct val="100000"/>
              </a:lnSpc>
            </a:pPr>
            <a:endParaRPr lang="ru-UA" sz="1800" b="0" u="none" strike="noStrike">
              <a:solidFill>
                <a:srgbClr val="ffc000"/>
              </a:solidFill>
              <a:effectLst/>
              <a:uFillTx/>
              <a:latin typeface="Arial"/>
            </a:endParaRPr>
          </a:p>
        </p:txBody>
      </p:sp>
      <p:sp>
        <p:nvSpPr>
          <p:cNvPr id="335" name="Равнобедренный треугольник 21"/>
          <p:cNvSpPr/>
          <p:nvPr/>
        </p:nvSpPr>
        <p:spPr>
          <a:xfrm rot="5400000">
            <a:off x="11330640" y="2460600"/>
            <a:ext cx="922680" cy="800280"/>
          </a:xfrm>
          <a:prstGeom prst="triangle">
            <a:avLst>
              <a:gd name="adj" fmla="val 50000"/>
            </a:avLst>
          </a:prstGeom>
          <a:solidFill>
            <a:srgbClr val="ffc000"/>
          </a:solidFill>
          <a:ln>
            <a:solidFill>
              <a:srgbClr val="ffc000"/>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nSpc>
                <a:spcPct val="100000"/>
              </a:lnSpc>
            </a:pPr>
            <a:endParaRPr lang="ru-UA" sz="1800" b="0" u="none" strike="noStrike">
              <a:solidFill>
                <a:srgbClr val="ffc000"/>
              </a:solidFill>
              <a:effectLst/>
              <a:uFillTx/>
              <a:latin typeface="Arial"/>
            </a:endParaRPr>
          </a:p>
        </p:txBody>
      </p:sp>
      <p:sp>
        <p:nvSpPr>
          <p:cNvPr id="336" name="Равнобедренный треугольник 22"/>
          <p:cNvSpPr/>
          <p:nvPr/>
        </p:nvSpPr>
        <p:spPr>
          <a:xfrm rot="5400000">
            <a:off x="11330640" y="3625560"/>
            <a:ext cx="922680" cy="800280"/>
          </a:xfrm>
          <a:prstGeom prst="triangle">
            <a:avLst>
              <a:gd name="adj" fmla="val 50000"/>
            </a:avLst>
          </a:prstGeom>
          <a:solidFill>
            <a:srgbClr val="ffc000"/>
          </a:solidFill>
          <a:ln>
            <a:solidFill>
              <a:srgbClr val="ffc000"/>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nSpc>
                <a:spcPct val="100000"/>
              </a:lnSpc>
            </a:pPr>
            <a:endParaRPr lang="ru-UA" sz="1800" b="0" u="none" strike="noStrike">
              <a:solidFill>
                <a:srgbClr val="ffc000"/>
              </a:solidFill>
              <a:effectLst/>
              <a:uFillTx/>
              <a:latin typeface="Arial"/>
            </a:endParaRPr>
          </a:p>
        </p:txBody>
      </p:sp>
      <p:sp>
        <p:nvSpPr>
          <p:cNvPr id="337" name=""/>
          <p:cNvSpPr/>
          <p:nvPr/>
        </p:nvSpPr>
        <p:spPr>
          <a:xfrm>
            <a:off x="4824720" y="6329160"/>
            <a:ext cx="3214800" cy="242280"/>
          </a:xfrm>
          <a:prstGeom prst="rect">
            <a:avLst/>
          </a:prstGeom>
          <a:noFill/>
          <a:ln w="0">
            <a:noFill/>
          </a:ln>
        </p:spPr>
        <p:style>
          <a:lnRef idx="0"/>
          <a:fillRef idx="0"/>
          <a:effectRef idx="0"/>
          <a:fontRef idx="minor"/>
        </p:style>
        <p:txBody>
          <a:bodyPr lIns="90000" rIns="90000" tIns="45000" bIns="45000" anchor="t" anchorCtr="1">
            <a:spAutoFit/>
          </a:bodyPr>
          <a:p>
            <a:pPr algn="ctr">
              <a:lnSpc>
                <a:spcPct val="100000"/>
              </a:lnSpc>
            </a:pPr>
            <a:r>
              <a:rPr lang="uk-UA" sz="1000" b="0" i="1" u="none" strike="noStrike">
                <a:solidFill>
                  <a:srgbClr val="ffffff"/>
                </a:solidFill>
                <a:effectLst/>
                <a:uFillTx/>
                <a:latin typeface="Sitka Small Semibold"/>
              </a:rPr>
              <a:t>Фото з особистого архіву Коробової І.А.</a:t>
            </a:r>
            <a:r>
              <a:rPr lang="uk-UA" sz="1000" b="0" i="1" u="none" strike="noStrike">
                <a:solidFill>
                  <a:srgbClr val="000000"/>
                </a:solidFill>
                <a:effectLst/>
                <a:uFillTx/>
                <a:latin typeface="Sitka Small Semibold"/>
              </a:rPr>
              <a:t>.</a:t>
            </a:r>
            <a:endParaRPr lang="uk-UA" sz="10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38" name="Рисунок 65"/>
          <p:cNvPicPr/>
          <p:nvPr/>
        </p:nvPicPr>
        <p:blipFill>
          <a:blip r:embed="rId1"/>
          <a:stretch/>
        </p:blipFill>
        <p:spPr>
          <a:xfrm>
            <a:off x="2153160" y="675720"/>
            <a:ext cx="406800" cy="315360"/>
          </a:xfrm>
          <a:prstGeom prst="rect">
            <a:avLst/>
          </a:prstGeom>
          <a:noFill/>
          <a:ln w="0">
            <a:noFill/>
          </a:ln>
        </p:spPr>
      </p:pic>
      <p:sp>
        <p:nvSpPr>
          <p:cNvPr id="339" name="PlaceHolder 1"/>
          <p:cNvSpPr>
            <a:spLocks noGrp="1"/>
          </p:cNvSpPr>
          <p:nvPr>
            <p:ph type="title"/>
          </p:nvPr>
        </p:nvSpPr>
        <p:spPr>
          <a:xfrm>
            <a:off x="1527120" y="374760"/>
            <a:ext cx="5093280" cy="622800"/>
          </a:xfrm>
          <a:prstGeom prst="rect">
            <a:avLst/>
          </a:prstGeom>
          <a:noFill/>
          <a:ln w="0">
            <a:noFill/>
          </a:ln>
        </p:spPr>
        <p:txBody>
          <a:bodyPr lIns="91440" rIns="91440" tIns="45720" bIns="45720" anchor="t">
            <a:noAutofit/>
          </a:bodyPr>
          <a:p>
            <a:pPr indent="0" defTabSz="914400">
              <a:lnSpc>
                <a:spcPct val="90000"/>
              </a:lnSpc>
              <a:buNone/>
              <a:tabLst>
                <a:tab algn="l" pos="0"/>
              </a:tabLst>
            </a:pPr>
            <a:r>
              <a:rPr lang="uk-UA" sz="3600" b="1" i="1" u="none" strike="noStrike">
                <a:solidFill>
                  <a:schemeClr val="lt1"/>
                </a:solidFill>
                <a:effectLst/>
                <a:uFillTx/>
                <a:latin typeface="Sitka Small Semibold"/>
              </a:rPr>
              <a:t>«Пилнени чушки»</a:t>
            </a:r>
            <a:endParaRPr lang="uk-UA" sz="3600" b="0" u="none" strike="noStrike">
              <a:solidFill>
                <a:srgbClr val="000000"/>
              </a:solidFill>
              <a:effectLst/>
              <a:uFillTx/>
              <a:latin typeface="Arial"/>
            </a:endParaRPr>
          </a:p>
        </p:txBody>
      </p:sp>
      <p:sp>
        <p:nvSpPr>
          <p:cNvPr id="340" name="PlaceHolder 2"/>
          <p:cNvSpPr>
            <a:spLocks noGrp="1"/>
          </p:cNvSpPr>
          <p:nvPr>
            <p:ph/>
          </p:nvPr>
        </p:nvSpPr>
        <p:spPr>
          <a:xfrm>
            <a:off x="1189440" y="2023200"/>
            <a:ext cx="5351760" cy="3180240"/>
          </a:xfrm>
          <a:prstGeom prst="rect">
            <a:avLst/>
          </a:prstGeom>
          <a:noFill/>
          <a:ln w="0">
            <a:noFill/>
          </a:ln>
        </p:spPr>
        <p:txBody>
          <a:bodyPr lIns="91440" rIns="91440" tIns="45720" bIns="45720" anchor="ctr">
            <a:noAutofit/>
          </a:bodyPr>
          <a:p>
            <a:pPr indent="0" defTabSz="914400">
              <a:lnSpc>
                <a:spcPct val="120000"/>
              </a:lnSpc>
              <a:spcBef>
                <a:spcPts val="1001"/>
              </a:spcBef>
              <a:spcAft>
                <a:spcPts val="601"/>
              </a:spcAft>
              <a:buNone/>
              <a:tabLst>
                <a:tab algn="l" pos="0"/>
              </a:tabLst>
            </a:pPr>
            <a:r>
              <a:rPr lang="uk-UA" sz="1800" b="1" i="1" u="none" strike="noStrike">
                <a:solidFill>
                  <a:schemeClr val="lt1"/>
                </a:solidFill>
                <a:effectLst/>
                <a:uFillTx/>
                <a:latin typeface="Sitka Small Semibold"/>
              </a:rPr>
              <a:t>Для болгарської кухні перець є базовим інгредієнтом, а страви з нього — національним надбанням. Щоб забезпечити себе запасами на весь рік, восени жителі болгарських сел масово сушать, консервують та смажать перці. Спеціально для цього було створено відомий пристрій «чушкопек» — компактну духовку, назва якої походить від болгарського слова «чушка» (перець). Використання солодкого перцю ввійшло в раціон українців і заграло новими кулінарними смаками. Страва дуже нагадує український фарширований перець.</a:t>
            </a:r>
            <a:endParaRPr lang="uk-UA" sz="1800" b="0" u="none" strike="noStrike">
              <a:solidFill>
                <a:srgbClr val="000000"/>
              </a:solidFill>
              <a:effectLst/>
              <a:uFillTx/>
              <a:latin typeface="Arial"/>
            </a:endParaRPr>
          </a:p>
        </p:txBody>
      </p:sp>
      <p:sp>
        <p:nvSpPr>
          <p:cNvPr id="341" name="Прямоугольный треугольник 1"/>
          <p:cNvSpPr/>
          <p:nvPr/>
        </p:nvSpPr>
        <p:spPr>
          <a:xfrm rot="10800000">
            <a:off x="1800" y="1800"/>
            <a:ext cx="997560" cy="1666800"/>
          </a:xfrm>
          <a:prstGeom prst="rtTriangle">
            <a:avLst/>
          </a:prstGeom>
          <a:solidFill>
            <a:srgbClr val="ffc000"/>
          </a:solidFill>
          <a:ln>
            <a:solidFill>
              <a:srgbClr val="ffc000"/>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nSpc>
                <a:spcPct val="100000"/>
              </a:lnSpc>
            </a:pPr>
            <a:endParaRPr lang="ru-UA" sz="1800" b="0" u="none" strike="noStrike">
              <a:solidFill>
                <a:schemeClr val="lt1"/>
              </a:solidFill>
              <a:effectLst/>
              <a:uFillTx/>
              <a:latin typeface="Arial"/>
            </a:endParaRPr>
          </a:p>
        </p:txBody>
      </p:sp>
      <p:pic>
        <p:nvPicPr>
          <p:cNvPr id="342" name="Рисунок 66"/>
          <p:cNvPicPr/>
          <p:nvPr/>
        </p:nvPicPr>
        <p:blipFill>
          <a:blip r:embed="rId2"/>
          <a:stretch/>
        </p:blipFill>
        <p:spPr>
          <a:xfrm>
            <a:off x="-9360" y="1668600"/>
            <a:ext cx="1016280" cy="1686960"/>
          </a:xfrm>
          <a:prstGeom prst="rect">
            <a:avLst/>
          </a:prstGeom>
          <a:noFill/>
          <a:ln w="0">
            <a:noFill/>
          </a:ln>
        </p:spPr>
      </p:pic>
      <p:pic>
        <p:nvPicPr>
          <p:cNvPr id="343" name="Рисунок 67"/>
          <p:cNvPicPr/>
          <p:nvPr/>
        </p:nvPicPr>
        <p:blipFill>
          <a:blip r:embed="rId3"/>
          <a:stretch/>
        </p:blipFill>
        <p:spPr>
          <a:xfrm>
            <a:off x="-9360" y="3355200"/>
            <a:ext cx="1016280" cy="1686960"/>
          </a:xfrm>
          <a:prstGeom prst="rect">
            <a:avLst/>
          </a:prstGeom>
          <a:noFill/>
          <a:ln w="0">
            <a:noFill/>
          </a:ln>
        </p:spPr>
      </p:pic>
      <p:pic>
        <p:nvPicPr>
          <p:cNvPr id="344" name="Рисунок 73"/>
          <p:cNvPicPr/>
          <p:nvPr/>
        </p:nvPicPr>
        <p:blipFill>
          <a:blip r:embed="rId4"/>
          <a:stretch/>
        </p:blipFill>
        <p:spPr>
          <a:xfrm>
            <a:off x="-9360" y="5043960"/>
            <a:ext cx="1016280" cy="1810080"/>
          </a:xfrm>
          <a:prstGeom prst="rect">
            <a:avLst/>
          </a:prstGeom>
          <a:noFill/>
          <a:ln w="0">
            <a:noFill/>
          </a:ln>
        </p:spPr>
      </p:pic>
      <p:sp>
        <p:nvSpPr>
          <p:cNvPr id="345" name="Равнобедренный треугольник 12"/>
          <p:cNvSpPr/>
          <p:nvPr/>
        </p:nvSpPr>
        <p:spPr>
          <a:xfrm>
            <a:off x="945000" y="1622880"/>
            <a:ext cx="43920" cy="43920"/>
          </a:xfrm>
          <a:prstGeom prst="triangle">
            <a:avLst>
              <a:gd name="adj" fmla="val 50000"/>
            </a:avLst>
          </a:prstGeom>
          <a:solidFill>
            <a:srgbClr val="ffc000"/>
          </a:solidFill>
          <a:ln>
            <a:solidFill>
              <a:srgbClr val="ffc000"/>
            </a:solidFill>
            <a:round/>
          </a:ln>
        </p:spPr>
        <p:style>
          <a:lnRef idx="2">
            <a:schemeClr val="accent1">
              <a:shade val="50000"/>
            </a:schemeClr>
          </a:lnRef>
          <a:fillRef idx="1">
            <a:schemeClr val="accent1"/>
          </a:fillRef>
          <a:effectRef idx="0">
            <a:schemeClr val="accent1"/>
          </a:effectRef>
          <a:fontRef idx="minor"/>
        </p:style>
        <p:txBody>
          <a:bodyPr lIns="90000" rIns="90000" tIns="-21960" bIns="-21960" anchor="ctr">
            <a:noAutofit/>
          </a:bodyPr>
          <a:p>
            <a:pPr>
              <a:lnSpc>
                <a:spcPct val="100000"/>
              </a:lnSpc>
            </a:pPr>
            <a:endParaRPr lang="ru-UA" sz="1800" b="0" u="none" strike="noStrike">
              <a:solidFill>
                <a:schemeClr val="lt1"/>
              </a:solidFill>
              <a:effectLst/>
              <a:uFillTx/>
              <a:latin typeface="Arial"/>
            </a:endParaRPr>
          </a:p>
        </p:txBody>
      </p:sp>
      <p:pic>
        <p:nvPicPr>
          <p:cNvPr id="346" name="Рисунок 74"/>
          <p:cNvPicPr/>
          <p:nvPr/>
        </p:nvPicPr>
        <p:blipFill>
          <a:blip r:embed="rId5"/>
          <a:stretch/>
        </p:blipFill>
        <p:spPr>
          <a:xfrm>
            <a:off x="939960" y="3303720"/>
            <a:ext cx="59040" cy="65160"/>
          </a:xfrm>
          <a:prstGeom prst="rect">
            <a:avLst/>
          </a:prstGeom>
          <a:noFill/>
          <a:ln w="0">
            <a:noFill/>
          </a:ln>
        </p:spPr>
      </p:pic>
      <p:pic>
        <p:nvPicPr>
          <p:cNvPr id="347" name="Рисунок 76"/>
          <p:cNvPicPr/>
          <p:nvPr/>
        </p:nvPicPr>
        <p:blipFill>
          <a:blip r:embed="rId6"/>
          <a:stretch/>
        </p:blipFill>
        <p:spPr>
          <a:xfrm>
            <a:off x="937080" y="4977000"/>
            <a:ext cx="59040" cy="65160"/>
          </a:xfrm>
          <a:prstGeom prst="rect">
            <a:avLst/>
          </a:prstGeom>
          <a:noFill/>
          <a:ln w="0">
            <a:noFill/>
          </a:ln>
        </p:spPr>
      </p:pic>
      <p:pic>
        <p:nvPicPr>
          <p:cNvPr id="348" name="Рисунок 77"/>
          <p:cNvPicPr/>
          <p:nvPr/>
        </p:nvPicPr>
        <p:blipFill>
          <a:blip r:embed="rId7"/>
          <a:stretch/>
        </p:blipFill>
        <p:spPr>
          <a:xfrm>
            <a:off x="945000" y="6788880"/>
            <a:ext cx="59040" cy="65160"/>
          </a:xfrm>
          <a:prstGeom prst="rect">
            <a:avLst/>
          </a:prstGeom>
          <a:noFill/>
          <a:ln w="0">
            <a:noFill/>
          </a:ln>
        </p:spPr>
      </p:pic>
      <p:pic>
        <p:nvPicPr>
          <p:cNvPr id="349" name="Рисунок 78"/>
          <p:cNvPicPr/>
          <p:nvPr/>
        </p:nvPicPr>
        <p:blipFill>
          <a:blip r:embed="rId8"/>
          <a:stretch/>
        </p:blipFill>
        <p:spPr>
          <a:xfrm>
            <a:off x="9385200" y="-19080"/>
            <a:ext cx="2896200" cy="3368880"/>
          </a:xfrm>
          <a:prstGeom prst="rect">
            <a:avLst/>
          </a:prstGeom>
          <a:noFill/>
          <a:ln w="0">
            <a:noFill/>
          </a:ln>
        </p:spPr>
      </p:pic>
      <p:pic>
        <p:nvPicPr>
          <p:cNvPr id="350" name="Рисунок 79"/>
          <p:cNvPicPr/>
          <p:nvPr/>
        </p:nvPicPr>
        <p:blipFill>
          <a:blip r:embed="rId9"/>
          <a:stretch/>
        </p:blipFill>
        <p:spPr>
          <a:xfrm>
            <a:off x="6888600" y="1498680"/>
            <a:ext cx="2494800" cy="1870200"/>
          </a:xfrm>
          <a:prstGeom prst="rect">
            <a:avLst/>
          </a:prstGeom>
          <a:noFill/>
          <a:ln w="0">
            <a:noFill/>
          </a:ln>
        </p:spPr>
      </p:pic>
      <p:sp>
        <p:nvSpPr>
          <p:cNvPr id="351" name="Прямоугольник 1"/>
          <p:cNvSpPr/>
          <p:nvPr/>
        </p:nvSpPr>
        <p:spPr>
          <a:xfrm>
            <a:off x="12192120" y="0"/>
            <a:ext cx="180360" cy="6937560"/>
          </a:xfrm>
          <a:prstGeom prst="rect">
            <a:avLst/>
          </a:prstGeom>
          <a:solidFill>
            <a:srgbClr val="e6e6e6"/>
          </a:solidFill>
          <a:ln>
            <a:solidFill>
              <a:srgbClr val="e6e6e6"/>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nSpc>
                <a:spcPct val="100000"/>
              </a:lnSpc>
            </a:pPr>
            <a:endParaRPr lang="ru-UA" sz="1800" b="0" u="none" strike="noStrike">
              <a:solidFill>
                <a:schemeClr val="lt1"/>
              </a:solidFill>
              <a:effectLst/>
              <a:uFillTx/>
              <a:latin typeface="Arial"/>
            </a:endParaRPr>
          </a:p>
        </p:txBody>
      </p:sp>
      <p:pic>
        <p:nvPicPr>
          <p:cNvPr id="352" name="Рисунок 80"/>
          <p:cNvPicPr/>
          <p:nvPr/>
        </p:nvPicPr>
        <p:blipFill>
          <a:blip r:embed="rId10"/>
          <a:stretch/>
        </p:blipFill>
        <p:spPr>
          <a:xfrm rot="5400000">
            <a:off x="9429480" y="696960"/>
            <a:ext cx="199440" cy="5314680"/>
          </a:xfrm>
          <a:prstGeom prst="rect">
            <a:avLst/>
          </a:prstGeom>
          <a:solidFill>
            <a:srgbClr val="7030a0"/>
          </a:solidFill>
          <a:ln w="0">
            <a:solidFill>
              <a:srgbClr val="94cee2"/>
            </a:solidFill>
          </a:ln>
        </p:spPr>
      </p:pic>
      <p:pic>
        <p:nvPicPr>
          <p:cNvPr id="353" name="Рисунок 81"/>
          <p:cNvPicPr/>
          <p:nvPr/>
        </p:nvPicPr>
        <p:blipFill>
          <a:blip r:embed="rId11"/>
          <a:stretch/>
        </p:blipFill>
        <p:spPr>
          <a:xfrm>
            <a:off x="9338760" y="-19080"/>
            <a:ext cx="171000" cy="3272040"/>
          </a:xfrm>
          <a:prstGeom prst="rect">
            <a:avLst/>
          </a:prstGeom>
          <a:solidFill>
            <a:schemeClr val="accent3">
              <a:lumMod val="60000"/>
              <a:lumOff val="40000"/>
            </a:schemeClr>
          </a:solidFill>
          <a:ln w="0">
            <a:solidFill>
              <a:srgbClr val="94cee2"/>
            </a:solidFill>
          </a:ln>
        </p:spPr>
      </p:pic>
      <p:pic>
        <p:nvPicPr>
          <p:cNvPr id="354" name="Рисунок 82"/>
          <p:cNvPicPr/>
          <p:nvPr/>
        </p:nvPicPr>
        <p:blipFill>
          <a:blip r:embed="rId12"/>
          <a:stretch/>
        </p:blipFill>
        <p:spPr>
          <a:xfrm rot="5400000">
            <a:off x="7898400" y="56520"/>
            <a:ext cx="199440" cy="2675520"/>
          </a:xfrm>
          <a:prstGeom prst="rect">
            <a:avLst/>
          </a:prstGeom>
          <a:solidFill>
            <a:schemeClr val="accent3">
              <a:lumMod val="60000"/>
              <a:lumOff val="40000"/>
            </a:schemeClr>
          </a:solidFill>
          <a:ln w="0">
            <a:noFill/>
          </a:ln>
        </p:spPr>
      </p:pic>
      <p:pic>
        <p:nvPicPr>
          <p:cNvPr id="355" name="Рисунок 83"/>
          <p:cNvPicPr/>
          <p:nvPr/>
        </p:nvPicPr>
        <p:blipFill>
          <a:blip r:embed="rId13"/>
          <a:stretch/>
        </p:blipFill>
        <p:spPr>
          <a:xfrm rot="5400000">
            <a:off x="4083120" y="4050720"/>
            <a:ext cx="5366880" cy="206280"/>
          </a:xfrm>
          <a:prstGeom prst="rect">
            <a:avLst/>
          </a:prstGeom>
          <a:noFill/>
          <a:ln w="0">
            <a:noFill/>
          </a:ln>
        </p:spPr>
      </p:pic>
      <p:sp>
        <p:nvSpPr>
          <p:cNvPr id="356" name=""/>
          <p:cNvSpPr/>
          <p:nvPr/>
        </p:nvSpPr>
        <p:spPr>
          <a:xfrm>
            <a:off x="9710640" y="3254760"/>
            <a:ext cx="2480760" cy="34596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lang="uk-UA" sz="1000" b="0" u="none" strike="noStrike">
                <a:solidFill>
                  <a:srgbClr val="ffffff"/>
                </a:solidFill>
                <a:effectLst/>
                <a:uFillTx/>
                <a:latin typeface="Arial"/>
              </a:rPr>
              <a:t>https://en.wikipedia.org/wiki/Chushkopek</a:t>
            </a:r>
            <a:endParaRPr lang="uk-UA" sz="1000" b="0" u="none" strike="noStrike">
              <a:solidFill>
                <a:srgbClr val="000000"/>
              </a:solidFill>
              <a:effectLst/>
              <a:uFillTx/>
              <a:latin typeface="Arial"/>
            </a:endParaRPr>
          </a:p>
        </p:txBody>
      </p:sp>
      <p:pic>
        <p:nvPicPr>
          <p:cNvPr id="357" name=""/>
          <p:cNvPicPr/>
          <p:nvPr/>
        </p:nvPicPr>
        <p:blipFill>
          <a:blip r:embed="rId14"/>
          <a:stretch/>
        </p:blipFill>
        <p:spPr>
          <a:xfrm>
            <a:off x="6869880" y="3461400"/>
            <a:ext cx="5443200" cy="3305880"/>
          </a:xfrm>
          <a:prstGeom prst="rect">
            <a:avLst/>
          </a:prstGeom>
          <a:noFill/>
          <a:ln w="0">
            <a:noFill/>
          </a:ln>
        </p:spPr>
      </p:pic>
      <p:sp>
        <p:nvSpPr>
          <p:cNvPr id="358" name=""/>
          <p:cNvSpPr/>
          <p:nvPr/>
        </p:nvSpPr>
        <p:spPr>
          <a:xfrm>
            <a:off x="6733800" y="6538680"/>
            <a:ext cx="2496960" cy="3186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lang="uk-UA" sz="800" b="0" u="none" strike="noStrike">
                <a:solidFill>
                  <a:srgbClr val="000000"/>
                </a:solidFill>
                <a:effectLst/>
                <a:uFillTx/>
                <a:latin typeface="Arial"/>
              </a:rPr>
              <a:t>https://franklintravel.pro/-%D1%81%D0%BA/</a:t>
            </a:r>
            <a:endParaRPr lang="uk-UA" sz="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59" name="Рисунок 2"/>
          <p:cNvPicPr/>
          <p:nvPr/>
        </p:nvPicPr>
        <p:blipFill>
          <a:blip r:embed="rId1"/>
          <a:stretch/>
        </p:blipFill>
        <p:spPr>
          <a:xfrm>
            <a:off x="2203200" y="649440"/>
            <a:ext cx="406800" cy="315360"/>
          </a:xfrm>
          <a:prstGeom prst="rect">
            <a:avLst/>
          </a:prstGeom>
          <a:noFill/>
          <a:ln w="0">
            <a:noFill/>
          </a:ln>
        </p:spPr>
      </p:pic>
      <p:sp>
        <p:nvSpPr>
          <p:cNvPr id="360" name="PlaceHolder 1"/>
          <p:cNvSpPr>
            <a:spLocks noGrp="1"/>
          </p:cNvSpPr>
          <p:nvPr>
            <p:ph type="title"/>
          </p:nvPr>
        </p:nvSpPr>
        <p:spPr>
          <a:xfrm>
            <a:off x="2538720" y="253800"/>
            <a:ext cx="3573720" cy="763560"/>
          </a:xfrm>
          <a:prstGeom prst="rect">
            <a:avLst/>
          </a:prstGeom>
          <a:noFill/>
          <a:ln w="0">
            <a:noFill/>
          </a:ln>
        </p:spPr>
        <p:txBody>
          <a:bodyPr lIns="91440" rIns="91440" tIns="45720" bIns="45720" anchor="t">
            <a:normAutofit/>
          </a:bodyPr>
          <a:p>
            <a:pPr indent="0" algn="ctr" defTabSz="914400">
              <a:lnSpc>
                <a:spcPct val="90000"/>
              </a:lnSpc>
              <a:buNone/>
              <a:tabLst>
                <a:tab algn="l" pos="0"/>
              </a:tabLst>
            </a:pPr>
            <a:r>
              <a:rPr lang="uk-UA" sz="4400" b="0" i="1" u="none" strike="noStrike">
                <a:solidFill>
                  <a:schemeClr val="lt1"/>
                </a:solidFill>
                <a:effectLst/>
                <a:uFillTx/>
                <a:latin typeface="Sitka Small Semibold"/>
              </a:rPr>
              <a:t>«Каварма»</a:t>
            </a:r>
            <a:endParaRPr lang="uk-UA" sz="4400" b="0" u="none" strike="noStrike">
              <a:solidFill>
                <a:srgbClr val="000000"/>
              </a:solidFill>
              <a:effectLst/>
              <a:uFillTx/>
              <a:latin typeface="Arial"/>
            </a:endParaRPr>
          </a:p>
        </p:txBody>
      </p:sp>
      <p:pic>
        <p:nvPicPr>
          <p:cNvPr id="361" name="Рисунок 8"/>
          <p:cNvPicPr/>
          <p:nvPr/>
        </p:nvPicPr>
        <p:blipFill>
          <a:blip r:embed="rId2"/>
          <a:stretch/>
        </p:blipFill>
        <p:spPr>
          <a:xfrm rot="5400000">
            <a:off x="-1720080" y="5174640"/>
            <a:ext cx="3215880" cy="224280"/>
          </a:xfrm>
          <a:prstGeom prst="rect">
            <a:avLst/>
          </a:prstGeom>
          <a:noFill/>
          <a:ln w="0">
            <a:noFill/>
          </a:ln>
        </p:spPr>
      </p:pic>
      <p:pic>
        <p:nvPicPr>
          <p:cNvPr id="362" name="Рисунок 9"/>
          <p:cNvPicPr/>
          <p:nvPr/>
        </p:nvPicPr>
        <p:blipFill>
          <a:blip r:embed="rId3"/>
          <a:stretch/>
        </p:blipFill>
        <p:spPr>
          <a:xfrm>
            <a:off x="8280000" y="3578760"/>
            <a:ext cx="3911400" cy="2963160"/>
          </a:xfrm>
          <a:prstGeom prst="rect">
            <a:avLst/>
          </a:prstGeom>
          <a:noFill/>
          <a:ln w="0">
            <a:noFill/>
          </a:ln>
        </p:spPr>
      </p:pic>
      <p:pic>
        <p:nvPicPr>
          <p:cNvPr id="363" name="Рисунок 10"/>
          <p:cNvPicPr/>
          <p:nvPr/>
        </p:nvPicPr>
        <p:blipFill>
          <a:blip r:embed="rId4"/>
          <a:stretch/>
        </p:blipFill>
        <p:spPr>
          <a:xfrm>
            <a:off x="8280000" y="104040"/>
            <a:ext cx="3910320" cy="3188160"/>
          </a:xfrm>
          <a:prstGeom prst="rect">
            <a:avLst/>
          </a:prstGeom>
          <a:noFill/>
          <a:ln w="0">
            <a:noFill/>
          </a:ln>
        </p:spPr>
      </p:pic>
      <p:sp>
        <p:nvSpPr>
          <p:cNvPr id="364" name="TextBox 14"/>
          <p:cNvSpPr/>
          <p:nvPr/>
        </p:nvSpPr>
        <p:spPr>
          <a:xfrm>
            <a:off x="1227960" y="1091520"/>
            <a:ext cx="7059960" cy="5578200"/>
          </a:xfrm>
          <a:prstGeom prst="rect">
            <a:avLst/>
          </a:prstGeom>
          <a:noFill/>
          <a:ln w="0">
            <a:noFill/>
          </a:ln>
        </p:spPr>
        <p:style>
          <a:lnRef idx="0"/>
          <a:fillRef idx="0"/>
          <a:effectRef idx="0"/>
          <a:fontRef idx="minor"/>
        </p:style>
        <p:txBody>
          <a:bodyPr lIns="90000" rIns="90000" tIns="45000" bIns="45000" anchor="t">
            <a:spAutoFit/>
          </a:bodyPr>
          <a:p>
            <a:pPr defTabSz="457200">
              <a:lnSpc>
                <a:spcPct val="100000"/>
              </a:lnSpc>
            </a:pPr>
            <a:r>
              <a:rPr lang="uk-UA" sz="2000" b="1" i="1" u="sng" strike="noStrike">
                <a:solidFill>
                  <a:schemeClr val="lt1"/>
                </a:solidFill>
                <a:effectLst/>
                <a:uFillTx/>
                <a:latin typeface="Sitka Small Semibold"/>
              </a:rPr>
              <a:t>Каварма</a:t>
            </a:r>
            <a:r>
              <a:rPr lang="uk-UA" sz="2000" b="1" i="1" u="none" strike="noStrike">
                <a:solidFill>
                  <a:schemeClr val="lt1"/>
                </a:solidFill>
                <a:effectLst/>
                <a:uFillTx/>
                <a:latin typeface="Sitka Small Semibold"/>
              </a:rPr>
              <a:t> — це традиційна болгарська та балканська страва, що являє собою густу печеню або тушковане м'ясо (свинина, баранина чи ягнятина) з овочами — цибулею, перцем та томатами. Її готують шляхом тривалого томління, часто в глиняних горщиках, що надає м'ясу надзвичайної ніжності та насиченого смаку. Слово «каварма» походить від турецького дієслова “</a:t>
            </a:r>
            <a:r>
              <a:rPr lang="en-US" sz="2000" b="1" i="1" u="none" strike="noStrike">
                <a:solidFill>
                  <a:schemeClr val="lt1"/>
                </a:solidFill>
                <a:effectLst/>
                <a:uFillTx/>
                <a:latin typeface="Sitka Small Semibold"/>
              </a:rPr>
              <a:t>kavurmak”, </a:t>
            </a:r>
            <a:r>
              <a:rPr lang="uk-UA" sz="2000" b="1" i="1" u="none" strike="noStrike">
                <a:solidFill>
                  <a:schemeClr val="lt1"/>
                </a:solidFill>
                <a:effectLst/>
                <a:uFillTx/>
                <a:latin typeface="Sitka Small Semibold"/>
              </a:rPr>
              <a:t>що означає «смажити» або «пасувати». Ця назва вказує на османський вплив, який тривав понад 500 років.</a:t>
            </a:r>
            <a:endParaRPr lang="uk-UA" sz="2000" b="0" u="none" strike="noStrike">
              <a:solidFill>
                <a:srgbClr val="000000"/>
              </a:solidFill>
              <a:effectLst/>
              <a:uFillTx/>
              <a:latin typeface="Arial"/>
            </a:endParaRPr>
          </a:p>
          <a:p>
            <a:pPr defTabSz="457200">
              <a:lnSpc>
                <a:spcPct val="100000"/>
              </a:lnSpc>
            </a:pPr>
            <a:r>
              <a:rPr lang="uk-UA" sz="2000" b="1" i="1" u="none" strike="noStrike">
                <a:solidFill>
                  <a:schemeClr val="lt1"/>
                </a:solidFill>
                <a:effectLst/>
                <a:uFillTx/>
                <a:latin typeface="Sitka Small Semibold"/>
              </a:rPr>
              <a:t>Ця страва ввійшла і в меню українців, так як поєднує традиційні інгредієнти, родзинкою є використання приправи «солодка паприка»</a:t>
            </a:r>
            <a:endParaRPr lang="uk-UA" sz="2000" b="0" u="none" strike="noStrike">
              <a:solidFill>
                <a:srgbClr val="000000"/>
              </a:solidFill>
              <a:effectLst/>
              <a:uFillTx/>
              <a:latin typeface="Arial"/>
            </a:endParaRPr>
          </a:p>
          <a:p>
            <a:pPr defTabSz="457200">
              <a:lnSpc>
                <a:spcPct val="100000"/>
              </a:lnSpc>
            </a:pPr>
            <a:endParaRPr lang="uk-UA" sz="2000" b="0" u="none" strike="noStrike">
              <a:solidFill>
                <a:srgbClr val="000000"/>
              </a:solidFill>
              <a:effectLst/>
              <a:uFillTx/>
              <a:latin typeface="Arial"/>
            </a:endParaRPr>
          </a:p>
          <a:p>
            <a:pPr defTabSz="457200">
              <a:lnSpc>
                <a:spcPct val="100000"/>
              </a:lnSpc>
            </a:pPr>
            <a:r>
              <a:rPr lang="uk-UA" sz="2000" b="1" i="1" u="none" strike="noStrike">
                <a:solidFill>
                  <a:srgbClr val="ffffa6"/>
                </a:solidFill>
                <a:effectLst/>
                <a:uFillTx/>
                <a:latin typeface="Sitka Small Semibold"/>
              </a:rPr>
              <a:t>Рецепти всіх страв можна з легкістю знайти в інтернеті та доєднатися до болгарських кулінарних традицій</a:t>
            </a:r>
            <a:endParaRPr lang="uk-UA" sz="2000" b="0" u="none" strike="noStrike">
              <a:solidFill>
                <a:srgbClr val="000000"/>
              </a:solidFill>
              <a:effectLst/>
              <a:uFillTx/>
              <a:latin typeface="Arial"/>
            </a:endParaRPr>
          </a:p>
        </p:txBody>
      </p:sp>
      <p:sp>
        <p:nvSpPr>
          <p:cNvPr id="365" name=""/>
          <p:cNvSpPr/>
          <p:nvPr/>
        </p:nvSpPr>
        <p:spPr>
          <a:xfrm>
            <a:off x="9033120" y="3310920"/>
            <a:ext cx="3034440" cy="34596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lang="uk-UA" sz="1000" b="0" u="none" strike="noStrike">
                <a:solidFill>
                  <a:srgbClr val="ffffff"/>
                </a:solidFill>
                <a:effectLst/>
                <a:uFillTx/>
                <a:latin typeface="Arial"/>
              </a:rPr>
              <a:t>https://alex-barbov.livejournal.com/35357.html</a:t>
            </a:r>
            <a:endParaRPr lang="uk-UA" sz="1000" b="0" u="none" strike="noStrike">
              <a:solidFill>
                <a:srgbClr val="000000"/>
              </a:solidFill>
              <a:effectLst/>
              <a:uFillTx/>
              <a:latin typeface="Arial"/>
            </a:endParaRPr>
          </a:p>
        </p:txBody>
      </p:sp>
      <p:pic>
        <p:nvPicPr>
          <p:cNvPr id="366" name="Рисунок 27"/>
          <p:cNvPicPr/>
          <p:nvPr/>
        </p:nvPicPr>
        <p:blipFill>
          <a:blip r:embed="rId5"/>
          <a:stretch/>
        </p:blipFill>
        <p:spPr>
          <a:xfrm>
            <a:off x="79200" y="86400"/>
            <a:ext cx="821160" cy="821160"/>
          </a:xfrm>
          <a:prstGeom prst="rect">
            <a:avLst/>
          </a:prstGeom>
          <a:noFill/>
          <a:ln w="0">
            <a:noFill/>
          </a:ln>
        </p:spPr>
      </p:pic>
      <p:pic>
        <p:nvPicPr>
          <p:cNvPr id="367" name="Рисунок 36"/>
          <p:cNvPicPr/>
          <p:nvPr/>
        </p:nvPicPr>
        <p:blipFill>
          <a:blip r:embed="rId6"/>
          <a:stretch/>
        </p:blipFill>
        <p:spPr>
          <a:xfrm>
            <a:off x="79200" y="1207440"/>
            <a:ext cx="821160" cy="821160"/>
          </a:xfrm>
          <a:prstGeom prst="rect">
            <a:avLst/>
          </a:prstGeom>
          <a:noFill/>
          <a:ln w="0">
            <a:noFill/>
          </a:ln>
        </p:spPr>
      </p:pic>
      <p:pic>
        <p:nvPicPr>
          <p:cNvPr id="368" name="Рисунок 47"/>
          <p:cNvPicPr/>
          <p:nvPr/>
        </p:nvPicPr>
        <p:blipFill>
          <a:blip r:embed="rId7"/>
          <a:stretch/>
        </p:blipFill>
        <p:spPr>
          <a:xfrm>
            <a:off x="70560" y="2390040"/>
            <a:ext cx="821160" cy="821160"/>
          </a:xfrm>
          <a:prstGeom prst="rect">
            <a:avLst/>
          </a:prstGeom>
          <a:noFill/>
          <a:ln w="0">
            <a:noFill/>
          </a:ln>
        </p:spPr>
      </p:pic>
      <p:pic>
        <p:nvPicPr>
          <p:cNvPr id="369" name="Рисунок 51"/>
          <p:cNvPicPr/>
          <p:nvPr/>
        </p:nvPicPr>
        <p:blipFill>
          <a:blip r:embed="rId8"/>
          <a:stretch/>
        </p:blipFill>
        <p:spPr>
          <a:xfrm>
            <a:off x="88200" y="3580560"/>
            <a:ext cx="821160" cy="821160"/>
          </a:xfrm>
          <a:prstGeom prst="rect">
            <a:avLst/>
          </a:prstGeom>
          <a:noFill/>
          <a:ln w="0">
            <a:noFill/>
          </a:ln>
        </p:spPr>
      </p:pic>
      <p:pic>
        <p:nvPicPr>
          <p:cNvPr id="370" name="Рисунок 52"/>
          <p:cNvPicPr/>
          <p:nvPr/>
        </p:nvPicPr>
        <p:blipFill>
          <a:blip r:embed="rId9"/>
          <a:stretch/>
        </p:blipFill>
        <p:spPr>
          <a:xfrm>
            <a:off x="88560" y="4693680"/>
            <a:ext cx="821160" cy="821160"/>
          </a:xfrm>
          <a:prstGeom prst="rect">
            <a:avLst/>
          </a:prstGeom>
          <a:noFill/>
          <a:ln w="0">
            <a:noFill/>
          </a:ln>
        </p:spPr>
      </p:pic>
      <p:pic>
        <p:nvPicPr>
          <p:cNvPr id="371" name="Рисунок 53"/>
          <p:cNvPicPr/>
          <p:nvPr/>
        </p:nvPicPr>
        <p:blipFill>
          <a:blip r:embed="rId10"/>
          <a:stretch/>
        </p:blipFill>
        <p:spPr>
          <a:xfrm>
            <a:off x="88560" y="5796000"/>
            <a:ext cx="821160" cy="821160"/>
          </a:xfrm>
          <a:prstGeom prst="rect">
            <a:avLst/>
          </a:prstGeom>
          <a:noFill/>
          <a:ln w="0">
            <a:noFill/>
          </a:ln>
        </p:spPr>
      </p:pic>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2" name="Прямоугольник 7"/>
          <p:cNvSpPr/>
          <p:nvPr/>
        </p:nvSpPr>
        <p:spPr>
          <a:xfrm>
            <a:off x="11387520" y="6840"/>
            <a:ext cx="802800" cy="6842880"/>
          </a:xfrm>
          <a:prstGeom prst="rect">
            <a:avLst/>
          </a:prstGeom>
          <a:solidFill>
            <a:schemeClr val="tx1">
              <a:lumMod val="95000"/>
            </a:schemeClr>
          </a:solidFill>
          <a:ln>
            <a:solidFill>
              <a:srgbClr val="f2f2f2"/>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457200">
              <a:lnSpc>
                <a:spcPct val="100000"/>
              </a:lnSpc>
            </a:pPr>
            <a:endParaRPr lang="ru-UA" sz="1800" b="0" u="none" strike="noStrike">
              <a:solidFill>
                <a:schemeClr val="lt1"/>
              </a:solidFill>
              <a:effectLst/>
              <a:uFillTx/>
              <a:latin typeface="Arial"/>
            </a:endParaRPr>
          </a:p>
        </p:txBody>
      </p:sp>
      <p:pic>
        <p:nvPicPr>
          <p:cNvPr id="373" name="Рисунок 3"/>
          <p:cNvPicPr/>
          <p:nvPr/>
        </p:nvPicPr>
        <p:blipFill>
          <a:blip r:embed="rId1"/>
          <a:stretch/>
        </p:blipFill>
        <p:spPr>
          <a:xfrm>
            <a:off x="2203200" y="729720"/>
            <a:ext cx="406800" cy="315360"/>
          </a:xfrm>
          <a:prstGeom prst="rect">
            <a:avLst/>
          </a:prstGeom>
          <a:noFill/>
          <a:ln w="0">
            <a:noFill/>
          </a:ln>
        </p:spPr>
      </p:pic>
      <p:sp>
        <p:nvSpPr>
          <p:cNvPr id="374" name="PlaceHolder 1"/>
          <p:cNvSpPr>
            <a:spLocks noGrp="1"/>
          </p:cNvSpPr>
          <p:nvPr>
            <p:ph type="title"/>
          </p:nvPr>
        </p:nvSpPr>
        <p:spPr>
          <a:xfrm>
            <a:off x="3761640" y="345960"/>
            <a:ext cx="8105400" cy="785160"/>
          </a:xfrm>
          <a:prstGeom prst="rect">
            <a:avLst/>
          </a:prstGeom>
          <a:noFill/>
          <a:ln w="0">
            <a:noFill/>
          </a:ln>
        </p:spPr>
        <p:txBody>
          <a:bodyPr lIns="91440" rIns="91440" tIns="45720" bIns="45720" anchor="t">
            <a:noAutofit/>
          </a:bodyPr>
          <a:p>
            <a:pPr indent="0" defTabSz="914400">
              <a:lnSpc>
                <a:spcPct val="90000"/>
              </a:lnSpc>
              <a:buNone/>
              <a:tabLst>
                <a:tab algn="l" pos="0"/>
              </a:tabLst>
            </a:pPr>
            <a:r>
              <a:rPr lang="ru-RU" sz="2800" b="1" i="1" u="none" strike="noStrike">
                <a:solidFill>
                  <a:schemeClr val="lt1"/>
                </a:solidFill>
                <a:effectLst/>
                <a:uFillTx/>
                <a:latin typeface="Sitka Small Semibold"/>
              </a:rPr>
              <a:t>«Зеле с ориз» - капуста з рисом</a:t>
            </a:r>
            <a:endParaRPr lang="uk-UA" sz="2800" b="0" u="none" strike="noStrike">
              <a:solidFill>
                <a:srgbClr val="000000"/>
              </a:solidFill>
              <a:effectLst/>
              <a:uFillTx/>
              <a:latin typeface="Arial"/>
            </a:endParaRPr>
          </a:p>
        </p:txBody>
      </p:sp>
      <p:pic>
        <p:nvPicPr>
          <p:cNvPr id="375" name="Объект 9"/>
          <p:cNvPicPr/>
          <p:nvPr/>
        </p:nvPicPr>
        <p:blipFill>
          <a:blip r:embed="rId2"/>
          <a:stretch/>
        </p:blipFill>
        <p:spPr>
          <a:xfrm>
            <a:off x="11368800" y="4425480"/>
            <a:ext cx="821160" cy="821160"/>
          </a:xfrm>
          <a:prstGeom prst="rect">
            <a:avLst/>
          </a:prstGeom>
          <a:noFill/>
          <a:ln w="0">
            <a:noFill/>
          </a:ln>
        </p:spPr>
      </p:pic>
      <p:sp>
        <p:nvSpPr>
          <p:cNvPr id="376" name="Прямоугольник 4"/>
          <p:cNvSpPr/>
          <p:nvPr/>
        </p:nvSpPr>
        <p:spPr>
          <a:xfrm>
            <a:off x="0" y="6840"/>
            <a:ext cx="1016280" cy="6842880"/>
          </a:xfrm>
          <a:prstGeom prst="rect">
            <a:avLst/>
          </a:prstGeom>
          <a:solidFill>
            <a:srgbClr val="2d3b36"/>
          </a:solidFill>
          <a:ln>
            <a:solidFill>
              <a:srgbClr val="2d3b36"/>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457200">
              <a:lnSpc>
                <a:spcPct val="100000"/>
              </a:lnSpc>
            </a:pPr>
            <a:endParaRPr lang="ru-UA" sz="1800" b="0" u="none" strike="noStrike">
              <a:solidFill>
                <a:schemeClr val="lt1"/>
              </a:solidFill>
              <a:effectLst/>
              <a:uFillTx/>
              <a:latin typeface="Arial"/>
            </a:endParaRPr>
          </a:p>
        </p:txBody>
      </p:sp>
      <p:sp>
        <p:nvSpPr>
          <p:cNvPr id="377" name="Ромб 6"/>
          <p:cNvSpPr/>
          <p:nvPr/>
        </p:nvSpPr>
        <p:spPr>
          <a:xfrm>
            <a:off x="11387520" y="6049800"/>
            <a:ext cx="802800" cy="799560"/>
          </a:xfrm>
          <a:prstGeom prst="diamond">
            <a:avLst/>
          </a:prstGeom>
          <a:solidFill>
            <a:srgbClr val="ff0000"/>
          </a:solidFill>
          <a:ln>
            <a:solidFill>
              <a:srgbClr val="ff0000"/>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457200">
              <a:lnSpc>
                <a:spcPct val="100000"/>
              </a:lnSpc>
            </a:pPr>
            <a:endParaRPr lang="ru-UA" sz="1800" b="0" u="none" strike="noStrike">
              <a:solidFill>
                <a:schemeClr val="lt1"/>
              </a:solidFill>
              <a:effectLst/>
              <a:uFillTx/>
              <a:latin typeface="Arial"/>
            </a:endParaRPr>
          </a:p>
        </p:txBody>
      </p:sp>
      <p:pic>
        <p:nvPicPr>
          <p:cNvPr id="378" name="Рисунок 8"/>
          <p:cNvPicPr/>
          <p:nvPr/>
        </p:nvPicPr>
        <p:blipFill>
          <a:blip r:embed="rId3"/>
          <a:stretch/>
        </p:blipFill>
        <p:spPr>
          <a:xfrm>
            <a:off x="11378160" y="5226840"/>
            <a:ext cx="821160" cy="821160"/>
          </a:xfrm>
          <a:prstGeom prst="rect">
            <a:avLst/>
          </a:prstGeom>
          <a:noFill/>
          <a:ln w="0">
            <a:noFill/>
          </a:ln>
        </p:spPr>
      </p:pic>
      <p:pic>
        <p:nvPicPr>
          <p:cNvPr id="379" name="Рисунок 10"/>
          <p:cNvPicPr/>
          <p:nvPr/>
        </p:nvPicPr>
        <p:blipFill>
          <a:blip r:embed="rId4"/>
          <a:stretch/>
        </p:blipFill>
        <p:spPr>
          <a:xfrm>
            <a:off x="11368800" y="3624120"/>
            <a:ext cx="821160" cy="821160"/>
          </a:xfrm>
          <a:prstGeom prst="rect">
            <a:avLst/>
          </a:prstGeom>
          <a:noFill/>
          <a:ln w="0">
            <a:noFill/>
          </a:ln>
        </p:spPr>
      </p:pic>
      <p:pic>
        <p:nvPicPr>
          <p:cNvPr id="380" name="Рисунок 11"/>
          <p:cNvPicPr/>
          <p:nvPr/>
        </p:nvPicPr>
        <p:blipFill>
          <a:blip r:embed="rId5"/>
          <a:stretch/>
        </p:blipFill>
        <p:spPr>
          <a:xfrm>
            <a:off x="11368800" y="2801160"/>
            <a:ext cx="821160" cy="821160"/>
          </a:xfrm>
          <a:prstGeom prst="rect">
            <a:avLst/>
          </a:prstGeom>
          <a:noFill/>
          <a:ln w="0">
            <a:noFill/>
          </a:ln>
        </p:spPr>
      </p:pic>
      <p:pic>
        <p:nvPicPr>
          <p:cNvPr id="381" name="Рисунок 12"/>
          <p:cNvPicPr/>
          <p:nvPr/>
        </p:nvPicPr>
        <p:blipFill>
          <a:blip r:embed="rId6"/>
          <a:stretch/>
        </p:blipFill>
        <p:spPr>
          <a:xfrm>
            <a:off x="11368800" y="1999800"/>
            <a:ext cx="821160" cy="821160"/>
          </a:xfrm>
          <a:prstGeom prst="rect">
            <a:avLst/>
          </a:prstGeom>
          <a:noFill/>
          <a:ln w="0">
            <a:noFill/>
          </a:ln>
        </p:spPr>
      </p:pic>
      <p:pic>
        <p:nvPicPr>
          <p:cNvPr id="382" name="Рисунок 13"/>
          <p:cNvPicPr/>
          <p:nvPr/>
        </p:nvPicPr>
        <p:blipFill>
          <a:blip r:embed="rId7"/>
          <a:stretch/>
        </p:blipFill>
        <p:spPr>
          <a:xfrm>
            <a:off x="11378160" y="1198440"/>
            <a:ext cx="821160" cy="821160"/>
          </a:xfrm>
          <a:prstGeom prst="rect">
            <a:avLst/>
          </a:prstGeom>
          <a:noFill/>
          <a:ln w="0">
            <a:noFill/>
          </a:ln>
        </p:spPr>
      </p:pic>
      <p:pic>
        <p:nvPicPr>
          <p:cNvPr id="383" name="Рисунок 14"/>
          <p:cNvPicPr/>
          <p:nvPr/>
        </p:nvPicPr>
        <p:blipFill>
          <a:blip r:embed="rId8"/>
          <a:stretch/>
        </p:blipFill>
        <p:spPr>
          <a:xfrm>
            <a:off x="11368800" y="375120"/>
            <a:ext cx="821160" cy="821160"/>
          </a:xfrm>
          <a:prstGeom prst="rect">
            <a:avLst/>
          </a:prstGeom>
          <a:noFill/>
          <a:ln w="0">
            <a:noFill/>
          </a:ln>
        </p:spPr>
      </p:pic>
      <p:pic>
        <p:nvPicPr>
          <p:cNvPr id="384" name="Рисунок 15"/>
          <p:cNvPicPr/>
          <p:nvPr/>
        </p:nvPicPr>
        <p:blipFill>
          <a:blip r:embed="rId9"/>
          <a:stretch/>
        </p:blipFill>
        <p:spPr>
          <a:xfrm>
            <a:off x="11378160" y="-396360"/>
            <a:ext cx="821160" cy="821160"/>
          </a:xfrm>
          <a:prstGeom prst="rect">
            <a:avLst/>
          </a:prstGeom>
          <a:noFill/>
          <a:ln w="0">
            <a:noFill/>
          </a:ln>
        </p:spPr>
      </p:pic>
      <p:sp>
        <p:nvSpPr>
          <p:cNvPr id="385" name="TextBox 16"/>
          <p:cNvSpPr/>
          <p:nvPr/>
        </p:nvSpPr>
        <p:spPr>
          <a:xfrm>
            <a:off x="3744000" y="988200"/>
            <a:ext cx="7559640" cy="3443760"/>
          </a:xfrm>
          <a:prstGeom prst="rect">
            <a:avLst/>
          </a:prstGeom>
          <a:noFill/>
          <a:ln w="0">
            <a:noFill/>
          </a:ln>
        </p:spPr>
        <p:style>
          <a:lnRef idx="0"/>
          <a:fillRef idx="0"/>
          <a:effectRef idx="0"/>
          <a:fontRef idx="minor"/>
        </p:style>
        <p:txBody>
          <a:bodyPr lIns="90000" rIns="90000" tIns="45000" bIns="45000" anchor="t">
            <a:spAutoFit/>
          </a:bodyPr>
          <a:p>
            <a:pPr defTabSz="457200">
              <a:lnSpc>
                <a:spcPct val="100000"/>
              </a:lnSpc>
            </a:pPr>
            <a:r>
              <a:rPr lang="uk-UA" sz="2000" b="1" i="1" u="sng" strike="noStrike">
                <a:solidFill>
                  <a:schemeClr val="lt1"/>
                </a:solidFill>
                <a:effectLst/>
                <a:uFillTx/>
                <a:latin typeface="Sitka Small Semibold"/>
              </a:rPr>
              <a:t>Зеле с ориз</a:t>
            </a:r>
            <a:r>
              <a:rPr lang="en-US" sz="2000" b="1" i="1" u="sng" strike="noStrike">
                <a:solidFill>
                  <a:schemeClr val="lt1"/>
                </a:solidFill>
                <a:effectLst/>
                <a:uFillTx/>
                <a:latin typeface="Sitka Small Semibold"/>
              </a:rPr>
              <a:t> </a:t>
            </a:r>
            <a:r>
              <a:rPr lang="en-US" sz="2000" b="1" i="1" u="none" strike="noStrike">
                <a:solidFill>
                  <a:schemeClr val="lt1"/>
                </a:solidFill>
                <a:effectLst/>
                <a:uFillTx/>
                <a:latin typeface="Sitka Small Semibold"/>
              </a:rPr>
              <a:t>— </a:t>
            </a:r>
            <a:r>
              <a:rPr lang="uk-UA" sz="2000" b="1" i="1" u="none" strike="noStrike">
                <a:solidFill>
                  <a:schemeClr val="lt1"/>
                </a:solidFill>
                <a:effectLst/>
                <a:uFillTx/>
                <a:latin typeface="Sitka Small Semibold"/>
              </a:rPr>
              <a:t>це традиційна болгарська страва, що являє собою тушковану квашену капусту з рисом. Це поживна та легка овочева страва, яку часто готують під час посту. «Зеле с ориз» складається з капусти, рису, цибулі та томатів іноді додають коріандр.</a:t>
            </a:r>
            <a:endParaRPr lang="uk-UA" sz="2000" b="0" u="none" strike="noStrike">
              <a:solidFill>
                <a:srgbClr val="000000"/>
              </a:solidFill>
              <a:effectLst/>
              <a:uFillTx/>
              <a:latin typeface="Arial"/>
            </a:endParaRPr>
          </a:p>
          <a:p>
            <a:pPr defTabSz="457200">
              <a:lnSpc>
                <a:spcPct val="100000"/>
              </a:lnSpc>
            </a:pPr>
            <a:r>
              <a:rPr lang="uk-UA" sz="2000" b="1" i="1" u="none" strike="noStrike">
                <a:solidFill>
                  <a:schemeClr val="lt1"/>
                </a:solidFill>
                <a:effectLst/>
                <a:uFillTx/>
                <a:latin typeface="Sitka Small Semibold"/>
              </a:rPr>
              <a:t>Страва виникла як спосіб нагодувати велику родину, використовуючи найдешевші та найдоступніші продукти зимового сезону: капусту, яка довго зберігається, та рис. В українській кухні є дещо подібна страва, це ліниві голубці</a:t>
            </a:r>
            <a:r>
              <a:rPr lang="uk-UA" sz="1800" b="0" u="none" strike="noStrike">
                <a:solidFill>
                  <a:schemeClr val="lt1"/>
                </a:solidFill>
                <a:effectLst/>
                <a:uFillTx/>
                <a:latin typeface="Arial"/>
              </a:rPr>
              <a:t>.</a:t>
            </a:r>
            <a:endParaRPr lang="uk-UA" sz="1800" b="0" u="none" strike="noStrike">
              <a:solidFill>
                <a:srgbClr val="000000"/>
              </a:solidFill>
              <a:effectLst/>
              <a:uFillTx/>
              <a:latin typeface="Arial"/>
            </a:endParaRPr>
          </a:p>
        </p:txBody>
      </p:sp>
      <p:pic>
        <p:nvPicPr>
          <p:cNvPr id="386" name="Рисунок 18"/>
          <p:cNvPicPr/>
          <p:nvPr/>
        </p:nvPicPr>
        <p:blipFill>
          <a:blip r:embed="rId10"/>
          <a:stretch/>
        </p:blipFill>
        <p:spPr>
          <a:xfrm>
            <a:off x="11160" y="4484160"/>
            <a:ext cx="3540240" cy="2393280"/>
          </a:xfrm>
          <a:prstGeom prst="rect">
            <a:avLst/>
          </a:prstGeom>
          <a:noFill/>
          <a:ln w="0">
            <a:noFill/>
          </a:ln>
        </p:spPr>
      </p:pic>
      <p:pic>
        <p:nvPicPr>
          <p:cNvPr id="387" name="Рисунок 20"/>
          <p:cNvPicPr/>
          <p:nvPr/>
        </p:nvPicPr>
        <p:blipFill>
          <a:blip r:embed="rId11"/>
          <a:stretch/>
        </p:blipFill>
        <p:spPr>
          <a:xfrm>
            <a:off x="0" y="2288880"/>
            <a:ext cx="3551400" cy="2195280"/>
          </a:xfrm>
          <a:prstGeom prst="rect">
            <a:avLst/>
          </a:prstGeom>
          <a:noFill/>
          <a:ln w="0">
            <a:noFill/>
          </a:ln>
        </p:spPr>
      </p:pic>
      <p:pic>
        <p:nvPicPr>
          <p:cNvPr id="388" name="Рисунок 22"/>
          <p:cNvPicPr/>
          <p:nvPr/>
        </p:nvPicPr>
        <p:blipFill>
          <a:blip r:embed="rId12"/>
          <a:stretch/>
        </p:blipFill>
        <p:spPr>
          <a:xfrm>
            <a:off x="-9360" y="-283680"/>
            <a:ext cx="3570120" cy="2570760"/>
          </a:xfrm>
          <a:prstGeom prst="rect">
            <a:avLst/>
          </a:prstGeom>
          <a:noFill/>
          <a:ln w="0">
            <a:noFill/>
          </a:ln>
        </p:spPr>
      </p:pic>
      <p:sp>
        <p:nvSpPr>
          <p:cNvPr id="389" name="Прямоугольник 23"/>
          <p:cNvSpPr/>
          <p:nvPr/>
        </p:nvSpPr>
        <p:spPr>
          <a:xfrm>
            <a:off x="-18720" y="-338400"/>
            <a:ext cx="4289760" cy="315360"/>
          </a:xfrm>
          <a:prstGeom prst="rect">
            <a:avLst/>
          </a:prstGeom>
          <a:solidFill>
            <a:srgbClr val="e6e6e6"/>
          </a:solidFill>
          <a:ln>
            <a:solidFill>
              <a:srgbClr val="e6e6e6"/>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457200">
              <a:lnSpc>
                <a:spcPct val="100000"/>
              </a:lnSpc>
            </a:pPr>
            <a:endParaRPr lang="ru-UA" sz="1800" b="0" u="none" strike="noStrike">
              <a:solidFill>
                <a:schemeClr val="lt1"/>
              </a:solidFill>
              <a:effectLst/>
              <a:uFillTx/>
              <a:latin typeface="Arial"/>
            </a:endParaRPr>
          </a:p>
        </p:txBody>
      </p:sp>
      <p:pic>
        <p:nvPicPr>
          <p:cNvPr id="390" name="Рисунок 24"/>
          <p:cNvPicPr/>
          <p:nvPr/>
        </p:nvPicPr>
        <p:blipFill>
          <a:blip r:embed="rId13"/>
          <a:stretch/>
        </p:blipFill>
        <p:spPr>
          <a:xfrm>
            <a:off x="3553200" y="4505400"/>
            <a:ext cx="4263120" cy="2350800"/>
          </a:xfrm>
          <a:prstGeom prst="rect">
            <a:avLst/>
          </a:prstGeom>
          <a:noFill/>
          <a:ln w="0">
            <a:noFill/>
          </a:ln>
        </p:spPr>
      </p:pic>
      <p:pic>
        <p:nvPicPr>
          <p:cNvPr id="391" name="Рисунок 25"/>
          <p:cNvPicPr/>
          <p:nvPr/>
        </p:nvPicPr>
        <p:blipFill>
          <a:blip r:embed="rId14"/>
          <a:stretch/>
        </p:blipFill>
        <p:spPr>
          <a:xfrm>
            <a:off x="7827480" y="4493520"/>
            <a:ext cx="3558240" cy="2371680"/>
          </a:xfrm>
          <a:prstGeom prst="rect">
            <a:avLst/>
          </a:prstGeom>
          <a:noFill/>
          <a:ln w="0">
            <a:noFill/>
          </a:ln>
        </p:spPr>
      </p:pic>
      <p:sp>
        <p:nvSpPr>
          <p:cNvPr id="392" name="Прямоугольник 26"/>
          <p:cNvSpPr/>
          <p:nvPr/>
        </p:nvSpPr>
        <p:spPr>
          <a:xfrm>
            <a:off x="11378160" y="-935640"/>
            <a:ext cx="912600" cy="912600"/>
          </a:xfrm>
          <a:prstGeom prst="rect">
            <a:avLst/>
          </a:prstGeom>
          <a:solidFill>
            <a:srgbClr val="e6e6e6"/>
          </a:solidFill>
          <a:ln>
            <a:solidFill>
              <a:srgbClr val="e6e6e6"/>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457200">
              <a:lnSpc>
                <a:spcPct val="100000"/>
              </a:lnSpc>
            </a:pPr>
            <a:endParaRPr lang="ru-UA" sz="1800" b="0" u="none" strike="noStrike">
              <a:solidFill>
                <a:schemeClr val="lt1"/>
              </a:solidFill>
              <a:effectLst/>
              <a:uFillTx/>
              <a:latin typeface="Arial"/>
            </a:endParaRPr>
          </a:p>
        </p:txBody>
      </p:sp>
      <p:sp>
        <p:nvSpPr>
          <p:cNvPr id="393" name=""/>
          <p:cNvSpPr/>
          <p:nvPr/>
        </p:nvSpPr>
        <p:spPr>
          <a:xfrm>
            <a:off x="72360" y="6531480"/>
            <a:ext cx="2948400" cy="34596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lang="uk-UA" sz="1000" b="0" u="none" strike="noStrike">
                <a:solidFill>
                  <a:srgbClr val="ffffff"/>
                </a:solidFill>
                <a:effectLst/>
                <a:uFillTx/>
                <a:latin typeface="Arial"/>
              </a:rPr>
              <a:t>https://cookathouse.com/prqsno-zele-oriz-furna/</a:t>
            </a:r>
            <a:endParaRPr lang="uk-UA" sz="10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94" name="Рисунок 6"/>
          <p:cNvPicPr/>
          <p:nvPr/>
        </p:nvPicPr>
        <p:blipFill>
          <a:blip r:embed="rId1"/>
          <a:stretch/>
        </p:blipFill>
        <p:spPr>
          <a:xfrm>
            <a:off x="11158560" y="0"/>
            <a:ext cx="1031760" cy="6856200"/>
          </a:xfrm>
          <a:prstGeom prst="rect">
            <a:avLst/>
          </a:prstGeom>
          <a:noFill/>
          <a:ln w="0">
            <a:noFill/>
          </a:ln>
        </p:spPr>
      </p:pic>
      <p:sp>
        <p:nvSpPr>
          <p:cNvPr id="395" name="Прямоугольник 5"/>
          <p:cNvSpPr/>
          <p:nvPr/>
        </p:nvSpPr>
        <p:spPr>
          <a:xfrm>
            <a:off x="0" y="-1800"/>
            <a:ext cx="1013400" cy="6856200"/>
          </a:xfrm>
          <a:prstGeom prst="rect">
            <a:avLst/>
          </a:prstGeom>
          <a:solidFill>
            <a:srgbClr val="2c3b35"/>
          </a:solidFill>
          <a:ln>
            <a:solidFill>
              <a:srgbClr val="2d3c37"/>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457200">
              <a:lnSpc>
                <a:spcPct val="100000"/>
              </a:lnSpc>
            </a:pPr>
            <a:endParaRPr lang="ru-UA" sz="1800" b="0" u="none" strike="noStrike">
              <a:solidFill>
                <a:schemeClr val="lt1"/>
              </a:solidFill>
              <a:effectLst/>
              <a:uFillTx/>
              <a:latin typeface="Arial"/>
            </a:endParaRPr>
          </a:p>
        </p:txBody>
      </p:sp>
      <p:pic>
        <p:nvPicPr>
          <p:cNvPr id="396" name="Рисунок 4"/>
          <p:cNvPicPr/>
          <p:nvPr/>
        </p:nvPicPr>
        <p:blipFill>
          <a:blip r:embed="rId2"/>
          <a:stretch/>
        </p:blipFill>
        <p:spPr>
          <a:xfrm>
            <a:off x="1500480" y="1123920"/>
            <a:ext cx="406800" cy="315360"/>
          </a:xfrm>
          <a:prstGeom prst="rect">
            <a:avLst/>
          </a:prstGeom>
          <a:noFill/>
          <a:ln w="0">
            <a:noFill/>
          </a:ln>
        </p:spPr>
      </p:pic>
      <p:sp>
        <p:nvSpPr>
          <p:cNvPr id="397" name="PlaceHolder 1"/>
          <p:cNvSpPr>
            <a:spLocks noGrp="1"/>
          </p:cNvSpPr>
          <p:nvPr>
            <p:ph/>
          </p:nvPr>
        </p:nvSpPr>
        <p:spPr>
          <a:xfrm>
            <a:off x="5292000" y="286920"/>
            <a:ext cx="2330640" cy="608400"/>
          </a:xfrm>
          <a:prstGeom prst="rect">
            <a:avLst/>
          </a:prstGeom>
          <a:noFill/>
          <a:ln w="0">
            <a:noFill/>
          </a:ln>
        </p:spPr>
        <p:txBody>
          <a:bodyPr lIns="91440" rIns="91440" tIns="45720" bIns="45720" anchor="t">
            <a:normAutofit/>
          </a:bodyPr>
          <a:p>
            <a:pPr indent="0" defTabSz="914400">
              <a:lnSpc>
                <a:spcPct val="120000"/>
              </a:lnSpc>
              <a:spcBef>
                <a:spcPts val="1001"/>
              </a:spcBef>
              <a:spcAft>
                <a:spcPts val="601"/>
              </a:spcAft>
              <a:buNone/>
              <a:tabLst>
                <a:tab algn="l" pos="0"/>
              </a:tabLst>
            </a:pPr>
            <a:r>
              <a:rPr lang="uk-UA" sz="2800" b="0" i="1" u="none" strike="noStrike">
                <a:solidFill>
                  <a:schemeClr val="lt1"/>
                </a:solidFill>
                <a:effectLst/>
                <a:uFillTx/>
                <a:latin typeface="Sitka Small Semibold"/>
              </a:rPr>
              <a:t>Висновки</a:t>
            </a:r>
            <a:endParaRPr lang="uk-UA" sz="2800" b="0" u="none" strike="noStrike">
              <a:solidFill>
                <a:srgbClr val="000000"/>
              </a:solidFill>
              <a:effectLst/>
              <a:uFillTx/>
              <a:latin typeface="Arial"/>
            </a:endParaRPr>
          </a:p>
        </p:txBody>
      </p:sp>
      <p:sp>
        <p:nvSpPr>
          <p:cNvPr id="398" name="Прямоугольник 7"/>
          <p:cNvSpPr/>
          <p:nvPr/>
        </p:nvSpPr>
        <p:spPr>
          <a:xfrm>
            <a:off x="72000" y="94680"/>
            <a:ext cx="138960" cy="6857640"/>
          </a:xfrm>
          <a:prstGeom prst="rect">
            <a:avLst/>
          </a:prstGeom>
          <a:solidFill>
            <a:schemeClr val="accent3">
              <a:lumMod val="60000"/>
              <a:lumOff val="40000"/>
            </a:schemeClr>
          </a:solidFill>
          <a:ln>
            <a:solidFill>
              <a:srgbClr val="94cee2"/>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457200">
              <a:lnSpc>
                <a:spcPct val="100000"/>
              </a:lnSpc>
            </a:pPr>
            <a:endParaRPr lang="ru-UA" sz="1800" b="0" u="none" strike="noStrike">
              <a:solidFill>
                <a:schemeClr val="lt1"/>
              </a:solidFill>
              <a:effectLst/>
              <a:uFillTx/>
              <a:latin typeface="Arial"/>
            </a:endParaRPr>
          </a:p>
        </p:txBody>
      </p:sp>
      <p:pic>
        <p:nvPicPr>
          <p:cNvPr id="399" name="Рисунок 8"/>
          <p:cNvPicPr/>
          <p:nvPr/>
        </p:nvPicPr>
        <p:blipFill>
          <a:blip r:embed="rId3"/>
          <a:stretch/>
        </p:blipFill>
        <p:spPr>
          <a:xfrm>
            <a:off x="11931840" y="131400"/>
            <a:ext cx="162360" cy="6856200"/>
          </a:xfrm>
          <a:prstGeom prst="rect">
            <a:avLst/>
          </a:prstGeom>
          <a:noFill/>
          <a:ln w="0">
            <a:noFill/>
          </a:ln>
        </p:spPr>
      </p:pic>
      <p:sp>
        <p:nvSpPr>
          <p:cNvPr id="400" name="TextBox 13"/>
          <p:cNvSpPr/>
          <p:nvPr/>
        </p:nvSpPr>
        <p:spPr>
          <a:xfrm>
            <a:off x="129960" y="1717200"/>
            <a:ext cx="4003920" cy="363960"/>
          </a:xfrm>
          <a:prstGeom prst="rect">
            <a:avLst/>
          </a:prstGeom>
          <a:noFill/>
          <a:ln w="0">
            <a:noFill/>
          </a:ln>
        </p:spPr>
        <p:style>
          <a:lnRef idx="0"/>
          <a:fillRef idx="0"/>
          <a:effectRef idx="0"/>
          <a:fontRef idx="minor"/>
        </p:style>
        <p:txBody>
          <a:bodyPr lIns="90000" rIns="90000" tIns="45000" bIns="45000" anchor="t">
            <a:spAutoFit/>
          </a:bodyPr>
          <a:p>
            <a:pPr defTabSz="457200">
              <a:lnSpc>
                <a:spcPct val="100000"/>
              </a:lnSpc>
            </a:pPr>
            <a:r>
              <a:rPr lang="ru-RU" sz="1800" b="1" i="1" u="none" strike="noStrike">
                <a:solidFill>
                  <a:schemeClr val="lt1"/>
                </a:solidFill>
                <a:effectLst/>
                <a:uFillTx/>
                <a:latin typeface="Sitka Small Semibold"/>
              </a:rPr>
              <a:t>.</a:t>
            </a:r>
            <a:endParaRPr lang="uk-UA" sz="1800" b="0" u="none" strike="noStrike">
              <a:solidFill>
                <a:srgbClr val="000000"/>
              </a:solidFill>
              <a:effectLst/>
              <a:uFillTx/>
              <a:latin typeface="Arial"/>
            </a:endParaRPr>
          </a:p>
        </p:txBody>
      </p:sp>
      <p:sp>
        <p:nvSpPr>
          <p:cNvPr id="401" name=""/>
          <p:cNvSpPr/>
          <p:nvPr/>
        </p:nvSpPr>
        <p:spPr>
          <a:xfrm>
            <a:off x="1248840" y="954720"/>
            <a:ext cx="10355400" cy="47203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lang="uk-UA" sz="1600" b="0" u="none" strike="noStrike">
                <a:solidFill>
                  <a:srgbClr val="ffffff"/>
                </a:solidFill>
                <a:effectLst/>
                <a:uFillTx/>
                <a:latin typeface="Arial"/>
              </a:rPr>
              <a:t>Етнокод болгар Запорізького краю — це живий механізм, де вишивка та їжа виступають не просто як елементи побуту, а як засоби зміцнення міжетнічних зв’язків. Аналіз історичних джерел підтвердив, що переселення болгар до Приазов’я у XIX столітті створило унікальний соціокультурний простір. Протягом десятиліть спільного проживання болгарська діаспора не лише зберегла свою автентичну ідентичність, а й органічно вплела її в загальноукраїнський контекст, сформувавши особливий «степовий» характер взаємодії народів. </a:t>
            </a:r>
            <a:endParaRPr lang="uk-UA" sz="1600" b="0" u="none" strike="noStrike">
              <a:solidFill>
                <a:srgbClr val="000000"/>
              </a:solidFill>
              <a:effectLst/>
              <a:uFillTx/>
              <a:latin typeface="Arial"/>
            </a:endParaRPr>
          </a:p>
          <a:p>
            <a:pPr>
              <a:lnSpc>
                <a:spcPct val="100000"/>
              </a:lnSpc>
            </a:pPr>
            <a:r>
              <a:rPr lang="uk-UA" sz="1600" b="0" u="none" strike="noStrike">
                <a:solidFill>
                  <a:srgbClr val="ffffff"/>
                </a:solidFill>
                <a:effectLst/>
                <a:uFillTx/>
                <a:latin typeface="Arial"/>
              </a:rPr>
              <a:t>Дослідження орнаментики показало, що болгарська вишивка (особливо техніка «болгарський хрест» та рослинні мотиви) має глибокі паралелі з українськими традиціями. Спільні символи — дерево життя, геометричні знаки сонця та плодючості — свідчать про єдиний світоглядний фундамент. Водночас збереження специфічної колористики (переважання насиченого червоного та жовтого) дозволяє ідентифікувати болгарський етнокод як самобутню частину культурного полотна Запорізького краю. </a:t>
            </a:r>
            <a:endParaRPr lang="uk-UA" sz="1600" b="0" u="none" strike="noStrike">
              <a:solidFill>
                <a:srgbClr val="000000"/>
              </a:solidFill>
              <a:effectLst/>
              <a:uFillTx/>
              <a:latin typeface="Arial"/>
            </a:endParaRPr>
          </a:p>
          <a:p>
            <a:pPr>
              <a:lnSpc>
                <a:spcPct val="100000"/>
              </a:lnSpc>
            </a:pPr>
            <a:r>
              <a:rPr lang="uk-UA" sz="1600" b="0" u="none" strike="noStrike">
                <a:solidFill>
                  <a:srgbClr val="ffffff"/>
                </a:solidFill>
                <a:effectLst/>
                <a:uFillTx/>
                <a:latin typeface="Arial"/>
              </a:rPr>
              <a:t>Порівняльний аналіз кулінарних традицій продемонстрував синтез культур. Використання спільних інгредієнтів (болгарський перець, томати, бринза) та трансформація рецептів, наприклад, поєднання болгарської каварми чи міліни з українськими традиціями гостинності, доводять, що їжа є найпотужнішим інструментом щоденної міжкультурної комунікації. Кулінарна спадщина стала тим «м’яким» чинником, що сприяв зближенню народів без втрати їхньої унікальності. </a:t>
            </a:r>
            <a:endParaRPr lang="uk-UA" sz="1600" b="0" u="none" strike="noStrike">
              <a:solidFill>
                <a:srgbClr val="000000"/>
              </a:solidFill>
              <a:effectLst/>
              <a:uFillTx/>
              <a:latin typeface="Arial"/>
            </a:endParaRPr>
          </a:p>
          <a:p>
            <a:pPr>
              <a:lnSpc>
                <a:spcPct val="100000"/>
              </a:lnSpc>
            </a:pPr>
            <a:r>
              <a:rPr lang="uk-UA" sz="1600" b="0" u="none" strike="noStrike">
                <a:solidFill>
                  <a:srgbClr val="ffffff"/>
                </a:solidFill>
                <a:effectLst/>
                <a:uFillTx/>
                <a:latin typeface="Arial"/>
              </a:rPr>
              <a:t>Дослідження підтвердило, що взаємопроникнення традицій не веде до асиміляції, а навпаки — збагачує регіональну культуру, роблячи Запорізький край прикладом успішного та гармонійного співіснування різних народів під спільним українським небом. </a:t>
            </a:r>
            <a:endParaRPr lang="uk-UA" sz="1600" b="0" u="none" strike="noStrike">
              <a:solidFill>
                <a:srgbClr val="000000"/>
              </a:solidFill>
              <a:effectLst/>
              <a:uFillTx/>
              <a:latin typeface="Arial"/>
            </a:endParaRPr>
          </a:p>
        </p:txBody>
      </p:sp>
      <p:sp>
        <p:nvSpPr>
          <p:cNvPr id="402" name=""/>
          <p:cNvSpPr txBox="1"/>
          <p:nvPr/>
        </p:nvSpPr>
        <p:spPr>
          <a:xfrm>
            <a:off x="1644840" y="5957640"/>
            <a:ext cx="9410760" cy="602280"/>
          </a:xfrm>
          <a:prstGeom prst="rect">
            <a:avLst/>
          </a:prstGeom>
          <a:noFill/>
          <a:ln w="0">
            <a:noFill/>
          </a:ln>
        </p:spPr>
        <p:txBody>
          <a:bodyPr lIns="90000" rIns="90000" tIns="45000" bIns="45000" anchor="t">
            <a:spAutoFit/>
          </a:bodyPr>
          <a:p>
            <a:r>
              <a:rPr lang="uk-UA" sz="1800" b="0" u="none" strike="noStrike">
                <a:solidFill>
                  <a:srgbClr val="ffffff"/>
                </a:solidFill>
                <a:effectLst/>
                <a:uFillTx/>
                <a:latin typeface="Arial"/>
                <a:hlinkClick r:id="rId4"/>
              </a:rPr>
              <a:t>https://drive.google.com/file/d/1ckrUpgXP8xZZlvCAO9yr40D-CQCztaHN/view?usp=sharing</a:t>
            </a:r>
            <a:endParaRPr lang="uk-UA" sz="1800" b="0" u="none" strike="noStrike">
              <a:solidFill>
                <a:srgbClr val="ffffff"/>
              </a:solidFill>
              <a:effectLst/>
              <a:uFillTx/>
              <a:latin typeface="Arial"/>
            </a:endParaRPr>
          </a:p>
          <a:p>
            <a:endParaRPr lang="uk-UA" sz="1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03" name="Рисунок 3"/>
          <p:cNvPicPr/>
          <p:nvPr/>
        </p:nvPicPr>
        <p:blipFill>
          <a:blip r:embed="rId1"/>
          <a:stretch/>
        </p:blipFill>
        <p:spPr>
          <a:xfrm>
            <a:off x="140400" y="0"/>
            <a:ext cx="1031760" cy="6803640"/>
          </a:xfrm>
          <a:prstGeom prst="rect">
            <a:avLst/>
          </a:prstGeom>
          <a:noFill/>
          <a:ln w="0">
            <a:noFill/>
          </a:ln>
        </p:spPr>
      </p:pic>
      <p:pic>
        <p:nvPicPr>
          <p:cNvPr id="404" name="Рисунок 4"/>
          <p:cNvPicPr/>
          <p:nvPr/>
        </p:nvPicPr>
        <p:blipFill>
          <a:blip r:embed="rId2"/>
          <a:stretch/>
        </p:blipFill>
        <p:spPr>
          <a:xfrm>
            <a:off x="2183400" y="3341520"/>
            <a:ext cx="406800" cy="315360"/>
          </a:xfrm>
          <a:prstGeom prst="rect">
            <a:avLst/>
          </a:prstGeom>
          <a:noFill/>
          <a:ln w="0">
            <a:noFill/>
          </a:ln>
        </p:spPr>
      </p:pic>
      <p:sp>
        <p:nvSpPr>
          <p:cNvPr id="405" name="PlaceHolder 1"/>
          <p:cNvSpPr>
            <a:spLocks noGrp="1"/>
          </p:cNvSpPr>
          <p:nvPr>
            <p:ph type="title"/>
          </p:nvPr>
        </p:nvSpPr>
        <p:spPr>
          <a:xfrm>
            <a:off x="2295720" y="162360"/>
            <a:ext cx="5743800" cy="642240"/>
          </a:xfrm>
          <a:prstGeom prst="rect">
            <a:avLst/>
          </a:prstGeom>
          <a:noFill/>
          <a:ln w="0">
            <a:noFill/>
          </a:ln>
        </p:spPr>
        <p:txBody>
          <a:bodyPr lIns="91440" rIns="91440" tIns="45720" bIns="45720" anchor="t">
            <a:normAutofit fontScale="47500" lnSpcReduction="19999"/>
          </a:bodyPr>
          <a:p>
            <a:pPr indent="0" defTabSz="914400">
              <a:lnSpc>
                <a:spcPct val="90000"/>
              </a:lnSpc>
              <a:buNone/>
              <a:tabLst>
                <a:tab algn="l" pos="0"/>
              </a:tabLst>
            </a:pPr>
            <a:r>
              <a:rPr lang="uk-UA" sz="4200" b="1" i="1" u="none" strike="noStrike">
                <a:solidFill>
                  <a:schemeClr val="lt1"/>
                </a:solidFill>
                <a:effectLst/>
                <a:uFillTx/>
                <a:latin typeface="Sitka Small Semibold"/>
              </a:rPr>
              <a:t>Список джерел і літератури</a:t>
            </a:r>
            <a:br>
              <a:rPr sz="4200"/>
            </a:br>
            <a:endParaRPr lang="uk-UA" sz="4200" b="0" u="none" strike="noStrike">
              <a:solidFill>
                <a:srgbClr val="000000"/>
              </a:solidFill>
              <a:effectLst/>
              <a:uFillTx/>
              <a:latin typeface="Arial"/>
            </a:endParaRPr>
          </a:p>
        </p:txBody>
      </p:sp>
      <p:pic>
        <p:nvPicPr>
          <p:cNvPr id="406" name="Рисунок 6"/>
          <p:cNvPicPr/>
          <p:nvPr/>
        </p:nvPicPr>
        <p:blipFill>
          <a:blip r:embed="rId3">
            <a:extLst>
              <a:ext uri="{BEBA8EAE-BF5A-486C-A8C5-ECC9F3942E4B}">
                <a14:imgProps xmlns:a14="http://schemas.microsoft.com/office/drawing/2010/main">
                  <a14:imgLayer r:embed="rId4">
                    <a14:imgEffect>
                      <a14:saturation sat="66000"/>
                    </a14:imgEffect>
                  </a14:imgLayer>
                </a14:imgProps>
              </a:ext>
            </a:extLst>
          </a:blip>
          <a:stretch/>
        </p:blipFill>
        <p:spPr>
          <a:xfrm>
            <a:off x="8994960" y="0"/>
            <a:ext cx="3195360" cy="6856200"/>
          </a:xfrm>
          <a:prstGeom prst="rect">
            <a:avLst/>
          </a:prstGeom>
          <a:noFill/>
          <a:ln w="0">
            <a:noFill/>
          </a:ln>
        </p:spPr>
      </p:pic>
      <p:sp>
        <p:nvSpPr>
          <p:cNvPr id="407" name="TextBox 8"/>
          <p:cNvSpPr/>
          <p:nvPr/>
        </p:nvSpPr>
        <p:spPr>
          <a:xfrm>
            <a:off x="8654400" y="1766160"/>
            <a:ext cx="3767400" cy="1430280"/>
          </a:xfrm>
          <a:prstGeom prst="rect">
            <a:avLst/>
          </a:prstGeom>
          <a:noFill/>
          <a:ln w="0">
            <a:noFill/>
          </a:ln>
        </p:spPr>
        <p:style>
          <a:lnRef idx="0"/>
          <a:fillRef idx="0"/>
          <a:effectRef idx="0"/>
          <a:fontRef idx="minor"/>
        </p:style>
        <p:txBody>
          <a:bodyPr lIns="90000" rIns="90000" tIns="45000" bIns="45000" anchor="t" anchorCtr="1">
            <a:spAutoFit/>
          </a:bodyPr>
          <a:p>
            <a:pPr algn="ctr" defTabSz="457200">
              <a:lnSpc>
                <a:spcPct val="100000"/>
              </a:lnSpc>
            </a:pPr>
            <a:r>
              <a:rPr lang="uk-UA" sz="4400" b="1" i="1" u="none" strike="noStrike">
                <a:solidFill>
                  <a:schemeClr val="lt1"/>
                </a:solidFill>
                <a:effectLst/>
                <a:uFillTx/>
                <a:latin typeface="Sitka Small Semibold"/>
              </a:rPr>
              <a:t>ДЯКУЮ</a:t>
            </a:r>
            <a:endParaRPr lang="uk-UA" sz="4400" b="0" u="none" strike="noStrike">
              <a:solidFill>
                <a:srgbClr val="000000"/>
              </a:solidFill>
              <a:effectLst/>
              <a:uFillTx/>
              <a:latin typeface="Arial"/>
            </a:endParaRPr>
          </a:p>
          <a:p>
            <a:pPr algn="ctr" defTabSz="457200">
              <a:lnSpc>
                <a:spcPct val="100000"/>
              </a:lnSpc>
            </a:pPr>
            <a:r>
              <a:rPr lang="uk-UA" sz="4400" b="1" i="1" u="none" strike="noStrike">
                <a:solidFill>
                  <a:schemeClr val="lt1"/>
                </a:solidFill>
                <a:effectLst/>
                <a:uFillTx/>
                <a:latin typeface="Sitka Small Semibold"/>
              </a:rPr>
              <a:t> ЗА УВАГУ!</a:t>
            </a:r>
            <a:endParaRPr lang="uk-UA" sz="4400" b="0" u="none" strike="noStrike">
              <a:solidFill>
                <a:srgbClr val="000000"/>
              </a:solidFill>
              <a:effectLst/>
              <a:uFillTx/>
              <a:latin typeface="Arial"/>
            </a:endParaRPr>
          </a:p>
        </p:txBody>
      </p:sp>
      <p:sp>
        <p:nvSpPr>
          <p:cNvPr id="408" name=""/>
          <p:cNvSpPr/>
          <p:nvPr/>
        </p:nvSpPr>
        <p:spPr>
          <a:xfrm>
            <a:off x="3783960" y="387000"/>
            <a:ext cx="8050320" cy="13698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endParaRPr lang="uk-UA" sz="1800" b="0" u="none" strike="noStrike">
              <a:solidFill>
                <a:srgbClr val="000000"/>
              </a:solidFill>
              <a:effectLst/>
              <a:uFillTx/>
              <a:latin typeface="Arial"/>
            </a:endParaRPr>
          </a:p>
        </p:txBody>
      </p:sp>
      <p:sp>
        <p:nvSpPr>
          <p:cNvPr id="409" name=""/>
          <p:cNvSpPr/>
          <p:nvPr/>
        </p:nvSpPr>
        <p:spPr>
          <a:xfrm>
            <a:off x="192960" y="477720"/>
            <a:ext cx="8801280" cy="614772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00000"/>
              </a:lnSpc>
              <a:spcBef>
                <a:spcPts val="1191"/>
              </a:spcBef>
              <a:spcAft>
                <a:spcPts val="992"/>
              </a:spcAft>
              <a:buClr>
                <a:srgbClr val="000000"/>
              </a:buClr>
              <a:buFont typeface="OpenSymbol"/>
              <a:buAutoNum type="arabicPeriod"/>
            </a:pPr>
            <a:r>
              <a:rPr lang="uk-UA" sz="1200" b="0" u="none" strike="noStrike">
                <a:solidFill>
                  <a:srgbClr val="000000"/>
                </a:solidFill>
                <a:effectLst/>
                <a:highlight>
                  <a:srgbClr val="ffffff"/>
                </a:highlight>
                <a:uFillTx/>
                <a:latin typeface="Arial"/>
              </a:rPr>
              <a:t>https://www.google.com/search?q=%D0%B5%D1%82%D0%BD%D0%BE%D0%BA%D0%BE%D0%B4+%D1%86%D0%B5&amp;rlz=1C1GCEA_enUA1054UA1054&amp;oq=%D0%B5%D1%82%D0%BD%D0%BE%D0%BA%D0%BE%D0%B4+%D1%86%D0%B5&amp;gs_lcrp=EgZjaHJvbWUyBggAEEUYOTIKCAEQABiABBiiBDIKCAIQABiABBiiBDIKCAMQABiABBiiBNIBCTY1NzNqMGoxNagCCLACAfEFQzjhi98BlNw&amp;sourceid=chrome&amp;ie=UTF-8&amp;safe=active&amp;ssui=on</a:t>
            </a:r>
            <a:endParaRPr lang="uk-UA" sz="1200" b="0" u="none" strike="noStrike">
              <a:solidFill>
                <a:srgbClr val="000000"/>
              </a:solidFill>
              <a:effectLst/>
              <a:uFillTx/>
              <a:latin typeface="Arial"/>
            </a:endParaRPr>
          </a:p>
          <a:p>
            <a:pPr marL="216000" indent="-216000">
              <a:lnSpc>
                <a:spcPct val="100000"/>
              </a:lnSpc>
              <a:spcBef>
                <a:spcPts val="1191"/>
              </a:spcBef>
              <a:spcAft>
                <a:spcPts val="992"/>
              </a:spcAft>
              <a:buClr>
                <a:srgbClr val="000000"/>
              </a:buClr>
              <a:buFont typeface="OpenSymbol"/>
              <a:buAutoNum type="arabicPeriod"/>
            </a:pPr>
            <a:r>
              <a:rPr lang="uk-UA" sz="1200" b="0" u="none" strike="noStrike">
                <a:solidFill>
                  <a:srgbClr val="000000"/>
                </a:solidFill>
                <a:effectLst/>
                <a:highlight>
                  <a:srgbClr val="ffffff"/>
                </a:highlight>
                <a:uFillTx/>
                <a:latin typeface="Arial"/>
              </a:rPr>
              <a:t>Ютуб канал «Болгари Таврії» https://www.youtube.com/@%D0%91%D0%BE%D0%BB%D0%B3%D0%B0%D1%80%D0%B8%D0%A2%D0%B0%D0%B2%D1%80%D1%96%D1%97</a:t>
            </a:r>
            <a:endParaRPr lang="uk-UA" sz="1200" b="0" u="none" strike="noStrike">
              <a:solidFill>
                <a:srgbClr val="000000"/>
              </a:solidFill>
              <a:effectLst/>
              <a:uFillTx/>
              <a:latin typeface="Arial"/>
            </a:endParaRPr>
          </a:p>
          <a:p>
            <a:pPr marL="216000" indent="-216000">
              <a:lnSpc>
                <a:spcPct val="100000"/>
              </a:lnSpc>
              <a:spcBef>
                <a:spcPts val="1191"/>
              </a:spcBef>
              <a:spcAft>
                <a:spcPts val="992"/>
              </a:spcAft>
              <a:buClr>
                <a:srgbClr val="000000"/>
              </a:buClr>
              <a:buFont typeface="OpenSymbol"/>
              <a:buAutoNum type="arabicPeriod"/>
            </a:pPr>
            <a:r>
              <a:rPr lang="uk-UA" sz="1200" b="0" u="none" strike="noStrike">
                <a:solidFill>
                  <a:srgbClr val="000000"/>
                </a:solidFill>
                <a:effectLst/>
                <a:highlight>
                  <a:srgbClr val="ffffff"/>
                </a:highlight>
                <a:uFillTx/>
                <a:latin typeface="Arial"/>
              </a:rPr>
              <a:t>https://franklintravel.pro/%D1%81%D1%82%D1%80%D0%B0%D0%B2%D0%B8-%D0%B1%D0%BE%D0%BB%D0%B3%D0%B0%D1%80%D1%81%D1%8C%D0%BA%D0%BE%D1%97-%D0%BA%D1%83%D1%85%D0%BD%D1%96-%D1%8F%D0%BA%D1%96-%D0%B2%D0%B0%D1%80%D1%82%D0%BE-%D1%81%D0%BA/</a:t>
            </a:r>
            <a:endParaRPr lang="uk-UA" sz="1200" b="0" u="none" strike="noStrike">
              <a:solidFill>
                <a:srgbClr val="000000"/>
              </a:solidFill>
              <a:effectLst/>
              <a:uFillTx/>
              <a:latin typeface="Arial"/>
            </a:endParaRPr>
          </a:p>
          <a:p>
            <a:pPr marL="216000" indent="-216000">
              <a:lnSpc>
                <a:spcPct val="100000"/>
              </a:lnSpc>
              <a:spcBef>
                <a:spcPts val="1191"/>
              </a:spcBef>
              <a:spcAft>
                <a:spcPts val="992"/>
              </a:spcAft>
              <a:buClr>
                <a:srgbClr val="000000"/>
              </a:buClr>
              <a:buFont typeface="OpenSymbol"/>
              <a:buAutoNum type="arabicPeriod"/>
            </a:pPr>
            <a:r>
              <a:rPr lang="uk-UA" sz="1200" b="0" u="none" strike="noStrike">
                <a:solidFill>
                  <a:srgbClr val="000000"/>
                </a:solidFill>
                <a:effectLst/>
                <a:highlight>
                  <a:srgbClr val="ffffff"/>
                </a:highlight>
                <a:uFillTx/>
                <a:latin typeface="Arial"/>
              </a:rPr>
              <a:t>https://share.google/uszG7ctgCJvsCX00u</a:t>
            </a:r>
            <a:endParaRPr lang="uk-UA" sz="1200" b="0" u="none" strike="noStrike">
              <a:solidFill>
                <a:srgbClr val="000000"/>
              </a:solidFill>
              <a:effectLst/>
              <a:uFillTx/>
              <a:latin typeface="Arial"/>
            </a:endParaRPr>
          </a:p>
          <a:p>
            <a:pPr marL="216000" indent="-216000">
              <a:lnSpc>
                <a:spcPct val="100000"/>
              </a:lnSpc>
              <a:spcBef>
                <a:spcPts val="1191"/>
              </a:spcBef>
              <a:spcAft>
                <a:spcPts val="992"/>
              </a:spcAft>
              <a:buClr>
                <a:srgbClr val="000000"/>
              </a:buClr>
              <a:buFont typeface="OpenSymbol"/>
              <a:buAutoNum type="arabicPeriod"/>
            </a:pPr>
            <a:r>
              <a:rPr lang="uk-UA" sz="1200" b="0" u="none" strike="noStrike">
                <a:solidFill>
                  <a:srgbClr val="000000"/>
                </a:solidFill>
                <a:effectLst/>
                <a:highlight>
                  <a:srgbClr val="ffffff"/>
                </a:highlight>
                <a:uFillTx/>
                <a:latin typeface="Arial"/>
              </a:rPr>
              <a:t>https://share.google/TIrYEsdebwBM4CXUc</a:t>
            </a:r>
            <a:endParaRPr lang="uk-UA" sz="1200" b="0" u="none" strike="noStrike">
              <a:solidFill>
                <a:srgbClr val="000000"/>
              </a:solidFill>
              <a:effectLst/>
              <a:uFillTx/>
              <a:latin typeface="Arial"/>
            </a:endParaRPr>
          </a:p>
          <a:p>
            <a:pPr marL="216000" indent="-216000">
              <a:lnSpc>
                <a:spcPct val="100000"/>
              </a:lnSpc>
              <a:spcBef>
                <a:spcPts val="1191"/>
              </a:spcBef>
              <a:spcAft>
                <a:spcPts val="992"/>
              </a:spcAft>
              <a:buClr>
                <a:srgbClr val="000000"/>
              </a:buClr>
              <a:buFont typeface="OpenSymbol"/>
              <a:buAutoNum type="arabicPeriod"/>
            </a:pPr>
            <a:r>
              <a:rPr lang="uk-UA" sz="1200" b="0" u="none" strike="noStrike">
                <a:solidFill>
                  <a:srgbClr val="000000"/>
                </a:solidFill>
                <a:effectLst/>
                <a:highlight>
                  <a:srgbClr val="ffffff"/>
                </a:highlight>
                <a:uFillTx/>
                <a:latin typeface="Arial"/>
              </a:rPr>
              <a:t>https://bessarabiainform.com/2024/11/hotuemo-ta-rozpovidaemo-pro-bessarabsku-milinu-smachnu-spadschynu-ukrainy-vyznanu-svitom/</a:t>
            </a:r>
            <a:endParaRPr lang="uk-UA" sz="1200" b="0" u="none" strike="noStrike">
              <a:solidFill>
                <a:srgbClr val="000000"/>
              </a:solidFill>
              <a:effectLst/>
              <a:uFillTx/>
              <a:latin typeface="Arial"/>
            </a:endParaRPr>
          </a:p>
          <a:p>
            <a:pPr marL="216000" indent="-216000">
              <a:lnSpc>
                <a:spcPct val="100000"/>
              </a:lnSpc>
              <a:spcBef>
                <a:spcPts val="1191"/>
              </a:spcBef>
              <a:spcAft>
                <a:spcPts val="992"/>
              </a:spcAft>
              <a:buClr>
                <a:srgbClr val="000000"/>
              </a:buClr>
              <a:buFont typeface="OpenSymbol"/>
              <a:buAutoNum type="arabicPeriod"/>
            </a:pPr>
            <a:r>
              <a:rPr lang="uk-UA" sz="1200" b="0" u="none" strike="noStrike">
                <a:solidFill>
                  <a:srgbClr val="000000"/>
                </a:solidFill>
                <a:effectLst/>
                <a:highlight>
                  <a:srgbClr val="ffffff"/>
                </a:highlight>
                <a:uFillTx/>
                <a:latin typeface="Arial"/>
              </a:rPr>
              <a:t>Митков В. Болгари в Таврії: 150 років історії / В. Митков ; Асоц. болгар України ; Запоріз. обл. т-во болгарської культури ; Запоріз. нац. ун-т. – Запоріжжя : Інтер-М, 2012. – 100 с. : іл., фото.</a:t>
            </a:r>
            <a:endParaRPr lang="uk-UA" sz="1200" b="0" u="none" strike="noStrike">
              <a:solidFill>
                <a:srgbClr val="000000"/>
              </a:solidFill>
              <a:effectLst/>
              <a:uFillTx/>
              <a:latin typeface="Arial"/>
            </a:endParaRPr>
          </a:p>
          <a:p>
            <a:pPr marL="216000" indent="-216000">
              <a:lnSpc>
                <a:spcPct val="100000"/>
              </a:lnSpc>
              <a:spcBef>
                <a:spcPts val="1191"/>
              </a:spcBef>
              <a:spcAft>
                <a:spcPts val="992"/>
              </a:spcAft>
              <a:buClr>
                <a:srgbClr val="000000"/>
              </a:buClr>
              <a:buFont typeface="OpenSymbol"/>
              <a:buAutoNum type="arabicPeriod"/>
            </a:pPr>
            <a:r>
              <a:rPr lang="uk-UA" sz="1200" b="0" u="none" strike="noStrike">
                <a:solidFill>
                  <a:srgbClr val="000000"/>
                </a:solidFill>
                <a:effectLst/>
                <a:highlight>
                  <a:srgbClr val="ffffff"/>
                </a:highlight>
                <a:uFillTx/>
                <a:latin typeface="Arial"/>
              </a:rPr>
              <a:t>Чайка В.О "Побутові речі болгарського населення Приазов'я в експозиції ЗОКМ" //Музейний вісник, №19.- Запоріжжя, 2019</a:t>
            </a:r>
            <a:endParaRPr lang="uk-UA" sz="1200" b="0" u="none" strike="noStrike">
              <a:solidFill>
                <a:srgbClr val="000000"/>
              </a:solidFill>
              <a:effectLst/>
              <a:uFillTx/>
              <a:latin typeface="Arial"/>
            </a:endParaRPr>
          </a:p>
          <a:p>
            <a:pPr marL="216000" indent="-216000">
              <a:lnSpc>
                <a:spcPct val="100000"/>
              </a:lnSpc>
              <a:spcBef>
                <a:spcPts val="1191"/>
              </a:spcBef>
              <a:spcAft>
                <a:spcPts val="992"/>
              </a:spcAft>
              <a:buClr>
                <a:srgbClr val="000000"/>
              </a:buClr>
              <a:buFont typeface="OpenSymbol"/>
              <a:buAutoNum type="arabicPeriod"/>
            </a:pPr>
            <a:r>
              <a:rPr lang="uk-UA" sz="1200" b="0" u="none" strike="noStrike">
                <a:solidFill>
                  <a:srgbClr val="000000"/>
                </a:solidFill>
                <a:effectLst/>
                <a:highlight>
                  <a:srgbClr val="ffffff"/>
                </a:highlight>
                <a:uFillTx/>
                <a:latin typeface="Arial"/>
              </a:rPr>
              <a:t>Інтерв’ю з Драгановою Р.П. та Коробовою І.А.</a:t>
            </a:r>
            <a:endParaRPr lang="uk-UA" sz="12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theme/_rels/theme1.xml.rels><?xml version="1.0" encoding="UTF-8"?>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xmlns:r="http://schemas.openxmlformats.org/officeDocument/2006/relationships" name="Мэдисон">
  <a:themeElements>
    <a:clrScheme name="Мэдисон">
      <a:dk1>
        <a:srgbClr val="000000"/>
      </a:dk1>
      <a:lt1>
        <a:srgbClr val="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Мэдисон">
      <a:majorFont>
        <a:latin typeface="Arial" panose="020B0604020202020204" pitchFamily="0" charset="1"/>
        <a:ea typeface=""/>
        <a:cs typeface=""/>
      </a:majorFont>
      <a:minorFont>
        <a:latin typeface="Arial" panose="020B0604020202020204" pitchFamily="0" charset="1"/>
        <a:ea typeface=""/>
        <a:cs typeface=""/>
      </a:minorFont>
    </a:fontScheme>
    <a:fmtScheme>
      <a:fillStyleLst>
        <a:solidFill>
          <a:schemeClr val="phClr"/>
        </a:solidFill>
        <a:gradFill>
          <a:gsLst>
            <a:gs pos="0">
              <a:schemeClr val="phClr">
                <a:tint val="48000"/>
                <a:lumMod val="110000"/>
              </a:schemeClr>
            </a:gs>
            <a:gs pos="100000">
              <a:schemeClr val="phClr">
                <a:tint val="78000"/>
                <a:lumMod val="100000"/>
              </a:schemeClr>
            </a:gs>
          </a:gsLst>
          <a:lin ang="5400000" scaled="0"/>
          <a:tileRect l="0" t="0" r="0" b="0"/>
        </a:gradFill>
        <a:gradFill>
          <a:gsLst>
            <a:gs pos="0">
              <a:schemeClr val="phClr">
                <a:tint val="98000"/>
                <a:lumMod val="104000"/>
              </a:schemeClr>
            </a:gs>
            <a:gs pos="69000">
              <a:schemeClr val="phClr">
                <a:shade val="84000"/>
                <a:lumMod val="92000"/>
              </a:schemeClr>
            </a:gs>
            <a:gs pos="100000">
              <a:schemeClr val="phClr">
                <a:shade val="76000"/>
                <a:lumMod val="88000"/>
              </a:schemeClr>
            </a:gs>
          </a:gsLst>
          <a:lin ang="5400000" scaled="0"/>
          <a:tileRect l="0" t="0" r="0" b="0"/>
        </a:gradFill>
      </a:fillStyleLst>
      <a:lnStyleLst>
        <a:ln w="9525" cap="flat" cmpd="sng" algn="ctr">
          <a:prstDash val="solid"/>
        </a:ln>
        <a:ln w="15875" cap="flat" cmpd="sng" algn="ctr">
          <a:prstDash val="solid"/>
        </a:ln>
        <a:ln w="22225" cap="flat" cmpd="sng" algn="ctr">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r:embed="rId1"/>
          <a:srcRect l="0" t="0" r="0" b="0"/>
          <a:stretch>
            <a:fillRect l="0" t="0" r="0" b="0"/>
          </a:stretch>
        </a:blipFill>
      </a:bgFillStyleLst>
    </a:fmtScheme>
  </a:themeElements>
</a:theme>
</file>

<file path=docProps/app.xml><?xml version="1.0" encoding="utf-8"?>
<Properties xmlns="http://schemas.openxmlformats.org/officeDocument/2006/extended-properties" xmlns:vt="http://schemas.openxmlformats.org/officeDocument/2006/docPropsVTypes">
  <Template>TM16401375[[fn=Мэдисон]]</Template>
  <TotalTime>1125</TotalTime>
  <Application>LibreOffice/25.8.5.2$Windows_X86_64 LibreOffice_project/9c8b85f387cc00a89945a79c9e6239f32e450ac2</Application>
  <AppVersion>15.0000</AppVersion>
  <Words>1290</Words>
  <Paragraphs>59</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2026-04-11T10:31:34Z</dcterms:created>
  <dc:creator>Станислав Мухин</dc:creator>
  <dc:description/>
  <dc:language>uk-UA</dc:language>
  <cp:lastModifiedBy/>
  <dcterms:modified xsi:type="dcterms:W3CDTF">2026-04-19T06:48:10Z</dcterms:modified>
  <cp:revision>24</cp:revision>
  <dc:subject/>
  <dc:title>Презентация PowerPoint</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Широкоэкранный</vt:lpwstr>
  </property>
  <property fmtid="{D5CDD505-2E9C-101B-9397-08002B2CF9AE}" pid="3" name="Slides">
    <vt:i4>16</vt:i4>
  </property>
</Properties>
</file>