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74" r:id="rId9"/>
    <p:sldId id="275" r:id="rId10"/>
    <p:sldId id="276" r:id="rId11"/>
    <p:sldId id="278" r:id="rId12"/>
    <p:sldId id="267" r:id="rId13"/>
    <p:sldId id="272" r:id="rId14"/>
    <p:sldId id="273" r:id="rId15"/>
    <p:sldId id="279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F43959-69FE-46F7-82E8-E0AC71EA5F8C}" v="87" dt="2026-04-15T15:59:16.5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Маша Мирончук" userId="3ff49df1c43e01c7" providerId="Windows Live" clId="Web-{40F43959-69FE-46F7-82E8-E0AC71EA5F8C}"/>
    <pc:docChg chg="modSld">
      <pc:chgData name="Маша Мирончук" userId="3ff49df1c43e01c7" providerId="Windows Live" clId="Web-{40F43959-69FE-46F7-82E8-E0AC71EA5F8C}" dt="2026-04-15T15:59:16.554" v="79" actId="20577"/>
      <pc:docMkLst>
        <pc:docMk/>
      </pc:docMkLst>
      <pc:sldChg chg="modSp">
        <pc:chgData name="Маша Мирончук" userId="3ff49df1c43e01c7" providerId="Windows Live" clId="Web-{40F43959-69FE-46F7-82E8-E0AC71EA5F8C}" dt="2026-04-15T15:46:22.248" v="1" actId="1076"/>
        <pc:sldMkLst>
          <pc:docMk/>
          <pc:sldMk cId="0" sldId="256"/>
        </pc:sldMkLst>
        <pc:picChg chg="mod">
          <ac:chgData name="Маша Мирончук" userId="3ff49df1c43e01c7" providerId="Windows Live" clId="Web-{40F43959-69FE-46F7-82E8-E0AC71EA5F8C}" dt="2026-04-15T15:46:22.248" v="1" actId="1076"/>
          <ac:picMkLst>
            <pc:docMk/>
            <pc:sldMk cId="0" sldId="256"/>
            <ac:picMk id="2" creationId="{00000000-0000-0000-0000-000000000000}"/>
          </ac:picMkLst>
        </pc:picChg>
      </pc:sldChg>
      <pc:sldChg chg="modSp">
        <pc:chgData name="Маша Мирончук" userId="3ff49df1c43e01c7" providerId="Windows Live" clId="Web-{40F43959-69FE-46F7-82E8-E0AC71EA5F8C}" dt="2026-04-15T15:57:25.006" v="72" actId="14100"/>
        <pc:sldMkLst>
          <pc:docMk/>
          <pc:sldMk cId="0" sldId="257"/>
        </pc:sldMkLst>
        <pc:picChg chg="mod">
          <ac:chgData name="Маша Мирончук" userId="3ff49df1c43e01c7" providerId="Windows Live" clId="Web-{40F43959-69FE-46F7-82E8-E0AC71EA5F8C}" dt="2026-04-15T15:57:25.006" v="72" actId="14100"/>
          <ac:picMkLst>
            <pc:docMk/>
            <pc:sldMk cId="0" sldId="257"/>
            <ac:picMk id="2" creationId="{00000000-0000-0000-0000-000000000000}"/>
          </ac:picMkLst>
        </pc:picChg>
      </pc:sldChg>
      <pc:sldChg chg="modSp">
        <pc:chgData name="Маша Мирончук" userId="3ff49df1c43e01c7" providerId="Windows Live" clId="Web-{40F43959-69FE-46F7-82E8-E0AC71EA5F8C}" dt="2026-04-15T15:57:20.756" v="71" actId="14100"/>
        <pc:sldMkLst>
          <pc:docMk/>
          <pc:sldMk cId="0" sldId="259"/>
        </pc:sldMkLst>
        <pc:picChg chg="mod">
          <ac:chgData name="Маша Мирончук" userId="3ff49df1c43e01c7" providerId="Windows Live" clId="Web-{40F43959-69FE-46F7-82E8-E0AC71EA5F8C}" dt="2026-04-15T15:57:20.756" v="71" actId="14100"/>
          <ac:picMkLst>
            <pc:docMk/>
            <pc:sldMk cId="0" sldId="259"/>
            <ac:picMk id="2" creationId="{00000000-0000-0000-0000-000000000000}"/>
          </ac:picMkLst>
        </pc:picChg>
      </pc:sldChg>
      <pc:sldChg chg="modSp">
        <pc:chgData name="Маша Мирончук" userId="3ff49df1c43e01c7" providerId="Windows Live" clId="Web-{40F43959-69FE-46F7-82E8-E0AC71EA5F8C}" dt="2026-04-15T15:57:11.521" v="70" actId="1076"/>
        <pc:sldMkLst>
          <pc:docMk/>
          <pc:sldMk cId="0" sldId="260"/>
        </pc:sldMkLst>
        <pc:picChg chg="mod">
          <ac:chgData name="Маша Мирончук" userId="3ff49df1c43e01c7" providerId="Windows Live" clId="Web-{40F43959-69FE-46F7-82E8-E0AC71EA5F8C}" dt="2026-04-15T15:57:06.365" v="69" actId="14100"/>
          <ac:picMkLst>
            <pc:docMk/>
            <pc:sldMk cId="0" sldId="260"/>
            <ac:picMk id="2" creationId="{00000000-0000-0000-0000-000000000000}"/>
          </ac:picMkLst>
        </pc:picChg>
        <pc:picChg chg="mod">
          <ac:chgData name="Маша Мирончук" userId="3ff49df1c43e01c7" providerId="Windows Live" clId="Web-{40F43959-69FE-46F7-82E8-E0AC71EA5F8C}" dt="2026-04-15T15:57:11.521" v="70" actId="1076"/>
          <ac:picMkLst>
            <pc:docMk/>
            <pc:sldMk cId="0" sldId="260"/>
            <ac:picMk id="3" creationId="{00000000-0000-0000-0000-000000000000}"/>
          </ac:picMkLst>
        </pc:picChg>
      </pc:sldChg>
      <pc:sldChg chg="modSp">
        <pc:chgData name="Маша Мирончук" userId="3ff49df1c43e01c7" providerId="Windows Live" clId="Web-{40F43959-69FE-46F7-82E8-E0AC71EA5F8C}" dt="2026-04-15T15:56:57.849" v="68" actId="14100"/>
        <pc:sldMkLst>
          <pc:docMk/>
          <pc:sldMk cId="0" sldId="261"/>
        </pc:sldMkLst>
        <pc:picChg chg="mod">
          <ac:chgData name="Маша Мирончук" userId="3ff49df1c43e01c7" providerId="Windows Live" clId="Web-{40F43959-69FE-46F7-82E8-E0AC71EA5F8C}" dt="2026-04-15T15:56:57.849" v="68" actId="14100"/>
          <ac:picMkLst>
            <pc:docMk/>
            <pc:sldMk cId="0" sldId="261"/>
            <ac:picMk id="2" creationId="{00000000-0000-0000-0000-000000000000}"/>
          </ac:picMkLst>
        </pc:picChg>
      </pc:sldChg>
      <pc:sldChg chg="modSp">
        <pc:chgData name="Маша Мирончук" userId="3ff49df1c43e01c7" providerId="Windows Live" clId="Web-{40F43959-69FE-46F7-82E8-E0AC71EA5F8C}" dt="2026-04-15T15:56:49.833" v="67" actId="14100"/>
        <pc:sldMkLst>
          <pc:docMk/>
          <pc:sldMk cId="0" sldId="262"/>
        </pc:sldMkLst>
        <pc:picChg chg="mod">
          <ac:chgData name="Маша Мирончук" userId="3ff49df1c43e01c7" providerId="Windows Live" clId="Web-{40F43959-69FE-46F7-82E8-E0AC71EA5F8C}" dt="2026-04-15T15:56:49.833" v="67" actId="14100"/>
          <ac:picMkLst>
            <pc:docMk/>
            <pc:sldMk cId="0" sldId="262"/>
            <ac:picMk id="2" creationId="{00000000-0000-0000-0000-000000000000}"/>
          </ac:picMkLst>
        </pc:picChg>
      </pc:sldChg>
      <pc:sldChg chg="modSp">
        <pc:chgData name="Маша Мирончук" userId="3ff49df1c43e01c7" providerId="Windows Live" clId="Web-{40F43959-69FE-46F7-82E8-E0AC71EA5F8C}" dt="2026-04-15T15:56:41.927" v="66" actId="14100"/>
        <pc:sldMkLst>
          <pc:docMk/>
          <pc:sldMk cId="0" sldId="264"/>
        </pc:sldMkLst>
        <pc:picChg chg="mod">
          <ac:chgData name="Маша Мирончук" userId="3ff49df1c43e01c7" providerId="Windows Live" clId="Web-{40F43959-69FE-46F7-82E8-E0AC71EA5F8C}" dt="2026-04-15T15:56:41.927" v="66" actId="14100"/>
          <ac:picMkLst>
            <pc:docMk/>
            <pc:sldMk cId="0" sldId="264"/>
            <ac:picMk id="2" creationId="{00000000-0000-0000-0000-000000000000}"/>
          </ac:picMkLst>
        </pc:picChg>
      </pc:sldChg>
      <pc:sldChg chg="addSp delSp modSp">
        <pc:chgData name="Маша Мирончук" userId="3ff49df1c43e01c7" providerId="Windows Live" clId="Web-{40F43959-69FE-46F7-82E8-E0AC71EA5F8C}" dt="2026-04-15T15:55:51.739" v="63" actId="1076"/>
        <pc:sldMkLst>
          <pc:docMk/>
          <pc:sldMk cId="0" sldId="273"/>
        </pc:sldMkLst>
        <pc:spChg chg="mod">
          <ac:chgData name="Маша Мирончук" userId="3ff49df1c43e01c7" providerId="Windows Live" clId="Web-{40F43959-69FE-46F7-82E8-E0AC71EA5F8C}" dt="2026-04-15T15:55:11.347" v="55" actId="1076"/>
          <ac:spMkLst>
            <pc:docMk/>
            <pc:sldMk cId="0" sldId="273"/>
            <ac:spMk id="2" creationId="{00000000-0000-0000-0000-000000000000}"/>
          </ac:spMkLst>
        </pc:spChg>
        <pc:spChg chg="add del mod">
          <ac:chgData name="Маша Мирончук" userId="3ff49df1c43e01c7" providerId="Windows Live" clId="Web-{40F43959-69FE-46F7-82E8-E0AC71EA5F8C}" dt="2026-04-15T15:48:00.771" v="7"/>
          <ac:spMkLst>
            <pc:docMk/>
            <pc:sldMk cId="0" sldId="273"/>
            <ac:spMk id="3" creationId="{E8499AD8-B9EC-975A-8FC7-F7F06A6AA670}"/>
          </ac:spMkLst>
        </pc:spChg>
        <pc:spChg chg="add mod">
          <ac:chgData name="Маша Мирончук" userId="3ff49df1c43e01c7" providerId="Windows Live" clId="Web-{40F43959-69FE-46F7-82E8-E0AC71EA5F8C}" dt="2026-04-15T15:55:51.739" v="63" actId="1076"/>
          <ac:spMkLst>
            <pc:docMk/>
            <pc:sldMk cId="0" sldId="273"/>
            <ac:spMk id="7" creationId="{4108183D-7907-BC9F-1F97-DC132D3989C6}"/>
          </ac:spMkLst>
        </pc:spChg>
        <pc:picChg chg="add del mod">
          <ac:chgData name="Маша Мирончук" userId="3ff49df1c43e01c7" providerId="Windows Live" clId="Web-{40F43959-69FE-46F7-82E8-E0AC71EA5F8C}" dt="2026-04-15T15:48:33.163" v="11"/>
          <ac:picMkLst>
            <pc:docMk/>
            <pc:sldMk cId="0" sldId="273"/>
            <ac:picMk id="4" creationId="{5A5D8AFC-2F7A-F9F6-FEB4-BBDCE5A7B533}"/>
          </ac:picMkLst>
        </pc:picChg>
        <pc:picChg chg="add del mod modCrop">
          <ac:chgData name="Маша Мирончук" userId="3ff49df1c43e01c7" providerId="Windows Live" clId="Web-{40F43959-69FE-46F7-82E8-E0AC71EA5F8C}" dt="2026-04-15T15:51:04.122" v="24"/>
          <ac:picMkLst>
            <pc:docMk/>
            <pc:sldMk cId="0" sldId="273"/>
            <ac:picMk id="5" creationId="{F4378F80-5FFC-B09F-78A2-B9D629C9D00D}"/>
          </ac:picMkLst>
        </pc:picChg>
        <pc:picChg chg="add mod">
          <ac:chgData name="Маша Мирончук" userId="3ff49df1c43e01c7" providerId="Windows Live" clId="Web-{40F43959-69FE-46F7-82E8-E0AC71EA5F8C}" dt="2026-04-15T15:55:37.942" v="62" actId="1076"/>
          <ac:picMkLst>
            <pc:docMk/>
            <pc:sldMk cId="0" sldId="273"/>
            <ac:picMk id="6" creationId="{77E30494-B3D9-7A5E-D790-4EFE92D89531}"/>
          </ac:picMkLst>
        </pc:picChg>
      </pc:sldChg>
      <pc:sldChg chg="modSp">
        <pc:chgData name="Маша Мирончук" userId="3ff49df1c43e01c7" providerId="Windows Live" clId="Web-{40F43959-69FE-46F7-82E8-E0AC71EA5F8C}" dt="2026-04-15T15:56:30.661" v="64" actId="1076"/>
        <pc:sldMkLst>
          <pc:docMk/>
          <pc:sldMk cId="0" sldId="274"/>
        </pc:sldMkLst>
        <pc:picChg chg="mod">
          <ac:chgData name="Маша Мирончук" userId="3ff49df1c43e01c7" providerId="Windows Live" clId="Web-{40F43959-69FE-46F7-82E8-E0AC71EA5F8C}" dt="2026-04-15T15:56:30.661" v="64" actId="1076"/>
          <ac:picMkLst>
            <pc:docMk/>
            <pc:sldMk cId="0" sldId="274"/>
            <ac:picMk id="4" creationId="{00000000-0000-0000-0000-000000000000}"/>
          </ac:picMkLst>
        </pc:picChg>
      </pc:sldChg>
      <pc:sldChg chg="modSp">
        <pc:chgData name="Маша Мирончук" userId="3ff49df1c43e01c7" providerId="Windows Live" clId="Web-{40F43959-69FE-46F7-82E8-E0AC71EA5F8C}" dt="2026-04-15T15:56:33.317" v="65" actId="1076"/>
        <pc:sldMkLst>
          <pc:docMk/>
          <pc:sldMk cId="0" sldId="275"/>
        </pc:sldMkLst>
        <pc:picChg chg="mod">
          <ac:chgData name="Маша Мирончук" userId="3ff49df1c43e01c7" providerId="Windows Live" clId="Web-{40F43959-69FE-46F7-82E8-E0AC71EA5F8C}" dt="2026-04-15T15:56:33.317" v="65" actId="1076"/>
          <ac:picMkLst>
            <pc:docMk/>
            <pc:sldMk cId="0" sldId="275"/>
            <ac:picMk id="10" creationId="{00000000-0000-0000-0000-000000000000}"/>
          </ac:picMkLst>
        </pc:picChg>
      </pc:sldChg>
      <pc:sldChg chg="modSp">
        <pc:chgData name="Маша Мирончук" userId="3ff49df1c43e01c7" providerId="Windows Live" clId="Web-{40F43959-69FE-46F7-82E8-E0AC71EA5F8C}" dt="2026-04-15T15:59:16.554" v="79" actId="20577"/>
        <pc:sldMkLst>
          <pc:docMk/>
          <pc:sldMk cId="0" sldId="279"/>
        </pc:sldMkLst>
        <pc:spChg chg="mod">
          <ac:chgData name="Маша Мирончук" userId="3ff49df1c43e01c7" providerId="Windows Live" clId="Web-{40F43959-69FE-46F7-82E8-E0AC71EA5F8C}" dt="2026-04-15T15:59:16.554" v="79" actId="20577"/>
          <ac:spMkLst>
            <pc:docMk/>
            <pc:sldMk cId="0" sldId="279"/>
            <ac:spMk id="2" creationId="{00000000-0000-0000-0000-000000000000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6" units="1/cm"/>
          <inkml:channelProperty channel="Y" name="resolution" value="28.34646" units="1/cm"/>
        </inkml:channelProperties>
      </inkml:inkSource>
      <inkml:timestamp xml:id="ts0" timeString="2026-04-09T10:49:22"/>
    </inkml:context>
    <inkml:brush xml:id="br0">
      <inkml:brushProperty name="width" value="0.08819" units="cm"/>
      <inkml:brushProperty name="height" value="0.35278" units="cm"/>
      <inkml:brushProperty name="color" value="#FFF700"/>
      <inkml:brushProperty name="tip" value="rectangle"/>
      <inkml:brushProperty name="rasterOp" value="maskPen"/>
    </inkml:brush>
  </inkml:definitions>
  <inkml:trace contextRef="#ctx0" brushRef="#br0">23535 13924,'12'18,"-1"-6,0 4,1-2,-2 2,3-2,6-2,1-8,-3-2,4-4,-1 4,10 7,-13-2,5-2,-1 0,-2 0,-1 1,1-3,-1 1,14-1,-15-1,1 0,1-2,1 0,-1 0,1 0,1 0,0 0,0 0,-1 0,-1 0,0 0,-1 0,16 0,-17 0,1-2,14 2,-2 0,-4 0,-5 0,-3 0,-1 2,1-2,5 0,2 0,7 0,-15 0,4 0,0 0,2 0,2 0,0 0,1 0,-1 0,0 0,-2 0,1 0,1 0,-2 0,-2 0,-3 0,8 0,-5 0,-10 14,-13 5,2 1,-2-1,2 1,6-1,4 1,8-3,12 1,-7-8,7 1,7-2,7-2,5 0,6 0,7 0,0-2,-1-1,-1-2,-1-1,-3 1,-5-2,0 0,-3 0,-2 0,0 0,-6 0,-3 0,-7 0,-5 0,-5 0,-3 0,13 0,2-2,-14 2,3 0,5 0,6 0,5 0,2 0,3 0,2 0,2 0,0 0,-2 0,0 0,-3 2,-1-2,-1-2,-5 2,-6-1,-7-1,-3 0,5-5,-7-2,-4-8,0-1,4 2,-9-2,-9-3,2 0,0 0,-26 16,-8 5,12 0,-5 0,-5 0,1 0,-3 0,1 0,-1 0,2 0,-1 0,3 0,0 1,0-1,2 0,1 0,-1 0,1 0,1 0,-6 0,-5 0,-2 0,-3 0,0 0,-4 0,3 0,3 2,-1 0,2 1,1 1,1 1,-1 1,7 1,-1-2,5 2,3-2,1 1,3-1,-1 2,-7 2,9-4,-6-3,-5-2,9 0,-4 0,-1 0,-8 0,-3 0,-2 0,-3 0,-2 0,-4 0,1 0,-3-2,-1 2,2 0,-1 0,-1 0,0 0,0 0,-1 0,1 0,4 0,3 0,3 0,4 0,3 0,8 2,5-2,-9 0,7 0,3 0,-1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6" units="1/cm"/>
          <inkml:channelProperty channel="Y" name="resolution" value="28.34646" units="1/cm"/>
        </inkml:channelProperties>
      </inkml:inkSource>
      <inkml:timestamp xml:id="ts0" timeString="2026-04-09T10:49:22"/>
    </inkml:context>
    <inkml:brush xml:id="br0">
      <inkml:brushProperty name="width" value="0.08819" units="cm"/>
      <inkml:brushProperty name="height" value="0.35278" units="cm"/>
      <inkml:brushProperty name="color" value="#F6ADE2"/>
      <inkml:brushProperty name="tip" value="rectangle"/>
      <inkml:brushProperty name="rasterOp" value="maskPen"/>
    </inkml:brush>
  </inkml:definitions>
  <inkml:trace contextRef="#ctx0" brushRef="#br0">23742 14312,'18'0,"-1"0,8 0,-7 0,5 0,-2 0,-4 0,1 0,3 0,6-3,-1-1,6-3,1 2,-15 3,2 0,-3 1,3-1,11 0,-8 2,-5 0,0 0,-1 0,1 2,1-2,2 0,1 0,1 0,-2 0,-2 0,6 0,-8 0,1 0,-41 0,-10 5,8-1,-2-1,1-1,-2 1,0-1,1 0,1 0,-1-1,1-1,3 2,3-2,-4 0,45 0,2 0,7 0,7 0,3 0,6-2,4 2,-6 0,-4 0,-4 0,-5 0,-6 0,-4 0,-3 0,8 0,-47 2,-9-2,9 0,-9 0,-7 0,-2 0,-7 0,-1 0,6 0,4 0,4 0,3 0,3 0,6 0,1 0,-1 0,50 0,2 0,13 0,11 0,9 0,13 0,13 0,11 0,8 0,9 0,8 0,1 0,-13 0,-15 0,-16 0,-14 0,-18 0,-11 0,-10 0,-7 0,-5 0,3 0,-68-2,1 2,-18-1,-13-3,-12 2,1-1,4-1,6 1,7 1,10 0,6 1,13-1,4 2,10-2,7 2,-9 0,48 0,19 0,16 0,14 0,9 0,8 0,12 0,6 0,7 0,4 0,2 2,-13-2,-14 0,-17 0,-15 0,-13 0,-12 0,-11 0,1 0,-51 0,-2 0,-12 0,-10 0,-10 0,-19 0,-14 0,-7 0,-9 0,-7 0,12-2,6 2,10-2,10 0,7 1,12-3,10 1,9-1,9 1,8-1,6-1,-4-4,46-2,1 10,4-1,11 2,13-2,11 2,8 0,10 0,17 0,3 0,-1 0,-1 0,-3 0,-8 0,-10 0,-12 0,-13 0,-9 0,-14 2,-10-2,-46 0,1 0,-19 0,-22 0,-26 0,-21 0,-20 0,-1 0,3 0,8 0,9 0,10 0,11 0,15 0,13 0,13 0,8 0,10 0,6 0,9 0,57 0,1 0,19 0,16 0,11 0,13 0,8 0,23 0,1 0,3 0,-4 0,-3 0,-13 0,-14 0,-18 0,-14 0,-15 0,-11 0,-15 0,-1 0,-44 0,0 0,-13 0,-13 0,-13 0,-11 0,-12 0,-12 0,0 0,5 0,5 0,9 0,16 0,16 0,16 0,70 0,38 0,36 0,34 0,30 0,32 0,29 0,24 0,22 0,17 0,-43 0,-23 0,-30 0,-29 0,-33 0,-28 0,-24 0,-22 0,-21 0,-19 0,-14 0,-73 0,-10 0,-22 0,-19 0,-17 0,-17 0,-8 0,-7 0,-6 0,-1 0,2 0,-1 0,2 0,18 0,21 0,20 0,20 0,17 0,13 0,17 0,13 0,40 0,-40 0,1 0,-16-6,7 1,-13-2,-8-3,-15-3,-15 1,-15-4,-10 2,-9-4,-5 4,-6 2,-4 1,-8 2,-2 4,13 0,10 1,17 1,15-1,14 1,14 1,13-2,14 1,5-1,67 1,-4 3,11 0,11 0,9 0,-2 0,-4 0,-3 0,-6 0,-7 0,-4 0,-7 0,-6 0,-5 0,-6 0,-4 1,6-1,-54 0,4 4,-5-2,-5 1,-1 1,-10-2,-9 1,-6-1,-9 0,-6-1,-14 1,6-2,8 2,11-2,11 0,17 0,12 0,50 0,13 0,15 0,14 0,14 0,15 0,8 0,4 0,2-2,-1 2,1 0,-4 0,0 0,2 0,-13 0,-15 0,-13 0,-12 0,-14 2,-11-2,-7 2,2 1,-37 10,-23-10,11-1,-6 0,-5-2,-4 1,-4-1,-3 0,-5 0,0 0,2 0,3 0,8 0,4 0,8 0,7 0,-7 0,54-1,1 1,13 0,15 0,12 0,12 0,-8 0,-2 0,0 0,-4 0,-5 0,-2 0,-2 0,-6 1,-10-1,-6 0,-8 0,-47 0,-18 0,-8 0,-27 0,-25 0,-23 0,-19 0,-16 0,-3 0,-1 0,0 0,4 0,6 0,18 0,17 0,19 0,18 0,15 0,15 0,17 0,9 0,44 0,2 0,9 0,5 0,-2 0,2 0,-3 0,-1 0,-3 0,-3 0,-4 0,-4 0,-1 0,10 0,-9 0,-1 0,5 0,2 0,-6 0,4 0,3 0,4 0,6 0,2 0,3 0,3 0,11 0,7 0,6 0,8 0,9 0,1 0,-3 0,-7 0,-7 0,-6 0,-11 0,-10 0,-10 0,-11 0,4 0,-45 0,1 0,-9 0,-9 0,10 0,-5 0,-5 0,2 0,0 0,-1 0,1 0,2 0,-1 0,1 0,3 0,7 0,3 0,-3 0,4 0,-1 0,-4 0,-20 0,10 0,-5 0,-7 0,-1 0,-6 0,4 0,3 0,5 0,4 0,5 0,4 0,9 0,54 0,-5 0,14 0,20 0,17 0,21 0,16 0,16 0,13 0,-8 0,-7 0,-15 0,-17 0,-13 0,-18 0,-13 0,-10 0,-14 0,-11 0,-71 0,1 0,-14 0,-13 0,-30 0,-16 0,-8 0,-3 0,1 0,12 0,14 0,18 0,16 0,15 0,18-1,13-1,49-19,0 14,5 0,6-1,1 3,4-2,-4 2,-2 0,-4-1,-8 3,-4-1,6-1,-12-11,3 5,9 3,-5 2,5-1,7 0,1-2,3 0,-1 2,-3 0,-1 4,-3-2,-5 3,4 0,1 0,6 2,2-2,3 2,5 0,6 0,1 2,4-2,2 0,5 0,-6 0,-4 0,-6 0,-5 0,-6 0,-6 2,-3-2,1 0,0 0,-1 0,3 0,8 0,15 0,17 0,16 0,17 0,16 0,42 0,29 0,29 0,30 0,18 0,-11-2,-22 2,-27 0,-31 0,-30 0,-28 0,-32 0,-20 0,-19 0,-14 0,-7 0,-67-3,-9-3,-21-1,-16-3,-10-1,-10 2,-10 0,-5 2,-6 2,-1 0,-14 1,-1 3,-1-1,2 0,1 2,18 0,14 0,18 0,17 2,16-2,18 0,11 0,13 0,57 2,4-2,8 0,8 0,-2 0,1 0,1 0,-3 0,1 0,-6 0,-5 0,-5 0,-9 0,-3 0,-8 0,4 1,-30 17,-28-4,5-5,-9 0,-5 0,-6 1,-18-1,-14-2,-6 2,0-2,0 0,10 0,9-3,9 1,13-3,8 1,7-3,15 2,64-2,-3 0,14 0,15 0,11 0,12 0,6 0,-10 0,-6 0,-5 0,-8 0,-8-2,-9 2,-4 0,-7 0,-6 0,-18 0,-45 0,-8 0,-9 0,-17 0,-21 0,-25 0,-22 2,-18-2,-17 0,17 0,-3 0,1 0,1 0,4 0,3 0,-1 0,16 0,20 0,19 0,17 0,19 0,9 0,11 0,5 0,-7 0,7 0,2 0,0 0,1 0,-12 0,13 0,0 0,-1 2,-1 3,3 0,-1 2,3 2,0 2,-7 8,7 2,15 1,13-8,15 0,11 0,12 4,13-1,10-1,9-2,7 0,6-3,4-2,0 0,-9-4,-13-2,-10 1,-12-2,-16 0,-13-2,-5 0,-74-2,-17 2,-36 0,-32 0,-27 0,13 0,-2 0,4 0,6-2,4 2,10 0,-6 0,18 0,17 0,17 0,13 0,23 0,27 0,53 0,17 0,8 0,13 2,15-2,12 0,11 0,6 0,13 0,-5 0,-7 0,-8 0,-10 0,-8 0,-17 0,-9 0,-8 0,-7 0,-8 0,-6 0,-8 0,-6 0,-45 0,-21 0,-17 0,-22 0,-14 0,-17 0,-17 0,-15 0,-11 0,-10 0,24 0,11 0,18 0,17 0,16 0,16 0,20-2,24 2,42-4,18 3,18-3,12 1,14 1,12-2,8 3,7-1,6 0,20 0,-7 2,-14-1,-17 1,-21 0,-15 0,-15 0,-19 0,-56 0,-2 0,-17 0,-20 0,-19 0,-18 1,-16-1,-3 0,7 0,12 0,12 0,15 0,10 0,11 0,12 0,9 0,12 0,-3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6" units="1/cm"/>
          <inkml:channelProperty channel="Y" name="resolution" value="28.34646" units="1/cm"/>
        </inkml:channelProperties>
      </inkml:inkSource>
      <inkml:timestamp xml:id="ts0" timeString="2026-04-09T10:49:22"/>
    </inkml:context>
    <inkml:brush xml:id="br0">
      <inkml:brushProperty name="width" value="0.08819" units="cm"/>
      <inkml:brushProperty name="height" value="0.35278" units="cm"/>
      <inkml:brushProperty name="color" value="#F6ADE2"/>
      <inkml:brushProperty name="tip" value="rectangle"/>
      <inkml:brushProperty name="rasterOp" value="maskPen"/>
    </inkml:brush>
  </inkml:definitions>
  <inkml:trace contextRef="#ctx0" brushRef="#br0">26006 14089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751668" y="2269067"/>
            <a:ext cx="12282311" cy="1443567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751668" y="3903133"/>
            <a:ext cx="12290777" cy="23368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8326967"/>
            <a:ext cx="3793067" cy="6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54133" y="8326967"/>
            <a:ext cx="5147733" cy="6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50133" y="8326967"/>
            <a:ext cx="3793067" cy="6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4" y="2279651"/>
            <a:ext cx="140208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4" y="6119284"/>
            <a:ext cx="14020800" cy="2000249"/>
          </a:xfrm>
        </p:spPr>
        <p:txBody>
          <a:bodyPr/>
          <a:lstStyle>
            <a:lvl1pPr marL="0" indent="0">
              <a:buNone/>
              <a:defRPr sz="3200"/>
            </a:lvl1pPr>
            <a:lvl2pPr marL="609600" indent="0">
              <a:buNone/>
              <a:defRPr sz="2665"/>
            </a:lvl2pPr>
            <a:lvl3pPr marL="1219200" indent="0">
              <a:buNone/>
              <a:defRPr sz="2400"/>
            </a:lvl3pPr>
            <a:lvl4pPr marL="1828800" indent="0">
              <a:buNone/>
              <a:defRPr sz="2135"/>
            </a:lvl4pPr>
            <a:lvl5pPr marL="2438400" indent="0">
              <a:buNone/>
              <a:defRPr sz="2135"/>
            </a:lvl5pPr>
            <a:lvl6pPr marL="3048000" indent="0">
              <a:buNone/>
              <a:defRPr sz="2135"/>
            </a:lvl6pPr>
            <a:lvl7pPr marL="3657600" indent="0">
              <a:buNone/>
              <a:defRPr sz="2135"/>
            </a:lvl7pPr>
            <a:lvl8pPr marL="4267200" indent="0">
              <a:buNone/>
              <a:defRPr sz="2135"/>
            </a:lvl8pPr>
            <a:lvl9pPr marL="4876800" indent="0">
              <a:buNone/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566333"/>
            <a:ext cx="7179733" cy="660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3467" y="1566333"/>
            <a:ext cx="7179733" cy="660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0423" y="486833"/>
            <a:ext cx="14020800" cy="17674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423" y="2241551"/>
            <a:ext cx="6877755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423" y="3340100"/>
            <a:ext cx="68777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0" y="2241551"/>
            <a:ext cx="6911623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0" y="3340100"/>
            <a:ext cx="691162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0423" y="609600"/>
            <a:ext cx="5243689" cy="2133600"/>
          </a:xfrm>
        </p:spPr>
        <p:txBody>
          <a:bodyPr anchor="b"/>
          <a:lstStyle>
            <a:lvl1pPr>
              <a:defRPr sz="426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1623" y="1316567"/>
            <a:ext cx="8229600" cy="6498167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423" y="2743200"/>
            <a:ext cx="5243689" cy="5082117"/>
          </a:xfrm>
        </p:spPr>
        <p:txBody>
          <a:bodyPr/>
          <a:lstStyle>
            <a:lvl1pPr marL="0" indent="0">
              <a:buNone/>
              <a:defRPr sz="2135"/>
            </a:lvl1pPr>
            <a:lvl2pPr marL="609600" indent="0">
              <a:buNone/>
              <a:defRPr sz="1865"/>
            </a:lvl2pPr>
            <a:lvl3pPr marL="1219200" indent="0">
              <a:buNone/>
              <a:defRPr sz="1600"/>
            </a:lvl3pPr>
            <a:lvl4pPr marL="1828800" indent="0">
              <a:buNone/>
              <a:defRPr sz="1335"/>
            </a:lvl4pPr>
            <a:lvl5pPr marL="2438400" indent="0">
              <a:buNone/>
              <a:defRPr sz="1335"/>
            </a:lvl5pPr>
            <a:lvl6pPr marL="3048000" indent="0">
              <a:buNone/>
              <a:defRPr sz="1335"/>
            </a:lvl6pPr>
            <a:lvl7pPr marL="3657600" indent="0">
              <a:buNone/>
              <a:defRPr sz="1335"/>
            </a:lvl7pPr>
            <a:lvl8pPr marL="4267200" indent="0">
              <a:buNone/>
              <a:defRPr sz="1335"/>
            </a:lvl8pPr>
            <a:lvl9pPr marL="4876800" indent="0">
              <a:buNone/>
              <a:defRPr sz="13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0423" y="609600"/>
            <a:ext cx="5243689" cy="2133600"/>
          </a:xfrm>
        </p:spPr>
        <p:txBody>
          <a:bodyPr anchor="b"/>
          <a:lstStyle>
            <a:lvl1pPr>
              <a:defRPr sz="426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911623" y="1316567"/>
            <a:ext cx="8229600" cy="6498167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423" y="2743200"/>
            <a:ext cx="5243689" cy="5082117"/>
          </a:xfrm>
        </p:spPr>
        <p:txBody>
          <a:bodyPr/>
          <a:lstStyle>
            <a:lvl1pPr marL="0" indent="0">
              <a:buNone/>
              <a:defRPr sz="2135"/>
            </a:lvl1pPr>
            <a:lvl2pPr marL="609600" indent="0">
              <a:buNone/>
              <a:defRPr sz="1865"/>
            </a:lvl2pPr>
            <a:lvl3pPr marL="1219200" indent="0">
              <a:buNone/>
              <a:defRPr sz="1600"/>
            </a:lvl3pPr>
            <a:lvl4pPr marL="1828800" indent="0">
              <a:buNone/>
              <a:defRPr sz="1335"/>
            </a:lvl4pPr>
            <a:lvl5pPr marL="2438400" indent="0">
              <a:buNone/>
              <a:defRPr sz="1335"/>
            </a:lvl5pPr>
            <a:lvl6pPr marL="3048000" indent="0">
              <a:buNone/>
              <a:defRPr sz="1335"/>
            </a:lvl6pPr>
            <a:lvl7pPr marL="3657600" indent="0">
              <a:buNone/>
              <a:defRPr sz="1335"/>
            </a:lvl7pPr>
            <a:lvl8pPr marL="4267200" indent="0">
              <a:buNone/>
              <a:defRPr sz="1335"/>
            </a:lvl8pPr>
            <a:lvl9pPr marL="4876800" indent="0">
              <a:buNone/>
              <a:defRPr sz="13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54000"/>
            <a:ext cx="3657600" cy="79163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54000"/>
            <a:ext cx="10701867" cy="79163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928000" y="525873"/>
            <a:ext cx="14400000" cy="1056000"/>
          </a:xfrm>
        </p:spPr>
        <p:txBody>
          <a:bodyPr/>
          <a:lstStyle>
            <a:lvl1pPr algn="ctr">
              <a:defRPr sz="4265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49AE70B2-8BF9-45C0-BB95-33D1B9D3A854}" type="slidenum">
              <a:rPr lang="en-US" smtClean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11289" y="0"/>
            <a:ext cx="16267289" cy="9144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812800" y="254000"/>
            <a:ext cx="14630400" cy="77681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812800" y="1566333"/>
            <a:ext cx="14630400" cy="6604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8326967"/>
            <a:ext cx="3793067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865"/>
            </a:lvl1pPr>
          </a:lstStyle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54133" y="8326967"/>
            <a:ext cx="5147733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865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50133" y="8326967"/>
            <a:ext cx="3793067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865"/>
            </a:lvl1pPr>
          </a:lstStyle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457200" indent="-457200" algn="l" rtl="0" fontAlgn="base">
        <a:spcBef>
          <a:spcPts val="130"/>
        </a:spcBef>
        <a:spcAft>
          <a:spcPct val="0"/>
        </a:spcAft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rtl="0" fontAlgn="base">
        <a:spcBef>
          <a:spcPts val="130"/>
        </a:spcBef>
        <a:spcAft>
          <a:spcPct val="0"/>
        </a:spcAft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fontAlgn="base">
        <a:spcBef>
          <a:spcPts val="13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fontAlgn="base">
        <a:spcBef>
          <a:spcPts val="130"/>
        </a:spcBef>
        <a:spcAft>
          <a:spcPct val="0"/>
        </a:spcAft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fontAlgn="base">
        <a:spcBef>
          <a:spcPts val="130"/>
        </a:spcBef>
        <a:spcAft>
          <a:spcPct val="0"/>
        </a:spcAft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customXml" Target="../ink/ink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4527"/>
            <a:ext cx="16256000" cy="90678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14945360" y="8841740"/>
              <a:ext cx="1153160" cy="143510"/>
            </p14:xfrm>
          </p:contentPart>
        </mc:Choice>
        <mc:Fallback xmlns="">
          <p:pic>
            <p:nvPicPr>
              <p:cNvPr id="4" name="Ink 3"/>
            </p:nvPicPr>
            <p:blipFill>
              <a:blip r:embed="rId4"/>
            </p:blipFill>
            <p:spPr>
              <a:xfrm>
                <a:off x="14945360" y="8841740"/>
                <a:ext cx="1153160" cy="14351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/>
              <p14:cNvContentPartPr/>
              <p14:nvPr/>
            </p14:nvContentPartPr>
            <p14:xfrm>
              <a:off x="14949170" y="8783320"/>
              <a:ext cx="1830705" cy="173355"/>
            </p14:xfrm>
          </p:contentPart>
        </mc:Choice>
        <mc:Fallback xmlns="">
          <p:pic>
            <p:nvPicPr>
              <p:cNvPr id="5" name="Ink 4"/>
            </p:nvPicPr>
            <p:blipFill>
              <a:blip r:embed="rId6"/>
            </p:blipFill>
            <p:spPr>
              <a:xfrm>
                <a:off x="14949170" y="8783320"/>
                <a:ext cx="1830705" cy="17335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/>
              <p14:cNvContentPartPr/>
              <p14:nvPr/>
            </p14:nvContentPartPr>
            <p14:xfrm>
              <a:off x="16514445" y="8946515"/>
              <a:ext cx="635" cy="635"/>
            </p14:xfrm>
          </p:contentPart>
        </mc:Choice>
        <mc:Fallback xmlns="">
          <p:pic>
            <p:nvPicPr>
              <p:cNvPr id="6" name="Ink 5"/>
            </p:nvPicPr>
            <p:blipFill>
              <a:blip r:embed="rId8"/>
            </p:blipFill>
            <p:spPr>
              <a:xfrm>
                <a:off x="16514445" y="8946515"/>
                <a:ext cx="635" cy="635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53"/>
            <a:ext cx="16409095" cy="91513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571"/>
            <a:ext cx="16478684" cy="91652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/>
              <a:t>Ка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65"/>
            <a:ext cx="10693617" cy="9137388"/>
          </a:xfrm>
          <a:prstGeom prst="rect">
            <a:avLst/>
          </a:prstGeom>
        </p:spPr>
      </p:pic>
      <p:pic>
        <p:nvPicPr>
          <p:cNvPr id="3" name="Picture 2" descr="658878724_26742422322063059_805037925595544383_n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0171" y="-3213"/>
            <a:ext cx="5713095" cy="7342505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10620375" y="7448550"/>
            <a:ext cx="5699125" cy="13709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uk-UA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Карта 1801 року, як доказ існування в Деражному пристані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53"/>
            <a:ext cx="16409095" cy="91513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53"/>
            <a:ext cx="16409095" cy="915130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53"/>
            <a:ext cx="16269917" cy="915130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355600" y="609600"/>
            <a:ext cx="9206865" cy="7755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en-US"/>
          </a:p>
          <a:p>
            <a:pPr algn="just"/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Народився Сергій Рудковський 21 листопада 1873 р. в родині караїмів, які здавна проживали на Волині. Його батьки – Захарій (Зарах) Рудковський та Сара (Зара), уроджена Сінані. Освіту Сергій здобував у Луцьку. Він був випускником Луцького реального училища.</a:t>
            </a:r>
          </a:p>
          <a:p>
            <a:pPr algn="just"/>
            <a:endParaRPr lang="en-US" altLang="en-US" sz="2000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Популярність серед караїмів майбутній поет здобув завдяки тому, що був активним поборником відродження караїмської мови. Відомо, що у 1910 р. він навіть став спостерігачем І Всеросійського з'їзду караїмів, який відбувався в місті Євпаторії. У 1913 р. Сергій Рудковський засновує і редагує караїмський часопис «Сабах» («Світанок»). До революції 1917 р. працював судовим секретарем у Володимирі-Волинському (нині м. Володимир), звідки під час революції, будучи царським офіцером, перед приходом німецької армії був евакуйований і деякий час жив у Києві та Криму. Наступний період у житті Рудковського знову був пов’язаний із Луцьком, до якого він повернувся у 1918 р. Місцем роботи Сергія була тоді місцева Податкова палата. Тут він обіймав посаду помічника в канцелярії. Відомо, що Сергій Рудковський певний період виконував релігійні функції у караїмській громаді Луцька. Так, в період із 1917 до 1929 рр., саме Рудковський реєстрував шлюби, народження та смерті. Наступним місцем проживання родини Сергія Рудковського було село Рафалівка на Волині. Саме там поет оселився з дружиною та дітьми. Відомо, що в сім’ї було двоє синів Селім та Назим. Помер Сергій Рудковський навесні 1944 р. У 1945 р. родина Рудковських емігрувала до Польщі.</a:t>
            </a:r>
          </a:p>
          <a:p>
            <a:endParaRPr lang="en-US" altLang="en-US" sz="2000"/>
          </a:p>
          <a:p>
            <a:endParaRPr lang="en-US" sz="2000"/>
          </a:p>
        </p:txBody>
      </p:sp>
      <p:pic>
        <p:nvPicPr>
          <p:cNvPr id="4" name="Picture 3" descr="qwAwv1icCacUBX7fUpP4mJKS0tzSbkovtGG3XJYm_thumbnai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9969" y="918"/>
            <a:ext cx="4931410" cy="439928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10642600" y="4876800"/>
            <a:ext cx="5418455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Р</a:t>
            </a:r>
            <a:r>
              <a:rPr lang="en-US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удковський Сергій Захарійович – караїмський поет, письменник і громадський діяч. Писав під псевдонімом Ha-Roddi.</a:t>
            </a:r>
            <a:endParaRPr lang="en-US" sz="2800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8"/>
          <p:cNvSpPr txBox="1"/>
          <p:nvPr/>
        </p:nvSpPr>
        <p:spPr>
          <a:xfrm>
            <a:off x="203200" y="152400"/>
            <a:ext cx="11205845" cy="77825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</a:pPr>
            <a:r>
              <a:rPr sz="2800" b="1" i="0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</a:rPr>
              <a:t>Олександр Мардкович народився 24 лютого (8 березня) 1875 року в Луцьку в небагатій караїмській родині. Займався видавничою справою у Луцьку караїмською мовою, писав поезії та прозу.</a:t>
            </a:r>
            <a:r>
              <a:rPr lang="uk-UA" sz="2800" b="1" i="0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</a:rPr>
              <a:t> </a:t>
            </a:r>
            <a:r>
              <a:rPr lang="en-US" altLang="en-US" sz="2800" b="1" i="0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</a:rPr>
              <a:t>Олександр Мардкович закінчив в Луцьку початкову школу і гімназію. Потім працював у нотаріальному бюро.</a:t>
            </a:r>
            <a:r>
              <a:rPr lang="uk-UA" altLang="en-US" sz="2800" b="1" i="0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</a:rPr>
              <a:t> 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2800" b="1" i="0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</a:rPr>
              <a:t>У 1901 році переїздить спочатку до Бреста, а потім до Катеринослава (сучасне місто Дніпро), де працював в нотаріальній конторі. Окрім того, він здобував освіту на юридичних курсах в Києві, які закінчив в 1903 році. Потім Мардкович відрив власне нотаріальне бюро.</a:t>
            </a:r>
            <a:r>
              <a:rPr lang="uk-UA" altLang="en-US" sz="2800" b="1" i="0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</a:rPr>
              <a:t> </a:t>
            </a:r>
            <a:r>
              <a:rPr lang="en-US" altLang="en-US" sz="2800" b="1" i="0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</a:rPr>
              <a:t>В цей час він починає активно писати власні твори і публікувати їх в московському журналі «Караїмське життя».</a:t>
            </a:r>
            <a:r>
              <a:rPr lang="uk-UA" altLang="en-US" sz="2800" b="1" i="0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</a:rPr>
              <a:t> </a:t>
            </a:r>
            <a:r>
              <a:rPr lang="en-US" altLang="en-US" sz="2800" b="1" i="0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</a:rPr>
              <a:t>Під час революції в Російській імперії родина Мардковичів повернулася до Польщі на деякий час, а потім в 1921 році до рідного Луцька.</a:t>
            </a:r>
            <a:r>
              <a:rPr lang="uk-UA" altLang="en-US" sz="2800" b="1" i="0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</a:rPr>
              <a:t> </a:t>
            </a:r>
            <a:r>
              <a:rPr lang="en-US" altLang="en-US" sz="2800" b="1" i="0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</a:rPr>
              <a:t>Олександр Мардкович стає працівником однієї із місцевих нотаріальних контор.</a:t>
            </a:r>
            <a:r>
              <a:rPr lang="uk-UA" altLang="en-US" sz="2800" b="1" i="0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</a:rPr>
              <a:t> </a:t>
            </a:r>
            <a:r>
              <a:rPr lang="en-US" altLang="en-US" sz="2800" b="1" i="0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</a:rPr>
              <a:t>У 1930-1939 роках Мардкович видав шістнадцять книг, у тому числі одинадцять караїмською мовою. У більшості випадків він сам був їх автором, сам готував до публікації і друку, окрім того видавав за власний рахунок.</a:t>
            </a:r>
            <a:r>
              <a:rPr lang="uk-UA" altLang="en-US" sz="2800" b="1" i="0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</a:rPr>
              <a:t> </a:t>
            </a:r>
            <a:r>
              <a:rPr lang="en-US" altLang="en-US" sz="2800" b="1" i="0">
                <a:solidFill>
                  <a:srgbClr val="808080"/>
                </a:solidFill>
                <a:latin typeface="PT Sans"/>
                <a:ea typeface="PT Sans"/>
              </a:rPr>
              <a:t> </a:t>
            </a:r>
          </a:p>
        </p:txBody>
      </p:sp>
      <p:pic>
        <p:nvPicPr>
          <p:cNvPr id="10" name="Picture 9" descr="f4d6jkhed2xtgsjnbf26yihuwv3p546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1189" y="0"/>
            <a:ext cx="4762500" cy="610743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203200" y="152400"/>
            <a:ext cx="10151110" cy="73025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2400" b="1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  <a:sym typeface="+mn-ea"/>
              </a:rPr>
              <a:t>Справою його життя було видання караїмомовного журналу Karaj Awazy (Голос караїма), що містив статті різноманітної тематики, літературні твори, дитячі вірші і загадки, інформацію про актуальні події в житті караїмських громад тодішньої Польщі.</a:t>
            </a:r>
            <a:r>
              <a:rPr lang="uk-UA" altLang="en-US" sz="2400" b="1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400" b="1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  <a:sym typeface="+mn-ea"/>
              </a:rPr>
              <a:t>Серед найбільш примітних статей Karay Аwazy рецензенти виділяли звернення «До наших читачів», що розвивали думку про відродження караїмської мови та літератури, статті самого Мардковича, в яких він «воскресає образи минулого»: дає історію життя вченого Соломона бен Ахароні, що жив на рубежі XVII і XVIII ст., показує образи стародавнього Луцька в матеріалі «Коли наші батьки були молодими», розповідає про поселення караїмів – «Перший нічліг в Луцьку».</a:t>
            </a:r>
            <a:r>
              <a:rPr lang="uk-UA" altLang="en-US" sz="2400" b="1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  <a:sym typeface="+mn-ea"/>
              </a:rPr>
              <a:t> 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2400" b="1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  <a:sym typeface="+mn-ea"/>
              </a:rPr>
              <a:t>Маловідомою сторінкою в біографії Мардковича залишається його робота</a:t>
            </a:r>
            <a:r>
              <a:rPr lang="uk-UA" altLang="en-US" sz="2400" b="1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400" b="1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  <a:sym typeface="+mn-ea"/>
              </a:rPr>
              <a:t>в Краєзнавчому музеї (Волинському) у Луцьку. Там він працював молодшим науковим співробітником.</a:t>
            </a:r>
            <a:r>
              <a:rPr lang="uk-UA" altLang="en-US" sz="2400" b="1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400" b="1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  <a:sym typeface="+mn-ea"/>
              </a:rPr>
              <a:t>Олександр Мардкович помер 5 квітня 1944 року. Протягом всього свого життя він активно популяризував караїмську мова ту літературу.</a:t>
            </a:r>
            <a:r>
              <a:rPr lang="uk-UA" altLang="en-US" sz="2400" b="1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  <a:sym typeface="+mn-ea"/>
              </a:rPr>
              <a:t> 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2400" b="1">
                <a:solidFill>
                  <a:srgbClr val="808080"/>
                </a:solidFill>
                <a:latin typeface="Times New Roman" panose="02020603050405020304" charset="0"/>
                <a:ea typeface="PT Sans"/>
                <a:cs typeface="Times New Roman" panose="02020603050405020304" charset="0"/>
                <a:sym typeface="+mn-ea"/>
              </a:rPr>
              <a:t>Про особисте життя Олександра Мардковича відомо, що в 1910 році він одружився з Розалією Сандомирською, яка народила йому дочку Тамару, синів Анатолія і Марка.</a:t>
            </a:r>
          </a:p>
        </p:txBody>
      </p:sp>
      <p:pic>
        <p:nvPicPr>
          <p:cNvPr id="3" name="Picture 2" descr="hrn7tmzk4meekjcg4gbwesgr255dmmj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4310" y="0"/>
            <a:ext cx="5901690" cy="586930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10519410" y="6705600"/>
            <a:ext cx="541845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altLang="en-US" sz="3200" b="1">
                <a:latin typeface="Times New Roman" panose="02020603050405020304" charset="0"/>
                <a:cs typeface="Times New Roman" panose="02020603050405020304" charset="0"/>
              </a:rPr>
              <a:t>Олександр Мардкович, його син Марк </a:t>
            </a:r>
          </a:p>
          <a:p>
            <a:pPr algn="ctr"/>
            <a:r>
              <a:rPr lang="uk-UA" altLang="en-US" sz="3200" b="1">
                <a:latin typeface="Times New Roman" panose="02020603050405020304" charset="0"/>
                <a:cs typeface="Times New Roman" panose="02020603050405020304" charset="0"/>
              </a:rPr>
              <a:t>та Луцька кенаса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861695" y="146685"/>
            <a:ext cx="13836650" cy="240728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ctr"/>
            <a:r>
              <a:rPr sz="2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Segoe UI Historic" panose="020B0502040204020203"/>
                <a:cs typeface="Times New Roman" panose="02020603050405020304" charset="0"/>
              </a:rPr>
              <a:t>Караїмська кухня: Смак традицій в Деражному</a:t>
            </a:r>
          </a:p>
          <a:p>
            <a:pPr marL="0" indent="0" algn="ctr"/>
            <a:r>
              <a:rPr sz="2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Segoe UI Historic" panose="020B0502040204020203"/>
                <a:cs typeface="Times New Roman" panose="02020603050405020304" charset="0"/>
              </a:rPr>
              <a:t>Одна з найсмачніших спадщин, що дійшла до нас — страва “Барбуленик”. </a:t>
            </a:r>
          </a:p>
          <a:p>
            <a:pPr marL="0" indent="0" algn="ctr"/>
            <a:r>
              <a:rPr sz="2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Segoe UI Historic" panose="020B0502040204020203"/>
                <a:cs typeface="Times New Roman" panose="02020603050405020304" charset="0"/>
              </a:rPr>
              <a:t>Це проста, але дуже ситна страва, яка поєднує дух кочівників та землеробів у кожному шматочку.</a:t>
            </a:r>
          </a:p>
          <a:p>
            <a:pPr marL="0" indent="0" algn="ctr"/>
            <a:endParaRPr sz="2800" b="1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Segoe UI Historic" panose="020B0502040204020203"/>
              <a:cs typeface="Times New Roman" panose="02020603050405020304" charset="0"/>
            </a:endParaRPr>
          </a:p>
          <a:p>
            <a:pPr marL="0" indent="0" algn="ctr"/>
            <a:r>
              <a:rPr sz="28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Segoe UI Historic" panose="020B0502040204020203"/>
                <a:cs typeface="Times New Roman" panose="02020603050405020304" charset="0"/>
              </a:rPr>
              <a:t>Рецепт Барбуленика:</a:t>
            </a:r>
          </a:p>
          <a:p>
            <a:pPr marL="0" indent="0" algn="ctr"/>
            <a:r>
              <a:rPr sz="2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Segoe UI Historic" panose="020B0502040204020203"/>
                <a:cs typeface="Times New Roman" panose="02020603050405020304" charset="0"/>
                <a:sym typeface="+mn-ea"/>
              </a:rPr>
              <a:t> Картоплю натерти, як на картопляники</a:t>
            </a:r>
            <a:r>
              <a:rPr lang="uk-UA" sz="2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Segoe UI Historic" panose="020B0502040204020203"/>
                <a:cs typeface="Times New Roman" panose="02020603050405020304" charset="0"/>
                <a:sym typeface="+mn-ea"/>
              </a:rPr>
              <a:t> </a:t>
            </a:r>
            <a:r>
              <a:rPr sz="2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Segoe UI Historic" panose="020B0502040204020203"/>
                <a:cs typeface="Times New Roman" panose="02020603050405020304" charset="0"/>
                <a:sym typeface="+mn-ea"/>
              </a:rPr>
              <a:t>Додати багато натертої цибулі На змащену жиром бляху викладати шари: картопля → дрібно нарізане м’ясо → картопля</a:t>
            </a:r>
            <a:r>
              <a:rPr lang="uk-UA" sz="2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Segoe UI Historic" panose="020B0502040204020203"/>
                <a:cs typeface="Times New Roman" panose="02020603050405020304" charset="0"/>
                <a:sym typeface="+mn-ea"/>
              </a:rPr>
              <a:t>   </a:t>
            </a:r>
            <a:r>
              <a:rPr sz="2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Segoe UI Historic" panose="020B0502040204020203"/>
                <a:cs typeface="Times New Roman" panose="02020603050405020304" charset="0"/>
                <a:sym typeface="+mn-ea"/>
              </a:rPr>
              <a:t>Зверху полити олією.</a:t>
            </a:r>
            <a:r>
              <a:rPr lang="uk-UA" sz="2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Segoe UI Historic" panose="020B0502040204020203"/>
                <a:cs typeface="Times New Roman" panose="02020603050405020304" charset="0"/>
                <a:sym typeface="+mn-ea"/>
              </a:rPr>
              <a:t>   </a:t>
            </a:r>
            <a:r>
              <a:rPr sz="2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Segoe UI Historic" panose="020B0502040204020203"/>
                <a:cs typeface="Times New Roman" panose="02020603050405020304" charset="0"/>
                <a:sym typeface="+mn-ea"/>
              </a:rPr>
              <a:t>Запікати в печі до готовності</a:t>
            </a:r>
            <a:r>
              <a:rPr lang="uk-UA" sz="2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Segoe UI Historic" panose="020B0502040204020203"/>
                <a:cs typeface="Times New Roman" panose="02020603050405020304" charset="0"/>
                <a:sym typeface="+mn-ea"/>
              </a:rPr>
              <a:t> </a:t>
            </a:r>
            <a:r>
              <a:rPr sz="2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Segoe UI Historic" panose="020B0502040204020203"/>
                <a:cs typeface="Times New Roman" panose="02020603050405020304" charset="0"/>
                <a:sym typeface="+mn-ea"/>
              </a:rPr>
              <a:t> Нарізати на шматки і подавати на стіл.</a:t>
            </a:r>
            <a:endParaRPr sz="2800" b="1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Segoe UI Historic" panose="020B0502040204020203"/>
              <a:cs typeface="Times New Roman" panose="02020603050405020304" charset="0"/>
            </a:endParaRPr>
          </a:p>
          <a:p>
            <a:pPr marL="0" indent="0" algn="ctr"/>
            <a:r>
              <a:rPr sz="28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Segoe UI Historic" panose="020B0502040204020203"/>
                <a:cs typeface="Times New Roman" panose="02020603050405020304" charset="0"/>
                <a:sym typeface="+mn-ea"/>
              </a:rPr>
              <a:t>Цей рецепт — маленьке віконце в історію караїмів та їхніх смаків. </a:t>
            </a:r>
          </a:p>
          <a:p>
            <a:pPr marL="0" indent="0"/>
            <a:endParaRPr sz="16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UI Historic" panose="020B0502040204020203"/>
              <a:ea typeface="Segoe UI Historic" panose="020B0502040204020203"/>
              <a:sym typeface="+mn-ea"/>
            </a:endParaRPr>
          </a:p>
          <a:p>
            <a:pPr marL="0" indent="0"/>
            <a:endParaRPr sz="16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UI Historic" panose="020B0502040204020203"/>
              <a:ea typeface="Segoe UI Historic" panose="020B0502040204020203"/>
              <a:sym typeface="+mn-ea"/>
            </a:endParaRPr>
          </a:p>
          <a:p>
            <a:pPr marL="0" indent="0"/>
            <a:endParaRPr sz="16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UI Historic" panose="020B0502040204020203"/>
              <a:ea typeface="Segoe UI Historic" panose="020B0502040204020203"/>
              <a:sym typeface="+mn-ea"/>
            </a:endParaRPr>
          </a:p>
          <a:p>
            <a:pPr marL="0" indent="0"/>
            <a:endParaRPr sz="16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UI Historic" panose="020B0502040204020203"/>
              <a:ea typeface="Segoe UI Historic" panose="020B0502040204020203"/>
              <a:sym typeface="+mn-ea"/>
            </a:endParaRPr>
          </a:p>
          <a:p>
            <a:pPr marL="0" indent="0"/>
            <a:endParaRPr sz="16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UI Historic" panose="020B0502040204020203"/>
              <a:ea typeface="Segoe UI Historic" panose="020B0502040204020203"/>
              <a:sym typeface="+mn-ea"/>
            </a:endParaRPr>
          </a:p>
          <a:p>
            <a:pPr marL="0" indent="0"/>
            <a:endParaRPr sz="16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UI Historic" panose="020B0502040204020203"/>
              <a:ea typeface="Segoe UI Historic" panose="020B0502040204020203"/>
              <a:sym typeface="+mn-ea"/>
            </a:endParaRPr>
          </a:p>
          <a:p>
            <a:pPr marL="0" indent="0"/>
            <a:endParaRPr sz="16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UI Historic" panose="020B0502040204020203"/>
              <a:ea typeface="Segoe UI Historic" panose="020B0502040204020203"/>
              <a:sym typeface="+mn-ea"/>
            </a:endParaRPr>
          </a:p>
          <a:p>
            <a:pPr marL="0" indent="0"/>
            <a:endParaRPr sz="16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UI Historic" panose="020B0502040204020203"/>
              <a:ea typeface="Segoe UI Historic" panose="020B0502040204020203"/>
              <a:sym typeface="+mn-ea"/>
            </a:endParaRPr>
          </a:p>
          <a:p>
            <a:pPr marL="0" indent="0"/>
            <a:endParaRPr sz="1600" b="1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Segoe UI Historic" panose="020B0502040204020203"/>
              <a:cs typeface="Times New Roman" panose="02020603050405020304" charset="0"/>
            </a:endParaRPr>
          </a:p>
        </p:txBody>
      </p:sp>
      <p:sp>
        <p:nvSpPr>
          <p:cNvPr id="12" name="Text Box 11"/>
          <p:cNvSpPr txBox="1"/>
          <p:nvPr/>
        </p:nvSpPr>
        <p:spPr>
          <a:xfrm>
            <a:off x="861695" y="6017260"/>
            <a:ext cx="1383665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sz="3200"/>
          </a:p>
          <a:p>
            <a:pPr marL="0" indent="0"/>
            <a:r>
              <a:rPr sz="16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Historic" panose="020B0502040204020203"/>
                <a:ea typeface="Segoe UI Historic" panose="020B0502040204020203"/>
              </a:rPr>
              <a:t> </a:t>
            </a:r>
            <a:r>
              <a:rPr sz="1600" b="0" i="0">
                <a:solidFill>
                  <a:srgbClr val="E2E5E9"/>
                </a:solidFill>
                <a:latin typeface="Segoe UI Historic" panose="020B0502040204020203"/>
                <a:ea typeface="Segoe UI Historic" panose="020B0502040204020203"/>
              </a:rPr>
              <a:t>.</a:t>
            </a:r>
          </a:p>
        </p:txBody>
      </p:sp>
      <p:pic>
        <p:nvPicPr>
          <p:cNvPr id="15" name="Picture 14"/>
          <p:cNvPicPr/>
          <p:nvPr/>
        </p:nvPicPr>
        <p:blipFill>
          <a:blip r:embed="rId2"/>
          <a:stretch>
            <a:fillRect/>
          </a:stretch>
        </p:blipFill>
        <p:spPr>
          <a:xfrm>
            <a:off x="5474970" y="8537575"/>
            <a:ext cx="331470" cy="121920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3"/>
          <a:stretch>
            <a:fillRect/>
          </a:stretch>
        </p:blipFill>
        <p:spPr>
          <a:xfrm>
            <a:off x="5474970" y="8659495"/>
            <a:ext cx="331470" cy="121920"/>
          </a:xfrm>
          <a:prstGeom prst="rect">
            <a:avLst/>
          </a:prstGeom>
        </p:spPr>
      </p:pic>
      <p:sp>
        <p:nvSpPr>
          <p:cNvPr id="17" name="Text Box 16"/>
          <p:cNvSpPr txBox="1"/>
          <p:nvPr/>
        </p:nvSpPr>
        <p:spPr>
          <a:xfrm>
            <a:off x="861695" y="8782050"/>
            <a:ext cx="1383665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sz="3200"/>
          </a:p>
          <a:p>
            <a:pPr marL="0" indent="0"/>
            <a:r>
              <a:rPr sz="1600" b="0" i="0">
                <a:solidFill>
                  <a:srgbClr val="E2E5E9"/>
                </a:solidFill>
                <a:latin typeface="Segoe UI Historic" panose="020B0502040204020203"/>
                <a:ea typeface="Segoe UI Historic" panose="020B0502040204020203"/>
              </a:rPr>
              <a:t>І для тих, кому цікаво — у бібліотеках Деражного є книги Володимира Шабаровського, де він детально описує життя і традиції караїмів.</a:t>
            </a:r>
          </a:p>
        </p:txBody>
      </p:sp>
      <p:pic>
        <p:nvPicPr>
          <p:cNvPr id="3" name="Picture 2" descr="6996856278ea22456c784e121b887e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2995" y="4977765"/>
            <a:ext cx="6164580" cy="411353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4394200" y="8382635"/>
            <a:ext cx="54184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en-US" sz="2400" b="1">
                <a:latin typeface="Times New Roman" panose="02020603050405020304" charset="0"/>
                <a:cs typeface="Times New Roman" panose="02020603050405020304" charset="0"/>
              </a:rPr>
              <a:t>вулиця Караїмська у місті Луцьк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77242" y="1357186"/>
            <a:ext cx="16084783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uk-UA" altLang="en-US" sz="2800" b="1">
                <a:latin typeface="Times New Roman"/>
                <a:cs typeface="Times New Roman"/>
              </a:rPr>
              <a:t>Список використаних джерел та літератури</a:t>
            </a:r>
          </a:p>
          <a:p>
            <a:pPr marL="0" indent="0">
              <a:buNone/>
            </a:pPr>
            <a:r>
              <a:rPr lang="uk-UA" altLang="en-US" sz="2800">
                <a:latin typeface="Times New Roman"/>
                <a:cs typeface="Times New Roman"/>
              </a:rPr>
              <a:t>1. Володимир Шабаровський. Караїми на Волині: штрихи до портрету загадкового народу. Луцьк. Твердиня. 2013. - 252 с. </a:t>
            </a:r>
          </a:p>
          <a:p>
            <a:pPr marL="0" indent="0">
              <a:buNone/>
            </a:pPr>
            <a:r>
              <a:rPr lang="uk-UA" altLang="en-US" sz="2800">
                <a:latin typeface="Times New Roman"/>
                <a:cs typeface="Times New Roman"/>
              </a:rPr>
              <a:t>2. Володимир Шабаровський. Три зорі. Вибрані твори волинських караїмів. Чернівці. Дирижабль. 2025. -  180 с. </a:t>
            </a:r>
            <a:endParaRPr lang="en-US" altLang="en-US" sz="2800">
              <a:latin typeface="Times New Roman"/>
              <a:cs typeface="Times New Roman"/>
            </a:endParaRPr>
          </a:p>
        </p:txBody>
      </p:sp>
      <p:pic>
        <p:nvPicPr>
          <p:cNvPr id="6" name="Рисунок 5" descr="Зображення, що містить текст, папір, Паперовий виріб, книга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77E30494-B3D9-7A5E-D790-4EFE92D89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26" y="3577919"/>
            <a:ext cx="5039943" cy="48355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08183D-7907-BC9F-1F97-DC132D3989C6}"/>
              </a:ext>
            </a:extLst>
          </p:cNvPr>
          <p:cNvSpPr txBox="1"/>
          <p:nvPr/>
        </p:nvSpPr>
        <p:spPr>
          <a:xfrm>
            <a:off x="5179459" y="3580482"/>
            <a:ext cx="10313094" cy="44012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uk-UA" sz="2800" b="0" i="0" u="none" strike="noStrike" baseline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3.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https://uk.wikipedia.org/wiki</a:t>
            </a:r>
            <a:r>
              <a:rPr lang="en-US" sz="2800" b="0" i="0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​</a:t>
            </a:r>
          </a:p>
          <a:p>
            <a:pPr algn="l" rtl="0"/>
            <a:r>
              <a:rPr lang="uk-UA" sz="2800" b="0" i="0" u="none" strike="noStrike" baseline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4.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https://www.istvolyn.info/post/2615</a:t>
            </a:r>
            <a:r>
              <a:rPr lang="en-US" sz="2800" b="0" i="0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​</a:t>
            </a:r>
          </a:p>
          <a:p>
            <a:pPr algn="l" rtl="0"/>
            <a:r>
              <a:rPr lang="uk-UA" sz="2800" b="0" i="0" u="none" strike="noStrike" baseline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5.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https://www.facebook.com/groups/341874834208825?locale=uk_UA</a:t>
            </a:r>
            <a:r>
              <a:rPr lang="en-US" sz="2800" b="0" i="0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​</a:t>
            </a:r>
          </a:p>
          <a:p>
            <a:pPr algn="l" rtl="0"/>
            <a:r>
              <a:rPr lang="uk-UA" sz="2800" b="0" i="0" u="none" strike="noStrike" baseline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6.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https://www.volynspadok.org.ua/location/derazhne/</a:t>
            </a:r>
            <a:r>
              <a:rPr lang="en-US" sz="2800" b="0" i="0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​</a:t>
            </a:r>
          </a:p>
          <a:p>
            <a:pPr algn="l" rtl="0"/>
            <a:r>
              <a:rPr lang="uk-UA" sz="2800" b="0" i="0" u="none" strike="noStrike" baseline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7.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https://risu.ua/shche-raz-pro-karajimiv-u-derazhnomu_n11492</a:t>
            </a:r>
            <a:r>
              <a:rPr lang="en-US" sz="2800" b="0" i="0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​</a:t>
            </a:r>
          </a:p>
          <a:p>
            <a:pPr algn="l" rtl="0"/>
            <a:r>
              <a:rPr lang="uk-UA" sz="2800" b="0" i="0" u="none" strike="noStrike" baseline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8.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https://www.hroniky.com/news/view/12647-oleksandr-mardkovych-karaimskyi-vydavets-ta-pysmennyk-z-lutska</a:t>
            </a:r>
            <a:r>
              <a:rPr lang="en-US" sz="2800" b="0" i="0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​</a:t>
            </a:r>
          </a:p>
          <a:p>
            <a:pPr algn="l" rtl="0"/>
            <a:r>
              <a:rPr lang="uk-UA" sz="2800" b="0" i="0" u="none" strike="noStrike" baseline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9.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https://misto.media/articles/karayimshchyna/2351-vlada-valda</a:t>
            </a:r>
            <a:r>
              <a:rPr lang="en-US" sz="2800" b="0" i="0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​</a:t>
            </a:r>
          </a:p>
          <a:p>
            <a:pPr algn="ctr"/>
            <a:endParaRPr lang="uk-UA" sz="2800" dirty="0"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550930" y="3377588"/>
            <a:ext cx="13108940" cy="23056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/>
            <a:r>
              <a:rPr lang="uk-UA" altLang="en-US" sz="6600"/>
              <a:t>ДЯКУЮ ЗА УВАГУ!👍✨</a:t>
            </a:r>
          </a:p>
          <a:p>
            <a:pPr algn="ctr"/>
            <a:endParaRPr lang="uk-UA" altLang="en-US" sz="6600" dirty="0">
              <a:cs typeface="Arial"/>
            </a:endParaRPr>
          </a:p>
          <a:p>
            <a:pPr algn="ctr"/>
            <a:endParaRPr lang="uk-UA" altLang="en-US" sz="1000" dirty="0">
              <a:cs typeface="Arial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heme/theme1.xml><?xml version="1.0" encoding="utf-8"?>
<a:theme xmlns:a="http://schemas.openxmlformats.org/drawingml/2006/main" name="Gear Drives">
  <a:themeElements>
    <a:clrScheme name="Gear Dri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5F5F5F"/>
      </a:accent1>
      <a:accent2>
        <a:srgbClr val="969696"/>
      </a:accent2>
      <a:accent3>
        <a:srgbClr val="FFFFFF"/>
      </a:accent3>
      <a:accent4>
        <a:srgbClr val="000000"/>
      </a:accent4>
      <a:accent5>
        <a:srgbClr val="B6B6B6"/>
      </a:accent5>
      <a:accent6>
        <a:srgbClr val="878787"/>
      </a:accent6>
      <a:hlink>
        <a:srgbClr val="CC3300"/>
      </a:hlink>
      <a:folHlink>
        <a:srgbClr val="996600"/>
      </a:folHlink>
    </a:clrScheme>
    <a:fontScheme name="Gear Dri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ear Dri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5F5F5F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B6B6B6"/>
        </a:accent5>
        <a:accent6>
          <a:srgbClr val="87878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5352</Words>
  <Application>Microsoft Office PowerPoint</Application>
  <PresentationFormat>Довільний</PresentationFormat>
  <Paragraphs>58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16" baseType="lpstr">
      <vt:lpstr>Gear Drives</vt:lpstr>
      <vt:lpstr>Презентація PowerPoint</vt:lpstr>
      <vt:lpstr>Презентація PowerPoint</vt:lpstr>
      <vt:lpstr>Презентація PowerPoint</vt:lpstr>
      <vt:lpstr>Ка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Тетяна Главук</cp:lastModifiedBy>
  <cp:revision>77</cp:revision>
  <dcterms:created xsi:type="dcterms:W3CDTF">2006-08-16T00:00:00Z</dcterms:created>
  <dcterms:modified xsi:type="dcterms:W3CDTF">2026-04-15T15:59:20Z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F939A863EA4C400A85BA4F379FB00BE6_12</vt:lpwstr>
  </property>
  <property fmtid="{D5CDD505-2E9C-101B-9397-08002B2CF9AE}" pid="3" name="KSOProductBuildVer">
    <vt:lpwstr>1033-12.2.0.22530</vt:lpwstr>
  </property>
</Properties>
</file>