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FA5D041-516C-4B73-B40A-31407A1CDF70}">
  <a:tblStyle styleId="{CFA5D041-516C-4B73-B40A-31407A1CDF70}"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FF4E6"/>
          </a:solidFill>
        </a:fill>
      </a:tcStyle>
    </a:wholeTbl>
    <a:band1H>
      <a:tcTxStyle b="off" i="off"/>
      <a:tcStyle>
        <a:fill>
          <a:solidFill>
            <a:srgbClr val="FFE8CA"/>
          </a:solidFill>
        </a:fill>
      </a:tcStyle>
    </a:band1H>
    <a:band2H>
      <a:tcTxStyle b="off" i="off"/>
    </a:band2H>
    <a:band1V>
      <a:tcTxStyle b="off" i="off"/>
      <a:tcStyle>
        <a:fill>
          <a:solidFill>
            <a:srgbClr val="FFE8CA"/>
          </a:solidFill>
        </a:fill>
      </a:tcStyle>
    </a:band1V>
    <a:band2V>
      <a:tcTxStyle b="off" i="off"/>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22" Type="http://schemas.openxmlformats.org/officeDocument/2006/relationships/slide" Target="slides/slide16.xml"/><Relationship Id="rId10" Type="http://schemas.openxmlformats.org/officeDocument/2006/relationships/slide" Target="slides/slide4.xml"/><Relationship Id="rId21" Type="http://schemas.openxmlformats.org/officeDocument/2006/relationships/slide" Target="slides/slide15.xml"/><Relationship Id="rId13" Type="http://schemas.openxmlformats.org/officeDocument/2006/relationships/slide" Target="slides/slide7.xml"/><Relationship Id="rId12" Type="http://schemas.openxmlformats.org/officeDocument/2006/relationships/slide" Target="slides/slide6.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uk-U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 name="Google Shape;92;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 name="Google Shape;106;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4" name="Google Shape;114;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uk-UA"/>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4" name="Google Shape;124;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2" name="Google Shape;132;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4" name="Google Shape;144;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9782aa9371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4" name="Google Shape;154;g39782aa9371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4" name="Google Shape;164;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4" name="Google Shape;174;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4" name="Google Shape;184;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5" name="Google Shape;195;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6" name="Google Shape;206;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7" name="Google Shape;217;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5" name="Google Shape;225;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1" name="Google Shape;231;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0" name="Google Shape;240;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type="title">
  <p:cSld name="TITLE">
    <p:spTree>
      <p:nvGrpSpPr>
        <p:cNvPr id="17" name="Shape 17"/>
        <p:cNvGrpSpPr/>
        <p:nvPr/>
      </p:nvGrpSpPr>
      <p:grpSpPr>
        <a:xfrm>
          <a:off x="0" y="0"/>
          <a:ext cx="0" cy="0"/>
          <a:chOff x="0" y="0"/>
          <a:chExt cx="0" cy="0"/>
        </a:xfrm>
      </p:grpSpPr>
      <p:sp>
        <p:nvSpPr>
          <p:cNvPr id="18" name="Google Shape;18;p2"/>
          <p:cNvSpPr txBox="1"/>
          <p:nvPr>
            <p:ph type="ctrTitle"/>
          </p:nvPr>
        </p:nvSpPr>
        <p:spPr>
          <a:xfrm>
            <a:off x="685800" y="1371600"/>
            <a:ext cx="7848600" cy="19272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2"/>
              </a:buClr>
              <a:buSzPts val="5400"/>
              <a:buFont typeface="Arial"/>
              <a:buNone/>
              <a:defRPr sz="54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
          <p:cNvSpPr txBox="1"/>
          <p:nvPr>
            <p:ph idx="1" type="subTitle"/>
          </p:nvPr>
        </p:nvSpPr>
        <p:spPr>
          <a:xfrm>
            <a:off x="685800" y="3505200"/>
            <a:ext cx="6400800" cy="17526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480"/>
              </a:spcBef>
              <a:spcAft>
                <a:spcPts val="0"/>
              </a:spcAft>
              <a:buSzPts val="2040"/>
              <a:buNone/>
              <a:defRPr>
                <a:solidFill>
                  <a:srgbClr val="3F3F3F"/>
                </a:solidFill>
              </a:defRPr>
            </a:lvl1pPr>
            <a:lvl2pPr lvl="1" algn="ctr">
              <a:lnSpc>
                <a:spcPct val="100000"/>
              </a:lnSpc>
              <a:spcBef>
                <a:spcPts val="400"/>
              </a:spcBef>
              <a:spcAft>
                <a:spcPts val="0"/>
              </a:spcAft>
              <a:buSzPts val="1700"/>
              <a:buNone/>
              <a:defRPr>
                <a:solidFill>
                  <a:srgbClr val="888888"/>
                </a:solidFill>
              </a:defRPr>
            </a:lvl2pPr>
            <a:lvl3pPr lvl="2" algn="ctr">
              <a:lnSpc>
                <a:spcPct val="100000"/>
              </a:lnSpc>
              <a:spcBef>
                <a:spcPts val="360"/>
              </a:spcBef>
              <a:spcAft>
                <a:spcPts val="0"/>
              </a:spcAft>
              <a:buSzPts val="1620"/>
              <a:buNone/>
              <a:defRPr>
                <a:solidFill>
                  <a:srgbClr val="888888"/>
                </a:solidFill>
              </a:defRPr>
            </a:lvl3pPr>
            <a:lvl4pPr lvl="3" algn="ctr">
              <a:lnSpc>
                <a:spcPct val="100000"/>
              </a:lnSpc>
              <a:spcBef>
                <a:spcPts val="320"/>
              </a:spcBef>
              <a:spcAft>
                <a:spcPts val="0"/>
              </a:spcAft>
              <a:buSzPts val="1600"/>
              <a:buNone/>
              <a:defRPr>
                <a:solidFill>
                  <a:srgbClr val="888888"/>
                </a:solidFill>
              </a:defRPr>
            </a:lvl4pPr>
            <a:lvl5pPr lvl="4" algn="ctr">
              <a:lnSpc>
                <a:spcPct val="100000"/>
              </a:lnSpc>
              <a:spcBef>
                <a:spcPts val="280"/>
              </a:spcBef>
              <a:spcAft>
                <a:spcPts val="0"/>
              </a:spcAft>
              <a:buSzPts val="1400"/>
              <a:buNone/>
              <a:defRPr>
                <a:solidFill>
                  <a:srgbClr val="888888"/>
                </a:solidFill>
              </a:defRPr>
            </a:lvl5pPr>
            <a:lvl6pPr lvl="5" algn="ctr">
              <a:lnSpc>
                <a:spcPct val="100000"/>
              </a:lnSpc>
              <a:spcBef>
                <a:spcPts val="260"/>
              </a:spcBef>
              <a:spcAft>
                <a:spcPts val="0"/>
              </a:spcAft>
              <a:buSzPts val="1300"/>
              <a:buNone/>
              <a:defRPr>
                <a:solidFill>
                  <a:srgbClr val="888888"/>
                </a:solidFill>
              </a:defRPr>
            </a:lvl6pPr>
            <a:lvl7pPr lvl="6" algn="ctr">
              <a:lnSpc>
                <a:spcPct val="100000"/>
              </a:lnSpc>
              <a:spcBef>
                <a:spcPts val="260"/>
              </a:spcBef>
              <a:spcAft>
                <a:spcPts val="0"/>
              </a:spcAft>
              <a:buSzPts val="1300"/>
              <a:buNone/>
              <a:defRPr>
                <a:solidFill>
                  <a:srgbClr val="888888"/>
                </a:solidFill>
              </a:defRPr>
            </a:lvl7pPr>
            <a:lvl8pPr lvl="7" algn="ctr">
              <a:lnSpc>
                <a:spcPct val="100000"/>
              </a:lnSpc>
              <a:spcBef>
                <a:spcPts val="260"/>
              </a:spcBef>
              <a:spcAft>
                <a:spcPts val="0"/>
              </a:spcAft>
              <a:buSzPts val="1300"/>
              <a:buNone/>
              <a:defRPr>
                <a:solidFill>
                  <a:srgbClr val="888888"/>
                </a:solidFill>
              </a:defRPr>
            </a:lvl8pPr>
            <a:lvl9pPr lvl="8" algn="ctr">
              <a:lnSpc>
                <a:spcPct val="100000"/>
              </a:lnSpc>
              <a:spcBef>
                <a:spcPts val="260"/>
              </a:spcBef>
              <a:spcAft>
                <a:spcPts val="0"/>
              </a:spcAft>
              <a:buSzPts val="1300"/>
              <a:buNone/>
              <a:defRPr>
                <a:solidFill>
                  <a:srgbClr val="888888"/>
                </a:solidFill>
              </a:defRPr>
            </a:lvl9pPr>
          </a:lstStyle>
          <a:p/>
        </p:txBody>
      </p:sp>
      <p:sp>
        <p:nvSpPr>
          <p:cNvPr id="20" name="Google Shape;20;p2"/>
          <p:cNvSpPr txBox="1"/>
          <p:nvPr>
            <p:ph idx="10" type="dt"/>
          </p:nvPr>
        </p:nvSpPr>
        <p:spPr>
          <a:xfrm>
            <a:off x="457200" y="18288"/>
            <a:ext cx="2895600" cy="32918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2"/>
          <p:cNvSpPr txBox="1"/>
          <p:nvPr>
            <p:ph idx="12" type="sldNum"/>
          </p:nvPr>
        </p:nvSpPr>
        <p:spPr>
          <a:xfrm>
            <a:off x="7620000" y="18288"/>
            <a:ext cx="1066800" cy="329184"/>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uk-UA"/>
              <a:t>‹#›</a:t>
            </a:fld>
            <a:endParaRPr/>
          </a:p>
        </p:txBody>
      </p:sp>
      <p:cxnSp>
        <p:nvCxnSpPr>
          <p:cNvPr id="23" name="Google Shape;23;p2"/>
          <p:cNvCxnSpPr/>
          <p:nvPr/>
        </p:nvCxnSpPr>
        <p:spPr>
          <a:xfrm>
            <a:off x="685800" y="3398520"/>
            <a:ext cx="7848600" cy="1588"/>
          </a:xfrm>
          <a:prstGeom prst="straightConnector1">
            <a:avLst/>
          </a:prstGeom>
          <a:noFill/>
          <a:ln cap="flat" cmpd="sng" w="19050">
            <a:solidFill>
              <a:schemeClr val="dk2"/>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объект" type="obj">
  <p:cSld name="OBJECT">
    <p:spTree>
      <p:nvGrpSpPr>
        <p:cNvPr id="24" name="Shape 24"/>
        <p:cNvGrpSpPr/>
        <p:nvPr/>
      </p:nvGrpSpPr>
      <p:grpSpPr>
        <a:xfrm>
          <a:off x="0" y="0"/>
          <a:ext cx="0" cy="0"/>
          <a:chOff x="0" y="0"/>
          <a:chExt cx="0" cy="0"/>
        </a:xfrm>
      </p:grpSpPr>
      <p:sp>
        <p:nvSpPr>
          <p:cNvPr id="25" name="Google Shape;25;p3"/>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 type="body"/>
          </p:nvPr>
        </p:nvSpPr>
        <p:spPr>
          <a:xfrm>
            <a:off x="457200" y="1600200"/>
            <a:ext cx="8229600" cy="4876800"/>
          </a:xfrm>
          <a:prstGeom prst="rect">
            <a:avLst/>
          </a:prstGeom>
          <a:noFill/>
          <a:ln>
            <a:noFill/>
          </a:ln>
        </p:spPr>
        <p:txBody>
          <a:bodyPr anchorCtr="0" anchor="t" bIns="45700" lIns="91425" spcFirstLastPara="1" rIns="91425" wrap="square" tIns="45700">
            <a:normAutofit/>
          </a:bodyPr>
          <a:lstStyle>
            <a:lvl1pPr indent="-325755" lvl="0" marL="457200" algn="l">
              <a:lnSpc>
                <a:spcPct val="100000"/>
              </a:lnSpc>
              <a:spcBef>
                <a:spcPts val="360"/>
              </a:spcBef>
              <a:spcAft>
                <a:spcPts val="0"/>
              </a:spcAft>
              <a:buSzPts val="1530"/>
              <a:buChar char="•"/>
              <a:defRPr/>
            </a:lvl1pPr>
            <a:lvl2pPr indent="-325755" lvl="1" marL="914400" algn="l">
              <a:lnSpc>
                <a:spcPct val="100000"/>
              </a:lnSpc>
              <a:spcBef>
                <a:spcPts val="360"/>
              </a:spcBef>
              <a:spcAft>
                <a:spcPts val="0"/>
              </a:spcAft>
              <a:buSzPts val="1530"/>
              <a:buChar char="•"/>
              <a:defRPr/>
            </a:lvl2pPr>
            <a:lvl3pPr indent="-331470" lvl="2" marL="1371600" algn="l">
              <a:lnSpc>
                <a:spcPct val="100000"/>
              </a:lnSpc>
              <a:spcBef>
                <a:spcPts val="360"/>
              </a:spcBef>
              <a:spcAft>
                <a:spcPts val="0"/>
              </a:spcAft>
              <a:buSzPts val="1620"/>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SzPts val="1800"/>
              <a:buChar char="•"/>
              <a:defRPr/>
            </a:lvl6pPr>
            <a:lvl7pPr indent="-342900" lvl="6" marL="3200400" algn="l">
              <a:lnSpc>
                <a:spcPct val="100000"/>
              </a:lnSpc>
              <a:spcBef>
                <a:spcPts val="360"/>
              </a:spcBef>
              <a:spcAft>
                <a:spcPts val="0"/>
              </a:spcAft>
              <a:buSzPts val="180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27" name="Google Shape;27;p3"/>
          <p:cNvSpPr txBox="1"/>
          <p:nvPr>
            <p:ph idx="10" type="dt"/>
          </p:nvPr>
        </p:nvSpPr>
        <p:spPr>
          <a:xfrm>
            <a:off x="457200" y="18288"/>
            <a:ext cx="2895600" cy="32918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3"/>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3"/>
          <p:cNvSpPr txBox="1"/>
          <p:nvPr>
            <p:ph idx="12" type="sldNum"/>
          </p:nvPr>
        </p:nvSpPr>
        <p:spPr>
          <a:xfrm>
            <a:off x="7620000" y="18288"/>
            <a:ext cx="1066800" cy="329184"/>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раздела" type="secHead">
  <p:cSld name="SECTION_HEADER">
    <p:bg>
      <p:bgPr>
        <a:solidFill>
          <a:schemeClr val="dk2"/>
        </a:solidFill>
      </p:bgPr>
    </p:bg>
    <p:spTree>
      <p:nvGrpSpPr>
        <p:cNvPr id="30" name="Shape 30"/>
        <p:cNvGrpSpPr/>
        <p:nvPr/>
      </p:nvGrpSpPr>
      <p:grpSpPr>
        <a:xfrm>
          <a:off x="0" y="0"/>
          <a:ext cx="0" cy="0"/>
          <a:chOff x="0" y="0"/>
          <a:chExt cx="0" cy="0"/>
        </a:xfrm>
      </p:grpSpPr>
      <p:sp>
        <p:nvSpPr>
          <p:cNvPr id="31" name="Google Shape;31;p4"/>
          <p:cNvSpPr txBox="1"/>
          <p:nvPr>
            <p:ph type="title"/>
          </p:nvPr>
        </p:nvSpPr>
        <p:spPr>
          <a:xfrm>
            <a:off x="722313" y="2362200"/>
            <a:ext cx="7772400" cy="2200275"/>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2"/>
              </a:buClr>
              <a:buSzPts val="4800"/>
              <a:buFont typeface="Arial"/>
              <a:buNone/>
              <a:defRPr b="0" sz="48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
          <p:cNvSpPr txBox="1"/>
          <p:nvPr>
            <p:ph idx="1" type="body"/>
          </p:nvPr>
        </p:nvSpPr>
        <p:spPr>
          <a:xfrm>
            <a:off x="722313" y="4626864"/>
            <a:ext cx="77724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480"/>
              </a:spcBef>
              <a:spcAft>
                <a:spcPts val="0"/>
              </a:spcAft>
              <a:buSzPts val="2040"/>
              <a:buNone/>
              <a:defRPr sz="2400">
                <a:solidFill>
                  <a:schemeClr val="lt2"/>
                </a:solidFill>
              </a:defRPr>
            </a:lvl1pPr>
            <a:lvl2pPr indent="-228600" lvl="1" marL="914400" algn="l">
              <a:lnSpc>
                <a:spcPct val="100000"/>
              </a:lnSpc>
              <a:spcBef>
                <a:spcPts val="360"/>
              </a:spcBef>
              <a:spcAft>
                <a:spcPts val="0"/>
              </a:spcAft>
              <a:buSzPts val="1530"/>
              <a:buNone/>
              <a:defRPr sz="1800">
                <a:solidFill>
                  <a:srgbClr val="FFD288"/>
                </a:solidFill>
              </a:defRPr>
            </a:lvl2pPr>
            <a:lvl3pPr indent="-228600" lvl="2" marL="1371600" algn="l">
              <a:lnSpc>
                <a:spcPct val="100000"/>
              </a:lnSpc>
              <a:spcBef>
                <a:spcPts val="320"/>
              </a:spcBef>
              <a:spcAft>
                <a:spcPts val="0"/>
              </a:spcAft>
              <a:buSzPts val="1440"/>
              <a:buNone/>
              <a:defRPr sz="1600">
                <a:solidFill>
                  <a:srgbClr val="FFD288"/>
                </a:solidFill>
              </a:defRPr>
            </a:lvl3pPr>
            <a:lvl4pPr indent="-228600" lvl="3" marL="1828800" algn="l">
              <a:lnSpc>
                <a:spcPct val="100000"/>
              </a:lnSpc>
              <a:spcBef>
                <a:spcPts val="280"/>
              </a:spcBef>
              <a:spcAft>
                <a:spcPts val="0"/>
              </a:spcAft>
              <a:buSzPts val="1400"/>
              <a:buNone/>
              <a:defRPr sz="1400">
                <a:solidFill>
                  <a:srgbClr val="FFD288"/>
                </a:solidFill>
              </a:defRPr>
            </a:lvl4pPr>
            <a:lvl5pPr indent="-228600" lvl="4" marL="2286000" algn="l">
              <a:lnSpc>
                <a:spcPct val="100000"/>
              </a:lnSpc>
              <a:spcBef>
                <a:spcPts val="280"/>
              </a:spcBef>
              <a:spcAft>
                <a:spcPts val="0"/>
              </a:spcAft>
              <a:buSzPts val="1400"/>
              <a:buNone/>
              <a:defRPr sz="1400">
                <a:solidFill>
                  <a:srgbClr val="FFD288"/>
                </a:solidFill>
              </a:defRPr>
            </a:lvl5pPr>
            <a:lvl6pPr indent="-228600" lvl="5" marL="2743200" algn="l">
              <a:lnSpc>
                <a:spcPct val="100000"/>
              </a:lnSpc>
              <a:spcBef>
                <a:spcPts val="280"/>
              </a:spcBef>
              <a:spcAft>
                <a:spcPts val="0"/>
              </a:spcAft>
              <a:buSzPts val="1400"/>
              <a:buNone/>
              <a:defRPr sz="1400">
                <a:solidFill>
                  <a:srgbClr val="FFD288"/>
                </a:solidFill>
              </a:defRPr>
            </a:lvl6pPr>
            <a:lvl7pPr indent="-228600" lvl="6" marL="3200400" algn="l">
              <a:lnSpc>
                <a:spcPct val="100000"/>
              </a:lnSpc>
              <a:spcBef>
                <a:spcPts val="280"/>
              </a:spcBef>
              <a:spcAft>
                <a:spcPts val="0"/>
              </a:spcAft>
              <a:buSzPts val="1400"/>
              <a:buNone/>
              <a:defRPr sz="1400">
                <a:solidFill>
                  <a:srgbClr val="FFD288"/>
                </a:solidFill>
              </a:defRPr>
            </a:lvl7pPr>
            <a:lvl8pPr indent="-228600" lvl="7" marL="3657600" algn="l">
              <a:lnSpc>
                <a:spcPct val="100000"/>
              </a:lnSpc>
              <a:spcBef>
                <a:spcPts val="280"/>
              </a:spcBef>
              <a:spcAft>
                <a:spcPts val="0"/>
              </a:spcAft>
              <a:buSzPts val="1400"/>
              <a:buNone/>
              <a:defRPr sz="1400">
                <a:solidFill>
                  <a:srgbClr val="FFD288"/>
                </a:solidFill>
              </a:defRPr>
            </a:lvl8pPr>
            <a:lvl9pPr indent="-228600" lvl="8" marL="4114800" algn="l">
              <a:lnSpc>
                <a:spcPct val="100000"/>
              </a:lnSpc>
              <a:spcBef>
                <a:spcPts val="280"/>
              </a:spcBef>
              <a:spcAft>
                <a:spcPts val="0"/>
              </a:spcAft>
              <a:buSzPts val="1400"/>
              <a:buNone/>
              <a:defRPr sz="1400">
                <a:solidFill>
                  <a:srgbClr val="FFD288"/>
                </a:solidFill>
              </a:defRPr>
            </a:lvl9pPr>
          </a:lstStyle>
          <a:p/>
        </p:txBody>
      </p:sp>
      <p:sp>
        <p:nvSpPr>
          <p:cNvPr id="33" name="Google Shape;33;p4"/>
          <p:cNvSpPr txBox="1"/>
          <p:nvPr>
            <p:ph idx="10" type="dt"/>
          </p:nvPr>
        </p:nvSpPr>
        <p:spPr>
          <a:xfrm>
            <a:off x="457200" y="18288"/>
            <a:ext cx="2895600" cy="32918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4"/>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4"/>
          <p:cNvSpPr txBox="1"/>
          <p:nvPr>
            <p:ph idx="12" type="sldNum"/>
          </p:nvPr>
        </p:nvSpPr>
        <p:spPr>
          <a:xfrm>
            <a:off x="7620000" y="18288"/>
            <a:ext cx="1066800" cy="329184"/>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uk-UA"/>
              <a:t>‹#›</a:t>
            </a:fld>
            <a:endParaRPr/>
          </a:p>
        </p:txBody>
      </p:sp>
      <p:cxnSp>
        <p:nvCxnSpPr>
          <p:cNvPr id="36" name="Google Shape;36;p4"/>
          <p:cNvCxnSpPr/>
          <p:nvPr/>
        </p:nvCxnSpPr>
        <p:spPr>
          <a:xfrm>
            <a:off x="731520" y="4599432"/>
            <a:ext cx="7848600" cy="1588"/>
          </a:xfrm>
          <a:prstGeom prst="straightConnector1">
            <a:avLst/>
          </a:prstGeom>
          <a:noFill/>
          <a:ln cap="flat" cmpd="sng" w="19050">
            <a:solidFill>
              <a:schemeClr val="lt2"/>
            </a:solidFill>
            <a:prstDash val="solid"/>
            <a:round/>
            <a:headEnd len="sm" w="sm" type="none"/>
            <a:tailEnd len="sm" w="sm"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а объекта" type="twoObj">
  <p:cSld name="TWO_OBJECTS">
    <p:spTree>
      <p:nvGrpSpPr>
        <p:cNvPr id="37" name="Shape 37"/>
        <p:cNvGrpSpPr/>
        <p:nvPr/>
      </p:nvGrpSpPr>
      <p:grpSpPr>
        <a:xfrm>
          <a:off x="0" y="0"/>
          <a:ext cx="0" cy="0"/>
          <a:chOff x="0" y="0"/>
          <a:chExt cx="0" cy="0"/>
        </a:xfrm>
      </p:grpSpPr>
      <p:sp>
        <p:nvSpPr>
          <p:cNvPr id="38" name="Google Shape;38;p5"/>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5"/>
          <p:cNvSpPr txBox="1"/>
          <p:nvPr>
            <p:ph idx="1" type="body"/>
          </p:nvPr>
        </p:nvSpPr>
        <p:spPr>
          <a:xfrm>
            <a:off x="457200" y="1673352"/>
            <a:ext cx="4038600" cy="4718304"/>
          </a:xfrm>
          <a:prstGeom prst="rect">
            <a:avLst/>
          </a:prstGeom>
          <a:noFill/>
          <a:ln>
            <a:noFill/>
          </a:ln>
        </p:spPr>
        <p:txBody>
          <a:bodyPr anchorCtr="0" anchor="t" bIns="45700" lIns="91425" spcFirstLastPara="1" rIns="91425" wrap="square" tIns="45700">
            <a:normAutofit/>
          </a:bodyPr>
          <a:lstStyle>
            <a:lvl1pPr indent="-379730" lvl="0" marL="457200" algn="l">
              <a:lnSpc>
                <a:spcPct val="100000"/>
              </a:lnSpc>
              <a:spcBef>
                <a:spcPts val="560"/>
              </a:spcBef>
              <a:spcAft>
                <a:spcPts val="0"/>
              </a:spcAft>
              <a:buSzPts val="2380"/>
              <a:buChar char="•"/>
              <a:defRPr sz="2800"/>
            </a:lvl1pPr>
            <a:lvl2pPr indent="-358140" lvl="1" marL="914400" algn="l">
              <a:lnSpc>
                <a:spcPct val="100000"/>
              </a:lnSpc>
              <a:spcBef>
                <a:spcPts val="480"/>
              </a:spcBef>
              <a:spcAft>
                <a:spcPts val="0"/>
              </a:spcAft>
              <a:buSzPts val="2040"/>
              <a:buChar char="•"/>
              <a:defRPr sz="2400"/>
            </a:lvl2pPr>
            <a:lvl3pPr indent="-342900" lvl="2" marL="1371600" algn="l">
              <a:lnSpc>
                <a:spcPct val="100000"/>
              </a:lnSpc>
              <a:spcBef>
                <a:spcPts val="400"/>
              </a:spcBef>
              <a:spcAft>
                <a:spcPts val="0"/>
              </a:spcAft>
              <a:buSzPts val="1800"/>
              <a:buChar char="•"/>
              <a:defRPr sz="2000"/>
            </a:lvl3pPr>
            <a:lvl4pPr indent="-342900" lvl="3" marL="1828800" algn="l">
              <a:lnSpc>
                <a:spcPct val="100000"/>
              </a:lnSpc>
              <a:spcBef>
                <a:spcPts val="360"/>
              </a:spcBef>
              <a:spcAft>
                <a:spcPts val="0"/>
              </a:spcAft>
              <a:buSzPts val="1800"/>
              <a:buChar char="•"/>
              <a:defRPr sz="1800"/>
            </a:lvl4pPr>
            <a:lvl5pPr indent="-342900" lvl="4" marL="2286000" algn="l">
              <a:lnSpc>
                <a:spcPct val="100000"/>
              </a:lnSpc>
              <a:spcBef>
                <a:spcPts val="360"/>
              </a:spcBef>
              <a:spcAft>
                <a:spcPts val="0"/>
              </a:spcAft>
              <a:buSzPts val="1800"/>
              <a:buChar char="•"/>
              <a:defRPr sz="1800"/>
            </a:lvl5pPr>
            <a:lvl6pPr indent="-342900" lvl="5" marL="2743200" algn="l">
              <a:lnSpc>
                <a:spcPct val="100000"/>
              </a:lnSpc>
              <a:spcBef>
                <a:spcPts val="360"/>
              </a:spcBef>
              <a:spcAft>
                <a:spcPts val="0"/>
              </a:spcAft>
              <a:buSzPts val="1800"/>
              <a:buChar char="•"/>
              <a:defRPr sz="1800"/>
            </a:lvl6pPr>
            <a:lvl7pPr indent="-342900" lvl="6" marL="3200400" algn="l">
              <a:lnSpc>
                <a:spcPct val="100000"/>
              </a:lnSpc>
              <a:spcBef>
                <a:spcPts val="360"/>
              </a:spcBef>
              <a:spcAft>
                <a:spcPts val="0"/>
              </a:spcAft>
              <a:buSzPts val="1800"/>
              <a:buChar char="•"/>
              <a:defRPr sz="1800"/>
            </a:lvl7pPr>
            <a:lvl8pPr indent="-342900" lvl="7" marL="3657600" algn="l">
              <a:lnSpc>
                <a:spcPct val="100000"/>
              </a:lnSpc>
              <a:spcBef>
                <a:spcPts val="360"/>
              </a:spcBef>
              <a:spcAft>
                <a:spcPts val="0"/>
              </a:spcAft>
              <a:buSzPts val="1800"/>
              <a:buChar char="•"/>
              <a:defRPr sz="1800"/>
            </a:lvl8pPr>
            <a:lvl9pPr indent="-342900" lvl="8" marL="4114800" algn="l">
              <a:lnSpc>
                <a:spcPct val="100000"/>
              </a:lnSpc>
              <a:spcBef>
                <a:spcPts val="360"/>
              </a:spcBef>
              <a:spcAft>
                <a:spcPts val="0"/>
              </a:spcAft>
              <a:buSzPts val="1800"/>
              <a:buChar char="•"/>
              <a:defRPr sz="1800"/>
            </a:lvl9pPr>
          </a:lstStyle>
          <a:p/>
        </p:txBody>
      </p:sp>
      <p:sp>
        <p:nvSpPr>
          <p:cNvPr id="40" name="Google Shape;40;p5"/>
          <p:cNvSpPr txBox="1"/>
          <p:nvPr>
            <p:ph idx="2" type="body"/>
          </p:nvPr>
        </p:nvSpPr>
        <p:spPr>
          <a:xfrm>
            <a:off x="4648200" y="1673352"/>
            <a:ext cx="4038600" cy="4718304"/>
          </a:xfrm>
          <a:prstGeom prst="rect">
            <a:avLst/>
          </a:prstGeom>
          <a:noFill/>
          <a:ln>
            <a:noFill/>
          </a:ln>
        </p:spPr>
        <p:txBody>
          <a:bodyPr anchorCtr="0" anchor="t" bIns="45700" lIns="91425" spcFirstLastPara="1" rIns="91425" wrap="square" tIns="45700">
            <a:normAutofit/>
          </a:bodyPr>
          <a:lstStyle>
            <a:lvl1pPr indent="-379730" lvl="0" marL="457200" algn="l">
              <a:lnSpc>
                <a:spcPct val="100000"/>
              </a:lnSpc>
              <a:spcBef>
                <a:spcPts val="560"/>
              </a:spcBef>
              <a:spcAft>
                <a:spcPts val="0"/>
              </a:spcAft>
              <a:buSzPts val="2380"/>
              <a:buChar char="•"/>
              <a:defRPr sz="2800"/>
            </a:lvl1pPr>
            <a:lvl2pPr indent="-358140" lvl="1" marL="914400" algn="l">
              <a:lnSpc>
                <a:spcPct val="100000"/>
              </a:lnSpc>
              <a:spcBef>
                <a:spcPts val="480"/>
              </a:spcBef>
              <a:spcAft>
                <a:spcPts val="0"/>
              </a:spcAft>
              <a:buSzPts val="2040"/>
              <a:buChar char="•"/>
              <a:defRPr sz="2400"/>
            </a:lvl2pPr>
            <a:lvl3pPr indent="-342900" lvl="2" marL="1371600" algn="l">
              <a:lnSpc>
                <a:spcPct val="100000"/>
              </a:lnSpc>
              <a:spcBef>
                <a:spcPts val="400"/>
              </a:spcBef>
              <a:spcAft>
                <a:spcPts val="0"/>
              </a:spcAft>
              <a:buSzPts val="1800"/>
              <a:buChar char="•"/>
              <a:defRPr sz="2000"/>
            </a:lvl3pPr>
            <a:lvl4pPr indent="-342900" lvl="3" marL="1828800" algn="l">
              <a:lnSpc>
                <a:spcPct val="100000"/>
              </a:lnSpc>
              <a:spcBef>
                <a:spcPts val="360"/>
              </a:spcBef>
              <a:spcAft>
                <a:spcPts val="0"/>
              </a:spcAft>
              <a:buSzPts val="1800"/>
              <a:buChar char="•"/>
              <a:defRPr sz="1800"/>
            </a:lvl4pPr>
            <a:lvl5pPr indent="-342900" lvl="4" marL="2286000" algn="l">
              <a:lnSpc>
                <a:spcPct val="100000"/>
              </a:lnSpc>
              <a:spcBef>
                <a:spcPts val="360"/>
              </a:spcBef>
              <a:spcAft>
                <a:spcPts val="0"/>
              </a:spcAft>
              <a:buSzPts val="1800"/>
              <a:buChar char="•"/>
              <a:defRPr sz="1800"/>
            </a:lvl5pPr>
            <a:lvl6pPr indent="-342900" lvl="5" marL="2743200" algn="l">
              <a:lnSpc>
                <a:spcPct val="100000"/>
              </a:lnSpc>
              <a:spcBef>
                <a:spcPts val="360"/>
              </a:spcBef>
              <a:spcAft>
                <a:spcPts val="0"/>
              </a:spcAft>
              <a:buSzPts val="1800"/>
              <a:buChar char="•"/>
              <a:defRPr sz="1800"/>
            </a:lvl6pPr>
            <a:lvl7pPr indent="-342900" lvl="6" marL="3200400" algn="l">
              <a:lnSpc>
                <a:spcPct val="100000"/>
              </a:lnSpc>
              <a:spcBef>
                <a:spcPts val="360"/>
              </a:spcBef>
              <a:spcAft>
                <a:spcPts val="0"/>
              </a:spcAft>
              <a:buSzPts val="1800"/>
              <a:buChar char="•"/>
              <a:defRPr sz="1800"/>
            </a:lvl7pPr>
            <a:lvl8pPr indent="-342900" lvl="7" marL="3657600" algn="l">
              <a:lnSpc>
                <a:spcPct val="100000"/>
              </a:lnSpc>
              <a:spcBef>
                <a:spcPts val="360"/>
              </a:spcBef>
              <a:spcAft>
                <a:spcPts val="0"/>
              </a:spcAft>
              <a:buSzPts val="1800"/>
              <a:buChar char="•"/>
              <a:defRPr sz="1800"/>
            </a:lvl8pPr>
            <a:lvl9pPr indent="-342900" lvl="8" marL="4114800" algn="l">
              <a:lnSpc>
                <a:spcPct val="100000"/>
              </a:lnSpc>
              <a:spcBef>
                <a:spcPts val="360"/>
              </a:spcBef>
              <a:spcAft>
                <a:spcPts val="0"/>
              </a:spcAft>
              <a:buSzPts val="1800"/>
              <a:buChar char="•"/>
              <a:defRPr sz="1800"/>
            </a:lvl9pPr>
          </a:lstStyle>
          <a:p/>
        </p:txBody>
      </p:sp>
      <p:sp>
        <p:nvSpPr>
          <p:cNvPr id="41" name="Google Shape;41;p5"/>
          <p:cNvSpPr txBox="1"/>
          <p:nvPr>
            <p:ph idx="10" type="dt"/>
          </p:nvPr>
        </p:nvSpPr>
        <p:spPr>
          <a:xfrm>
            <a:off x="457200" y="18288"/>
            <a:ext cx="2895600" cy="32918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5"/>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5"/>
          <p:cNvSpPr txBox="1"/>
          <p:nvPr>
            <p:ph idx="12" type="sldNum"/>
          </p:nvPr>
        </p:nvSpPr>
        <p:spPr>
          <a:xfrm>
            <a:off x="7620000" y="18288"/>
            <a:ext cx="1066800" cy="329184"/>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равнение" type="twoTxTwoObj">
  <p:cSld name="TWO_OBJECTS_WITH_TEXT">
    <p:spTree>
      <p:nvGrpSpPr>
        <p:cNvPr id="44" name="Shape 44"/>
        <p:cNvGrpSpPr/>
        <p:nvPr/>
      </p:nvGrpSpPr>
      <p:grpSpPr>
        <a:xfrm>
          <a:off x="0" y="0"/>
          <a:ext cx="0" cy="0"/>
          <a:chOff x="0" y="0"/>
          <a:chExt cx="0" cy="0"/>
        </a:xfrm>
      </p:grpSpPr>
      <p:sp>
        <p:nvSpPr>
          <p:cNvPr id="45" name="Google Shape;45;p6"/>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2"/>
              </a:buClr>
              <a:buSzPts val="40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6"/>
          <p:cNvSpPr txBox="1"/>
          <p:nvPr>
            <p:ph idx="1" type="body"/>
          </p:nvPr>
        </p:nvSpPr>
        <p:spPr>
          <a:xfrm>
            <a:off x="457200" y="1676400"/>
            <a:ext cx="3931920" cy="639762"/>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400"/>
              </a:spcBef>
              <a:spcAft>
                <a:spcPts val="0"/>
              </a:spcAft>
              <a:buSzPts val="1700"/>
              <a:buNone/>
              <a:defRPr b="0" sz="2000">
                <a:solidFill>
                  <a:schemeClr val="dk2"/>
                </a:solidFill>
              </a:defRPr>
            </a:lvl1pPr>
            <a:lvl2pPr indent="-228600" lvl="1" marL="914400" algn="l">
              <a:lnSpc>
                <a:spcPct val="100000"/>
              </a:lnSpc>
              <a:spcBef>
                <a:spcPts val="400"/>
              </a:spcBef>
              <a:spcAft>
                <a:spcPts val="0"/>
              </a:spcAft>
              <a:buSzPts val="1700"/>
              <a:buNone/>
              <a:defRPr b="1" sz="2000"/>
            </a:lvl2pPr>
            <a:lvl3pPr indent="-228600" lvl="2" marL="1371600" algn="l">
              <a:lnSpc>
                <a:spcPct val="100000"/>
              </a:lnSpc>
              <a:spcBef>
                <a:spcPts val="360"/>
              </a:spcBef>
              <a:spcAft>
                <a:spcPts val="0"/>
              </a:spcAft>
              <a:buSzPts val="1620"/>
              <a:buNone/>
              <a:defRPr b="1" sz="1800"/>
            </a:lvl3pPr>
            <a:lvl4pPr indent="-228600" lvl="3" marL="1828800" algn="l">
              <a:lnSpc>
                <a:spcPct val="100000"/>
              </a:lnSpc>
              <a:spcBef>
                <a:spcPts val="320"/>
              </a:spcBef>
              <a:spcAft>
                <a:spcPts val="0"/>
              </a:spcAft>
              <a:buSzPts val="1600"/>
              <a:buNone/>
              <a:defRPr b="1" sz="1600"/>
            </a:lvl4pPr>
            <a:lvl5pPr indent="-228600" lvl="4" marL="2286000" algn="l">
              <a:lnSpc>
                <a:spcPct val="100000"/>
              </a:lnSpc>
              <a:spcBef>
                <a:spcPts val="320"/>
              </a:spcBef>
              <a:spcAft>
                <a:spcPts val="0"/>
              </a:spcAft>
              <a:buSzPts val="1600"/>
              <a:buNone/>
              <a:defRPr b="1" sz="1600"/>
            </a:lvl5pPr>
            <a:lvl6pPr indent="-228600" lvl="5" marL="2743200" algn="l">
              <a:lnSpc>
                <a:spcPct val="100000"/>
              </a:lnSpc>
              <a:spcBef>
                <a:spcPts val="320"/>
              </a:spcBef>
              <a:spcAft>
                <a:spcPts val="0"/>
              </a:spcAft>
              <a:buSzPts val="1600"/>
              <a:buNone/>
              <a:defRPr b="1" sz="1600"/>
            </a:lvl6pPr>
            <a:lvl7pPr indent="-228600" lvl="6" marL="3200400" algn="l">
              <a:lnSpc>
                <a:spcPct val="100000"/>
              </a:lnSpc>
              <a:spcBef>
                <a:spcPts val="320"/>
              </a:spcBef>
              <a:spcAft>
                <a:spcPts val="0"/>
              </a:spcAft>
              <a:buSzPts val="1600"/>
              <a:buNone/>
              <a:defRPr b="1" sz="1600"/>
            </a:lvl7pPr>
            <a:lvl8pPr indent="-228600" lvl="7" marL="3657600" algn="l">
              <a:lnSpc>
                <a:spcPct val="100000"/>
              </a:lnSpc>
              <a:spcBef>
                <a:spcPts val="320"/>
              </a:spcBef>
              <a:spcAft>
                <a:spcPts val="0"/>
              </a:spcAft>
              <a:buSzPts val="1600"/>
              <a:buNone/>
              <a:defRPr b="1" sz="1600"/>
            </a:lvl8pPr>
            <a:lvl9pPr indent="-228600" lvl="8" marL="4114800" algn="l">
              <a:lnSpc>
                <a:spcPct val="100000"/>
              </a:lnSpc>
              <a:spcBef>
                <a:spcPts val="320"/>
              </a:spcBef>
              <a:spcAft>
                <a:spcPts val="0"/>
              </a:spcAft>
              <a:buSzPts val="1600"/>
              <a:buNone/>
              <a:defRPr b="1" sz="1600"/>
            </a:lvl9pPr>
          </a:lstStyle>
          <a:p/>
        </p:txBody>
      </p:sp>
      <p:sp>
        <p:nvSpPr>
          <p:cNvPr id="47" name="Google Shape;47;p6"/>
          <p:cNvSpPr txBox="1"/>
          <p:nvPr>
            <p:ph idx="2" type="body"/>
          </p:nvPr>
        </p:nvSpPr>
        <p:spPr>
          <a:xfrm>
            <a:off x="457200" y="2438400"/>
            <a:ext cx="3931920" cy="3951288"/>
          </a:xfrm>
          <a:prstGeom prst="rect">
            <a:avLst/>
          </a:prstGeom>
          <a:noFill/>
          <a:ln>
            <a:noFill/>
          </a:ln>
        </p:spPr>
        <p:txBody>
          <a:bodyPr anchorCtr="0" anchor="t" bIns="45700" lIns="91425" spcFirstLastPara="1" rIns="91425" wrap="square" tIns="45700">
            <a:normAutofit/>
          </a:bodyPr>
          <a:lstStyle>
            <a:lvl1pPr indent="-358140" lvl="0" marL="457200" algn="l">
              <a:lnSpc>
                <a:spcPct val="100000"/>
              </a:lnSpc>
              <a:spcBef>
                <a:spcPts val="480"/>
              </a:spcBef>
              <a:spcAft>
                <a:spcPts val="0"/>
              </a:spcAft>
              <a:buSzPts val="2040"/>
              <a:buChar char="•"/>
              <a:defRPr sz="2400"/>
            </a:lvl1pPr>
            <a:lvl2pPr indent="-336550" lvl="1" marL="914400" algn="l">
              <a:lnSpc>
                <a:spcPct val="100000"/>
              </a:lnSpc>
              <a:spcBef>
                <a:spcPts val="400"/>
              </a:spcBef>
              <a:spcAft>
                <a:spcPts val="0"/>
              </a:spcAft>
              <a:buSzPts val="1700"/>
              <a:buChar char="•"/>
              <a:defRPr sz="2000"/>
            </a:lvl2pPr>
            <a:lvl3pPr indent="-331470" lvl="2" marL="1371600" algn="l">
              <a:lnSpc>
                <a:spcPct val="100000"/>
              </a:lnSpc>
              <a:spcBef>
                <a:spcPts val="360"/>
              </a:spcBef>
              <a:spcAft>
                <a:spcPts val="0"/>
              </a:spcAft>
              <a:buSzPts val="1620"/>
              <a:buChar char="•"/>
              <a:defRPr sz="1800"/>
            </a:lvl3pPr>
            <a:lvl4pPr indent="-330200" lvl="3" marL="1828800" algn="l">
              <a:lnSpc>
                <a:spcPct val="100000"/>
              </a:lnSpc>
              <a:spcBef>
                <a:spcPts val="320"/>
              </a:spcBef>
              <a:spcAft>
                <a:spcPts val="0"/>
              </a:spcAft>
              <a:buSzPts val="1600"/>
              <a:buChar char="•"/>
              <a:defRPr sz="1600"/>
            </a:lvl4pPr>
            <a:lvl5pPr indent="-330200" lvl="4" marL="2286000" algn="l">
              <a:lnSpc>
                <a:spcPct val="100000"/>
              </a:lnSpc>
              <a:spcBef>
                <a:spcPts val="320"/>
              </a:spcBef>
              <a:spcAft>
                <a:spcPts val="0"/>
              </a:spcAft>
              <a:buSzPts val="1600"/>
              <a:buChar char="•"/>
              <a:defRPr sz="1600"/>
            </a:lvl5pPr>
            <a:lvl6pPr indent="-330200" lvl="5" marL="2743200" algn="l">
              <a:lnSpc>
                <a:spcPct val="100000"/>
              </a:lnSpc>
              <a:spcBef>
                <a:spcPts val="320"/>
              </a:spcBef>
              <a:spcAft>
                <a:spcPts val="0"/>
              </a:spcAft>
              <a:buSzPts val="1600"/>
              <a:buChar char="•"/>
              <a:defRPr sz="1600"/>
            </a:lvl6pPr>
            <a:lvl7pPr indent="-330200" lvl="6" marL="3200400" algn="l">
              <a:lnSpc>
                <a:spcPct val="100000"/>
              </a:lnSpc>
              <a:spcBef>
                <a:spcPts val="320"/>
              </a:spcBef>
              <a:spcAft>
                <a:spcPts val="0"/>
              </a:spcAft>
              <a:buSzPts val="1600"/>
              <a:buChar char="•"/>
              <a:defRPr sz="1600"/>
            </a:lvl7pPr>
            <a:lvl8pPr indent="-330200" lvl="7" marL="3657600" algn="l">
              <a:lnSpc>
                <a:spcPct val="100000"/>
              </a:lnSpc>
              <a:spcBef>
                <a:spcPts val="320"/>
              </a:spcBef>
              <a:spcAft>
                <a:spcPts val="0"/>
              </a:spcAft>
              <a:buSzPts val="1600"/>
              <a:buChar char="•"/>
              <a:defRPr sz="1600"/>
            </a:lvl8pPr>
            <a:lvl9pPr indent="-330200" lvl="8" marL="4114800" algn="l">
              <a:lnSpc>
                <a:spcPct val="100000"/>
              </a:lnSpc>
              <a:spcBef>
                <a:spcPts val="320"/>
              </a:spcBef>
              <a:spcAft>
                <a:spcPts val="0"/>
              </a:spcAft>
              <a:buSzPts val="1600"/>
              <a:buChar char="•"/>
              <a:defRPr sz="1600"/>
            </a:lvl9pPr>
          </a:lstStyle>
          <a:p/>
        </p:txBody>
      </p:sp>
      <p:sp>
        <p:nvSpPr>
          <p:cNvPr id="48" name="Google Shape;48;p6"/>
          <p:cNvSpPr txBox="1"/>
          <p:nvPr>
            <p:ph idx="3" type="body"/>
          </p:nvPr>
        </p:nvSpPr>
        <p:spPr>
          <a:xfrm>
            <a:off x="4754880" y="1676400"/>
            <a:ext cx="3931920" cy="639762"/>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400"/>
              </a:spcBef>
              <a:spcAft>
                <a:spcPts val="0"/>
              </a:spcAft>
              <a:buSzPts val="1700"/>
              <a:buNone/>
              <a:defRPr b="0" sz="2000">
                <a:solidFill>
                  <a:schemeClr val="dk2"/>
                </a:solidFill>
                <a:latin typeface="Arial"/>
                <a:ea typeface="Arial"/>
                <a:cs typeface="Arial"/>
                <a:sym typeface="Arial"/>
              </a:defRPr>
            </a:lvl1pPr>
            <a:lvl2pPr indent="-228600" lvl="1" marL="914400" algn="l">
              <a:lnSpc>
                <a:spcPct val="100000"/>
              </a:lnSpc>
              <a:spcBef>
                <a:spcPts val="400"/>
              </a:spcBef>
              <a:spcAft>
                <a:spcPts val="0"/>
              </a:spcAft>
              <a:buSzPts val="1700"/>
              <a:buNone/>
              <a:defRPr b="1" sz="2000"/>
            </a:lvl2pPr>
            <a:lvl3pPr indent="-228600" lvl="2" marL="1371600" algn="l">
              <a:lnSpc>
                <a:spcPct val="100000"/>
              </a:lnSpc>
              <a:spcBef>
                <a:spcPts val="360"/>
              </a:spcBef>
              <a:spcAft>
                <a:spcPts val="0"/>
              </a:spcAft>
              <a:buSzPts val="1620"/>
              <a:buNone/>
              <a:defRPr b="1" sz="1800"/>
            </a:lvl3pPr>
            <a:lvl4pPr indent="-228600" lvl="3" marL="1828800" algn="l">
              <a:lnSpc>
                <a:spcPct val="100000"/>
              </a:lnSpc>
              <a:spcBef>
                <a:spcPts val="320"/>
              </a:spcBef>
              <a:spcAft>
                <a:spcPts val="0"/>
              </a:spcAft>
              <a:buSzPts val="1600"/>
              <a:buNone/>
              <a:defRPr b="1" sz="1600"/>
            </a:lvl4pPr>
            <a:lvl5pPr indent="-228600" lvl="4" marL="2286000" algn="l">
              <a:lnSpc>
                <a:spcPct val="100000"/>
              </a:lnSpc>
              <a:spcBef>
                <a:spcPts val="320"/>
              </a:spcBef>
              <a:spcAft>
                <a:spcPts val="0"/>
              </a:spcAft>
              <a:buSzPts val="1600"/>
              <a:buNone/>
              <a:defRPr b="1" sz="1600"/>
            </a:lvl5pPr>
            <a:lvl6pPr indent="-228600" lvl="5" marL="2743200" algn="l">
              <a:lnSpc>
                <a:spcPct val="100000"/>
              </a:lnSpc>
              <a:spcBef>
                <a:spcPts val="320"/>
              </a:spcBef>
              <a:spcAft>
                <a:spcPts val="0"/>
              </a:spcAft>
              <a:buSzPts val="1600"/>
              <a:buNone/>
              <a:defRPr b="1" sz="1600"/>
            </a:lvl6pPr>
            <a:lvl7pPr indent="-228600" lvl="6" marL="3200400" algn="l">
              <a:lnSpc>
                <a:spcPct val="100000"/>
              </a:lnSpc>
              <a:spcBef>
                <a:spcPts val="320"/>
              </a:spcBef>
              <a:spcAft>
                <a:spcPts val="0"/>
              </a:spcAft>
              <a:buSzPts val="1600"/>
              <a:buNone/>
              <a:defRPr b="1" sz="1600"/>
            </a:lvl7pPr>
            <a:lvl8pPr indent="-228600" lvl="7" marL="3657600" algn="l">
              <a:lnSpc>
                <a:spcPct val="100000"/>
              </a:lnSpc>
              <a:spcBef>
                <a:spcPts val="320"/>
              </a:spcBef>
              <a:spcAft>
                <a:spcPts val="0"/>
              </a:spcAft>
              <a:buSzPts val="1600"/>
              <a:buNone/>
              <a:defRPr b="1" sz="1600"/>
            </a:lvl8pPr>
            <a:lvl9pPr indent="-228600" lvl="8" marL="4114800" algn="l">
              <a:lnSpc>
                <a:spcPct val="100000"/>
              </a:lnSpc>
              <a:spcBef>
                <a:spcPts val="320"/>
              </a:spcBef>
              <a:spcAft>
                <a:spcPts val="0"/>
              </a:spcAft>
              <a:buSzPts val="1600"/>
              <a:buNone/>
              <a:defRPr b="1" sz="1600"/>
            </a:lvl9pPr>
          </a:lstStyle>
          <a:p/>
        </p:txBody>
      </p:sp>
      <p:sp>
        <p:nvSpPr>
          <p:cNvPr id="49" name="Google Shape;49;p6"/>
          <p:cNvSpPr txBox="1"/>
          <p:nvPr>
            <p:ph idx="4" type="body"/>
          </p:nvPr>
        </p:nvSpPr>
        <p:spPr>
          <a:xfrm>
            <a:off x="4754880" y="2438400"/>
            <a:ext cx="3931920" cy="3951288"/>
          </a:xfrm>
          <a:prstGeom prst="rect">
            <a:avLst/>
          </a:prstGeom>
          <a:noFill/>
          <a:ln>
            <a:noFill/>
          </a:ln>
        </p:spPr>
        <p:txBody>
          <a:bodyPr anchorCtr="0" anchor="t" bIns="45700" lIns="91425" spcFirstLastPara="1" rIns="91425" wrap="square" tIns="45700">
            <a:normAutofit/>
          </a:bodyPr>
          <a:lstStyle>
            <a:lvl1pPr indent="-358140" lvl="0" marL="457200" algn="l">
              <a:lnSpc>
                <a:spcPct val="100000"/>
              </a:lnSpc>
              <a:spcBef>
                <a:spcPts val="480"/>
              </a:spcBef>
              <a:spcAft>
                <a:spcPts val="0"/>
              </a:spcAft>
              <a:buSzPts val="2040"/>
              <a:buChar char="•"/>
              <a:defRPr sz="2400"/>
            </a:lvl1pPr>
            <a:lvl2pPr indent="-336550" lvl="1" marL="914400" algn="l">
              <a:lnSpc>
                <a:spcPct val="100000"/>
              </a:lnSpc>
              <a:spcBef>
                <a:spcPts val="400"/>
              </a:spcBef>
              <a:spcAft>
                <a:spcPts val="0"/>
              </a:spcAft>
              <a:buSzPts val="1700"/>
              <a:buChar char="•"/>
              <a:defRPr sz="2000"/>
            </a:lvl2pPr>
            <a:lvl3pPr indent="-331470" lvl="2" marL="1371600" algn="l">
              <a:lnSpc>
                <a:spcPct val="100000"/>
              </a:lnSpc>
              <a:spcBef>
                <a:spcPts val="360"/>
              </a:spcBef>
              <a:spcAft>
                <a:spcPts val="0"/>
              </a:spcAft>
              <a:buSzPts val="1620"/>
              <a:buChar char="•"/>
              <a:defRPr sz="1800"/>
            </a:lvl3pPr>
            <a:lvl4pPr indent="-330200" lvl="3" marL="1828800" algn="l">
              <a:lnSpc>
                <a:spcPct val="100000"/>
              </a:lnSpc>
              <a:spcBef>
                <a:spcPts val="320"/>
              </a:spcBef>
              <a:spcAft>
                <a:spcPts val="0"/>
              </a:spcAft>
              <a:buSzPts val="1600"/>
              <a:buChar char="•"/>
              <a:defRPr sz="1600"/>
            </a:lvl4pPr>
            <a:lvl5pPr indent="-330200" lvl="4" marL="2286000" algn="l">
              <a:lnSpc>
                <a:spcPct val="100000"/>
              </a:lnSpc>
              <a:spcBef>
                <a:spcPts val="320"/>
              </a:spcBef>
              <a:spcAft>
                <a:spcPts val="0"/>
              </a:spcAft>
              <a:buSzPts val="1600"/>
              <a:buChar char="•"/>
              <a:defRPr sz="1600"/>
            </a:lvl5pPr>
            <a:lvl6pPr indent="-330200" lvl="5" marL="2743200" algn="l">
              <a:lnSpc>
                <a:spcPct val="100000"/>
              </a:lnSpc>
              <a:spcBef>
                <a:spcPts val="320"/>
              </a:spcBef>
              <a:spcAft>
                <a:spcPts val="0"/>
              </a:spcAft>
              <a:buSzPts val="1600"/>
              <a:buChar char="•"/>
              <a:defRPr sz="1600"/>
            </a:lvl6pPr>
            <a:lvl7pPr indent="-330200" lvl="6" marL="3200400" algn="l">
              <a:lnSpc>
                <a:spcPct val="100000"/>
              </a:lnSpc>
              <a:spcBef>
                <a:spcPts val="320"/>
              </a:spcBef>
              <a:spcAft>
                <a:spcPts val="0"/>
              </a:spcAft>
              <a:buSzPts val="1600"/>
              <a:buChar char="•"/>
              <a:defRPr sz="1600"/>
            </a:lvl7pPr>
            <a:lvl8pPr indent="-330200" lvl="7" marL="3657600" algn="l">
              <a:lnSpc>
                <a:spcPct val="100000"/>
              </a:lnSpc>
              <a:spcBef>
                <a:spcPts val="320"/>
              </a:spcBef>
              <a:spcAft>
                <a:spcPts val="0"/>
              </a:spcAft>
              <a:buSzPts val="1600"/>
              <a:buChar char="•"/>
              <a:defRPr sz="1600"/>
            </a:lvl8pPr>
            <a:lvl9pPr indent="-330200" lvl="8" marL="4114800" algn="l">
              <a:lnSpc>
                <a:spcPct val="100000"/>
              </a:lnSpc>
              <a:spcBef>
                <a:spcPts val="320"/>
              </a:spcBef>
              <a:spcAft>
                <a:spcPts val="0"/>
              </a:spcAft>
              <a:buSzPts val="1600"/>
              <a:buChar char="•"/>
              <a:defRPr sz="1600"/>
            </a:lvl9pPr>
          </a:lstStyle>
          <a:p/>
        </p:txBody>
      </p:sp>
      <p:sp>
        <p:nvSpPr>
          <p:cNvPr id="50" name="Google Shape;50;p6"/>
          <p:cNvSpPr txBox="1"/>
          <p:nvPr>
            <p:ph idx="10" type="dt"/>
          </p:nvPr>
        </p:nvSpPr>
        <p:spPr>
          <a:xfrm>
            <a:off x="457200" y="18288"/>
            <a:ext cx="2895600" cy="32918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6"/>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6"/>
          <p:cNvSpPr txBox="1"/>
          <p:nvPr>
            <p:ph idx="12" type="sldNum"/>
          </p:nvPr>
        </p:nvSpPr>
        <p:spPr>
          <a:xfrm>
            <a:off x="7620000" y="18288"/>
            <a:ext cx="1066800" cy="329184"/>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uk-UA"/>
              <a:t>‹#›</a:t>
            </a:fld>
            <a:endParaRPr/>
          </a:p>
        </p:txBody>
      </p:sp>
      <p:cxnSp>
        <p:nvCxnSpPr>
          <p:cNvPr id="53" name="Google Shape;53;p6"/>
          <p:cNvCxnSpPr/>
          <p:nvPr/>
        </p:nvCxnSpPr>
        <p:spPr>
          <a:xfrm rot="5400000">
            <a:off x="2217817" y="4045823"/>
            <a:ext cx="4709160" cy="794"/>
          </a:xfrm>
          <a:prstGeom prst="straightConnector1">
            <a:avLst/>
          </a:prstGeom>
          <a:noFill/>
          <a:ln cap="flat" cmpd="sng" w="19050">
            <a:solidFill>
              <a:schemeClr val="dk2"/>
            </a:solidFill>
            <a:prstDash val="solid"/>
            <a:round/>
            <a:headEnd len="sm" w="sm" type="none"/>
            <a:tailEnd len="sm" w="sm"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олько заголовок" type="titleOnly">
  <p:cSld name="TITLE_ONLY">
    <p:spTree>
      <p:nvGrpSpPr>
        <p:cNvPr id="54" name="Shape 54"/>
        <p:cNvGrpSpPr/>
        <p:nvPr/>
      </p:nvGrpSpPr>
      <p:grpSpPr>
        <a:xfrm>
          <a:off x="0" y="0"/>
          <a:ext cx="0" cy="0"/>
          <a:chOff x="0" y="0"/>
          <a:chExt cx="0" cy="0"/>
        </a:xfrm>
      </p:grpSpPr>
      <p:sp>
        <p:nvSpPr>
          <p:cNvPr id="55" name="Google Shape;55;p7"/>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7"/>
          <p:cNvSpPr txBox="1"/>
          <p:nvPr>
            <p:ph idx="10" type="dt"/>
          </p:nvPr>
        </p:nvSpPr>
        <p:spPr>
          <a:xfrm>
            <a:off x="457200" y="18288"/>
            <a:ext cx="2895600" cy="32918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7"/>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7"/>
          <p:cNvSpPr txBox="1"/>
          <p:nvPr>
            <p:ph idx="12" type="sldNum"/>
          </p:nvPr>
        </p:nvSpPr>
        <p:spPr>
          <a:xfrm>
            <a:off x="7620000" y="18288"/>
            <a:ext cx="1066800" cy="329184"/>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ой слайд" type="blank">
  <p:cSld name="BLANK">
    <p:spTree>
      <p:nvGrpSpPr>
        <p:cNvPr id="59" name="Shape 59"/>
        <p:cNvGrpSpPr/>
        <p:nvPr/>
      </p:nvGrpSpPr>
      <p:grpSpPr>
        <a:xfrm>
          <a:off x="0" y="0"/>
          <a:ext cx="0" cy="0"/>
          <a:chOff x="0" y="0"/>
          <a:chExt cx="0" cy="0"/>
        </a:xfrm>
      </p:grpSpPr>
      <p:sp>
        <p:nvSpPr>
          <p:cNvPr id="60" name="Google Shape;60;p8"/>
          <p:cNvSpPr txBox="1"/>
          <p:nvPr>
            <p:ph idx="10" type="dt"/>
          </p:nvPr>
        </p:nvSpPr>
        <p:spPr>
          <a:xfrm>
            <a:off x="457200" y="18288"/>
            <a:ext cx="2895600" cy="32918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8"/>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8"/>
          <p:cNvSpPr txBox="1"/>
          <p:nvPr>
            <p:ph idx="12" type="sldNum"/>
          </p:nvPr>
        </p:nvSpPr>
        <p:spPr>
          <a:xfrm>
            <a:off x="7620000" y="18288"/>
            <a:ext cx="1066800" cy="329184"/>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Объект с подписью" type="objTx">
  <p:cSld name="OBJECT_WITH_CAPTION_TEXT">
    <p:spTree>
      <p:nvGrpSpPr>
        <p:cNvPr id="63" name="Shape 63"/>
        <p:cNvGrpSpPr/>
        <p:nvPr/>
      </p:nvGrpSpPr>
      <p:grpSpPr>
        <a:xfrm>
          <a:off x="0" y="0"/>
          <a:ext cx="0" cy="0"/>
          <a:chOff x="0" y="0"/>
          <a:chExt cx="0" cy="0"/>
        </a:xfrm>
      </p:grpSpPr>
      <p:sp>
        <p:nvSpPr>
          <p:cNvPr id="64" name="Google Shape;64;p9"/>
          <p:cNvSpPr txBox="1"/>
          <p:nvPr>
            <p:ph type="title"/>
          </p:nvPr>
        </p:nvSpPr>
        <p:spPr>
          <a:xfrm>
            <a:off x="457200" y="792080"/>
            <a:ext cx="2139696" cy="1261872"/>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2"/>
              </a:buClr>
              <a:buSzPts val="2400"/>
              <a:buFont typeface="Arial"/>
              <a:buNone/>
              <a:defRPr b="0"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9"/>
          <p:cNvSpPr txBox="1"/>
          <p:nvPr>
            <p:ph idx="1" type="body"/>
          </p:nvPr>
        </p:nvSpPr>
        <p:spPr>
          <a:xfrm>
            <a:off x="2971800" y="792080"/>
            <a:ext cx="5715000" cy="5577840"/>
          </a:xfrm>
          <a:prstGeom prst="rect">
            <a:avLst/>
          </a:prstGeom>
          <a:noFill/>
          <a:ln>
            <a:noFill/>
          </a:ln>
        </p:spPr>
        <p:txBody>
          <a:bodyPr anchorCtr="0" anchor="t" bIns="45700" lIns="91425" spcFirstLastPara="1" rIns="91425" wrap="square" tIns="45700">
            <a:normAutofit/>
          </a:bodyPr>
          <a:lstStyle>
            <a:lvl1pPr indent="-401320" lvl="0" marL="457200" algn="l">
              <a:lnSpc>
                <a:spcPct val="100000"/>
              </a:lnSpc>
              <a:spcBef>
                <a:spcPts val="640"/>
              </a:spcBef>
              <a:spcAft>
                <a:spcPts val="0"/>
              </a:spcAft>
              <a:buSzPts val="2720"/>
              <a:buChar char="•"/>
              <a:defRPr sz="3200"/>
            </a:lvl1pPr>
            <a:lvl2pPr indent="-379730" lvl="1" marL="914400" algn="l">
              <a:lnSpc>
                <a:spcPct val="100000"/>
              </a:lnSpc>
              <a:spcBef>
                <a:spcPts val="560"/>
              </a:spcBef>
              <a:spcAft>
                <a:spcPts val="0"/>
              </a:spcAft>
              <a:buSzPts val="2380"/>
              <a:buChar char="•"/>
              <a:defRPr sz="2800"/>
            </a:lvl2pPr>
            <a:lvl3pPr indent="-365760" lvl="2" marL="1371600" algn="l">
              <a:lnSpc>
                <a:spcPct val="100000"/>
              </a:lnSpc>
              <a:spcBef>
                <a:spcPts val="480"/>
              </a:spcBef>
              <a:spcAft>
                <a:spcPts val="0"/>
              </a:spcAft>
              <a:buSzPts val="2160"/>
              <a:buChar char="•"/>
              <a:defRPr sz="2400"/>
            </a:lvl3pPr>
            <a:lvl4pPr indent="-355600" lvl="3" marL="1828800" algn="l">
              <a:lnSpc>
                <a:spcPct val="100000"/>
              </a:lnSpc>
              <a:spcBef>
                <a:spcPts val="400"/>
              </a:spcBef>
              <a:spcAft>
                <a:spcPts val="0"/>
              </a:spcAft>
              <a:buSzPts val="2000"/>
              <a:buChar char="•"/>
              <a:defRPr sz="2000"/>
            </a:lvl4pPr>
            <a:lvl5pPr indent="-355600" lvl="4" marL="2286000" algn="l">
              <a:lnSpc>
                <a:spcPct val="100000"/>
              </a:lnSpc>
              <a:spcBef>
                <a:spcPts val="400"/>
              </a:spcBef>
              <a:spcAft>
                <a:spcPts val="0"/>
              </a:spcAft>
              <a:buSzPts val="2000"/>
              <a:buChar char="•"/>
              <a:defRPr sz="2000"/>
            </a:lvl5pPr>
            <a:lvl6pPr indent="-355600" lvl="5" marL="2743200" algn="l">
              <a:lnSpc>
                <a:spcPct val="100000"/>
              </a:lnSpc>
              <a:spcBef>
                <a:spcPts val="400"/>
              </a:spcBef>
              <a:spcAft>
                <a:spcPts val="0"/>
              </a:spcAft>
              <a:buSzPts val="2000"/>
              <a:buChar char="•"/>
              <a:defRPr sz="2000"/>
            </a:lvl6pPr>
            <a:lvl7pPr indent="-355600" lvl="6" marL="3200400" algn="l">
              <a:lnSpc>
                <a:spcPct val="100000"/>
              </a:lnSpc>
              <a:spcBef>
                <a:spcPts val="400"/>
              </a:spcBef>
              <a:spcAft>
                <a:spcPts val="0"/>
              </a:spcAft>
              <a:buSzPts val="2000"/>
              <a:buChar char="•"/>
              <a:defRPr sz="2000"/>
            </a:lvl7pPr>
            <a:lvl8pPr indent="-355600" lvl="7" marL="3657600" algn="l">
              <a:lnSpc>
                <a:spcPct val="100000"/>
              </a:lnSpc>
              <a:spcBef>
                <a:spcPts val="400"/>
              </a:spcBef>
              <a:spcAft>
                <a:spcPts val="0"/>
              </a:spcAft>
              <a:buSzPts val="2000"/>
              <a:buChar char="•"/>
              <a:defRPr sz="2000"/>
            </a:lvl8pPr>
            <a:lvl9pPr indent="-355600" lvl="8" marL="4114800" algn="l">
              <a:lnSpc>
                <a:spcPct val="100000"/>
              </a:lnSpc>
              <a:spcBef>
                <a:spcPts val="400"/>
              </a:spcBef>
              <a:spcAft>
                <a:spcPts val="0"/>
              </a:spcAft>
              <a:buSzPts val="2000"/>
              <a:buChar char="•"/>
              <a:defRPr sz="2000"/>
            </a:lvl9pPr>
          </a:lstStyle>
          <a:p/>
        </p:txBody>
      </p:sp>
      <p:sp>
        <p:nvSpPr>
          <p:cNvPr id="66" name="Google Shape;66;p9"/>
          <p:cNvSpPr txBox="1"/>
          <p:nvPr>
            <p:ph idx="2" type="body"/>
          </p:nvPr>
        </p:nvSpPr>
        <p:spPr>
          <a:xfrm>
            <a:off x="457201" y="2130552"/>
            <a:ext cx="2139696" cy="4243615"/>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SzPts val="1190"/>
              <a:buNone/>
              <a:defRPr sz="1400"/>
            </a:lvl1pPr>
            <a:lvl2pPr indent="-228600" lvl="1" marL="914400" algn="l">
              <a:lnSpc>
                <a:spcPct val="100000"/>
              </a:lnSpc>
              <a:spcBef>
                <a:spcPts val="240"/>
              </a:spcBef>
              <a:spcAft>
                <a:spcPts val="0"/>
              </a:spcAft>
              <a:buSzPts val="1020"/>
              <a:buNone/>
              <a:defRPr sz="1200"/>
            </a:lvl2pPr>
            <a:lvl3pPr indent="-228600" lvl="2" marL="1371600" algn="l">
              <a:lnSpc>
                <a:spcPct val="100000"/>
              </a:lnSpc>
              <a:spcBef>
                <a:spcPts val="200"/>
              </a:spcBef>
              <a:spcAft>
                <a:spcPts val="0"/>
              </a:spcAft>
              <a:buSzPts val="900"/>
              <a:buNone/>
              <a:defRPr sz="1000"/>
            </a:lvl3pPr>
            <a:lvl4pPr indent="-228600" lvl="3" marL="1828800" algn="l">
              <a:lnSpc>
                <a:spcPct val="100000"/>
              </a:lnSpc>
              <a:spcBef>
                <a:spcPts val="180"/>
              </a:spcBef>
              <a:spcAft>
                <a:spcPts val="0"/>
              </a:spcAft>
              <a:buSzPts val="900"/>
              <a:buNone/>
              <a:defRPr sz="900"/>
            </a:lvl4pPr>
            <a:lvl5pPr indent="-228600" lvl="4" marL="2286000" algn="l">
              <a:lnSpc>
                <a:spcPct val="100000"/>
              </a:lnSpc>
              <a:spcBef>
                <a:spcPts val="180"/>
              </a:spcBef>
              <a:spcAft>
                <a:spcPts val="0"/>
              </a:spcAft>
              <a:buSzPts val="900"/>
              <a:buNone/>
              <a:defRPr sz="900"/>
            </a:lvl5pPr>
            <a:lvl6pPr indent="-228600" lvl="5" marL="2743200" algn="l">
              <a:lnSpc>
                <a:spcPct val="100000"/>
              </a:lnSpc>
              <a:spcBef>
                <a:spcPts val="180"/>
              </a:spcBef>
              <a:spcAft>
                <a:spcPts val="0"/>
              </a:spcAft>
              <a:buSzPts val="900"/>
              <a:buNone/>
              <a:defRPr sz="900"/>
            </a:lvl6pPr>
            <a:lvl7pPr indent="-228600" lvl="6" marL="3200400" algn="l">
              <a:lnSpc>
                <a:spcPct val="100000"/>
              </a:lnSpc>
              <a:spcBef>
                <a:spcPts val="180"/>
              </a:spcBef>
              <a:spcAft>
                <a:spcPts val="0"/>
              </a:spcAft>
              <a:buSzPts val="900"/>
              <a:buNone/>
              <a:defRPr sz="900"/>
            </a:lvl7pPr>
            <a:lvl8pPr indent="-228600" lvl="7" marL="3657600" algn="l">
              <a:lnSpc>
                <a:spcPct val="100000"/>
              </a:lnSpc>
              <a:spcBef>
                <a:spcPts val="180"/>
              </a:spcBef>
              <a:spcAft>
                <a:spcPts val="0"/>
              </a:spcAft>
              <a:buSzPts val="900"/>
              <a:buNone/>
              <a:defRPr sz="900"/>
            </a:lvl8pPr>
            <a:lvl9pPr indent="-228600" lvl="8" marL="4114800" algn="l">
              <a:lnSpc>
                <a:spcPct val="100000"/>
              </a:lnSpc>
              <a:spcBef>
                <a:spcPts val="180"/>
              </a:spcBef>
              <a:spcAft>
                <a:spcPts val="0"/>
              </a:spcAft>
              <a:buSzPts val="900"/>
              <a:buNone/>
              <a:defRPr sz="900"/>
            </a:lvl9pPr>
          </a:lstStyle>
          <a:p/>
        </p:txBody>
      </p:sp>
      <p:sp>
        <p:nvSpPr>
          <p:cNvPr id="67" name="Google Shape;67;p9"/>
          <p:cNvSpPr txBox="1"/>
          <p:nvPr>
            <p:ph idx="10" type="dt"/>
          </p:nvPr>
        </p:nvSpPr>
        <p:spPr>
          <a:xfrm>
            <a:off x="457200" y="18288"/>
            <a:ext cx="2895600" cy="32918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9"/>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9"/>
          <p:cNvSpPr txBox="1"/>
          <p:nvPr>
            <p:ph idx="12" type="sldNum"/>
          </p:nvPr>
        </p:nvSpPr>
        <p:spPr>
          <a:xfrm>
            <a:off x="7620000" y="18288"/>
            <a:ext cx="1066800" cy="329184"/>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uk-UA"/>
              <a:t>‹#›</a:t>
            </a:fld>
            <a:endParaRPr/>
          </a:p>
        </p:txBody>
      </p:sp>
      <p:cxnSp>
        <p:nvCxnSpPr>
          <p:cNvPr id="70" name="Google Shape;70;p9"/>
          <p:cNvCxnSpPr/>
          <p:nvPr/>
        </p:nvCxnSpPr>
        <p:spPr>
          <a:xfrm rot="5400000">
            <a:off x="-13116" y="3580206"/>
            <a:ext cx="5577840" cy="1588"/>
          </a:xfrm>
          <a:prstGeom prst="straightConnector1">
            <a:avLst/>
          </a:prstGeom>
          <a:noFill/>
          <a:ln cap="flat" cmpd="sng" w="19050">
            <a:solidFill>
              <a:schemeClr val="dk2"/>
            </a:solidFill>
            <a:prstDash val="solid"/>
            <a:round/>
            <a:headEnd len="sm" w="sm" type="none"/>
            <a:tailEnd len="sm" w="sm"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Рисунок с подписью" type="picTx">
  <p:cSld name="PICTURE_WITH_CAPTION_TEXT">
    <p:spTree>
      <p:nvGrpSpPr>
        <p:cNvPr id="71" name="Shape 71"/>
        <p:cNvGrpSpPr/>
        <p:nvPr/>
      </p:nvGrpSpPr>
      <p:grpSpPr>
        <a:xfrm>
          <a:off x="0" y="0"/>
          <a:ext cx="0" cy="0"/>
          <a:chOff x="0" y="0"/>
          <a:chExt cx="0" cy="0"/>
        </a:xfrm>
      </p:grpSpPr>
      <p:sp>
        <p:nvSpPr>
          <p:cNvPr id="72" name="Google Shape;72;p10"/>
          <p:cNvSpPr txBox="1"/>
          <p:nvPr>
            <p:ph type="title"/>
          </p:nvPr>
        </p:nvSpPr>
        <p:spPr>
          <a:xfrm>
            <a:off x="457200" y="792480"/>
            <a:ext cx="2142680" cy="126492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2"/>
              </a:buClr>
              <a:buSzPts val="2400"/>
              <a:buFont typeface="Arial"/>
              <a:buNone/>
              <a:defRPr b="0"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0"/>
          <p:cNvSpPr/>
          <p:nvPr>
            <p:ph idx="2" type="pic"/>
          </p:nvPr>
        </p:nvSpPr>
        <p:spPr>
          <a:xfrm>
            <a:off x="2858610" y="838201"/>
            <a:ext cx="5904390" cy="5500456"/>
          </a:xfrm>
          <a:prstGeom prst="rect">
            <a:avLst/>
          </a:prstGeom>
          <a:solidFill>
            <a:schemeClr val="lt2"/>
          </a:solidFill>
          <a:ln cap="flat" cmpd="sng" w="76200">
            <a:solidFill>
              <a:srgbClr val="FFFFFF"/>
            </a:solidFill>
            <a:prstDash val="solid"/>
            <a:miter lim="800000"/>
            <a:headEnd len="sm" w="sm" type="none"/>
            <a:tailEnd len="sm" w="sm" type="none"/>
          </a:ln>
          <a:effectLst>
            <a:outerShdw blurRad="50800" rotWithShape="0" algn="t" dir="5400000" dist="12700">
              <a:srgbClr val="000000">
                <a:alpha val="58823"/>
              </a:srgbClr>
            </a:outerShdw>
          </a:effectLst>
        </p:spPr>
      </p:sp>
      <p:sp>
        <p:nvSpPr>
          <p:cNvPr id="74" name="Google Shape;74;p10"/>
          <p:cNvSpPr txBox="1"/>
          <p:nvPr>
            <p:ph idx="1" type="body"/>
          </p:nvPr>
        </p:nvSpPr>
        <p:spPr>
          <a:xfrm>
            <a:off x="457200" y="2133600"/>
            <a:ext cx="2139696" cy="4242816"/>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SzPts val="1190"/>
              <a:buNone/>
              <a:defRPr sz="1400"/>
            </a:lvl1pPr>
            <a:lvl2pPr indent="-228600" lvl="1" marL="914400" algn="l">
              <a:lnSpc>
                <a:spcPct val="100000"/>
              </a:lnSpc>
              <a:spcBef>
                <a:spcPts val="240"/>
              </a:spcBef>
              <a:spcAft>
                <a:spcPts val="0"/>
              </a:spcAft>
              <a:buSzPts val="1020"/>
              <a:buNone/>
              <a:defRPr sz="1200"/>
            </a:lvl2pPr>
            <a:lvl3pPr indent="-228600" lvl="2" marL="1371600" algn="l">
              <a:lnSpc>
                <a:spcPct val="100000"/>
              </a:lnSpc>
              <a:spcBef>
                <a:spcPts val="200"/>
              </a:spcBef>
              <a:spcAft>
                <a:spcPts val="0"/>
              </a:spcAft>
              <a:buSzPts val="900"/>
              <a:buNone/>
              <a:defRPr sz="1000"/>
            </a:lvl3pPr>
            <a:lvl4pPr indent="-228600" lvl="3" marL="1828800" algn="l">
              <a:lnSpc>
                <a:spcPct val="100000"/>
              </a:lnSpc>
              <a:spcBef>
                <a:spcPts val="180"/>
              </a:spcBef>
              <a:spcAft>
                <a:spcPts val="0"/>
              </a:spcAft>
              <a:buSzPts val="900"/>
              <a:buNone/>
              <a:defRPr sz="900"/>
            </a:lvl4pPr>
            <a:lvl5pPr indent="-228600" lvl="4" marL="2286000" algn="l">
              <a:lnSpc>
                <a:spcPct val="100000"/>
              </a:lnSpc>
              <a:spcBef>
                <a:spcPts val="180"/>
              </a:spcBef>
              <a:spcAft>
                <a:spcPts val="0"/>
              </a:spcAft>
              <a:buSzPts val="900"/>
              <a:buNone/>
              <a:defRPr sz="900"/>
            </a:lvl5pPr>
            <a:lvl6pPr indent="-228600" lvl="5" marL="2743200" algn="l">
              <a:lnSpc>
                <a:spcPct val="100000"/>
              </a:lnSpc>
              <a:spcBef>
                <a:spcPts val="180"/>
              </a:spcBef>
              <a:spcAft>
                <a:spcPts val="0"/>
              </a:spcAft>
              <a:buSzPts val="900"/>
              <a:buNone/>
              <a:defRPr sz="900"/>
            </a:lvl6pPr>
            <a:lvl7pPr indent="-228600" lvl="6" marL="3200400" algn="l">
              <a:lnSpc>
                <a:spcPct val="100000"/>
              </a:lnSpc>
              <a:spcBef>
                <a:spcPts val="180"/>
              </a:spcBef>
              <a:spcAft>
                <a:spcPts val="0"/>
              </a:spcAft>
              <a:buSzPts val="900"/>
              <a:buNone/>
              <a:defRPr sz="900"/>
            </a:lvl7pPr>
            <a:lvl8pPr indent="-228600" lvl="7" marL="3657600" algn="l">
              <a:lnSpc>
                <a:spcPct val="100000"/>
              </a:lnSpc>
              <a:spcBef>
                <a:spcPts val="180"/>
              </a:spcBef>
              <a:spcAft>
                <a:spcPts val="0"/>
              </a:spcAft>
              <a:buSzPts val="900"/>
              <a:buNone/>
              <a:defRPr sz="900"/>
            </a:lvl8pPr>
            <a:lvl9pPr indent="-228600" lvl="8" marL="4114800" algn="l">
              <a:lnSpc>
                <a:spcPct val="100000"/>
              </a:lnSpc>
              <a:spcBef>
                <a:spcPts val="180"/>
              </a:spcBef>
              <a:spcAft>
                <a:spcPts val="0"/>
              </a:spcAft>
              <a:buSzPts val="900"/>
              <a:buNone/>
              <a:defRPr sz="900"/>
            </a:lvl9pPr>
          </a:lstStyle>
          <a:p/>
        </p:txBody>
      </p:sp>
      <p:sp>
        <p:nvSpPr>
          <p:cNvPr id="75" name="Google Shape;75;p10"/>
          <p:cNvSpPr txBox="1"/>
          <p:nvPr>
            <p:ph idx="10" type="dt"/>
          </p:nvPr>
        </p:nvSpPr>
        <p:spPr>
          <a:xfrm>
            <a:off x="457200" y="18288"/>
            <a:ext cx="2895600" cy="32918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0"/>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0"/>
          <p:cNvSpPr txBox="1"/>
          <p:nvPr>
            <p:ph idx="12" type="sldNum"/>
          </p:nvPr>
        </p:nvSpPr>
        <p:spPr>
          <a:xfrm>
            <a:off x="7620000" y="18288"/>
            <a:ext cx="1066800" cy="329184"/>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вертикальный текст" type="vertTx">
  <p:cSld name="VERTICAL_TEXT">
    <p:spTree>
      <p:nvGrpSpPr>
        <p:cNvPr id="78" name="Shape 78"/>
        <p:cNvGrpSpPr/>
        <p:nvPr/>
      </p:nvGrpSpPr>
      <p:grpSpPr>
        <a:xfrm>
          <a:off x="0" y="0"/>
          <a:ext cx="0" cy="0"/>
          <a:chOff x="0" y="0"/>
          <a:chExt cx="0" cy="0"/>
        </a:xfrm>
      </p:grpSpPr>
      <p:sp>
        <p:nvSpPr>
          <p:cNvPr id="79" name="Google Shape;79;p11"/>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1"/>
          <p:cNvSpPr txBox="1"/>
          <p:nvPr>
            <p:ph idx="1" type="body"/>
          </p:nvPr>
        </p:nvSpPr>
        <p:spPr>
          <a:xfrm rot="5400000">
            <a:off x="2133600" y="-76200"/>
            <a:ext cx="4876800" cy="8229600"/>
          </a:xfrm>
          <a:prstGeom prst="rect">
            <a:avLst/>
          </a:prstGeom>
          <a:noFill/>
          <a:ln>
            <a:noFill/>
          </a:ln>
        </p:spPr>
        <p:txBody>
          <a:bodyPr anchorCtr="0" anchor="t" bIns="45700" lIns="91425" spcFirstLastPara="1" rIns="91425" wrap="square" tIns="45700">
            <a:normAutofit/>
          </a:bodyPr>
          <a:lstStyle>
            <a:lvl1pPr indent="-325755" lvl="0" marL="457200" algn="l">
              <a:lnSpc>
                <a:spcPct val="100000"/>
              </a:lnSpc>
              <a:spcBef>
                <a:spcPts val="360"/>
              </a:spcBef>
              <a:spcAft>
                <a:spcPts val="0"/>
              </a:spcAft>
              <a:buSzPts val="1530"/>
              <a:buChar char="•"/>
              <a:defRPr/>
            </a:lvl1pPr>
            <a:lvl2pPr indent="-325755" lvl="1" marL="914400" algn="l">
              <a:lnSpc>
                <a:spcPct val="100000"/>
              </a:lnSpc>
              <a:spcBef>
                <a:spcPts val="360"/>
              </a:spcBef>
              <a:spcAft>
                <a:spcPts val="0"/>
              </a:spcAft>
              <a:buSzPts val="1530"/>
              <a:buChar char="•"/>
              <a:defRPr/>
            </a:lvl2pPr>
            <a:lvl3pPr indent="-331470" lvl="2" marL="1371600" algn="l">
              <a:lnSpc>
                <a:spcPct val="100000"/>
              </a:lnSpc>
              <a:spcBef>
                <a:spcPts val="360"/>
              </a:spcBef>
              <a:spcAft>
                <a:spcPts val="0"/>
              </a:spcAft>
              <a:buSzPts val="1620"/>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SzPts val="1800"/>
              <a:buChar char="•"/>
              <a:defRPr/>
            </a:lvl6pPr>
            <a:lvl7pPr indent="-342900" lvl="6" marL="3200400" algn="l">
              <a:lnSpc>
                <a:spcPct val="100000"/>
              </a:lnSpc>
              <a:spcBef>
                <a:spcPts val="360"/>
              </a:spcBef>
              <a:spcAft>
                <a:spcPts val="0"/>
              </a:spcAft>
              <a:buSzPts val="180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81" name="Google Shape;81;p11"/>
          <p:cNvSpPr txBox="1"/>
          <p:nvPr>
            <p:ph idx="10" type="dt"/>
          </p:nvPr>
        </p:nvSpPr>
        <p:spPr>
          <a:xfrm>
            <a:off x="457200" y="18288"/>
            <a:ext cx="2895600" cy="32918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1"/>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1"/>
          <p:cNvSpPr txBox="1"/>
          <p:nvPr>
            <p:ph idx="12" type="sldNum"/>
          </p:nvPr>
        </p:nvSpPr>
        <p:spPr>
          <a:xfrm>
            <a:off x="7620000" y="18288"/>
            <a:ext cx="1066800" cy="329184"/>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ртикальный заголовок и текст" type="vertTitleAndTx">
  <p:cSld name="VERTICAL_TITLE_AND_VERTICAL_TEXT">
    <p:spTree>
      <p:nvGrpSpPr>
        <p:cNvPr id="84" name="Shape 84"/>
        <p:cNvGrpSpPr/>
        <p:nvPr/>
      </p:nvGrpSpPr>
      <p:grpSpPr>
        <a:xfrm>
          <a:off x="0" y="0"/>
          <a:ext cx="0" cy="0"/>
          <a:chOff x="0" y="0"/>
          <a:chExt cx="0" cy="0"/>
        </a:xfrm>
      </p:grpSpPr>
      <p:sp>
        <p:nvSpPr>
          <p:cNvPr id="85" name="Google Shape;85;p12"/>
          <p:cNvSpPr txBox="1"/>
          <p:nvPr>
            <p:ph type="title"/>
          </p:nvPr>
        </p:nvSpPr>
        <p:spPr>
          <a:xfrm rot="5400000">
            <a:off x="4724400" y="2514600"/>
            <a:ext cx="5867400" cy="20574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12"/>
          <p:cNvSpPr txBox="1"/>
          <p:nvPr>
            <p:ph idx="1" type="body"/>
          </p:nvPr>
        </p:nvSpPr>
        <p:spPr>
          <a:xfrm rot="5400000">
            <a:off x="533400" y="533400"/>
            <a:ext cx="5867400" cy="6019800"/>
          </a:xfrm>
          <a:prstGeom prst="rect">
            <a:avLst/>
          </a:prstGeom>
          <a:noFill/>
          <a:ln>
            <a:noFill/>
          </a:ln>
        </p:spPr>
        <p:txBody>
          <a:bodyPr anchorCtr="0" anchor="t" bIns="45700" lIns="91425" spcFirstLastPara="1" rIns="91425" wrap="square" tIns="45700">
            <a:normAutofit/>
          </a:bodyPr>
          <a:lstStyle>
            <a:lvl1pPr indent="-325755" lvl="0" marL="457200" algn="l">
              <a:lnSpc>
                <a:spcPct val="100000"/>
              </a:lnSpc>
              <a:spcBef>
                <a:spcPts val="360"/>
              </a:spcBef>
              <a:spcAft>
                <a:spcPts val="0"/>
              </a:spcAft>
              <a:buSzPts val="1530"/>
              <a:buChar char="•"/>
              <a:defRPr/>
            </a:lvl1pPr>
            <a:lvl2pPr indent="-325755" lvl="1" marL="914400" algn="l">
              <a:lnSpc>
                <a:spcPct val="100000"/>
              </a:lnSpc>
              <a:spcBef>
                <a:spcPts val="360"/>
              </a:spcBef>
              <a:spcAft>
                <a:spcPts val="0"/>
              </a:spcAft>
              <a:buSzPts val="1530"/>
              <a:buChar char="•"/>
              <a:defRPr/>
            </a:lvl2pPr>
            <a:lvl3pPr indent="-331470" lvl="2" marL="1371600" algn="l">
              <a:lnSpc>
                <a:spcPct val="100000"/>
              </a:lnSpc>
              <a:spcBef>
                <a:spcPts val="360"/>
              </a:spcBef>
              <a:spcAft>
                <a:spcPts val="0"/>
              </a:spcAft>
              <a:buSzPts val="1620"/>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SzPts val="1800"/>
              <a:buChar char="•"/>
              <a:defRPr/>
            </a:lvl6pPr>
            <a:lvl7pPr indent="-342900" lvl="6" marL="3200400" algn="l">
              <a:lnSpc>
                <a:spcPct val="100000"/>
              </a:lnSpc>
              <a:spcBef>
                <a:spcPts val="360"/>
              </a:spcBef>
              <a:spcAft>
                <a:spcPts val="0"/>
              </a:spcAft>
              <a:buSzPts val="180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87" name="Google Shape;87;p12"/>
          <p:cNvSpPr txBox="1"/>
          <p:nvPr>
            <p:ph idx="10" type="dt"/>
          </p:nvPr>
        </p:nvSpPr>
        <p:spPr>
          <a:xfrm>
            <a:off x="457200" y="18288"/>
            <a:ext cx="2895600" cy="32918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2"/>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12"/>
          <p:cNvSpPr txBox="1"/>
          <p:nvPr>
            <p:ph idx="12" type="sldNum"/>
          </p:nvPr>
        </p:nvSpPr>
        <p:spPr>
          <a:xfrm>
            <a:off x="7620000" y="18288"/>
            <a:ext cx="1066800" cy="329184"/>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uk-U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p:nvPr/>
        </p:nvSpPr>
        <p:spPr>
          <a:xfrm>
            <a:off x="0" y="220786"/>
            <a:ext cx="9144000" cy="2286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 name="Google Shape;11;p1"/>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rmAutofit/>
          </a:bodyPr>
          <a:lstStyle>
            <a:lvl1pPr lvl="0" marR="0" rtl="0" algn="l">
              <a:lnSpc>
                <a:spcPct val="100000"/>
              </a:lnSpc>
              <a:spcBef>
                <a:spcPts val="0"/>
              </a:spcBef>
              <a:spcAft>
                <a:spcPts val="0"/>
              </a:spcAft>
              <a:buClr>
                <a:schemeClr val="dk2"/>
              </a:buClr>
              <a:buSzPts val="4000"/>
              <a:buFont typeface="Arial"/>
              <a:buNone/>
              <a:defRPr b="0" i="0" sz="40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 name="Google Shape;12;p1"/>
          <p:cNvSpPr txBox="1"/>
          <p:nvPr>
            <p:ph idx="1" type="body"/>
          </p:nvPr>
        </p:nvSpPr>
        <p:spPr>
          <a:xfrm>
            <a:off x="457200" y="1600200"/>
            <a:ext cx="8229600" cy="4876800"/>
          </a:xfrm>
          <a:prstGeom prst="rect">
            <a:avLst/>
          </a:prstGeom>
          <a:noFill/>
          <a:ln>
            <a:noFill/>
          </a:ln>
        </p:spPr>
        <p:txBody>
          <a:bodyPr anchorCtr="0" anchor="t" bIns="45700" lIns="91425" spcFirstLastPara="1" rIns="91425" wrap="square" tIns="45700">
            <a:normAutofit/>
          </a:bodyPr>
          <a:lstStyle>
            <a:lvl1pPr indent="-358140" lvl="0" marL="457200" marR="0" rtl="0" algn="l">
              <a:lnSpc>
                <a:spcPct val="100000"/>
              </a:lnSpc>
              <a:spcBef>
                <a:spcPts val="480"/>
              </a:spcBef>
              <a:spcAft>
                <a:spcPts val="0"/>
              </a:spcAft>
              <a:buClr>
                <a:schemeClr val="accent1"/>
              </a:buClr>
              <a:buSzPts val="2040"/>
              <a:buFont typeface="Arial"/>
              <a:buChar char="•"/>
              <a:defRPr b="0" i="0" sz="2400" u="none" cap="none" strike="noStrike">
                <a:solidFill>
                  <a:schemeClr val="dk1"/>
                </a:solidFill>
                <a:latin typeface="Arial"/>
                <a:ea typeface="Arial"/>
                <a:cs typeface="Arial"/>
                <a:sym typeface="Arial"/>
              </a:defRPr>
            </a:lvl1pPr>
            <a:lvl2pPr indent="-336550" lvl="1" marL="914400" marR="0" rtl="0" algn="l">
              <a:lnSpc>
                <a:spcPct val="100000"/>
              </a:lnSpc>
              <a:spcBef>
                <a:spcPts val="400"/>
              </a:spcBef>
              <a:spcAft>
                <a:spcPts val="0"/>
              </a:spcAft>
              <a:buClr>
                <a:schemeClr val="accent1"/>
              </a:buClr>
              <a:buSzPts val="1700"/>
              <a:buFont typeface="Arial"/>
              <a:buChar char="•"/>
              <a:defRPr b="0" i="0" sz="2000" u="none" cap="none" strike="noStrike">
                <a:solidFill>
                  <a:schemeClr val="dk1"/>
                </a:solidFill>
                <a:latin typeface="Arial"/>
                <a:ea typeface="Arial"/>
                <a:cs typeface="Arial"/>
                <a:sym typeface="Arial"/>
              </a:defRPr>
            </a:lvl2pPr>
            <a:lvl3pPr indent="-331470" lvl="2" marL="1371600" marR="0" rtl="0" algn="l">
              <a:lnSpc>
                <a:spcPct val="100000"/>
              </a:lnSpc>
              <a:spcBef>
                <a:spcPts val="360"/>
              </a:spcBef>
              <a:spcAft>
                <a:spcPts val="0"/>
              </a:spcAft>
              <a:buClr>
                <a:schemeClr val="accent1"/>
              </a:buClr>
              <a:buSzPts val="1620"/>
              <a:buFont typeface="Arial"/>
              <a:buChar char="•"/>
              <a:defRPr b="0" i="0" sz="1800" u="none" cap="none" strike="noStrike">
                <a:solidFill>
                  <a:schemeClr val="dk1"/>
                </a:solidFill>
                <a:latin typeface="Arial"/>
                <a:ea typeface="Arial"/>
                <a:cs typeface="Arial"/>
                <a:sym typeface="Arial"/>
              </a:defRPr>
            </a:lvl3pPr>
            <a:lvl4pPr indent="-330200" lvl="3" marL="1828800" marR="0" rtl="0" algn="l">
              <a:lnSpc>
                <a:spcPct val="100000"/>
              </a:lnSpc>
              <a:spcBef>
                <a:spcPts val="320"/>
              </a:spcBef>
              <a:spcAft>
                <a:spcPts val="0"/>
              </a:spcAft>
              <a:buClr>
                <a:schemeClr val="accent1"/>
              </a:buClr>
              <a:buSzPts val="1600"/>
              <a:buFont typeface="Arial"/>
              <a:buChar char="•"/>
              <a:defRPr b="0" i="0" sz="1600" u="none" cap="none" strike="noStrike">
                <a:solidFill>
                  <a:schemeClr val="dk1"/>
                </a:solidFill>
                <a:latin typeface="Arial"/>
                <a:ea typeface="Arial"/>
                <a:cs typeface="Arial"/>
                <a:sym typeface="Arial"/>
              </a:defRPr>
            </a:lvl4pPr>
            <a:lvl5pPr indent="-317500" lvl="4" marL="2286000" marR="0" rtl="0" algn="l">
              <a:lnSpc>
                <a:spcPct val="100000"/>
              </a:lnSpc>
              <a:spcBef>
                <a:spcPts val="280"/>
              </a:spcBef>
              <a:spcAft>
                <a:spcPts val="0"/>
              </a:spcAft>
              <a:buClr>
                <a:schemeClr val="accent1"/>
              </a:buClr>
              <a:buSzPts val="1400"/>
              <a:buFont typeface="Arial"/>
              <a:buChar char="•"/>
              <a:defRPr b="0" i="0" sz="1400" u="none" cap="none" strike="noStrike">
                <a:solidFill>
                  <a:schemeClr val="dk1"/>
                </a:solidFill>
                <a:latin typeface="Arial"/>
                <a:ea typeface="Arial"/>
                <a:cs typeface="Arial"/>
                <a:sym typeface="Arial"/>
              </a:defRPr>
            </a:lvl5pPr>
            <a:lvl6pPr indent="-311150" lvl="5" marL="2743200" marR="0" rtl="0" algn="l">
              <a:lnSpc>
                <a:spcPct val="100000"/>
              </a:lnSpc>
              <a:spcBef>
                <a:spcPts val="260"/>
              </a:spcBef>
              <a:spcAft>
                <a:spcPts val="0"/>
              </a:spcAft>
              <a:buClr>
                <a:schemeClr val="accent1"/>
              </a:buClr>
              <a:buSzPts val="1300"/>
              <a:buFont typeface="Arial"/>
              <a:buChar char="•"/>
              <a:defRPr b="0" i="0" sz="1300" u="none" cap="none" strike="noStrike">
                <a:solidFill>
                  <a:schemeClr val="dk1"/>
                </a:solidFill>
                <a:latin typeface="Arial"/>
                <a:ea typeface="Arial"/>
                <a:cs typeface="Arial"/>
                <a:sym typeface="Arial"/>
              </a:defRPr>
            </a:lvl6pPr>
            <a:lvl7pPr indent="-311150" lvl="6" marL="3200400" marR="0" rtl="0" algn="l">
              <a:lnSpc>
                <a:spcPct val="100000"/>
              </a:lnSpc>
              <a:spcBef>
                <a:spcPts val="260"/>
              </a:spcBef>
              <a:spcAft>
                <a:spcPts val="0"/>
              </a:spcAft>
              <a:buClr>
                <a:schemeClr val="accent1"/>
              </a:buClr>
              <a:buSzPts val="1300"/>
              <a:buFont typeface="Arial"/>
              <a:buChar char="•"/>
              <a:defRPr b="0" i="0" sz="1300" u="none" cap="none" strike="noStrike">
                <a:solidFill>
                  <a:schemeClr val="dk1"/>
                </a:solidFill>
                <a:latin typeface="Arial"/>
                <a:ea typeface="Arial"/>
                <a:cs typeface="Arial"/>
                <a:sym typeface="Arial"/>
              </a:defRPr>
            </a:lvl7pPr>
            <a:lvl8pPr indent="-311150" lvl="7" marL="3657600" marR="0" rtl="0" algn="l">
              <a:lnSpc>
                <a:spcPct val="100000"/>
              </a:lnSpc>
              <a:spcBef>
                <a:spcPts val="260"/>
              </a:spcBef>
              <a:spcAft>
                <a:spcPts val="0"/>
              </a:spcAft>
              <a:buClr>
                <a:schemeClr val="accent1"/>
              </a:buClr>
              <a:buSzPts val="1300"/>
              <a:buFont typeface="Arial"/>
              <a:buChar char="•"/>
              <a:defRPr b="0" i="0" sz="1300" u="none" cap="none" strike="noStrike">
                <a:solidFill>
                  <a:schemeClr val="dk1"/>
                </a:solidFill>
                <a:latin typeface="Arial"/>
                <a:ea typeface="Arial"/>
                <a:cs typeface="Arial"/>
                <a:sym typeface="Arial"/>
              </a:defRPr>
            </a:lvl8pPr>
            <a:lvl9pPr indent="-311150" lvl="8" marL="4114800" marR="0" rtl="0" algn="l">
              <a:lnSpc>
                <a:spcPct val="100000"/>
              </a:lnSpc>
              <a:spcBef>
                <a:spcPts val="260"/>
              </a:spcBef>
              <a:spcAft>
                <a:spcPts val="0"/>
              </a:spcAft>
              <a:buClr>
                <a:schemeClr val="accent1"/>
              </a:buClr>
              <a:buSzPts val="1300"/>
              <a:buFont typeface="Arial"/>
              <a:buChar char="•"/>
              <a:defRPr b="0" i="0" sz="1300" u="none" cap="none" strike="noStrike">
                <a:solidFill>
                  <a:schemeClr val="dk1"/>
                </a:solidFill>
                <a:latin typeface="Arial"/>
                <a:ea typeface="Arial"/>
                <a:cs typeface="Arial"/>
                <a:sym typeface="Arial"/>
              </a:defRPr>
            </a:lvl9pPr>
          </a:lstStyle>
          <a:p/>
        </p:txBody>
      </p:sp>
      <p:sp>
        <p:nvSpPr>
          <p:cNvPr id="13" name="Google Shape;13;p1"/>
          <p:cNvSpPr/>
          <p:nvPr/>
        </p:nvSpPr>
        <p:spPr>
          <a:xfrm>
            <a:off x="0" y="0"/>
            <a:ext cx="9144000" cy="36576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 name="Google Shape;14;p1"/>
          <p:cNvSpPr txBox="1"/>
          <p:nvPr>
            <p:ph idx="10" type="dt"/>
          </p:nvPr>
        </p:nvSpPr>
        <p:spPr>
          <a:xfrm>
            <a:off x="457200" y="18288"/>
            <a:ext cx="2895600" cy="329184"/>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FFFFFF"/>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5" name="Google Shape;15;p1"/>
          <p:cNvSpPr txBox="1"/>
          <p:nvPr>
            <p:ph idx="11" type="ftr"/>
          </p:nvPr>
        </p:nvSpPr>
        <p:spPr>
          <a:xfrm>
            <a:off x="3429000" y="18288"/>
            <a:ext cx="4114800" cy="329184"/>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FFFFFF"/>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6" name="Google Shape;16;p1"/>
          <p:cNvSpPr txBox="1"/>
          <p:nvPr>
            <p:ph idx="12" type="sldNum"/>
          </p:nvPr>
        </p:nvSpPr>
        <p:spPr>
          <a:xfrm>
            <a:off x="7620000" y="18288"/>
            <a:ext cx="1066800" cy="329184"/>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1" i="0" sz="14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uk-U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1.jpg"/><Relationship Id="rId4" Type="http://schemas.openxmlformats.org/officeDocument/2006/relationships/image" Target="../media/image15.jpg"/><Relationship Id="rId5" Type="http://schemas.openxmlformats.org/officeDocument/2006/relationships/image" Target="../media/image10.jpg"/><Relationship Id="rId6"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2.png"/><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9.jpg"/><Relationship Id="rId4" Type="http://schemas.openxmlformats.org/officeDocument/2006/relationships/image" Target="../media/image24.jpg"/><Relationship Id="rId5" Type="http://schemas.openxmlformats.org/officeDocument/2006/relationships/image" Target="../media/image17.jpg"/><Relationship Id="rId6" Type="http://schemas.openxmlformats.org/officeDocument/2006/relationships/image" Target="../media/image20.png"/><Relationship Id="rId7" Type="http://schemas.openxmlformats.org/officeDocument/2006/relationships/image" Target="../media/image11.png"/><Relationship Id="rId8"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6.png"/><Relationship Id="rId4" Type="http://schemas.openxmlformats.org/officeDocument/2006/relationships/image" Target="../media/image13.png"/><Relationship Id="rId5" Type="http://schemas.openxmlformats.org/officeDocument/2006/relationships/image" Target="../media/image3.png"/><Relationship Id="rId6"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2.png"/><Relationship Id="rId4" Type="http://schemas.openxmlformats.org/officeDocument/2006/relationships/image" Target="../media/image30.png"/><Relationship Id="rId5" Type="http://schemas.openxmlformats.org/officeDocument/2006/relationships/image" Target="../media/image7.png"/><Relationship Id="rId6"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8.png"/><Relationship Id="rId4" Type="http://schemas.openxmlformats.org/officeDocument/2006/relationships/image" Target="../media/image27.png"/><Relationship Id="rId5" Type="http://schemas.openxmlformats.org/officeDocument/2006/relationships/image" Target="../media/image3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0.jpg"/><Relationship Id="rId4" Type="http://schemas.openxmlformats.org/officeDocument/2006/relationships/image" Target="../media/image32.jpg"/><Relationship Id="rId5" Type="http://schemas.openxmlformats.org/officeDocument/2006/relationships/image" Target="../media/image2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5.jpg"/><Relationship Id="rId4" Type="http://schemas.openxmlformats.org/officeDocument/2006/relationships/image" Target="../media/image18.jpg"/><Relationship Id="rId5" Type="http://schemas.openxmlformats.org/officeDocument/2006/relationships/image" Target="../media/image35.jpg"/><Relationship Id="rId6" Type="http://schemas.openxmlformats.org/officeDocument/2006/relationships/image" Target="../media/image3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8.jpg"/><Relationship Id="rId4" Type="http://schemas.openxmlformats.org/officeDocument/2006/relationships/image" Target="../media/image39.png"/><Relationship Id="rId5" Type="http://schemas.openxmlformats.org/officeDocument/2006/relationships/image" Target="../media/image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3.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1.png"/><Relationship Id="rId4" Type="http://schemas.openxmlformats.org/officeDocument/2006/relationships/image" Target="../media/image2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3"/>
          <p:cNvSpPr txBox="1"/>
          <p:nvPr>
            <p:ph type="ctrTitle"/>
          </p:nvPr>
        </p:nvSpPr>
        <p:spPr>
          <a:xfrm>
            <a:off x="342116" y="764704"/>
            <a:ext cx="4608512" cy="468052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rgbClr val="00B050"/>
              </a:buClr>
              <a:buSzPts val="3200"/>
              <a:buFont typeface="Arial"/>
              <a:buNone/>
            </a:pPr>
            <a:r>
              <a:rPr b="1" lang="uk-UA" sz="3200">
                <a:solidFill>
                  <a:srgbClr val="00B050"/>
                </a:solidFill>
                <a:latin typeface="Times New Roman"/>
                <a:ea typeface="Times New Roman"/>
                <a:cs typeface="Times New Roman"/>
                <a:sym typeface="Times New Roman"/>
              </a:rPr>
              <a:t>ЕКОЛОГІЧНІ ЗВ’ЯЗКИ РОСЛИН ТА КОМАХ </a:t>
            </a:r>
            <a:br>
              <a:rPr lang="uk-UA" sz="3200">
                <a:solidFill>
                  <a:srgbClr val="00B050"/>
                </a:solidFill>
                <a:latin typeface="Times New Roman"/>
                <a:ea typeface="Times New Roman"/>
                <a:cs typeface="Times New Roman"/>
                <a:sym typeface="Times New Roman"/>
              </a:rPr>
            </a:br>
            <a:r>
              <a:rPr b="1" lang="uk-UA" sz="3200">
                <a:solidFill>
                  <a:srgbClr val="00B050"/>
                </a:solidFill>
                <a:latin typeface="Times New Roman"/>
                <a:ea typeface="Times New Roman"/>
                <a:cs typeface="Times New Roman"/>
                <a:sym typeface="Times New Roman"/>
              </a:rPr>
              <a:t>У ПРИРОДІ З ВИКОРИСТАННЯМ  </a:t>
            </a:r>
            <a:br>
              <a:rPr lang="uk-UA" sz="3200">
                <a:solidFill>
                  <a:srgbClr val="00B050"/>
                </a:solidFill>
                <a:latin typeface="Times New Roman"/>
                <a:ea typeface="Times New Roman"/>
                <a:cs typeface="Times New Roman"/>
                <a:sym typeface="Times New Roman"/>
              </a:rPr>
            </a:br>
            <a:r>
              <a:rPr b="1" lang="uk-UA" sz="3200">
                <a:solidFill>
                  <a:srgbClr val="00B050"/>
                </a:solidFill>
                <a:latin typeface="Times New Roman"/>
                <a:ea typeface="Times New Roman"/>
                <a:cs typeface="Times New Roman"/>
                <a:sym typeface="Times New Roman"/>
              </a:rPr>
              <a:t>АНАЛОГОВО-ЦИФРОВОГО ПЕРЕТВОРЮВАЧА </a:t>
            </a:r>
            <a:br>
              <a:rPr lang="uk-UA" sz="3200">
                <a:solidFill>
                  <a:srgbClr val="00B050"/>
                </a:solidFill>
                <a:latin typeface="Times New Roman"/>
                <a:ea typeface="Times New Roman"/>
                <a:cs typeface="Times New Roman"/>
                <a:sym typeface="Times New Roman"/>
              </a:rPr>
            </a:br>
            <a:r>
              <a:rPr b="1" lang="uk-UA" sz="3200">
                <a:solidFill>
                  <a:srgbClr val="00B050"/>
                </a:solidFill>
                <a:latin typeface="Times New Roman"/>
                <a:ea typeface="Times New Roman"/>
                <a:cs typeface="Times New Roman"/>
                <a:sym typeface="Times New Roman"/>
              </a:rPr>
              <a:t>LABQUEST </a:t>
            </a:r>
            <a:r>
              <a:rPr b="1" baseline="30000" lang="uk-UA" sz="3200">
                <a:solidFill>
                  <a:srgbClr val="00B050"/>
                </a:solidFill>
                <a:latin typeface="Times New Roman"/>
                <a:ea typeface="Times New Roman"/>
                <a:cs typeface="Times New Roman"/>
                <a:sym typeface="Times New Roman"/>
              </a:rPr>
              <a:t>'</a:t>
            </a:r>
            <a:r>
              <a:rPr b="1" lang="uk-UA" sz="3200">
                <a:solidFill>
                  <a:srgbClr val="00B050"/>
                </a:solidFill>
                <a:latin typeface="Times New Roman"/>
                <a:ea typeface="Times New Roman"/>
                <a:cs typeface="Times New Roman"/>
                <a:sym typeface="Times New Roman"/>
              </a:rPr>
              <a:t>2 (LABA2)</a:t>
            </a:r>
            <a:endParaRPr sz="3200">
              <a:solidFill>
                <a:srgbClr val="00B050"/>
              </a:solidFill>
              <a:latin typeface="Times New Roman"/>
              <a:ea typeface="Times New Roman"/>
              <a:cs typeface="Times New Roman"/>
              <a:sym typeface="Times New Roman"/>
            </a:endParaRPr>
          </a:p>
        </p:txBody>
      </p:sp>
      <p:pic>
        <p:nvPicPr>
          <p:cNvPr id="95" name="Google Shape;95;p13"/>
          <p:cNvPicPr preferRelativeResize="0"/>
          <p:nvPr/>
        </p:nvPicPr>
        <p:blipFill rotWithShape="1">
          <a:blip r:embed="rId3">
            <a:alphaModFix/>
          </a:blip>
          <a:srcRect b="8724" l="18482" r="50320" t="24038"/>
          <a:stretch/>
        </p:blipFill>
        <p:spPr>
          <a:xfrm>
            <a:off x="5040630" y="570230"/>
            <a:ext cx="3931920" cy="6082030"/>
          </a:xfrm>
          <a:prstGeom prst="rect">
            <a:avLst/>
          </a:prstGeom>
          <a:noFill/>
          <a:ln cap="flat" cmpd="sng" w="38100">
            <a:solidFill>
              <a:srgbClr val="00B050"/>
            </a:solidFill>
            <a:prstDash val="solid"/>
            <a:round/>
            <a:headEnd len="sm" w="sm" type="none"/>
            <a:tailEnd len="sm" w="sm" type="none"/>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4"/>
          <p:cNvSpPr txBox="1"/>
          <p:nvPr>
            <p:ph idx="1" type="body"/>
          </p:nvPr>
        </p:nvSpPr>
        <p:spPr>
          <a:xfrm>
            <a:off x="197798" y="709748"/>
            <a:ext cx="6523042" cy="5694384"/>
          </a:xfrm>
          <a:prstGeom prst="rect">
            <a:avLst/>
          </a:prstGeom>
          <a:noFill/>
          <a:ln>
            <a:noFill/>
          </a:ln>
        </p:spPr>
        <p:txBody>
          <a:bodyPr anchorCtr="0" anchor="t" bIns="45700" lIns="91425" spcFirstLastPara="1" rIns="91425" wrap="square" tIns="45700">
            <a:normAutofit fontScale="70000" lnSpcReduction="20000"/>
          </a:bodyPr>
          <a:lstStyle/>
          <a:p>
            <a:pPr indent="0" lvl="0" marL="0" rtl="0" algn="l">
              <a:lnSpc>
                <a:spcPct val="120000"/>
              </a:lnSpc>
              <a:spcBef>
                <a:spcPts val="0"/>
              </a:spcBef>
              <a:spcAft>
                <a:spcPts val="0"/>
              </a:spcAft>
              <a:buSzPct val="91892"/>
              <a:buNone/>
            </a:pPr>
            <a:r>
              <a:rPr b="1" lang="uk-UA" sz="2600">
                <a:solidFill>
                  <a:srgbClr val="00B050"/>
                </a:solidFill>
                <a:latin typeface="Times New Roman"/>
                <a:ea typeface="Times New Roman"/>
                <a:cs typeface="Times New Roman"/>
                <a:sym typeface="Times New Roman"/>
              </a:rPr>
              <a:t>Мета дослідження:</a:t>
            </a:r>
            <a:r>
              <a:rPr i="1" lang="uk-UA" sz="2600">
                <a:solidFill>
                  <a:srgbClr val="00B050"/>
                </a:solidFill>
                <a:latin typeface="Times New Roman"/>
                <a:ea typeface="Times New Roman"/>
                <a:cs typeface="Times New Roman"/>
                <a:sym typeface="Times New Roman"/>
              </a:rPr>
              <a:t>  </a:t>
            </a:r>
            <a:endParaRPr i="1" sz="2600">
              <a:solidFill>
                <a:srgbClr val="00B050"/>
              </a:solidFill>
              <a:latin typeface="Times New Roman"/>
              <a:ea typeface="Times New Roman"/>
              <a:cs typeface="Times New Roman"/>
              <a:sym typeface="Times New Roman"/>
            </a:endParaRPr>
          </a:p>
          <a:p>
            <a:pPr indent="-106200" lvl="0" marL="92075" rtl="0" algn="just">
              <a:lnSpc>
                <a:spcPct val="120000"/>
              </a:lnSpc>
              <a:spcBef>
                <a:spcPts val="0"/>
              </a:spcBef>
              <a:spcAft>
                <a:spcPts val="0"/>
              </a:spcAft>
              <a:buSzPct val="91892"/>
              <a:buFont typeface="Arial"/>
              <a:buAutoNum type="arabicPeriod"/>
            </a:pPr>
            <a:r>
              <a:rPr lang="uk-UA" sz="2600">
                <a:solidFill>
                  <a:schemeClr val="dk1"/>
                </a:solidFill>
                <a:latin typeface="Times New Roman"/>
                <a:ea typeface="Times New Roman"/>
                <a:cs typeface="Times New Roman"/>
                <a:sym typeface="Times New Roman"/>
              </a:rPr>
              <a:t>1. </a:t>
            </a:r>
            <a:r>
              <a:rPr lang="uk-UA" sz="2600">
                <a:latin typeface="Times New Roman"/>
                <a:ea typeface="Times New Roman"/>
                <a:cs typeface="Times New Roman"/>
                <a:sym typeface="Times New Roman"/>
              </a:rPr>
              <a:t>Виявити та кількісно оцінити взаємозв’язки між різними видами рослин та комах у природному середовищі з використанням аналогово-цифрового перетворювача LabQuest </a:t>
            </a:r>
            <a:r>
              <a:rPr baseline="30000" lang="uk-UA" sz="2600">
                <a:latin typeface="Times New Roman"/>
                <a:ea typeface="Times New Roman"/>
                <a:cs typeface="Times New Roman"/>
                <a:sym typeface="Times New Roman"/>
              </a:rPr>
              <a:t>'</a:t>
            </a:r>
            <a:r>
              <a:rPr lang="uk-UA" sz="2600">
                <a:latin typeface="Times New Roman"/>
                <a:ea typeface="Times New Roman"/>
                <a:cs typeface="Times New Roman"/>
                <a:sym typeface="Times New Roman"/>
              </a:rPr>
              <a:t>2 (Laba2) (далі - АЦП).</a:t>
            </a:r>
            <a:endParaRPr sz="2600">
              <a:latin typeface="Times New Roman"/>
              <a:ea typeface="Times New Roman"/>
              <a:cs typeface="Times New Roman"/>
              <a:sym typeface="Times New Roman"/>
            </a:endParaRPr>
          </a:p>
          <a:p>
            <a:pPr indent="-106200" lvl="0" marL="92075" rtl="0" algn="just">
              <a:lnSpc>
                <a:spcPct val="120000"/>
              </a:lnSpc>
              <a:spcBef>
                <a:spcPts val="0"/>
              </a:spcBef>
              <a:spcAft>
                <a:spcPts val="0"/>
              </a:spcAft>
              <a:buSzPct val="91892"/>
              <a:buFont typeface="Arial"/>
              <a:buAutoNum type="arabicPeriod"/>
            </a:pPr>
            <a:r>
              <a:rPr lang="uk-UA" sz="2600">
                <a:latin typeface="Times New Roman"/>
                <a:ea typeface="Times New Roman"/>
                <a:cs typeface="Times New Roman"/>
                <a:sym typeface="Times New Roman"/>
              </a:rPr>
              <a:t>2. Дослідити залежність активності комах-запилювачів від абіотичних факторів середовища під час цвітіння крокусу, кульбаби та підсніжника за допомогою цифрових датчиків (АЦП).</a:t>
            </a:r>
            <a:endParaRPr sz="2600">
              <a:latin typeface="Times New Roman"/>
              <a:ea typeface="Times New Roman"/>
              <a:cs typeface="Times New Roman"/>
              <a:sym typeface="Times New Roman"/>
            </a:endParaRPr>
          </a:p>
          <a:p>
            <a:pPr indent="0" lvl="0" marL="0" rtl="0" algn="l">
              <a:lnSpc>
                <a:spcPct val="120000"/>
              </a:lnSpc>
              <a:spcBef>
                <a:spcPts val="0"/>
              </a:spcBef>
              <a:spcAft>
                <a:spcPts val="0"/>
              </a:spcAft>
              <a:buSzPct val="91892"/>
              <a:buNone/>
            </a:pPr>
            <a:r>
              <a:t/>
            </a:r>
            <a:endParaRPr sz="2600">
              <a:latin typeface="Times New Roman"/>
              <a:ea typeface="Times New Roman"/>
              <a:cs typeface="Times New Roman"/>
              <a:sym typeface="Times New Roman"/>
            </a:endParaRPr>
          </a:p>
          <a:p>
            <a:pPr indent="0" lvl="0" marL="0" rtl="0" algn="l">
              <a:lnSpc>
                <a:spcPct val="120000"/>
              </a:lnSpc>
              <a:spcBef>
                <a:spcPts val="480"/>
              </a:spcBef>
              <a:spcAft>
                <a:spcPts val="0"/>
              </a:spcAft>
              <a:buSzPct val="91892"/>
              <a:buNone/>
            </a:pPr>
            <a:r>
              <a:rPr b="1" lang="uk-UA" sz="2600">
                <a:solidFill>
                  <a:srgbClr val="00B050"/>
                </a:solidFill>
                <a:latin typeface="Times New Roman"/>
                <a:ea typeface="Times New Roman"/>
                <a:cs typeface="Times New Roman"/>
                <a:sym typeface="Times New Roman"/>
              </a:rPr>
              <a:t>Завдання дослідження: </a:t>
            </a:r>
            <a:endParaRPr sz="2600">
              <a:solidFill>
                <a:srgbClr val="00B050"/>
              </a:solidFill>
              <a:latin typeface="Times New Roman"/>
              <a:ea typeface="Times New Roman"/>
              <a:cs typeface="Times New Roman"/>
              <a:sym typeface="Times New Roman"/>
            </a:endParaRPr>
          </a:p>
          <a:p>
            <a:pPr indent="0" lvl="0" marL="131445" rtl="0" algn="l">
              <a:lnSpc>
                <a:spcPct val="120000"/>
              </a:lnSpc>
              <a:spcBef>
                <a:spcPts val="360"/>
              </a:spcBef>
              <a:spcAft>
                <a:spcPts val="0"/>
              </a:spcAft>
              <a:buSzPct val="84066"/>
              <a:buNone/>
            </a:pPr>
            <a:r>
              <a:rPr lang="uk-UA" sz="2600">
                <a:latin typeface="Times New Roman"/>
                <a:ea typeface="Times New Roman"/>
                <a:cs typeface="Times New Roman"/>
                <a:sym typeface="Times New Roman"/>
              </a:rPr>
              <a:t>1. Визначити об’єкти дослідження серед ранньоквітучих рослин і комах;</a:t>
            </a:r>
            <a:endParaRPr/>
          </a:p>
          <a:p>
            <a:pPr indent="0" lvl="0" marL="131445" rtl="0" algn="l">
              <a:lnSpc>
                <a:spcPct val="120000"/>
              </a:lnSpc>
              <a:spcBef>
                <a:spcPts val="360"/>
              </a:spcBef>
              <a:spcAft>
                <a:spcPts val="0"/>
              </a:spcAft>
              <a:buSzPct val="84066"/>
              <a:buNone/>
            </a:pPr>
            <a:r>
              <a:rPr lang="uk-UA" sz="2600">
                <a:latin typeface="Times New Roman"/>
                <a:ea typeface="Times New Roman"/>
                <a:cs typeface="Times New Roman"/>
                <a:sym typeface="Times New Roman"/>
              </a:rPr>
              <a:t>2. Провести польові спостереження за відвідуванням рослин комахами;</a:t>
            </a:r>
            <a:endParaRPr/>
          </a:p>
          <a:p>
            <a:pPr indent="0" lvl="0" marL="131445" rtl="0" algn="l">
              <a:lnSpc>
                <a:spcPct val="120000"/>
              </a:lnSpc>
              <a:spcBef>
                <a:spcPts val="360"/>
              </a:spcBef>
              <a:spcAft>
                <a:spcPts val="0"/>
              </a:spcAft>
              <a:buSzPct val="84066"/>
              <a:buNone/>
            </a:pPr>
            <a:r>
              <a:rPr lang="uk-UA" sz="2600">
                <a:latin typeface="Times New Roman"/>
                <a:ea typeface="Times New Roman"/>
                <a:cs typeface="Times New Roman"/>
                <a:sym typeface="Times New Roman"/>
              </a:rPr>
              <a:t>3. Використати фотоворота для автоматичної реєстрації активності комах;</a:t>
            </a:r>
            <a:endParaRPr/>
          </a:p>
          <a:p>
            <a:pPr indent="0" lvl="0" marL="131445" rtl="0" algn="l">
              <a:lnSpc>
                <a:spcPct val="120000"/>
              </a:lnSpc>
              <a:spcBef>
                <a:spcPts val="360"/>
              </a:spcBef>
              <a:spcAft>
                <a:spcPts val="0"/>
              </a:spcAft>
              <a:buSzPct val="84066"/>
              <a:buNone/>
            </a:pPr>
            <a:r>
              <a:rPr lang="uk-UA" sz="2600">
                <a:latin typeface="Times New Roman"/>
                <a:ea typeface="Times New Roman"/>
                <a:cs typeface="Times New Roman"/>
                <a:sym typeface="Times New Roman"/>
              </a:rPr>
              <a:t>4. Проаналізувати отримані дані та встановити закономірності;</a:t>
            </a:r>
            <a:endParaRPr/>
          </a:p>
          <a:p>
            <a:pPr indent="0" lvl="0" marL="131445" rtl="0" algn="l">
              <a:lnSpc>
                <a:spcPct val="120000"/>
              </a:lnSpc>
              <a:spcBef>
                <a:spcPts val="360"/>
              </a:spcBef>
              <a:spcAft>
                <a:spcPts val="0"/>
              </a:spcAft>
              <a:buSzPct val="84066"/>
              <a:buNone/>
            </a:pPr>
            <a:r>
              <a:rPr lang="uk-UA" sz="2600">
                <a:latin typeface="Times New Roman"/>
                <a:ea typeface="Times New Roman"/>
                <a:cs typeface="Times New Roman"/>
                <a:sym typeface="Times New Roman"/>
              </a:rPr>
              <a:t>5. Оцінити роль різних груп комах у процесі запилення.</a:t>
            </a:r>
            <a:endParaRPr/>
          </a:p>
          <a:p>
            <a:pPr indent="-359170" lvl="0" marL="457200" rtl="0" algn="l">
              <a:lnSpc>
                <a:spcPct val="100000"/>
              </a:lnSpc>
              <a:spcBef>
                <a:spcPts val="480"/>
              </a:spcBef>
              <a:spcAft>
                <a:spcPts val="0"/>
              </a:spcAft>
              <a:buSzPct val="91892"/>
              <a:buFont typeface="Arial"/>
              <a:buNone/>
            </a:pPr>
            <a:r>
              <a:t/>
            </a:r>
            <a:endParaRPr/>
          </a:p>
          <a:p>
            <a:pPr indent="0" lvl="0" marL="0" rtl="0" algn="l">
              <a:lnSpc>
                <a:spcPct val="100000"/>
              </a:lnSpc>
              <a:spcBef>
                <a:spcPts val="480"/>
              </a:spcBef>
              <a:spcAft>
                <a:spcPts val="0"/>
              </a:spcAft>
              <a:buSzPct val="91892"/>
              <a:buNone/>
            </a:pPr>
            <a:r>
              <a:t/>
            </a:r>
            <a:endParaRPr/>
          </a:p>
        </p:txBody>
      </p:sp>
      <p:sp>
        <p:nvSpPr>
          <p:cNvPr id="101" name="Google Shape;101;p14"/>
          <p:cNvSpPr/>
          <p:nvPr/>
        </p:nvSpPr>
        <p:spPr>
          <a:xfrm>
            <a:off x="7318010" y="6541292"/>
            <a:ext cx="1215397" cy="30777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uk-UA" sz="1400" u="none" cap="none" strike="noStrike">
                <a:solidFill>
                  <a:srgbClr val="00B050"/>
                </a:solidFill>
                <a:latin typeface="Arial"/>
                <a:ea typeface="Arial"/>
                <a:cs typeface="Arial"/>
                <a:sym typeface="Arial"/>
              </a:rPr>
              <a:t>Власні фото</a:t>
            </a:r>
            <a:endParaRPr b="0" i="0" sz="1200" u="none" cap="none" strike="noStrike">
              <a:solidFill>
                <a:srgbClr val="000000"/>
              </a:solidFill>
              <a:latin typeface="Arial"/>
              <a:ea typeface="Arial"/>
              <a:cs typeface="Arial"/>
              <a:sym typeface="Arial"/>
            </a:endParaRPr>
          </a:p>
        </p:txBody>
      </p:sp>
      <p:pic>
        <p:nvPicPr>
          <p:cNvPr id="102" name="Google Shape;102;p14"/>
          <p:cNvPicPr preferRelativeResize="0"/>
          <p:nvPr/>
        </p:nvPicPr>
        <p:blipFill rotWithShape="1">
          <a:blip r:embed="rId3">
            <a:alphaModFix/>
          </a:blip>
          <a:srcRect b="31955" l="43445" r="45255" t="46454"/>
          <a:stretch/>
        </p:blipFill>
        <p:spPr>
          <a:xfrm>
            <a:off x="6743700" y="651510"/>
            <a:ext cx="2160271" cy="2906712"/>
          </a:xfrm>
          <a:prstGeom prst="rect">
            <a:avLst/>
          </a:prstGeom>
          <a:noFill/>
          <a:ln>
            <a:noFill/>
          </a:ln>
        </p:spPr>
      </p:pic>
      <p:pic>
        <p:nvPicPr>
          <p:cNvPr descr="C:\Users\Людмила\AppData\Local\Temp\Temp1_attachments (85).zip\IMG_5525.JPG" id="103" name="Google Shape;103;p14"/>
          <p:cNvPicPr preferRelativeResize="0"/>
          <p:nvPr/>
        </p:nvPicPr>
        <p:blipFill rotWithShape="1">
          <a:blip r:embed="rId4">
            <a:alphaModFix/>
          </a:blip>
          <a:srcRect b="32110" l="0" r="0" t="0"/>
          <a:stretch/>
        </p:blipFill>
        <p:spPr>
          <a:xfrm>
            <a:off x="6743700" y="3703320"/>
            <a:ext cx="2160271" cy="270081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5"/>
          <p:cNvSpPr txBox="1"/>
          <p:nvPr>
            <p:ph idx="1" type="body"/>
          </p:nvPr>
        </p:nvSpPr>
        <p:spPr>
          <a:xfrm>
            <a:off x="174938" y="608112"/>
            <a:ext cx="8671882" cy="5472608"/>
          </a:xfrm>
          <a:prstGeom prst="rect">
            <a:avLst/>
          </a:prstGeom>
          <a:noFill/>
          <a:ln>
            <a:noFill/>
          </a:ln>
        </p:spPr>
        <p:txBody>
          <a:bodyPr anchorCtr="0" anchor="t" bIns="45700" lIns="91425" spcFirstLastPara="1" rIns="91425" wrap="square" tIns="45700">
            <a:noAutofit/>
          </a:bodyPr>
          <a:lstStyle/>
          <a:p>
            <a:pPr indent="-182880" lvl="0" marL="182880" rtl="0" algn="l">
              <a:lnSpc>
                <a:spcPct val="100000"/>
              </a:lnSpc>
              <a:spcBef>
                <a:spcPts val="0"/>
              </a:spcBef>
              <a:spcAft>
                <a:spcPts val="0"/>
              </a:spcAft>
              <a:buSzPts val="2380"/>
              <a:buChar char="•"/>
            </a:pPr>
            <a:r>
              <a:rPr b="1" lang="uk-UA" sz="2800">
                <a:solidFill>
                  <a:srgbClr val="00B050"/>
                </a:solidFill>
                <a:latin typeface="Times New Roman"/>
                <a:ea typeface="Times New Roman"/>
                <a:cs typeface="Times New Roman"/>
                <a:sym typeface="Times New Roman"/>
              </a:rPr>
              <a:t>Об’єкт дослідження:</a:t>
            </a:r>
            <a:r>
              <a:rPr i="1" lang="uk-UA" sz="2800">
                <a:solidFill>
                  <a:srgbClr val="00B050"/>
                </a:solidFill>
                <a:latin typeface="Times New Roman"/>
                <a:ea typeface="Times New Roman"/>
                <a:cs typeface="Times New Roman"/>
                <a:sym typeface="Times New Roman"/>
              </a:rPr>
              <a:t> </a:t>
            </a:r>
            <a:endParaRPr sz="2800">
              <a:solidFill>
                <a:srgbClr val="00B050"/>
              </a:solidFill>
              <a:latin typeface="Times New Roman"/>
              <a:ea typeface="Times New Roman"/>
              <a:cs typeface="Times New Roman"/>
              <a:sym typeface="Times New Roman"/>
            </a:endParaRPr>
          </a:p>
          <a:p>
            <a:pPr indent="-182880" lvl="0" marL="182880" rtl="0" algn="l">
              <a:lnSpc>
                <a:spcPct val="100000"/>
              </a:lnSpc>
              <a:spcBef>
                <a:spcPts val="560"/>
              </a:spcBef>
              <a:spcAft>
                <a:spcPts val="0"/>
              </a:spcAft>
              <a:buSzPts val="2380"/>
              <a:buChar char="•"/>
            </a:pPr>
            <a:r>
              <a:rPr lang="uk-UA" sz="2800">
                <a:latin typeface="Times New Roman"/>
                <a:ea typeface="Times New Roman"/>
                <a:cs typeface="Times New Roman"/>
                <a:sym typeface="Times New Roman"/>
              </a:rPr>
              <a:t>- Рослини: підсніжник, кульбаба, крокуси.</a:t>
            </a:r>
            <a:br>
              <a:rPr lang="uk-UA" sz="2800">
                <a:latin typeface="Times New Roman"/>
                <a:ea typeface="Times New Roman"/>
                <a:cs typeface="Times New Roman"/>
                <a:sym typeface="Times New Roman"/>
              </a:rPr>
            </a:br>
            <a:r>
              <a:rPr lang="uk-UA" sz="2800">
                <a:latin typeface="Times New Roman"/>
                <a:ea typeface="Times New Roman"/>
                <a:cs typeface="Times New Roman"/>
                <a:sym typeface="Times New Roman"/>
              </a:rPr>
              <a:t>- Комахи: бджоли, мухи, оси.</a:t>
            </a:r>
            <a:endParaRPr sz="2800">
              <a:latin typeface="Times New Roman"/>
              <a:ea typeface="Times New Roman"/>
              <a:cs typeface="Times New Roman"/>
              <a:sym typeface="Times New Roman"/>
            </a:endParaRPr>
          </a:p>
          <a:p>
            <a:pPr indent="-182880" lvl="0" marL="182880" rtl="0" algn="l">
              <a:lnSpc>
                <a:spcPct val="100000"/>
              </a:lnSpc>
              <a:spcBef>
                <a:spcPts val="560"/>
              </a:spcBef>
              <a:spcAft>
                <a:spcPts val="0"/>
              </a:spcAft>
              <a:buSzPts val="2380"/>
              <a:buChar char="•"/>
            </a:pPr>
            <a:r>
              <a:rPr b="1" lang="uk-UA" sz="2800">
                <a:solidFill>
                  <a:srgbClr val="00B050"/>
                </a:solidFill>
                <a:latin typeface="Times New Roman"/>
                <a:ea typeface="Times New Roman"/>
                <a:cs typeface="Times New Roman"/>
                <a:sym typeface="Times New Roman"/>
              </a:rPr>
              <a:t>Предмет дослідження:</a:t>
            </a:r>
            <a:r>
              <a:rPr i="1" lang="uk-UA" sz="2800">
                <a:solidFill>
                  <a:srgbClr val="00B050"/>
                </a:solidFill>
                <a:latin typeface="Times New Roman"/>
                <a:ea typeface="Times New Roman"/>
                <a:cs typeface="Times New Roman"/>
                <a:sym typeface="Times New Roman"/>
              </a:rPr>
              <a:t> </a:t>
            </a:r>
            <a:endParaRPr i="1" sz="2800">
              <a:solidFill>
                <a:srgbClr val="00B050"/>
              </a:solidFill>
              <a:latin typeface="Times New Roman"/>
              <a:ea typeface="Times New Roman"/>
              <a:cs typeface="Times New Roman"/>
              <a:sym typeface="Times New Roman"/>
            </a:endParaRPr>
          </a:p>
          <a:p>
            <a:pPr indent="-182880" lvl="0" marL="182880" rtl="0" algn="l">
              <a:lnSpc>
                <a:spcPct val="100000"/>
              </a:lnSpc>
              <a:spcBef>
                <a:spcPts val="560"/>
              </a:spcBef>
              <a:spcAft>
                <a:spcPts val="0"/>
              </a:spcAft>
              <a:buSzPts val="2380"/>
              <a:buChar char="•"/>
            </a:pPr>
            <a:r>
              <a:rPr lang="uk-UA" sz="2800">
                <a:latin typeface="Times New Roman"/>
                <a:ea typeface="Times New Roman"/>
                <a:cs typeface="Times New Roman"/>
                <a:sym typeface="Times New Roman"/>
              </a:rPr>
              <a:t>Екологічні взаємозв’язки між рослинами та комахами-запилювачами, а також залежність інтенсивності цих взаємодій від абіотичних факторів середовища (температури повітря та освітленості), виміряних за </a:t>
            </a:r>
            <a:endParaRPr sz="2800">
              <a:latin typeface="Times New Roman"/>
              <a:ea typeface="Times New Roman"/>
              <a:cs typeface="Times New Roman"/>
              <a:sym typeface="Times New Roman"/>
            </a:endParaRPr>
          </a:p>
          <a:p>
            <a:pPr indent="-182880" lvl="0" marL="182880" rtl="0" algn="l">
              <a:lnSpc>
                <a:spcPct val="100000"/>
              </a:lnSpc>
              <a:spcBef>
                <a:spcPts val="560"/>
              </a:spcBef>
              <a:spcAft>
                <a:spcPts val="0"/>
              </a:spcAft>
              <a:buSzPts val="2380"/>
              <a:buChar char="•"/>
            </a:pPr>
            <a:r>
              <a:rPr lang="uk-UA" sz="2800">
                <a:latin typeface="Times New Roman"/>
                <a:ea typeface="Times New Roman"/>
                <a:cs typeface="Times New Roman"/>
                <a:sym typeface="Times New Roman"/>
              </a:rPr>
              <a:t>допомогою аналогово-</a:t>
            </a:r>
            <a:endParaRPr sz="2800">
              <a:latin typeface="Times New Roman"/>
              <a:ea typeface="Times New Roman"/>
              <a:cs typeface="Times New Roman"/>
              <a:sym typeface="Times New Roman"/>
            </a:endParaRPr>
          </a:p>
          <a:p>
            <a:pPr indent="-182880" lvl="0" marL="182880" rtl="0" algn="l">
              <a:lnSpc>
                <a:spcPct val="100000"/>
              </a:lnSpc>
              <a:spcBef>
                <a:spcPts val="560"/>
              </a:spcBef>
              <a:spcAft>
                <a:spcPts val="0"/>
              </a:spcAft>
              <a:buSzPts val="2380"/>
              <a:buChar char="•"/>
            </a:pPr>
            <a:r>
              <a:rPr lang="uk-UA" sz="2800">
                <a:latin typeface="Times New Roman"/>
                <a:ea typeface="Times New Roman"/>
                <a:cs typeface="Times New Roman"/>
                <a:sym typeface="Times New Roman"/>
              </a:rPr>
              <a:t>цифрових приладів (АЦП).</a:t>
            </a:r>
            <a:endParaRPr>
              <a:latin typeface="Times New Roman"/>
              <a:ea typeface="Times New Roman"/>
              <a:cs typeface="Times New Roman"/>
              <a:sym typeface="Times New Roman"/>
            </a:endParaRPr>
          </a:p>
          <a:p>
            <a:pPr indent="-31750" lvl="0" marL="182880" rtl="0" algn="l">
              <a:lnSpc>
                <a:spcPct val="100000"/>
              </a:lnSpc>
              <a:spcBef>
                <a:spcPts val="560"/>
              </a:spcBef>
              <a:spcAft>
                <a:spcPts val="0"/>
              </a:spcAft>
              <a:buSzPts val="2380"/>
              <a:buNone/>
            </a:pPr>
            <a:r>
              <a:t/>
            </a:r>
            <a:endParaRPr sz="2800">
              <a:latin typeface="Times New Roman"/>
              <a:ea typeface="Times New Roman"/>
              <a:cs typeface="Times New Roman"/>
              <a:sym typeface="Times New Roman"/>
            </a:endParaRPr>
          </a:p>
        </p:txBody>
      </p:sp>
      <p:pic>
        <p:nvPicPr>
          <p:cNvPr descr="https://images.squarespace-cdn.com/content/v1/544591e6e4b0135285aeb5b6/1429022884498-H8J4X2HRWA7O6EBEYO96/image.jpg" id="109" name="Google Shape;109;p15"/>
          <p:cNvPicPr preferRelativeResize="0"/>
          <p:nvPr/>
        </p:nvPicPr>
        <p:blipFill rotWithShape="1">
          <a:blip r:embed="rId3">
            <a:alphaModFix/>
          </a:blip>
          <a:srcRect b="0" l="0" r="0" t="0"/>
          <a:stretch/>
        </p:blipFill>
        <p:spPr>
          <a:xfrm>
            <a:off x="5365750" y="4411147"/>
            <a:ext cx="3183890" cy="1939022"/>
          </a:xfrm>
          <a:prstGeom prst="rect">
            <a:avLst/>
          </a:prstGeom>
          <a:noFill/>
          <a:ln>
            <a:noFill/>
          </a:ln>
        </p:spPr>
      </p:pic>
      <p:sp>
        <p:nvSpPr>
          <p:cNvPr id="110" name="Google Shape;110;p15"/>
          <p:cNvSpPr txBox="1"/>
          <p:nvPr/>
        </p:nvSpPr>
        <p:spPr>
          <a:xfrm>
            <a:off x="5884270" y="6379548"/>
            <a:ext cx="1618890"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uk-UA" sz="1600" u="none" cap="none" strike="noStrike">
                <a:solidFill>
                  <a:srgbClr val="00B050"/>
                </a:solidFill>
                <a:latin typeface="Arial"/>
                <a:ea typeface="Arial"/>
                <a:cs typeface="Arial"/>
                <a:sym typeface="Arial"/>
              </a:rPr>
              <a:t>Власне фото</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pic>
        <p:nvPicPr>
          <p:cNvPr id="116" name="Google Shape;116;p16"/>
          <p:cNvPicPr preferRelativeResize="0"/>
          <p:nvPr/>
        </p:nvPicPr>
        <p:blipFill rotWithShape="1">
          <a:blip r:embed="rId3">
            <a:alphaModFix/>
          </a:blip>
          <a:srcRect b="0" l="0" r="0" t="0"/>
          <a:stretch/>
        </p:blipFill>
        <p:spPr>
          <a:xfrm>
            <a:off x="926926" y="4146965"/>
            <a:ext cx="2705621" cy="1853001"/>
          </a:xfrm>
          <a:prstGeom prst="rect">
            <a:avLst/>
          </a:prstGeom>
          <a:noFill/>
          <a:ln>
            <a:noFill/>
          </a:ln>
        </p:spPr>
      </p:pic>
      <p:pic>
        <p:nvPicPr>
          <p:cNvPr id="117" name="Google Shape;117;p16"/>
          <p:cNvPicPr preferRelativeResize="0"/>
          <p:nvPr/>
        </p:nvPicPr>
        <p:blipFill rotWithShape="1">
          <a:blip r:embed="rId4">
            <a:alphaModFix/>
          </a:blip>
          <a:srcRect b="0" l="0" r="0" t="0"/>
          <a:stretch/>
        </p:blipFill>
        <p:spPr>
          <a:xfrm>
            <a:off x="363548" y="1587892"/>
            <a:ext cx="3606907" cy="2357807"/>
          </a:xfrm>
          <a:prstGeom prst="rect">
            <a:avLst/>
          </a:prstGeom>
          <a:noFill/>
          <a:ln>
            <a:noFill/>
          </a:ln>
        </p:spPr>
      </p:pic>
      <p:sp>
        <p:nvSpPr>
          <p:cNvPr id="118" name="Google Shape;118;p16"/>
          <p:cNvSpPr txBox="1"/>
          <p:nvPr/>
        </p:nvSpPr>
        <p:spPr>
          <a:xfrm>
            <a:off x="57386" y="391387"/>
            <a:ext cx="8927976" cy="101562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uk-UA" sz="3000" u="none" cap="none" strike="noStrike">
                <a:solidFill>
                  <a:srgbClr val="00B050"/>
                </a:solidFill>
                <a:latin typeface="Arial"/>
                <a:ea typeface="Arial"/>
                <a:cs typeface="Arial"/>
                <a:sym typeface="Arial"/>
              </a:rPr>
              <a:t>Аналогово-цифровий перетворювач  LabQuest2</a:t>
            </a:r>
            <a:endParaRPr b="1" i="0" sz="3000" u="none" cap="none" strike="noStrike">
              <a:solidFill>
                <a:srgbClr val="00B050"/>
              </a:solidFill>
              <a:latin typeface="Arial"/>
              <a:ea typeface="Arial"/>
              <a:cs typeface="Arial"/>
              <a:sym typeface="Arial"/>
            </a:endParaRPr>
          </a:p>
        </p:txBody>
      </p:sp>
      <p:pic>
        <p:nvPicPr>
          <p:cNvPr descr="пристрій вимірювання і обробки даних для школи" id="119" name="Google Shape;119;p16"/>
          <p:cNvPicPr preferRelativeResize="0"/>
          <p:nvPr/>
        </p:nvPicPr>
        <p:blipFill rotWithShape="1">
          <a:blip r:embed="rId5">
            <a:alphaModFix/>
          </a:blip>
          <a:srcRect b="2894" l="6600" r="3485" t="0"/>
          <a:stretch/>
        </p:blipFill>
        <p:spPr>
          <a:xfrm>
            <a:off x="4375097" y="4146113"/>
            <a:ext cx="4303735" cy="1853853"/>
          </a:xfrm>
          <a:prstGeom prst="rect">
            <a:avLst/>
          </a:prstGeom>
          <a:noFill/>
          <a:ln>
            <a:noFill/>
          </a:ln>
        </p:spPr>
      </p:pic>
      <p:pic>
        <p:nvPicPr>
          <p:cNvPr descr="результат проведеного і зупиненого досліду" id="120" name="Google Shape;120;p16"/>
          <p:cNvPicPr preferRelativeResize="0"/>
          <p:nvPr/>
        </p:nvPicPr>
        <p:blipFill rotWithShape="1">
          <a:blip r:embed="rId6">
            <a:alphaModFix/>
          </a:blip>
          <a:srcRect b="8180" l="0" r="0" t="0"/>
          <a:stretch/>
        </p:blipFill>
        <p:spPr>
          <a:xfrm>
            <a:off x="4375097" y="1425053"/>
            <a:ext cx="4037413" cy="2520646"/>
          </a:xfrm>
          <a:prstGeom prst="rect">
            <a:avLst/>
          </a:prstGeom>
          <a:noFill/>
          <a:ln>
            <a:noFill/>
          </a:ln>
        </p:spPr>
      </p:pic>
      <p:sp>
        <p:nvSpPr>
          <p:cNvPr id="121" name="Google Shape;121;p16"/>
          <p:cNvSpPr txBox="1"/>
          <p:nvPr/>
        </p:nvSpPr>
        <p:spPr>
          <a:xfrm>
            <a:off x="7366472" y="6381328"/>
            <a:ext cx="1618890"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uk-UA" sz="1600" u="none" cap="none" strike="noStrike">
                <a:solidFill>
                  <a:srgbClr val="00B050"/>
                </a:solidFill>
                <a:latin typeface="Arial"/>
                <a:ea typeface="Arial"/>
                <a:cs typeface="Arial"/>
                <a:sym typeface="Arial"/>
              </a:rPr>
              <a:t>Власні фото</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pic>
        <p:nvPicPr>
          <p:cNvPr id="126" name="Google Shape;126;p17"/>
          <p:cNvPicPr preferRelativeResize="0"/>
          <p:nvPr/>
        </p:nvPicPr>
        <p:blipFill rotWithShape="1">
          <a:blip r:embed="rId3">
            <a:alphaModFix/>
          </a:blip>
          <a:srcRect b="28499" l="45444" r="37731" t="54266"/>
          <a:stretch/>
        </p:blipFill>
        <p:spPr>
          <a:xfrm>
            <a:off x="1965960" y="3856474"/>
            <a:ext cx="5011437" cy="2794559"/>
          </a:xfrm>
          <a:prstGeom prst="rect">
            <a:avLst/>
          </a:prstGeom>
          <a:noFill/>
          <a:ln>
            <a:noFill/>
          </a:ln>
        </p:spPr>
      </p:pic>
      <p:pic>
        <p:nvPicPr>
          <p:cNvPr descr="програмне забезпечення для навчальних лабораторій" id="127" name="Google Shape;127;p17"/>
          <p:cNvPicPr preferRelativeResize="0"/>
          <p:nvPr/>
        </p:nvPicPr>
        <p:blipFill rotWithShape="1">
          <a:blip r:embed="rId4">
            <a:alphaModFix/>
          </a:blip>
          <a:srcRect b="8354" l="23786" r="0" t="0"/>
          <a:stretch/>
        </p:blipFill>
        <p:spPr>
          <a:xfrm>
            <a:off x="979612" y="1157997"/>
            <a:ext cx="4655820" cy="2506980"/>
          </a:xfrm>
          <a:prstGeom prst="rect">
            <a:avLst/>
          </a:prstGeom>
          <a:noFill/>
          <a:ln>
            <a:noFill/>
          </a:ln>
        </p:spPr>
      </p:pic>
      <p:sp>
        <p:nvSpPr>
          <p:cNvPr id="128" name="Google Shape;128;p17"/>
          <p:cNvSpPr txBox="1"/>
          <p:nvPr/>
        </p:nvSpPr>
        <p:spPr>
          <a:xfrm>
            <a:off x="350226" y="476672"/>
            <a:ext cx="8686270" cy="58473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uk-UA" sz="3200" u="none" cap="none" strike="noStrike">
                <a:solidFill>
                  <a:srgbClr val="00B050"/>
                </a:solidFill>
                <a:latin typeface="Arial"/>
                <a:ea typeface="Arial"/>
                <a:cs typeface="Arial"/>
                <a:sym typeface="Arial"/>
              </a:rPr>
              <a:t>Програмне  забезпечення Logger Pro 3.14.</a:t>
            </a:r>
            <a:endParaRPr b="1" i="0" sz="3200" u="none" cap="none" strike="noStrike">
              <a:solidFill>
                <a:srgbClr val="00B050"/>
              </a:solidFill>
              <a:latin typeface="Arial"/>
              <a:ea typeface="Arial"/>
              <a:cs typeface="Arial"/>
              <a:sym typeface="Arial"/>
            </a:endParaRPr>
          </a:p>
        </p:txBody>
      </p:sp>
      <p:sp>
        <p:nvSpPr>
          <p:cNvPr id="129" name="Google Shape;129;p17"/>
          <p:cNvSpPr txBox="1"/>
          <p:nvPr/>
        </p:nvSpPr>
        <p:spPr>
          <a:xfrm>
            <a:off x="7308304" y="6481756"/>
            <a:ext cx="1618890"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uk-UA" sz="1600" u="none" cap="none" strike="noStrike">
                <a:solidFill>
                  <a:srgbClr val="00B050"/>
                </a:solidFill>
                <a:latin typeface="Arial"/>
                <a:ea typeface="Arial"/>
                <a:cs typeface="Arial"/>
                <a:sym typeface="Arial"/>
              </a:rPr>
              <a:t>Власні фото</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8"/>
          <p:cNvSpPr txBox="1"/>
          <p:nvPr>
            <p:ph idx="1" type="body"/>
          </p:nvPr>
        </p:nvSpPr>
        <p:spPr>
          <a:xfrm>
            <a:off x="539552" y="620688"/>
            <a:ext cx="8229600" cy="604664"/>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SzPts val="2720"/>
              <a:buNone/>
            </a:pPr>
            <a:r>
              <a:rPr b="1" lang="uk-UA" sz="3200">
                <a:solidFill>
                  <a:srgbClr val="00B050"/>
                </a:solidFill>
                <a:latin typeface="Arial"/>
                <a:ea typeface="Arial"/>
                <a:cs typeface="Arial"/>
                <a:sym typeface="Arial"/>
              </a:rPr>
              <a:t>Налаштування фотоворіт VPG-BT</a:t>
            </a:r>
            <a:r>
              <a:rPr b="1" lang="uk-UA" sz="3200">
                <a:solidFill>
                  <a:srgbClr val="00B050"/>
                </a:solidFill>
              </a:rPr>
              <a:t>D</a:t>
            </a:r>
            <a:endParaRPr b="1" sz="3200">
              <a:solidFill>
                <a:srgbClr val="00B050"/>
              </a:solidFill>
              <a:latin typeface="Arial"/>
              <a:ea typeface="Arial"/>
              <a:cs typeface="Arial"/>
              <a:sym typeface="Arial"/>
            </a:endParaRPr>
          </a:p>
        </p:txBody>
      </p:sp>
      <p:sp>
        <p:nvSpPr>
          <p:cNvPr id="135" name="Google Shape;135;p18"/>
          <p:cNvSpPr txBox="1"/>
          <p:nvPr/>
        </p:nvSpPr>
        <p:spPr>
          <a:xfrm>
            <a:off x="7337204" y="6519446"/>
            <a:ext cx="1618890"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uk-UA" sz="1600" u="none" cap="none" strike="noStrike">
                <a:solidFill>
                  <a:srgbClr val="00B050"/>
                </a:solidFill>
                <a:latin typeface="Arial"/>
                <a:ea typeface="Arial"/>
                <a:cs typeface="Arial"/>
                <a:sym typeface="Arial"/>
              </a:rPr>
              <a:t>Власні фото</a:t>
            </a:r>
            <a:endParaRPr b="0" i="0" sz="1400" u="none" cap="none" strike="noStrike">
              <a:solidFill>
                <a:srgbClr val="000000"/>
              </a:solidFill>
              <a:latin typeface="Arial"/>
              <a:ea typeface="Arial"/>
              <a:cs typeface="Arial"/>
              <a:sym typeface="Arial"/>
            </a:endParaRPr>
          </a:p>
        </p:txBody>
      </p:sp>
      <p:pic>
        <p:nvPicPr>
          <p:cNvPr id="136" name="Google Shape;136;p18"/>
          <p:cNvPicPr preferRelativeResize="0"/>
          <p:nvPr/>
        </p:nvPicPr>
        <p:blipFill rotWithShape="1">
          <a:blip r:embed="rId3">
            <a:alphaModFix/>
          </a:blip>
          <a:srcRect b="0" l="0" r="0" t="0"/>
          <a:stretch/>
        </p:blipFill>
        <p:spPr>
          <a:xfrm>
            <a:off x="6023610" y="1244483"/>
            <a:ext cx="2790868" cy="2491480"/>
          </a:xfrm>
          <a:prstGeom prst="rect">
            <a:avLst/>
          </a:prstGeom>
          <a:noFill/>
          <a:ln>
            <a:noFill/>
          </a:ln>
        </p:spPr>
      </p:pic>
      <p:pic>
        <p:nvPicPr>
          <p:cNvPr id="137" name="Google Shape;137;p18"/>
          <p:cNvPicPr preferRelativeResize="0"/>
          <p:nvPr/>
        </p:nvPicPr>
        <p:blipFill rotWithShape="1">
          <a:blip r:embed="rId4">
            <a:alphaModFix/>
          </a:blip>
          <a:srcRect b="0" l="0" r="0" t="0"/>
          <a:stretch/>
        </p:blipFill>
        <p:spPr>
          <a:xfrm>
            <a:off x="2971800" y="1267850"/>
            <a:ext cx="2772478" cy="2569584"/>
          </a:xfrm>
          <a:prstGeom prst="rect">
            <a:avLst/>
          </a:prstGeom>
          <a:noFill/>
          <a:ln>
            <a:noFill/>
          </a:ln>
        </p:spPr>
      </p:pic>
      <p:pic>
        <p:nvPicPr>
          <p:cNvPr id="138" name="Google Shape;138;p18"/>
          <p:cNvPicPr preferRelativeResize="0"/>
          <p:nvPr/>
        </p:nvPicPr>
        <p:blipFill rotWithShape="1">
          <a:blip r:embed="rId5">
            <a:alphaModFix/>
          </a:blip>
          <a:srcRect b="0" l="0" r="0" t="14250"/>
          <a:stretch/>
        </p:blipFill>
        <p:spPr>
          <a:xfrm rot="-5400000">
            <a:off x="6352262" y="4053294"/>
            <a:ext cx="2590531" cy="2333902"/>
          </a:xfrm>
          <a:prstGeom prst="rect">
            <a:avLst/>
          </a:prstGeom>
          <a:noFill/>
          <a:ln>
            <a:noFill/>
          </a:ln>
        </p:spPr>
      </p:pic>
      <p:pic>
        <p:nvPicPr>
          <p:cNvPr id="139" name="Google Shape;139;p18"/>
          <p:cNvPicPr preferRelativeResize="0"/>
          <p:nvPr/>
        </p:nvPicPr>
        <p:blipFill rotWithShape="1">
          <a:blip r:embed="rId6">
            <a:alphaModFix/>
          </a:blip>
          <a:srcRect b="11942" l="25714" r="25857" t="21314"/>
          <a:stretch/>
        </p:blipFill>
        <p:spPr>
          <a:xfrm>
            <a:off x="248112" y="4164668"/>
            <a:ext cx="2946973" cy="2538397"/>
          </a:xfrm>
          <a:prstGeom prst="rect">
            <a:avLst/>
          </a:prstGeom>
          <a:noFill/>
          <a:ln>
            <a:noFill/>
          </a:ln>
        </p:spPr>
      </p:pic>
      <p:pic>
        <p:nvPicPr>
          <p:cNvPr id="140" name="Google Shape;140;p18"/>
          <p:cNvPicPr preferRelativeResize="0"/>
          <p:nvPr/>
        </p:nvPicPr>
        <p:blipFill rotWithShape="1">
          <a:blip r:embed="rId7">
            <a:alphaModFix/>
          </a:blip>
          <a:srcRect b="19257" l="31143" r="37974" t="22295"/>
          <a:stretch/>
        </p:blipFill>
        <p:spPr>
          <a:xfrm>
            <a:off x="3539129" y="3963354"/>
            <a:ext cx="2678791" cy="2725369"/>
          </a:xfrm>
          <a:prstGeom prst="rect">
            <a:avLst/>
          </a:prstGeom>
          <a:noFill/>
          <a:ln>
            <a:noFill/>
          </a:ln>
        </p:spPr>
      </p:pic>
      <p:pic>
        <p:nvPicPr>
          <p:cNvPr id="141" name="Google Shape;141;p18"/>
          <p:cNvPicPr preferRelativeResize="0"/>
          <p:nvPr/>
        </p:nvPicPr>
        <p:blipFill rotWithShape="1">
          <a:blip r:embed="rId8">
            <a:alphaModFix/>
          </a:blip>
          <a:srcRect b="18691" l="31143" r="38696" t="20857"/>
          <a:stretch/>
        </p:blipFill>
        <p:spPr>
          <a:xfrm>
            <a:off x="212494" y="1267850"/>
            <a:ext cx="2451304" cy="269550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9"/>
          <p:cNvSpPr txBox="1"/>
          <p:nvPr>
            <p:ph type="title"/>
          </p:nvPr>
        </p:nvSpPr>
        <p:spPr>
          <a:xfrm>
            <a:off x="107504" y="533400"/>
            <a:ext cx="8784976" cy="8382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00B050"/>
              </a:buClr>
              <a:buSzPct val="100000"/>
              <a:buFont typeface="Arial"/>
              <a:buNone/>
            </a:pPr>
            <a:r>
              <a:rPr b="1" lang="uk-UA" sz="3200">
                <a:solidFill>
                  <a:srgbClr val="00B050"/>
                </a:solidFill>
                <a:latin typeface="Arial"/>
                <a:ea typeface="Arial"/>
                <a:cs typeface="Arial"/>
                <a:sym typeface="Arial"/>
              </a:rPr>
              <a:t>Експериментальні дослідження з рослинами та комахами</a:t>
            </a:r>
            <a:endParaRPr b="1" sz="3200">
              <a:solidFill>
                <a:srgbClr val="00B050"/>
              </a:solidFill>
              <a:latin typeface="Arial"/>
              <a:ea typeface="Arial"/>
              <a:cs typeface="Arial"/>
              <a:sym typeface="Arial"/>
            </a:endParaRPr>
          </a:p>
        </p:txBody>
      </p:sp>
      <p:sp>
        <p:nvSpPr>
          <p:cNvPr id="147" name="Google Shape;147;p19"/>
          <p:cNvSpPr txBox="1"/>
          <p:nvPr/>
        </p:nvSpPr>
        <p:spPr>
          <a:xfrm>
            <a:off x="7370701" y="6519446"/>
            <a:ext cx="1618890"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uk-UA" sz="1600" u="none" cap="none" strike="noStrike">
                <a:solidFill>
                  <a:srgbClr val="00B050"/>
                </a:solidFill>
                <a:latin typeface="Arial"/>
                <a:ea typeface="Arial"/>
                <a:cs typeface="Arial"/>
                <a:sym typeface="Arial"/>
              </a:rPr>
              <a:t>Власні фото</a:t>
            </a:r>
            <a:endParaRPr b="0" i="0" sz="1400" u="none" cap="none" strike="noStrike">
              <a:solidFill>
                <a:srgbClr val="000000"/>
              </a:solidFill>
              <a:latin typeface="Arial"/>
              <a:ea typeface="Arial"/>
              <a:cs typeface="Arial"/>
              <a:sym typeface="Arial"/>
            </a:endParaRPr>
          </a:p>
        </p:txBody>
      </p:sp>
      <p:pic>
        <p:nvPicPr>
          <p:cNvPr id="148" name="Google Shape;148;p19"/>
          <p:cNvPicPr preferRelativeResize="0"/>
          <p:nvPr/>
        </p:nvPicPr>
        <p:blipFill rotWithShape="1">
          <a:blip r:embed="rId3">
            <a:alphaModFix/>
          </a:blip>
          <a:srcRect b="10160" l="28845" r="30386" t="21333"/>
          <a:stretch/>
        </p:blipFill>
        <p:spPr>
          <a:xfrm>
            <a:off x="4960925" y="4004850"/>
            <a:ext cx="2514100" cy="2514600"/>
          </a:xfrm>
          <a:prstGeom prst="rect">
            <a:avLst/>
          </a:prstGeom>
          <a:noFill/>
          <a:ln>
            <a:noFill/>
          </a:ln>
        </p:spPr>
      </p:pic>
      <p:pic>
        <p:nvPicPr>
          <p:cNvPr id="149" name="Google Shape;149;p19"/>
          <p:cNvPicPr preferRelativeResize="0"/>
          <p:nvPr/>
        </p:nvPicPr>
        <p:blipFill rotWithShape="1">
          <a:blip r:embed="rId4">
            <a:alphaModFix/>
          </a:blip>
          <a:srcRect b="19802" l="37436" r="37948" t="22766"/>
          <a:stretch/>
        </p:blipFill>
        <p:spPr>
          <a:xfrm>
            <a:off x="1668978" y="3993425"/>
            <a:ext cx="2514100" cy="2526025"/>
          </a:xfrm>
          <a:prstGeom prst="rect">
            <a:avLst/>
          </a:prstGeom>
          <a:noFill/>
          <a:ln>
            <a:noFill/>
          </a:ln>
        </p:spPr>
      </p:pic>
      <p:pic>
        <p:nvPicPr>
          <p:cNvPr id="150" name="Google Shape;150;p19"/>
          <p:cNvPicPr preferRelativeResize="0"/>
          <p:nvPr/>
        </p:nvPicPr>
        <p:blipFill rotWithShape="1">
          <a:blip r:embed="rId5">
            <a:alphaModFix/>
          </a:blip>
          <a:srcRect b="11597" l="30385" r="31795" t="21253"/>
          <a:stretch/>
        </p:blipFill>
        <p:spPr>
          <a:xfrm>
            <a:off x="1668978" y="1518825"/>
            <a:ext cx="2514100" cy="2434599"/>
          </a:xfrm>
          <a:prstGeom prst="rect">
            <a:avLst/>
          </a:prstGeom>
          <a:noFill/>
          <a:ln>
            <a:noFill/>
          </a:ln>
        </p:spPr>
      </p:pic>
      <p:pic>
        <p:nvPicPr>
          <p:cNvPr id="151" name="Google Shape;151;p19"/>
          <p:cNvPicPr preferRelativeResize="0"/>
          <p:nvPr/>
        </p:nvPicPr>
        <p:blipFill rotWithShape="1">
          <a:blip r:embed="rId6">
            <a:alphaModFix/>
          </a:blip>
          <a:srcRect b="16324" l="29027" r="33471" t="21606"/>
          <a:stretch/>
        </p:blipFill>
        <p:spPr>
          <a:xfrm>
            <a:off x="4960927" y="1518825"/>
            <a:ext cx="2514100" cy="24345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0"/>
          <p:cNvSpPr txBox="1"/>
          <p:nvPr>
            <p:ph type="title"/>
          </p:nvPr>
        </p:nvSpPr>
        <p:spPr>
          <a:xfrm>
            <a:off x="107504" y="533400"/>
            <a:ext cx="8784900" cy="8382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00B050"/>
              </a:buClr>
              <a:buSzPct val="100000"/>
              <a:buFont typeface="Arial"/>
              <a:buNone/>
            </a:pPr>
            <a:r>
              <a:rPr b="1" lang="uk-UA" sz="3200">
                <a:solidFill>
                  <a:srgbClr val="00B050"/>
                </a:solidFill>
                <a:latin typeface="Arial"/>
                <a:ea typeface="Arial"/>
                <a:cs typeface="Arial"/>
                <a:sym typeface="Arial"/>
              </a:rPr>
              <a:t>Експериментальні дослідження з рослинами та комахами</a:t>
            </a:r>
            <a:endParaRPr b="1" sz="3200">
              <a:solidFill>
                <a:srgbClr val="00B050"/>
              </a:solidFill>
              <a:latin typeface="Arial"/>
              <a:ea typeface="Arial"/>
              <a:cs typeface="Arial"/>
              <a:sym typeface="Arial"/>
            </a:endParaRPr>
          </a:p>
        </p:txBody>
      </p:sp>
      <p:sp>
        <p:nvSpPr>
          <p:cNvPr id="157" name="Google Shape;157;p20"/>
          <p:cNvSpPr txBox="1"/>
          <p:nvPr/>
        </p:nvSpPr>
        <p:spPr>
          <a:xfrm>
            <a:off x="7370701" y="6519446"/>
            <a:ext cx="16188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uk-UA" sz="1600" u="none" cap="none" strike="noStrike">
                <a:solidFill>
                  <a:srgbClr val="00B050"/>
                </a:solidFill>
                <a:latin typeface="Arial"/>
                <a:ea typeface="Arial"/>
                <a:cs typeface="Arial"/>
                <a:sym typeface="Arial"/>
              </a:rPr>
              <a:t>Власні фото</a:t>
            </a:r>
            <a:endParaRPr b="0" i="0" sz="1400" u="none" cap="none" strike="noStrike">
              <a:solidFill>
                <a:srgbClr val="000000"/>
              </a:solidFill>
              <a:latin typeface="Arial"/>
              <a:ea typeface="Arial"/>
              <a:cs typeface="Arial"/>
              <a:sym typeface="Arial"/>
            </a:endParaRPr>
          </a:p>
        </p:txBody>
      </p:sp>
      <p:pic>
        <p:nvPicPr>
          <p:cNvPr id="158" name="Google Shape;158;p20"/>
          <p:cNvPicPr preferRelativeResize="0"/>
          <p:nvPr/>
        </p:nvPicPr>
        <p:blipFill rotWithShape="1">
          <a:blip r:embed="rId3">
            <a:alphaModFix/>
          </a:blip>
          <a:srcRect b="17707" l="30248" r="30535" t="20400"/>
          <a:stretch/>
        </p:blipFill>
        <p:spPr>
          <a:xfrm>
            <a:off x="1352224" y="4052075"/>
            <a:ext cx="2617675" cy="2221776"/>
          </a:xfrm>
          <a:prstGeom prst="rect">
            <a:avLst/>
          </a:prstGeom>
          <a:noFill/>
          <a:ln>
            <a:noFill/>
          </a:ln>
        </p:spPr>
      </p:pic>
      <p:pic>
        <p:nvPicPr>
          <p:cNvPr id="159" name="Google Shape;159;p20"/>
          <p:cNvPicPr preferRelativeResize="0"/>
          <p:nvPr/>
        </p:nvPicPr>
        <p:blipFill rotWithShape="1">
          <a:blip r:embed="rId4">
            <a:alphaModFix/>
          </a:blip>
          <a:srcRect b="17495" l="30955" r="30947" t="20861"/>
          <a:stretch/>
        </p:blipFill>
        <p:spPr>
          <a:xfrm>
            <a:off x="5019600" y="1584725"/>
            <a:ext cx="2617675" cy="2221776"/>
          </a:xfrm>
          <a:prstGeom prst="rect">
            <a:avLst/>
          </a:prstGeom>
          <a:noFill/>
          <a:ln>
            <a:noFill/>
          </a:ln>
        </p:spPr>
      </p:pic>
      <p:pic>
        <p:nvPicPr>
          <p:cNvPr id="160" name="Google Shape;160;p20"/>
          <p:cNvPicPr preferRelativeResize="0"/>
          <p:nvPr/>
        </p:nvPicPr>
        <p:blipFill rotWithShape="1">
          <a:blip r:embed="rId5">
            <a:alphaModFix/>
          </a:blip>
          <a:srcRect b="17704" l="30676" r="30761" t="20111"/>
          <a:stretch/>
        </p:blipFill>
        <p:spPr>
          <a:xfrm>
            <a:off x="1352225" y="1584725"/>
            <a:ext cx="2617675" cy="2221776"/>
          </a:xfrm>
          <a:prstGeom prst="rect">
            <a:avLst/>
          </a:prstGeom>
          <a:noFill/>
          <a:ln>
            <a:noFill/>
          </a:ln>
        </p:spPr>
      </p:pic>
      <p:pic>
        <p:nvPicPr>
          <p:cNvPr id="161" name="Google Shape;161;p20"/>
          <p:cNvPicPr preferRelativeResize="0"/>
          <p:nvPr/>
        </p:nvPicPr>
        <p:blipFill rotWithShape="1">
          <a:blip r:embed="rId6">
            <a:alphaModFix/>
          </a:blip>
          <a:srcRect b="15633" l="38364" r="51865" t="60104"/>
          <a:stretch/>
        </p:blipFill>
        <p:spPr>
          <a:xfrm>
            <a:off x="5019600" y="4052075"/>
            <a:ext cx="2617675" cy="222177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1"/>
          <p:cNvSpPr txBox="1"/>
          <p:nvPr>
            <p:ph type="title"/>
          </p:nvPr>
        </p:nvSpPr>
        <p:spPr>
          <a:xfrm>
            <a:off x="880534" y="389562"/>
            <a:ext cx="7010400" cy="648072"/>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00B050"/>
              </a:buClr>
              <a:buSzPct val="100000"/>
              <a:buFont typeface="Arial"/>
              <a:buNone/>
            </a:pPr>
            <a:r>
              <a:rPr b="1" lang="uk-UA">
                <a:solidFill>
                  <a:srgbClr val="00B050"/>
                </a:solidFill>
              </a:rPr>
              <a:t>Принцип роботи фотоворіт</a:t>
            </a:r>
            <a:endParaRPr b="1">
              <a:solidFill>
                <a:srgbClr val="00B050"/>
              </a:solidFill>
            </a:endParaRPr>
          </a:p>
        </p:txBody>
      </p:sp>
      <p:sp>
        <p:nvSpPr>
          <p:cNvPr id="167" name="Google Shape;167;p21"/>
          <p:cNvSpPr/>
          <p:nvPr/>
        </p:nvSpPr>
        <p:spPr>
          <a:xfrm>
            <a:off x="251520" y="1037634"/>
            <a:ext cx="8784976" cy="181588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uk-UA" sz="2800" u="none" cap="none" strike="noStrike">
                <a:solidFill>
                  <a:srgbClr val="00B050"/>
                </a:solidFill>
                <a:latin typeface="Arial"/>
                <a:ea typeface="Arial"/>
                <a:cs typeface="Arial"/>
                <a:sym typeface="Arial"/>
              </a:rPr>
              <a:t>Фотоворота створюють інфрачервоний промінь.</a:t>
            </a:r>
            <a:br>
              <a:rPr b="0" i="0" lang="uk-UA" sz="2800" u="none" cap="none" strike="noStrike">
                <a:solidFill>
                  <a:srgbClr val="00B050"/>
                </a:solidFill>
                <a:latin typeface="Arial"/>
                <a:ea typeface="Arial"/>
                <a:cs typeface="Arial"/>
                <a:sym typeface="Arial"/>
              </a:rPr>
            </a:br>
            <a:r>
              <a:rPr b="0" i="0" lang="uk-UA" sz="2800" u="none" cap="none" strike="noStrike">
                <a:solidFill>
                  <a:srgbClr val="00B050"/>
                </a:solidFill>
                <a:latin typeface="Arial"/>
                <a:ea typeface="Arial"/>
                <a:cs typeface="Arial"/>
                <a:sym typeface="Arial"/>
              </a:rPr>
              <a:t>Коли комаха пролітає через контрольну зону — промінь переривається → АЦП фіксує імпульс → програма рахує подію.</a:t>
            </a:r>
            <a:endParaRPr b="0" i="0" sz="2800" u="none" cap="none" strike="noStrike">
              <a:solidFill>
                <a:srgbClr val="00B050"/>
              </a:solidFill>
              <a:latin typeface="Arial"/>
              <a:ea typeface="Arial"/>
              <a:cs typeface="Arial"/>
              <a:sym typeface="Arial"/>
            </a:endParaRPr>
          </a:p>
        </p:txBody>
      </p:sp>
      <p:pic>
        <p:nvPicPr>
          <p:cNvPr id="168" name="Google Shape;168;p21"/>
          <p:cNvPicPr preferRelativeResize="0"/>
          <p:nvPr/>
        </p:nvPicPr>
        <p:blipFill rotWithShape="1">
          <a:blip r:embed="rId3">
            <a:alphaModFix/>
          </a:blip>
          <a:srcRect b="19333" l="31000" r="31334" t="21200"/>
          <a:stretch/>
        </p:blipFill>
        <p:spPr>
          <a:xfrm rot="5400000">
            <a:off x="241744" y="3332702"/>
            <a:ext cx="2764346" cy="2878646"/>
          </a:xfrm>
          <a:prstGeom prst="rect">
            <a:avLst/>
          </a:prstGeom>
          <a:noFill/>
          <a:ln>
            <a:noFill/>
          </a:ln>
        </p:spPr>
      </p:pic>
      <p:pic>
        <p:nvPicPr>
          <p:cNvPr id="169" name="Google Shape;169;p21"/>
          <p:cNvPicPr preferRelativeResize="0"/>
          <p:nvPr/>
        </p:nvPicPr>
        <p:blipFill rotWithShape="1">
          <a:blip r:embed="rId4">
            <a:alphaModFix/>
          </a:blip>
          <a:srcRect b="17940" l="30864" r="30681" t="19954"/>
          <a:stretch/>
        </p:blipFill>
        <p:spPr>
          <a:xfrm>
            <a:off x="3318128" y="3389852"/>
            <a:ext cx="2651760" cy="2764346"/>
          </a:xfrm>
          <a:prstGeom prst="rect">
            <a:avLst/>
          </a:prstGeom>
          <a:noFill/>
          <a:ln>
            <a:noFill/>
          </a:ln>
        </p:spPr>
      </p:pic>
      <p:sp>
        <p:nvSpPr>
          <p:cNvPr id="170" name="Google Shape;170;p21"/>
          <p:cNvSpPr txBox="1"/>
          <p:nvPr/>
        </p:nvSpPr>
        <p:spPr>
          <a:xfrm>
            <a:off x="7417606" y="6377375"/>
            <a:ext cx="1618890"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uk-UA" sz="1600" u="none" cap="none" strike="noStrike">
                <a:solidFill>
                  <a:srgbClr val="00B050"/>
                </a:solidFill>
                <a:latin typeface="Arial"/>
                <a:ea typeface="Arial"/>
                <a:cs typeface="Arial"/>
                <a:sym typeface="Arial"/>
              </a:rPr>
              <a:t>Власні фото</a:t>
            </a:r>
            <a:endParaRPr b="0" i="0" sz="1400" u="none" cap="none" strike="noStrike">
              <a:solidFill>
                <a:srgbClr val="000000"/>
              </a:solidFill>
              <a:latin typeface="Arial"/>
              <a:ea typeface="Arial"/>
              <a:cs typeface="Arial"/>
              <a:sym typeface="Arial"/>
            </a:endParaRPr>
          </a:p>
        </p:txBody>
      </p:sp>
      <p:pic>
        <p:nvPicPr>
          <p:cNvPr id="171" name="Google Shape;171;p21"/>
          <p:cNvPicPr preferRelativeResize="0"/>
          <p:nvPr/>
        </p:nvPicPr>
        <p:blipFill rotWithShape="1">
          <a:blip r:embed="rId5">
            <a:alphaModFix/>
          </a:blip>
          <a:srcRect b="10748" l="28497" r="28843" t="21277"/>
          <a:stretch/>
        </p:blipFill>
        <p:spPr>
          <a:xfrm>
            <a:off x="6160770" y="3389852"/>
            <a:ext cx="2875726" cy="276434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2"/>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B050"/>
              </a:buClr>
              <a:buSzPts val="3200"/>
              <a:buFont typeface="Arial"/>
              <a:buNone/>
            </a:pPr>
            <a:r>
              <a:rPr b="1" lang="uk-UA" sz="3200">
                <a:solidFill>
                  <a:srgbClr val="00B050"/>
                </a:solidFill>
              </a:rPr>
              <a:t>Цифрове обладнання для вимірювання абіотичних факторів</a:t>
            </a:r>
            <a:endParaRPr b="1" sz="3200">
              <a:solidFill>
                <a:srgbClr val="00B050"/>
              </a:solidFill>
            </a:endParaRPr>
          </a:p>
        </p:txBody>
      </p:sp>
      <p:pic>
        <p:nvPicPr>
          <p:cNvPr id="177" name="Google Shape;177;p22"/>
          <p:cNvPicPr preferRelativeResize="0"/>
          <p:nvPr/>
        </p:nvPicPr>
        <p:blipFill rotWithShape="1">
          <a:blip r:embed="rId3">
            <a:alphaModFix/>
          </a:blip>
          <a:srcRect b="0" l="0" r="0" t="0"/>
          <a:stretch/>
        </p:blipFill>
        <p:spPr>
          <a:xfrm>
            <a:off x="5892430" y="1597016"/>
            <a:ext cx="2746039" cy="2396460"/>
          </a:xfrm>
          <a:prstGeom prst="rect">
            <a:avLst/>
          </a:prstGeom>
          <a:noFill/>
          <a:ln>
            <a:noFill/>
          </a:ln>
        </p:spPr>
      </p:pic>
      <p:pic>
        <p:nvPicPr>
          <p:cNvPr id="178" name="Google Shape;178;p22"/>
          <p:cNvPicPr preferRelativeResize="0"/>
          <p:nvPr/>
        </p:nvPicPr>
        <p:blipFill rotWithShape="1">
          <a:blip r:embed="rId4">
            <a:alphaModFix/>
          </a:blip>
          <a:srcRect b="0" l="0" r="0" t="0"/>
          <a:stretch/>
        </p:blipFill>
        <p:spPr>
          <a:xfrm>
            <a:off x="6047538" y="4256365"/>
            <a:ext cx="2845002" cy="2093803"/>
          </a:xfrm>
          <a:prstGeom prst="rect">
            <a:avLst/>
          </a:prstGeom>
          <a:noFill/>
          <a:ln>
            <a:noFill/>
          </a:ln>
        </p:spPr>
      </p:pic>
      <p:pic>
        <p:nvPicPr>
          <p:cNvPr id="179" name="Google Shape;179;p22"/>
          <p:cNvPicPr preferRelativeResize="0"/>
          <p:nvPr/>
        </p:nvPicPr>
        <p:blipFill rotWithShape="1">
          <a:blip r:embed="rId5">
            <a:alphaModFix/>
          </a:blip>
          <a:srcRect b="0" l="0" r="0" t="0"/>
          <a:stretch/>
        </p:blipFill>
        <p:spPr>
          <a:xfrm>
            <a:off x="3646170" y="4450676"/>
            <a:ext cx="2203037" cy="2203037"/>
          </a:xfrm>
          <a:prstGeom prst="rect">
            <a:avLst/>
          </a:prstGeom>
          <a:noFill/>
          <a:ln>
            <a:noFill/>
          </a:ln>
        </p:spPr>
      </p:pic>
      <p:sp>
        <p:nvSpPr>
          <p:cNvPr id="180" name="Google Shape;180;p22"/>
          <p:cNvSpPr txBox="1"/>
          <p:nvPr/>
        </p:nvSpPr>
        <p:spPr>
          <a:xfrm>
            <a:off x="7089693" y="6350169"/>
            <a:ext cx="1618890"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uk-UA" sz="1600" u="none" cap="none" strike="noStrike">
                <a:solidFill>
                  <a:srgbClr val="00B050"/>
                </a:solidFill>
                <a:latin typeface="Arial"/>
                <a:ea typeface="Arial"/>
                <a:cs typeface="Arial"/>
                <a:sym typeface="Arial"/>
              </a:rPr>
              <a:t>Власні фото</a:t>
            </a:r>
            <a:endParaRPr b="0" i="0" sz="1400" u="none" cap="none" strike="noStrike">
              <a:solidFill>
                <a:srgbClr val="000000"/>
              </a:solidFill>
              <a:latin typeface="Arial"/>
              <a:ea typeface="Arial"/>
              <a:cs typeface="Arial"/>
              <a:sym typeface="Arial"/>
            </a:endParaRPr>
          </a:p>
        </p:txBody>
      </p:sp>
      <p:sp>
        <p:nvSpPr>
          <p:cNvPr id="181" name="Google Shape;181;p22"/>
          <p:cNvSpPr txBox="1"/>
          <p:nvPr/>
        </p:nvSpPr>
        <p:spPr>
          <a:xfrm>
            <a:off x="77930" y="2054216"/>
            <a:ext cx="5976600" cy="3047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uk-UA" sz="3200" u="none" cap="none" strike="noStrike">
                <a:solidFill>
                  <a:schemeClr val="dk1"/>
                </a:solidFill>
                <a:latin typeface="Arial"/>
                <a:ea typeface="Arial"/>
                <a:cs typeface="Arial"/>
                <a:sym typeface="Arial"/>
              </a:rPr>
              <a:t>Розрізнення груп комах за швидкостями, які реєструє VPG-BT</a:t>
            </a:r>
            <a:r>
              <a:rPr b="1" lang="uk-UA" sz="3200">
                <a:solidFill>
                  <a:schemeClr val="dk1"/>
                </a:solidFill>
              </a:rPr>
              <a:t>D</a:t>
            </a:r>
            <a:r>
              <a:rPr b="1" i="0" lang="uk-UA" sz="32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1" i="0" lang="uk-UA" sz="3200" u="none" cap="none" strike="noStrike">
                <a:solidFill>
                  <a:schemeClr val="dk1"/>
                </a:solidFill>
                <a:latin typeface="Arial"/>
                <a:ea typeface="Arial"/>
                <a:cs typeface="Arial"/>
                <a:sym typeface="Arial"/>
              </a:rPr>
              <a:t>бджола – 0,1 – 4 м/с</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1" i="0" lang="uk-UA" sz="3200" u="none" cap="none" strike="noStrike">
                <a:solidFill>
                  <a:schemeClr val="dk1"/>
                </a:solidFill>
                <a:latin typeface="Arial"/>
                <a:ea typeface="Arial"/>
                <a:cs typeface="Arial"/>
                <a:sym typeface="Arial"/>
              </a:rPr>
              <a:t>муха – 5 – 8 м/с</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1" i="0" lang="uk-UA" sz="3200" u="none" cap="none" strike="noStrike">
                <a:solidFill>
                  <a:schemeClr val="dk1"/>
                </a:solidFill>
                <a:latin typeface="Arial"/>
                <a:ea typeface="Arial"/>
                <a:cs typeface="Arial"/>
                <a:sym typeface="Arial"/>
              </a:rPr>
              <a:t>оса – 9 – 20 м/с</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3"/>
          <p:cNvSpPr txBox="1"/>
          <p:nvPr>
            <p:ph type="title"/>
          </p:nvPr>
        </p:nvSpPr>
        <p:spPr>
          <a:xfrm>
            <a:off x="107504" y="477520"/>
            <a:ext cx="9036496" cy="98552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B050"/>
              </a:buClr>
              <a:buSzPts val="3200"/>
              <a:buFont typeface="Arial"/>
              <a:buNone/>
            </a:pPr>
            <a:r>
              <a:rPr b="1" lang="uk-UA" sz="2800">
                <a:solidFill>
                  <a:srgbClr val="00B050"/>
                </a:solidFill>
              </a:rPr>
              <a:t>Окремі дані швидкостей комах на кульбабі протягом 6-ти годин  (з 9.00 до 15.00 години)</a:t>
            </a:r>
            <a:endParaRPr b="1" sz="2800">
              <a:solidFill>
                <a:srgbClr val="00B050"/>
              </a:solidFill>
            </a:endParaRPr>
          </a:p>
        </p:txBody>
      </p:sp>
      <p:pic>
        <p:nvPicPr>
          <p:cNvPr descr="C:\Users\Людмила\AppData\Local\Temp\Temp1_attachments (83).zip\08.04.26(3).jpg" id="187" name="Google Shape;187;p23"/>
          <p:cNvPicPr preferRelativeResize="0"/>
          <p:nvPr/>
        </p:nvPicPr>
        <p:blipFill rotWithShape="1">
          <a:blip r:embed="rId3">
            <a:alphaModFix/>
          </a:blip>
          <a:srcRect b="0" l="0" r="0" t="0"/>
          <a:stretch/>
        </p:blipFill>
        <p:spPr>
          <a:xfrm>
            <a:off x="252437" y="1584960"/>
            <a:ext cx="2561102" cy="3670300"/>
          </a:xfrm>
          <a:prstGeom prst="rect">
            <a:avLst/>
          </a:prstGeom>
          <a:noFill/>
          <a:ln>
            <a:noFill/>
          </a:ln>
        </p:spPr>
      </p:pic>
      <p:pic>
        <p:nvPicPr>
          <p:cNvPr descr="C:\Users\Людмила\AppData\Local\Temp\Temp1_attachments (83).zip\08.04.26(2).jpg" id="188" name="Google Shape;188;p23"/>
          <p:cNvPicPr preferRelativeResize="0"/>
          <p:nvPr/>
        </p:nvPicPr>
        <p:blipFill rotWithShape="1">
          <a:blip r:embed="rId4">
            <a:alphaModFix/>
          </a:blip>
          <a:srcRect b="0" l="0" r="0" t="0"/>
          <a:stretch/>
        </p:blipFill>
        <p:spPr>
          <a:xfrm>
            <a:off x="3252079" y="1463040"/>
            <a:ext cx="2621279" cy="3670300"/>
          </a:xfrm>
          <a:prstGeom prst="rect">
            <a:avLst/>
          </a:prstGeom>
          <a:noFill/>
          <a:ln>
            <a:noFill/>
          </a:ln>
        </p:spPr>
      </p:pic>
      <p:pic>
        <p:nvPicPr>
          <p:cNvPr descr="C:\Users\Людмила\AppData\Local\Temp\Temp1_attachments (83).zip\08.04.26(1).jpg" id="189" name="Google Shape;189;p23"/>
          <p:cNvPicPr preferRelativeResize="0"/>
          <p:nvPr/>
        </p:nvPicPr>
        <p:blipFill rotWithShape="1">
          <a:blip r:embed="rId5">
            <a:alphaModFix/>
          </a:blip>
          <a:srcRect b="0" l="0" r="0" t="0"/>
          <a:stretch/>
        </p:blipFill>
        <p:spPr>
          <a:xfrm>
            <a:off x="6213232" y="1588770"/>
            <a:ext cx="2712720" cy="3666490"/>
          </a:xfrm>
          <a:prstGeom prst="rect">
            <a:avLst/>
          </a:prstGeom>
          <a:noFill/>
          <a:ln>
            <a:noFill/>
          </a:ln>
        </p:spPr>
      </p:pic>
      <p:sp>
        <p:nvSpPr>
          <p:cNvPr id="190" name="Google Shape;190;p23"/>
          <p:cNvSpPr/>
          <p:nvPr/>
        </p:nvSpPr>
        <p:spPr>
          <a:xfrm>
            <a:off x="4538784" y="5684850"/>
            <a:ext cx="3210170" cy="73866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B050"/>
              </a:solidFill>
              <a:latin typeface="Arial"/>
              <a:ea typeface="Arial"/>
              <a:cs typeface="Arial"/>
              <a:sym typeface="Arial"/>
            </a:endParaRPr>
          </a:p>
        </p:txBody>
      </p:sp>
      <p:sp>
        <p:nvSpPr>
          <p:cNvPr id="191" name="Google Shape;191;p23"/>
          <p:cNvSpPr txBox="1"/>
          <p:nvPr/>
        </p:nvSpPr>
        <p:spPr>
          <a:xfrm>
            <a:off x="6648938" y="6192922"/>
            <a:ext cx="220003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uk-UA" sz="1400" u="none" cap="none" strike="noStrike">
                <a:solidFill>
                  <a:srgbClr val="00B050"/>
                </a:solidFill>
                <a:latin typeface="Arial"/>
                <a:ea typeface="Arial"/>
                <a:cs typeface="Arial"/>
                <a:sym typeface="Arial"/>
              </a:rPr>
              <a:t>Власні фото і таблиці</a:t>
            </a:r>
            <a:endParaRPr b="1" i="0" sz="1400" u="none" cap="none" strike="noStrike">
              <a:solidFill>
                <a:srgbClr val="00B050"/>
              </a:solidFill>
              <a:latin typeface="Arial"/>
              <a:ea typeface="Arial"/>
              <a:cs typeface="Arial"/>
              <a:sym typeface="Arial"/>
            </a:endParaRPr>
          </a:p>
        </p:txBody>
      </p:sp>
      <p:pic>
        <p:nvPicPr>
          <p:cNvPr descr="C:\Users\Людмила\AppData\Local\Temp\Temp1_attachments (85).zip\IMG_5524.JPG" id="192" name="Google Shape;192;p23"/>
          <p:cNvPicPr preferRelativeResize="0"/>
          <p:nvPr/>
        </p:nvPicPr>
        <p:blipFill rotWithShape="1">
          <a:blip r:embed="rId6">
            <a:alphaModFix/>
          </a:blip>
          <a:srcRect b="29060" l="0" r="0" t="36182"/>
          <a:stretch/>
        </p:blipFill>
        <p:spPr>
          <a:xfrm>
            <a:off x="3114797" y="5255260"/>
            <a:ext cx="2734627" cy="148144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4"/>
          <p:cNvSpPr txBox="1"/>
          <p:nvPr>
            <p:ph type="title"/>
          </p:nvPr>
        </p:nvSpPr>
        <p:spPr>
          <a:xfrm>
            <a:off x="457200" y="466493"/>
            <a:ext cx="8229600" cy="9906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b="1" lang="uk-UA" sz="3200">
                <a:solidFill>
                  <a:srgbClr val="00B050"/>
                </a:solidFill>
              </a:rPr>
              <a:t>Екологічні зв'язки рослин та комах на основі АЦП</a:t>
            </a:r>
            <a:endParaRPr b="1" sz="3200">
              <a:solidFill>
                <a:srgbClr val="00B050"/>
              </a:solidFill>
            </a:endParaRPr>
          </a:p>
        </p:txBody>
      </p:sp>
      <p:graphicFrame>
        <p:nvGraphicFramePr>
          <p:cNvPr id="198" name="Google Shape;198;p24"/>
          <p:cNvGraphicFramePr/>
          <p:nvPr/>
        </p:nvGraphicFramePr>
        <p:xfrm>
          <a:off x="267631" y="2002986"/>
          <a:ext cx="3000000" cy="3000000"/>
        </p:xfrm>
        <a:graphic>
          <a:graphicData uri="http://schemas.openxmlformats.org/drawingml/2006/table">
            <a:tbl>
              <a:tblPr bandRow="1" firstRow="1">
                <a:noFill/>
                <a:tableStyleId>{CFA5D041-516C-4B73-B40A-31407A1CDF70}</a:tableStyleId>
              </a:tblPr>
              <a:tblGrid>
                <a:gridCol w="2200500"/>
                <a:gridCol w="1037075"/>
              </a:tblGrid>
              <a:tr h="370850">
                <a:tc>
                  <a:txBody>
                    <a:bodyPr/>
                    <a:lstStyle/>
                    <a:p>
                      <a:pPr indent="0" lvl="0" marL="0" marR="0" rtl="0" algn="ctr">
                        <a:lnSpc>
                          <a:spcPct val="100000"/>
                        </a:lnSpc>
                        <a:spcBef>
                          <a:spcPts val="0"/>
                        </a:spcBef>
                        <a:spcAft>
                          <a:spcPts val="0"/>
                        </a:spcAft>
                        <a:buClr>
                          <a:srgbClr val="000000"/>
                        </a:buClr>
                        <a:buSzPts val="1400"/>
                        <a:buFont typeface="Arial"/>
                        <a:buNone/>
                      </a:pPr>
                      <a:r>
                        <a:rPr lang="uk-UA" sz="1400" u="none" cap="none" strike="noStrike">
                          <a:solidFill>
                            <a:schemeClr val="dk1"/>
                          </a:solidFill>
                        </a:rPr>
                        <a:t>рослини</a:t>
                      </a:r>
                      <a:endParaRPr sz="14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uk-UA" sz="1400" u="none" cap="none" strike="noStrike">
                          <a:solidFill>
                            <a:schemeClr val="dk1"/>
                          </a:solidFill>
                        </a:rPr>
                        <a:t>кількість</a:t>
                      </a:r>
                      <a:endParaRPr sz="14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uk-UA" sz="1400" u="none" cap="none" strike="noStrike"/>
                        <a:t>Підсніжник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uk-UA" sz="1400" u="none" cap="none" strike="noStrike"/>
                        <a:t>19</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uk-UA" sz="1400" u="none" cap="none" strike="noStrike"/>
                        <a:t>Крокус</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uk-UA" sz="1400" u="none" cap="none" strike="noStrike"/>
                        <a:t>13</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uk-UA" sz="1400" u="none" cap="none" strike="noStrike"/>
                        <a:t>Кульбаба</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uk-UA" sz="1400" u="none" cap="none" strike="noStrike"/>
                        <a:t>24</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uk-UA" sz="1400" u="none" cap="none" strike="noStrike"/>
                        <a:t>Загальна кількість подій</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uk-UA" sz="1400" u="none" cap="none" strike="noStrike"/>
                        <a:t>56</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aphicFrame>
        <p:nvGraphicFramePr>
          <p:cNvPr id="199" name="Google Shape;199;p24"/>
          <p:cNvGraphicFramePr/>
          <p:nvPr/>
        </p:nvGraphicFramePr>
        <p:xfrm>
          <a:off x="3668753" y="2002986"/>
          <a:ext cx="3000000" cy="3000000"/>
        </p:xfrm>
        <a:graphic>
          <a:graphicData uri="http://schemas.openxmlformats.org/drawingml/2006/table">
            <a:tbl>
              <a:tblPr bandRow="1" firstRow="1">
                <a:noFill/>
                <a:tableStyleId>{CFA5D041-516C-4B73-B40A-31407A1CDF70}</a:tableStyleId>
              </a:tblPr>
              <a:tblGrid>
                <a:gridCol w="2040375"/>
                <a:gridCol w="1219200"/>
                <a:gridCol w="802150"/>
                <a:gridCol w="1168200"/>
              </a:tblGrid>
              <a:tr h="370850">
                <a:tc>
                  <a:txBody>
                    <a:bodyPr/>
                    <a:lstStyle/>
                    <a:p>
                      <a:pPr indent="0" lvl="0" marL="0" marR="0" rtl="0" algn="ctr">
                        <a:lnSpc>
                          <a:spcPct val="100000"/>
                        </a:lnSpc>
                        <a:spcBef>
                          <a:spcPts val="0"/>
                        </a:spcBef>
                        <a:spcAft>
                          <a:spcPts val="0"/>
                        </a:spcAft>
                        <a:buClr>
                          <a:srgbClr val="000000"/>
                        </a:buClr>
                        <a:buSzPts val="1400"/>
                        <a:buFont typeface="Arial"/>
                        <a:buNone/>
                      </a:pPr>
                      <a:r>
                        <a:rPr lang="uk-UA" sz="1400" u="none" cap="none" strike="noStrike">
                          <a:solidFill>
                            <a:schemeClr val="dk1"/>
                          </a:solidFill>
                        </a:rPr>
                        <a:t>комахи</a:t>
                      </a:r>
                      <a:endParaRPr sz="14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uk-UA" sz="1400" u="none" cap="none" strike="noStrike">
                          <a:solidFill>
                            <a:schemeClr val="dk1"/>
                          </a:solidFill>
                        </a:rPr>
                        <a:t>підсніжник</a:t>
                      </a:r>
                      <a:endParaRPr sz="14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uk-UA" sz="1400" u="none" cap="none" strike="noStrike">
                          <a:solidFill>
                            <a:schemeClr val="dk1"/>
                          </a:solidFill>
                        </a:rPr>
                        <a:t>крокус</a:t>
                      </a:r>
                      <a:endParaRPr sz="14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uk-UA" sz="1400" u="none" cap="none" strike="noStrike">
                          <a:solidFill>
                            <a:schemeClr val="dk1"/>
                          </a:solidFill>
                        </a:rPr>
                        <a:t>кульбаба</a:t>
                      </a:r>
                      <a:endParaRPr sz="14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uk-UA" sz="1400" u="none" cap="none" strike="noStrike"/>
                        <a:t>Бджоли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uk-UA" sz="1400" u="none" cap="none" strike="noStrike"/>
                        <a:t>9</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uk-UA" sz="1400" u="none" cap="none" strike="noStrike"/>
                        <a:t>6</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uk-UA" sz="1400" u="none" cap="none" strike="noStrike"/>
                        <a:t>17</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uk-UA" sz="1400" u="none" cap="none" strike="noStrike"/>
                        <a:t>Оси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uk-UA" sz="1400" u="none" cap="none" strike="noStrike"/>
                        <a:t>4</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uk-UA" sz="1400" u="none" cap="none" strike="noStrike"/>
                        <a:t>3</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uk-UA" sz="1400" u="none" cap="none" strike="noStrike"/>
                        <a:t>2</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uk-UA" sz="1400" u="none" cap="none" strike="noStrike"/>
                        <a:t>Мухи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uk-UA" sz="1400" u="none" cap="none" strike="noStrike"/>
                        <a:t>6</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uk-UA" sz="1400" u="none" cap="none" strike="noStrike"/>
                        <a:t>4</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uk-UA" sz="1400" u="none" cap="none" strike="noStrike"/>
                        <a:t>5</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uk-UA" sz="1400" u="none" cap="none" strike="noStrike"/>
                        <a:t>Загальна кількість подій</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uk-UA" sz="1400" u="none" cap="none" strike="noStrike"/>
                        <a:t>19</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uk-UA" sz="1400" u="none" cap="none" strike="noStrike"/>
                        <a:t>13</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uk-UA" sz="1400" u="none" cap="none" strike="noStrike"/>
                        <a:t>24</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200" name="Google Shape;200;p24"/>
          <p:cNvSpPr/>
          <p:nvPr/>
        </p:nvSpPr>
        <p:spPr>
          <a:xfrm>
            <a:off x="2369920" y="1470701"/>
            <a:ext cx="4560277" cy="4001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1" i="0" lang="uk-UA" sz="2000" u="none" cap="none" strike="noStrike">
                <a:solidFill>
                  <a:schemeClr val="dk1"/>
                </a:solidFill>
                <a:latin typeface="Arial"/>
                <a:ea typeface="Arial"/>
                <a:cs typeface="Arial"/>
                <a:sym typeface="Arial"/>
              </a:rPr>
              <a:t>Кількість переривань променя</a:t>
            </a:r>
            <a:endParaRPr b="0" i="0" sz="1400" u="none" cap="none" strike="noStrike">
              <a:solidFill>
                <a:srgbClr val="000000"/>
              </a:solidFill>
              <a:latin typeface="Arial"/>
              <a:ea typeface="Arial"/>
              <a:cs typeface="Arial"/>
              <a:sym typeface="Arial"/>
            </a:endParaRPr>
          </a:p>
        </p:txBody>
      </p:sp>
      <p:sp>
        <p:nvSpPr>
          <p:cNvPr id="201" name="Google Shape;201;p24"/>
          <p:cNvSpPr txBox="1"/>
          <p:nvPr/>
        </p:nvSpPr>
        <p:spPr>
          <a:xfrm>
            <a:off x="267631" y="3998156"/>
            <a:ext cx="3401122" cy="954107"/>
          </a:xfrm>
          <a:prstGeom prst="rect">
            <a:avLst/>
          </a:prstGeom>
          <a:solidFill>
            <a:srgbClr val="92D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uk-UA" sz="1400" u="none" cap="none" strike="noStrike">
                <a:solidFill>
                  <a:srgbClr val="000000"/>
                </a:solidFill>
                <a:latin typeface="Arial"/>
                <a:ea typeface="Arial"/>
                <a:cs typeface="Arial"/>
                <a:sym typeface="Arial"/>
              </a:rPr>
              <a:t>Частка відвідувань комахами рослин:</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uk-UA" sz="1400" u="none" cap="none" strike="noStrike">
                <a:solidFill>
                  <a:srgbClr val="000000"/>
                </a:solidFill>
                <a:latin typeface="Arial"/>
                <a:ea typeface="Arial"/>
                <a:cs typeface="Arial"/>
                <a:sym typeface="Arial"/>
              </a:rPr>
              <a:t>Підсніжник – 19:56 ∙100%=34%</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uk-UA" sz="1400" u="none" cap="none" strike="noStrike">
                <a:solidFill>
                  <a:srgbClr val="000000"/>
                </a:solidFill>
                <a:latin typeface="Arial"/>
                <a:ea typeface="Arial"/>
                <a:cs typeface="Arial"/>
                <a:sym typeface="Arial"/>
              </a:rPr>
              <a:t>Крокус – 13:56 ·100%=23%</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uk-UA" sz="1400" u="none" cap="none" strike="noStrike">
                <a:solidFill>
                  <a:srgbClr val="000000"/>
                </a:solidFill>
                <a:latin typeface="Arial"/>
                <a:ea typeface="Arial"/>
                <a:cs typeface="Arial"/>
                <a:sym typeface="Arial"/>
              </a:rPr>
              <a:t>Кульбаба – 24:56 ∙ 100%=43%</a:t>
            </a:r>
            <a:endParaRPr b="0" i="0" sz="1400" u="none" cap="none" strike="noStrike">
              <a:solidFill>
                <a:srgbClr val="000000"/>
              </a:solidFill>
              <a:latin typeface="Arial"/>
              <a:ea typeface="Arial"/>
              <a:cs typeface="Arial"/>
              <a:sym typeface="Arial"/>
            </a:endParaRPr>
          </a:p>
        </p:txBody>
      </p:sp>
      <p:sp>
        <p:nvSpPr>
          <p:cNvPr id="202" name="Google Shape;202;p24"/>
          <p:cNvSpPr txBox="1"/>
          <p:nvPr/>
        </p:nvSpPr>
        <p:spPr>
          <a:xfrm>
            <a:off x="3735660" y="3998156"/>
            <a:ext cx="5140711" cy="1169511"/>
          </a:xfrm>
          <a:prstGeom prst="rect">
            <a:avLst/>
          </a:prstGeom>
          <a:solidFill>
            <a:srgbClr val="92D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uk-UA" sz="1400" u="none" cap="none" strike="noStrike">
                <a:solidFill>
                  <a:srgbClr val="000000"/>
                </a:solidFill>
                <a:latin typeface="Arial"/>
                <a:ea typeface="Arial"/>
                <a:cs typeface="Arial"/>
                <a:sym typeface="Arial"/>
              </a:rPr>
              <a:t>Співвідношення між рослинами:</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uk-UA" sz="1400" u="none" cap="none" strike="noStrike">
                <a:solidFill>
                  <a:srgbClr val="000000"/>
                </a:solidFill>
                <a:latin typeface="Arial"/>
                <a:ea typeface="Arial"/>
                <a:cs typeface="Arial"/>
                <a:sym typeface="Arial"/>
              </a:rPr>
              <a:t>Кульбабу у 2 рази активніше відвідували комахи ніж крокуси та  у 1,26  рази більше ніж підсніжник.</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uk-UA" sz="1400" u="none" cap="none" strike="noStrike">
                <a:solidFill>
                  <a:srgbClr val="000000"/>
                </a:solidFill>
                <a:latin typeface="Arial"/>
                <a:ea typeface="Arial"/>
                <a:cs typeface="Arial"/>
                <a:sym typeface="Arial"/>
              </a:rPr>
              <a:t>Підсніжник на 11% активніше відвідували комахи ніж крокус.</a:t>
            </a:r>
            <a:endParaRPr b="0" i="0" sz="1400" u="none" cap="none" strike="noStrike">
              <a:solidFill>
                <a:srgbClr val="000000"/>
              </a:solidFill>
              <a:latin typeface="Arial"/>
              <a:ea typeface="Arial"/>
              <a:cs typeface="Arial"/>
              <a:sym typeface="Arial"/>
            </a:endParaRPr>
          </a:p>
        </p:txBody>
      </p:sp>
      <p:sp>
        <p:nvSpPr>
          <p:cNvPr id="203" name="Google Shape;203;p24"/>
          <p:cNvSpPr txBox="1"/>
          <p:nvPr/>
        </p:nvSpPr>
        <p:spPr>
          <a:xfrm>
            <a:off x="267629" y="4993436"/>
            <a:ext cx="8764857" cy="138499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uk-UA" sz="1400" u="sng" cap="none" strike="noStrike">
                <a:solidFill>
                  <a:srgbClr val="00B050"/>
                </a:solidFill>
                <a:latin typeface="Arial"/>
                <a:ea typeface="Arial"/>
                <a:cs typeface="Arial"/>
                <a:sym typeface="Arial"/>
              </a:rPr>
              <a:t>Висновки:</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1" i="0" lang="uk-UA" sz="1400" u="none" cap="none" strike="noStrike">
                <a:solidFill>
                  <a:srgbClr val="000000"/>
                </a:solidFill>
                <a:latin typeface="Arial"/>
                <a:ea typeface="Arial"/>
                <a:cs typeface="Arial"/>
                <a:sym typeface="Arial"/>
              </a:rPr>
              <a:t>За 6 годин спостережень найбільшу кількість перетинів променя фотоворіт зафіксовано на кульбабі лікарській, що свідчить про її найвищу ентомофільну привабливість серед досліджених видів. Це явище зумовлено масовістю суцвіття та високою доступністю нектару. Підсніжник демонструє  мінімальну відвідуваність, що пов'язано з раннім терміном цвітіння та нижчою температурною активністю комах.</a:t>
            </a:r>
            <a:endParaRPr b="1"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5"/>
          <p:cNvSpPr txBox="1"/>
          <p:nvPr>
            <p:ph type="title"/>
          </p:nvPr>
        </p:nvSpPr>
        <p:spPr>
          <a:xfrm>
            <a:off x="391160" y="407670"/>
            <a:ext cx="8229600" cy="9906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SzPct val="50000"/>
              <a:buNone/>
            </a:pPr>
            <a:r>
              <a:rPr b="1" lang="uk-UA">
                <a:solidFill>
                  <a:srgbClr val="00B050"/>
                </a:solidFill>
              </a:rPr>
              <a:t>Привабливість рослин для комах </a:t>
            </a:r>
            <a:br>
              <a:rPr b="1" lang="uk-UA">
                <a:solidFill>
                  <a:srgbClr val="00B050"/>
                </a:solidFill>
              </a:rPr>
            </a:br>
            <a:r>
              <a:rPr b="1" lang="uk-UA">
                <a:solidFill>
                  <a:srgbClr val="00B050"/>
                </a:solidFill>
              </a:rPr>
              <a:t>(за даними фотоворіт)</a:t>
            </a:r>
            <a:endParaRPr b="1">
              <a:solidFill>
                <a:srgbClr val="00B050"/>
              </a:solidFill>
            </a:endParaRPr>
          </a:p>
        </p:txBody>
      </p:sp>
      <p:sp>
        <p:nvSpPr>
          <p:cNvPr id="209" name="Google Shape;209;p25"/>
          <p:cNvSpPr/>
          <p:nvPr/>
        </p:nvSpPr>
        <p:spPr>
          <a:xfrm>
            <a:off x="142240" y="4759462"/>
            <a:ext cx="8887460" cy="206210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600"/>
              <a:buFont typeface="Arial"/>
              <a:buNone/>
            </a:pPr>
            <a:r>
              <a:rPr b="0" i="0" lang="uk-UA" sz="1600" u="none" cap="none" strike="noStrike">
                <a:solidFill>
                  <a:schemeClr val="dk1"/>
                </a:solidFill>
                <a:latin typeface="Arial"/>
                <a:ea typeface="Arial"/>
                <a:cs typeface="Arial"/>
                <a:sym typeface="Arial"/>
              </a:rPr>
              <a:t>Комбінований аналіз показує, що бджоли домінують на всіх досліджуваних рослинах, особливо на кульбабі (17 відвідувань), що підтверджує її високу привабливість як джерела нектару. Мухи демонструють більш рівномірний розподіл між рослинами, але їх кількість зменшується на кульбабі. Оси мають найнижчу активність на всіх рослинах, що свідчить про їх другорядну роль у процесі запилення. НА НАШУ ДУМКУ, різні види комах по-різному реагують на рослини: бджоли надають перевагу рослинам із високою нектаропродуктивністю, тоді як мухи більш універсальні, а оси менш залежать від квітів як джерела їжі. Я НАГОЛОШУЮ ВСІ ДАНІ НА ОСНОВІ ФОТОВОРІТ.</a:t>
            </a:r>
            <a:endParaRPr b="0" i="0" sz="1400" u="none" cap="none" strike="noStrike">
              <a:solidFill>
                <a:srgbClr val="000000"/>
              </a:solidFill>
              <a:latin typeface="Arial"/>
              <a:ea typeface="Arial"/>
              <a:cs typeface="Arial"/>
              <a:sym typeface="Arial"/>
            </a:endParaRPr>
          </a:p>
        </p:txBody>
      </p:sp>
      <p:pic>
        <p:nvPicPr>
          <p:cNvPr descr="Нет описания фото." id="210" name="Google Shape;210;p25"/>
          <p:cNvPicPr preferRelativeResize="0"/>
          <p:nvPr/>
        </p:nvPicPr>
        <p:blipFill rotWithShape="1">
          <a:blip r:embed="rId3">
            <a:alphaModFix/>
          </a:blip>
          <a:srcRect b="31547" l="0" r="0" t="14584"/>
          <a:stretch/>
        </p:blipFill>
        <p:spPr>
          <a:xfrm>
            <a:off x="7406640" y="971550"/>
            <a:ext cx="1623060" cy="1565910"/>
          </a:xfrm>
          <a:prstGeom prst="rect">
            <a:avLst/>
          </a:prstGeom>
          <a:noFill/>
          <a:ln>
            <a:noFill/>
          </a:ln>
        </p:spPr>
      </p:pic>
      <p:pic>
        <p:nvPicPr>
          <p:cNvPr id="211" name="Google Shape;211;p25"/>
          <p:cNvPicPr preferRelativeResize="0"/>
          <p:nvPr/>
        </p:nvPicPr>
        <p:blipFill rotWithShape="1">
          <a:blip r:embed="rId4">
            <a:alphaModFix/>
          </a:blip>
          <a:srcRect b="24092" l="29639" r="29888" t="34868"/>
          <a:stretch/>
        </p:blipFill>
        <p:spPr>
          <a:xfrm>
            <a:off x="267970" y="1581150"/>
            <a:ext cx="6109970" cy="3033146"/>
          </a:xfrm>
          <a:prstGeom prst="rect">
            <a:avLst/>
          </a:prstGeom>
          <a:noFill/>
          <a:ln>
            <a:noFill/>
          </a:ln>
        </p:spPr>
      </p:pic>
      <p:sp>
        <p:nvSpPr>
          <p:cNvPr id="212" name="Google Shape;212;p25"/>
          <p:cNvSpPr txBox="1"/>
          <p:nvPr/>
        </p:nvSpPr>
        <p:spPr>
          <a:xfrm>
            <a:off x="4080510" y="4561071"/>
            <a:ext cx="19203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uk-UA" sz="1600" u="none" cap="none" strike="noStrike">
                <a:solidFill>
                  <a:srgbClr val="00B050"/>
                </a:solidFill>
                <a:latin typeface="Arial"/>
                <a:ea typeface="Arial"/>
                <a:cs typeface="Arial"/>
                <a:sym typeface="Arial"/>
              </a:rPr>
              <a:t>Власний графік</a:t>
            </a:r>
            <a:endParaRPr b="0" i="0" sz="1400" u="none" cap="none" strike="noStrike">
              <a:solidFill>
                <a:srgbClr val="000000"/>
              </a:solidFill>
              <a:latin typeface="Arial"/>
              <a:ea typeface="Arial"/>
              <a:cs typeface="Arial"/>
              <a:sym typeface="Arial"/>
            </a:endParaRPr>
          </a:p>
        </p:txBody>
      </p:sp>
      <p:pic>
        <p:nvPicPr>
          <p:cNvPr descr="C:\Users\Людмила\AppData\Local\Temp\Temp1_attachments (85).zip\IMG_5525.JPG" id="213" name="Google Shape;213;p25"/>
          <p:cNvPicPr preferRelativeResize="0"/>
          <p:nvPr/>
        </p:nvPicPr>
        <p:blipFill rotWithShape="1">
          <a:blip r:embed="rId5">
            <a:alphaModFix/>
          </a:blip>
          <a:srcRect b="32110" l="0" r="0" t="0"/>
          <a:stretch/>
        </p:blipFill>
        <p:spPr>
          <a:xfrm>
            <a:off x="5875020" y="2400300"/>
            <a:ext cx="2137410" cy="2054938"/>
          </a:xfrm>
          <a:prstGeom prst="rect">
            <a:avLst/>
          </a:prstGeom>
          <a:noFill/>
          <a:ln>
            <a:noFill/>
          </a:ln>
        </p:spPr>
      </p:pic>
      <p:sp>
        <p:nvSpPr>
          <p:cNvPr id="214" name="Google Shape;214;p25"/>
          <p:cNvSpPr/>
          <p:nvPr/>
        </p:nvSpPr>
        <p:spPr>
          <a:xfrm>
            <a:off x="7814303" y="4439986"/>
            <a:ext cx="1215397" cy="30777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uk-UA" sz="1400" u="none" cap="none" strike="noStrike">
                <a:solidFill>
                  <a:srgbClr val="00B050"/>
                </a:solidFill>
                <a:latin typeface="Arial"/>
                <a:ea typeface="Arial"/>
                <a:cs typeface="Arial"/>
                <a:sym typeface="Arial"/>
              </a:rPr>
              <a:t>Власні фото</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26"/>
          <p:cNvSpPr txBox="1"/>
          <p:nvPr>
            <p:ph type="title"/>
          </p:nvPr>
        </p:nvSpPr>
        <p:spPr>
          <a:xfrm>
            <a:off x="457200" y="533400"/>
            <a:ext cx="8229600" cy="148971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2"/>
              </a:buClr>
              <a:buSzPct val="50000"/>
              <a:buNone/>
            </a:pPr>
            <a:r>
              <a:rPr b="1" lang="uk-UA">
                <a:solidFill>
                  <a:srgbClr val="00B050"/>
                </a:solidFill>
              </a:rPr>
              <a:t>Графіки залежності відвідування рослин бджолами від освітленості та температури:</a:t>
            </a:r>
            <a:endParaRPr b="1">
              <a:solidFill>
                <a:srgbClr val="00B050"/>
              </a:solidFill>
            </a:endParaRPr>
          </a:p>
        </p:txBody>
      </p:sp>
      <p:sp>
        <p:nvSpPr>
          <p:cNvPr id="220" name="Google Shape;220;p26"/>
          <p:cNvSpPr/>
          <p:nvPr/>
        </p:nvSpPr>
        <p:spPr>
          <a:xfrm>
            <a:off x="7814304" y="6424493"/>
            <a:ext cx="1274708" cy="30777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uk-UA" sz="1400" u="none" cap="none" strike="noStrike">
                <a:solidFill>
                  <a:srgbClr val="00B050"/>
                </a:solidFill>
                <a:latin typeface="Arial"/>
                <a:ea typeface="Arial"/>
                <a:cs typeface="Arial"/>
                <a:sym typeface="Arial"/>
              </a:rPr>
              <a:t>Власн</a:t>
            </a:r>
            <a:r>
              <a:rPr lang="uk-UA">
                <a:solidFill>
                  <a:srgbClr val="00B050"/>
                </a:solidFill>
              </a:rPr>
              <a:t>і</a:t>
            </a:r>
            <a:r>
              <a:rPr b="0" i="0" lang="uk-UA" sz="1400" u="none" cap="none" strike="noStrike">
                <a:solidFill>
                  <a:srgbClr val="00B050"/>
                </a:solidFill>
                <a:latin typeface="Arial"/>
                <a:ea typeface="Arial"/>
                <a:cs typeface="Arial"/>
                <a:sym typeface="Arial"/>
              </a:rPr>
              <a:t> фото</a:t>
            </a:r>
            <a:endParaRPr b="0" i="0" sz="1200" u="none" cap="none" strike="noStrike">
              <a:solidFill>
                <a:srgbClr val="000000"/>
              </a:solidFill>
              <a:latin typeface="Arial"/>
              <a:ea typeface="Arial"/>
              <a:cs typeface="Arial"/>
              <a:sym typeface="Arial"/>
            </a:endParaRPr>
          </a:p>
        </p:txBody>
      </p:sp>
      <p:pic>
        <p:nvPicPr>
          <p:cNvPr id="221" name="Google Shape;221;p26" title="Графік залежності відвідувань кульбаб бджолами від освітленості14.04.26.png"/>
          <p:cNvPicPr preferRelativeResize="0"/>
          <p:nvPr/>
        </p:nvPicPr>
        <p:blipFill>
          <a:blip r:embed="rId3">
            <a:alphaModFix/>
          </a:blip>
          <a:stretch>
            <a:fillRect/>
          </a:stretch>
        </p:blipFill>
        <p:spPr>
          <a:xfrm>
            <a:off x="194657" y="2698020"/>
            <a:ext cx="4258275" cy="2930398"/>
          </a:xfrm>
          <a:prstGeom prst="rect">
            <a:avLst/>
          </a:prstGeom>
          <a:noFill/>
          <a:ln>
            <a:noFill/>
          </a:ln>
        </p:spPr>
      </p:pic>
      <p:pic>
        <p:nvPicPr>
          <p:cNvPr id="222" name="Google Shape;222;p26" title="Графік залежності відвідувань кульбаб бджолами від температури 20.04.26.png"/>
          <p:cNvPicPr preferRelativeResize="0"/>
          <p:nvPr/>
        </p:nvPicPr>
        <p:blipFill>
          <a:blip r:embed="rId4">
            <a:alphaModFix/>
          </a:blip>
          <a:stretch>
            <a:fillRect/>
          </a:stretch>
        </p:blipFill>
        <p:spPr>
          <a:xfrm>
            <a:off x="4691262" y="2698040"/>
            <a:ext cx="4258275" cy="293037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27"/>
          <p:cNvSpPr txBox="1"/>
          <p:nvPr>
            <p:ph type="title"/>
          </p:nvPr>
        </p:nvSpPr>
        <p:spPr>
          <a:xfrm>
            <a:off x="394335" y="464820"/>
            <a:ext cx="8229600" cy="79248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2000"/>
              <a:buNone/>
            </a:pPr>
            <a:r>
              <a:rPr b="1" lang="uk-UA">
                <a:solidFill>
                  <a:srgbClr val="00B050"/>
                </a:solidFill>
              </a:rPr>
              <a:t>ВИСНОВКИ:</a:t>
            </a:r>
            <a:endParaRPr>
              <a:solidFill>
                <a:srgbClr val="00B050"/>
              </a:solidFill>
            </a:endParaRPr>
          </a:p>
        </p:txBody>
      </p:sp>
      <p:sp>
        <p:nvSpPr>
          <p:cNvPr id="228" name="Google Shape;228;p27"/>
          <p:cNvSpPr/>
          <p:nvPr/>
        </p:nvSpPr>
        <p:spPr>
          <a:xfrm>
            <a:off x="354330" y="1202652"/>
            <a:ext cx="8492490" cy="5047536"/>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000000"/>
              </a:buClr>
              <a:buSzPts val="1400"/>
              <a:buFont typeface="Arial"/>
              <a:buAutoNum type="arabicPeriod"/>
            </a:pPr>
            <a:r>
              <a:rPr b="0" i="0" lang="uk-UA" sz="1400" u="none" cap="none" strike="noStrike">
                <a:solidFill>
                  <a:srgbClr val="000000"/>
                </a:solidFill>
                <a:latin typeface="Arial"/>
                <a:ea typeface="Arial"/>
                <a:cs typeface="Arial"/>
                <a:sym typeface="Arial"/>
              </a:rPr>
              <a:t>Встановлено, що між рослинами та комахами існують тісні екологічні зв’язки, які проявляються у вибірковому відвідуванні квітів різними групами комах. </a:t>
            </a:r>
            <a:endParaRPr/>
          </a:p>
          <a:p>
            <a:pPr indent="-342900" lvl="0" marL="342900" marR="0" rtl="0" algn="l">
              <a:lnSpc>
                <a:spcPct val="100000"/>
              </a:lnSpc>
              <a:spcBef>
                <a:spcPts val="0"/>
              </a:spcBef>
              <a:spcAft>
                <a:spcPts val="0"/>
              </a:spcAft>
              <a:buClr>
                <a:srgbClr val="000000"/>
              </a:buClr>
              <a:buSzPts val="1400"/>
              <a:buFont typeface="Arial"/>
              <a:buAutoNum type="arabicPeriod"/>
            </a:pPr>
            <a:r>
              <a:rPr b="0" i="0" lang="uk-UA" sz="1400" u="none" cap="none" strike="noStrike">
                <a:solidFill>
                  <a:srgbClr val="000000"/>
                </a:solidFill>
                <a:latin typeface="Arial"/>
                <a:ea typeface="Arial"/>
                <a:cs typeface="Arial"/>
                <a:sym typeface="Arial"/>
              </a:rPr>
              <a:t>Виявлено, що найбільша активність комах спостерігається за оптимальних умов: температури 16 °C (весна холодна), та високої освітленості (в межах 6000 лк). </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rabicPeriod"/>
            </a:pPr>
            <a:r>
              <a:rPr b="0" i="0" lang="uk-UA" sz="1400" u="none" cap="none" strike="noStrike">
                <a:solidFill>
                  <a:srgbClr val="000000"/>
                </a:solidFill>
                <a:latin typeface="Arial"/>
                <a:ea typeface="Arial"/>
                <a:cs typeface="Arial"/>
                <a:sym typeface="Arial"/>
              </a:rPr>
              <a:t>Доведено, що різні види рослин мають різну привабливість для комах: кульбаба приваблює найбільше бджіл, тоді як підсніжник і крокус — менше через ранній період цвітіння. </a:t>
            </a:r>
            <a:endParaRPr/>
          </a:p>
          <a:p>
            <a:pPr indent="-342900" lvl="0" marL="342900" marR="0" rtl="0" algn="l">
              <a:lnSpc>
                <a:spcPct val="100000"/>
              </a:lnSpc>
              <a:spcBef>
                <a:spcPts val="0"/>
              </a:spcBef>
              <a:spcAft>
                <a:spcPts val="0"/>
              </a:spcAft>
              <a:buClr>
                <a:srgbClr val="000000"/>
              </a:buClr>
              <a:buSzPts val="1400"/>
              <a:buFont typeface="Arial"/>
              <a:buAutoNum type="arabicPeriod"/>
            </a:pPr>
            <a:r>
              <a:rPr b="0" i="0" lang="uk-UA" sz="1400" u="none" cap="none" strike="noStrike">
                <a:solidFill>
                  <a:srgbClr val="000000"/>
                </a:solidFill>
                <a:latin typeface="Arial"/>
                <a:ea typeface="Arial"/>
                <a:cs typeface="Arial"/>
                <a:sym typeface="Arial"/>
              </a:rPr>
              <a:t>Встановлено, що кількість відвідувань прямо залежить від екологічних факторів середовища (температури, освітленості). </a:t>
            </a:r>
            <a:endParaRPr/>
          </a:p>
          <a:p>
            <a:pPr indent="-342900" lvl="0" marL="342900" marR="0" rtl="0" algn="l">
              <a:lnSpc>
                <a:spcPct val="100000"/>
              </a:lnSpc>
              <a:spcBef>
                <a:spcPts val="0"/>
              </a:spcBef>
              <a:spcAft>
                <a:spcPts val="0"/>
              </a:spcAft>
              <a:buClr>
                <a:srgbClr val="000000"/>
              </a:buClr>
              <a:buSzPts val="1400"/>
              <a:buFont typeface="Arial"/>
              <a:buAutoNum type="arabicPeriod"/>
            </a:pPr>
            <a:r>
              <a:rPr b="0" i="0" lang="uk-UA" sz="1400" u="none" cap="none" strike="noStrike">
                <a:solidFill>
                  <a:srgbClr val="000000"/>
                </a:solidFill>
                <a:latin typeface="Arial"/>
                <a:ea typeface="Arial"/>
                <a:cs typeface="Arial"/>
                <a:sym typeface="Arial"/>
              </a:rPr>
              <a:t>Показано, що фотоворота дозволяють ефективно реєструвати кількість відвідувань комах без впливу людського фактору. </a:t>
            </a:r>
            <a:endParaRPr/>
          </a:p>
          <a:p>
            <a:pPr indent="-342900" lvl="0" marL="342900" marR="0" rtl="0" algn="l">
              <a:lnSpc>
                <a:spcPct val="100000"/>
              </a:lnSpc>
              <a:spcBef>
                <a:spcPts val="0"/>
              </a:spcBef>
              <a:spcAft>
                <a:spcPts val="0"/>
              </a:spcAft>
              <a:buClr>
                <a:srgbClr val="000000"/>
              </a:buClr>
              <a:buSzPts val="1400"/>
              <a:buFont typeface="Arial"/>
              <a:buAutoNum type="arabicPeriod"/>
            </a:pPr>
            <a:r>
              <a:rPr b="0" i="0" lang="uk-UA" sz="1400" u="none" cap="none" strike="noStrike">
                <a:solidFill>
                  <a:srgbClr val="000000"/>
                </a:solidFill>
                <a:latin typeface="Arial"/>
                <a:ea typeface="Arial"/>
                <a:cs typeface="Arial"/>
                <a:sym typeface="Arial"/>
              </a:rPr>
              <a:t>Визначено, що за допомогою параметрів сигналу (швидкість, тривалість, форма) можлива орієнтовна класифікація комах (бджоли, мухи, оси). </a:t>
            </a:r>
            <a:endParaRPr/>
          </a:p>
          <a:p>
            <a:pPr indent="-342900" lvl="0" marL="342900" marR="0" rtl="0" algn="l">
              <a:lnSpc>
                <a:spcPct val="100000"/>
              </a:lnSpc>
              <a:spcBef>
                <a:spcPts val="0"/>
              </a:spcBef>
              <a:spcAft>
                <a:spcPts val="0"/>
              </a:spcAft>
              <a:buClr>
                <a:srgbClr val="000000"/>
              </a:buClr>
              <a:buSzPts val="1400"/>
              <a:buFont typeface="Arial"/>
              <a:buAutoNum type="arabicPeriod"/>
            </a:pPr>
            <a:r>
              <a:rPr b="0" i="0" lang="uk-UA" sz="1400" u="none" cap="none" strike="noStrike">
                <a:solidFill>
                  <a:srgbClr val="000000"/>
                </a:solidFill>
                <a:latin typeface="Arial"/>
                <a:ea typeface="Arial"/>
                <a:cs typeface="Arial"/>
                <a:sym typeface="Arial"/>
              </a:rPr>
              <a:t>Доведено, що для більш точної ідентифікації комах необхідне поєднання фотоворіт з візуальними або відеоспостереженнями.</a:t>
            </a:r>
            <a:endParaRPr/>
          </a:p>
          <a:p>
            <a:pPr indent="-342900" lvl="0" marL="342900" marR="0" rtl="0" algn="l">
              <a:lnSpc>
                <a:spcPct val="100000"/>
              </a:lnSpc>
              <a:spcBef>
                <a:spcPts val="0"/>
              </a:spcBef>
              <a:spcAft>
                <a:spcPts val="0"/>
              </a:spcAft>
              <a:buClr>
                <a:srgbClr val="000000"/>
              </a:buClr>
              <a:buSzPts val="1400"/>
              <a:buFont typeface="Arial"/>
              <a:buAutoNum type="arabicPeriod"/>
            </a:pPr>
            <a:r>
              <a:rPr b="0" i="0" lang="uk-UA" sz="1400" u="none" cap="none" strike="noStrike">
                <a:solidFill>
                  <a:srgbClr val="000000"/>
                </a:solidFill>
                <a:latin typeface="Arial"/>
                <a:ea typeface="Arial"/>
                <a:cs typeface="Arial"/>
                <a:sym typeface="Arial"/>
              </a:rPr>
              <a:t>Встановлено, що привабливість рослин для комах є різною:  найбільш привабливою є кульбаба (24 відвідування),  середній рівень має підсніжник (19), найменший — крокус (13). Це пов’язано з кількістю нектару, будовою квітки та доступністю пилку. </a:t>
            </a:r>
            <a:endParaRPr/>
          </a:p>
          <a:p>
            <a:pPr indent="-342900" lvl="0" marL="342900" marR="0" rtl="0" algn="l">
              <a:lnSpc>
                <a:spcPct val="100000"/>
              </a:lnSpc>
              <a:spcBef>
                <a:spcPts val="0"/>
              </a:spcBef>
              <a:spcAft>
                <a:spcPts val="0"/>
              </a:spcAft>
              <a:buClr>
                <a:srgbClr val="000000"/>
              </a:buClr>
              <a:buSzPts val="1400"/>
              <a:buFont typeface="Arial"/>
              <a:buAutoNum type="arabicPeriod"/>
            </a:pPr>
            <a:r>
              <a:rPr b="0" i="0" lang="uk-UA" sz="1400" u="none" cap="none" strike="noStrike">
                <a:solidFill>
                  <a:srgbClr val="000000"/>
                </a:solidFill>
                <a:latin typeface="Arial"/>
                <a:ea typeface="Arial"/>
                <a:cs typeface="Arial"/>
                <a:sym typeface="Arial"/>
              </a:rPr>
              <a:t>Встановлено, що оси є другорядними відвідувачами квітів і не мають значного впливу на процес запилення.(за даними фотоворіт) </a:t>
            </a:r>
            <a:endParaRPr/>
          </a:p>
          <a:p>
            <a:pPr indent="-342900" lvl="0" marL="342900" marR="0" rtl="0" algn="l">
              <a:lnSpc>
                <a:spcPct val="100000"/>
              </a:lnSpc>
              <a:spcBef>
                <a:spcPts val="0"/>
              </a:spcBef>
              <a:spcAft>
                <a:spcPts val="0"/>
              </a:spcAft>
              <a:buClr>
                <a:srgbClr val="000000"/>
              </a:buClr>
              <a:buSzPts val="1400"/>
              <a:buFont typeface="Arial"/>
              <a:buAutoNum type="arabicPeriod"/>
            </a:pPr>
            <a:r>
              <a:rPr b="0" i="0" lang="uk-UA" sz="1400" u="none" cap="none" strike="noStrike">
                <a:solidFill>
                  <a:srgbClr val="000000"/>
                </a:solidFill>
                <a:latin typeface="Arial"/>
                <a:ea typeface="Arial"/>
                <a:cs typeface="Arial"/>
                <a:sym typeface="Arial"/>
              </a:rPr>
              <a:t>Отримані результати можуть бути використані для оцінки стану екосистеми та оптимізації умов для залучення запилювачів у сільському господарстві.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28"/>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800"/>
              <a:buNone/>
            </a:pPr>
            <a:r>
              <a:rPr b="1" lang="uk-UA">
                <a:solidFill>
                  <a:srgbClr val="00B050"/>
                </a:solidFill>
              </a:rPr>
              <a:t>Список використаних джерел:</a:t>
            </a:r>
            <a:endParaRPr b="1">
              <a:solidFill>
                <a:srgbClr val="00B050"/>
              </a:solidFill>
            </a:endParaRPr>
          </a:p>
        </p:txBody>
      </p:sp>
      <p:sp>
        <p:nvSpPr>
          <p:cNvPr id="234" name="Google Shape;234;p28"/>
          <p:cNvSpPr/>
          <p:nvPr/>
        </p:nvSpPr>
        <p:spPr>
          <a:xfrm>
            <a:off x="331470" y="1366957"/>
            <a:ext cx="5749290" cy="5285306"/>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rgbClr val="000000"/>
              </a:buClr>
              <a:buSzPts val="2000"/>
              <a:buFont typeface="Arial"/>
              <a:buAutoNum type="arabicPeriod"/>
            </a:pPr>
            <a:r>
              <a:rPr b="0" i="0" lang="uk-UA" sz="2000" u="none" cap="none" strike="noStrike">
                <a:solidFill>
                  <a:srgbClr val="000000"/>
                </a:solidFill>
                <a:latin typeface="Arial"/>
                <a:ea typeface="Arial"/>
                <a:cs typeface="Arial"/>
                <a:sym typeface="Arial"/>
              </a:rPr>
              <a:t>Одум Ю.П. Основи екології. – К.: Либідь, 2001.</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rgbClr val="000000"/>
              </a:buClr>
              <a:buSzPts val="2000"/>
              <a:buFont typeface="Arial"/>
              <a:buAutoNum type="arabicPeriod"/>
            </a:pPr>
            <a:r>
              <a:rPr b="0" i="0" lang="uk-UA" sz="2000" u="none" cap="none" strike="noStrike">
                <a:solidFill>
                  <a:srgbClr val="000000"/>
                </a:solidFill>
                <a:latin typeface="Arial"/>
                <a:ea typeface="Arial"/>
                <a:cs typeface="Arial"/>
                <a:sym typeface="Arial"/>
              </a:rPr>
              <a:t>Білявський Г.О., Фурдуй Р.С., Костіков І.Ю. Основи екології. – К.: Либідь, 2005.</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rgbClr val="000000"/>
              </a:buClr>
              <a:buSzPts val="2000"/>
              <a:buFont typeface="Arial"/>
              <a:buAutoNum type="arabicPeriod"/>
            </a:pPr>
            <a:r>
              <a:rPr b="0" i="0" lang="uk-UA" sz="2000" u="none" cap="none" strike="noStrike">
                <a:solidFill>
                  <a:srgbClr val="000000"/>
                </a:solidFill>
                <a:latin typeface="Arial"/>
                <a:ea typeface="Arial"/>
                <a:cs typeface="Arial"/>
                <a:sym typeface="Arial"/>
              </a:rPr>
              <a:t>Шилов І.А. Екологія. – М.: Вища школа, 2000.</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rgbClr val="000000"/>
              </a:buClr>
              <a:buSzPts val="2000"/>
              <a:buFont typeface="Arial"/>
              <a:buAutoNum type="arabicPeriod"/>
            </a:pPr>
            <a:r>
              <a:rPr b="0" i="0" lang="uk-UA" sz="2000" u="none" cap="none" strike="noStrike">
                <a:solidFill>
                  <a:srgbClr val="000000"/>
                </a:solidFill>
                <a:latin typeface="Arial"/>
                <a:ea typeface="Arial"/>
                <a:cs typeface="Arial"/>
                <a:sym typeface="Arial"/>
              </a:rPr>
              <a:t>Begon M., Townsend C.R., Harper J.L. Ecology: From Individuals to Ecosystems. – Wiley, 2006.</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rgbClr val="000000"/>
              </a:buClr>
              <a:buSzPts val="2000"/>
              <a:buFont typeface="Arial"/>
              <a:buAutoNum type="arabicPeriod"/>
            </a:pPr>
            <a:r>
              <a:rPr b="0" i="0" lang="uk-UA" sz="2000" u="none" cap="none" strike="noStrike">
                <a:solidFill>
                  <a:srgbClr val="000000"/>
                </a:solidFill>
                <a:latin typeface="Arial"/>
                <a:ea typeface="Arial"/>
                <a:cs typeface="Arial"/>
                <a:sym typeface="Arial"/>
              </a:rPr>
              <a:t>Ricklefs R.E. The Economy of Nature. – W.H. Freeman, 2008.</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rgbClr val="000000"/>
              </a:buClr>
              <a:buSzPts val="2000"/>
              <a:buFont typeface="Arial"/>
              <a:buAutoNum type="arabicPeriod"/>
            </a:pPr>
            <a:r>
              <a:rPr b="0" i="0" lang="uk-UA" sz="2000" u="none" cap="none" strike="noStrike">
                <a:solidFill>
                  <a:srgbClr val="000000"/>
                </a:solidFill>
                <a:latin typeface="Arial"/>
                <a:ea typeface="Arial"/>
                <a:cs typeface="Arial"/>
                <a:sym typeface="Arial"/>
              </a:rPr>
              <a:t>Vernier Software &amp; Technology. LabQuest 2 User Manual. – 2022.</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rgbClr val="000000"/>
              </a:buClr>
              <a:buSzPts val="2000"/>
              <a:buFont typeface="Arial"/>
              <a:buAutoNum type="arabicPeriod"/>
            </a:pPr>
            <a:r>
              <a:rPr b="0" i="0" lang="uk-UA" sz="2000" u="none" cap="none" strike="noStrike">
                <a:solidFill>
                  <a:srgbClr val="000000"/>
                </a:solidFill>
                <a:latin typeface="Arial"/>
                <a:ea typeface="Arial"/>
                <a:cs typeface="Arial"/>
                <a:sym typeface="Arial"/>
              </a:rPr>
              <a:t>Vernier. Biology with Sensors Manual. – Vernier, 2021.</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rgbClr val="000000"/>
              </a:buClr>
              <a:buSzPts val="2000"/>
              <a:buFont typeface="Arial"/>
              <a:buAutoNum type="arabicPeriod"/>
            </a:pPr>
            <a:r>
              <a:rPr b="0" i="0" lang="uk-UA" sz="2000" u="none" cap="none" strike="noStrike">
                <a:solidFill>
                  <a:srgbClr val="000000"/>
                </a:solidFill>
                <a:latin typeface="Arial"/>
                <a:ea typeface="Arial"/>
                <a:cs typeface="Arial"/>
                <a:sym typeface="Arial"/>
              </a:rPr>
              <a:t>Campbell N.A. et al. Biology. – Pearson, 2014.</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uk-UA"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id="235" name="Google Shape;235;p28"/>
          <p:cNvPicPr preferRelativeResize="0"/>
          <p:nvPr/>
        </p:nvPicPr>
        <p:blipFill rotWithShape="1">
          <a:blip r:embed="rId3">
            <a:alphaModFix/>
          </a:blip>
          <a:srcRect b="35632" l="42376" r="38696" t="22127"/>
          <a:stretch/>
        </p:blipFill>
        <p:spPr>
          <a:xfrm rot="-3282210">
            <a:off x="5996317" y="4243100"/>
            <a:ext cx="1856708" cy="1920562"/>
          </a:xfrm>
          <a:prstGeom prst="rect">
            <a:avLst/>
          </a:prstGeom>
          <a:noFill/>
          <a:ln>
            <a:noFill/>
          </a:ln>
        </p:spPr>
      </p:pic>
      <p:sp>
        <p:nvSpPr>
          <p:cNvPr id="236" name="Google Shape;236;p28"/>
          <p:cNvSpPr/>
          <p:nvPr/>
        </p:nvSpPr>
        <p:spPr>
          <a:xfrm>
            <a:off x="7633331" y="6362048"/>
            <a:ext cx="1215397" cy="30777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uk-UA" sz="1400" u="none" cap="none" strike="noStrike">
                <a:solidFill>
                  <a:srgbClr val="00B050"/>
                </a:solidFill>
                <a:latin typeface="Arial"/>
                <a:ea typeface="Arial"/>
                <a:cs typeface="Arial"/>
                <a:sym typeface="Arial"/>
              </a:rPr>
              <a:t>Власні фото</a:t>
            </a:r>
            <a:endParaRPr b="0" i="0" sz="1200" u="none" cap="none" strike="noStrike">
              <a:solidFill>
                <a:srgbClr val="000000"/>
              </a:solidFill>
              <a:latin typeface="Arial"/>
              <a:ea typeface="Arial"/>
              <a:cs typeface="Arial"/>
              <a:sym typeface="Arial"/>
            </a:endParaRPr>
          </a:p>
        </p:txBody>
      </p:sp>
      <p:pic>
        <p:nvPicPr>
          <p:cNvPr descr="C:\Users\Людмила\AppData\Local\Temp\Temp1_attachments (85).zip\IMG_5523.JPG" id="237" name="Google Shape;237;p28"/>
          <p:cNvPicPr preferRelativeResize="0"/>
          <p:nvPr/>
        </p:nvPicPr>
        <p:blipFill rotWithShape="1">
          <a:blip r:embed="rId4">
            <a:alphaModFix/>
          </a:blip>
          <a:srcRect b="32584" l="0" r="0" t="24157"/>
          <a:stretch/>
        </p:blipFill>
        <p:spPr>
          <a:xfrm rot="-1676932">
            <a:off x="6900525" y="2007011"/>
            <a:ext cx="1811156" cy="187010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29"/>
          <p:cNvSpPr txBox="1"/>
          <p:nvPr>
            <p:ph type="ctrTitle"/>
          </p:nvPr>
        </p:nvSpPr>
        <p:spPr>
          <a:xfrm>
            <a:off x="342116" y="764704"/>
            <a:ext cx="4608512" cy="468052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rgbClr val="00B050"/>
              </a:buClr>
              <a:buSzPts val="3200"/>
              <a:buFont typeface="Arial"/>
              <a:buNone/>
            </a:pPr>
            <a:r>
              <a:rPr b="1" lang="uk-UA" sz="3200">
                <a:solidFill>
                  <a:srgbClr val="00B050"/>
                </a:solidFill>
              </a:rPr>
              <a:t>ЕКОЛОГІЧНІ ЗВ’ЯЗКИ РОСЛИН ТА КОМАХ </a:t>
            </a:r>
            <a:br>
              <a:rPr lang="uk-UA" sz="3200">
                <a:solidFill>
                  <a:srgbClr val="00B050"/>
                </a:solidFill>
              </a:rPr>
            </a:br>
            <a:r>
              <a:rPr b="1" lang="uk-UA" sz="3200">
                <a:solidFill>
                  <a:srgbClr val="00B050"/>
                </a:solidFill>
              </a:rPr>
              <a:t>У ПРИРОДІ З ВИКОРИСТАННЯМ  </a:t>
            </a:r>
            <a:br>
              <a:rPr lang="uk-UA" sz="3200">
                <a:solidFill>
                  <a:srgbClr val="00B050"/>
                </a:solidFill>
              </a:rPr>
            </a:br>
            <a:r>
              <a:rPr b="1" lang="uk-UA" sz="3200">
                <a:solidFill>
                  <a:srgbClr val="00B050"/>
                </a:solidFill>
              </a:rPr>
              <a:t>АНАЛОГОВО-ЦИФРОВОГО ПЕРЕТВОРЮВАЧА </a:t>
            </a:r>
            <a:br>
              <a:rPr lang="uk-UA" sz="3200">
                <a:solidFill>
                  <a:srgbClr val="00B050"/>
                </a:solidFill>
              </a:rPr>
            </a:br>
            <a:r>
              <a:rPr b="1" lang="uk-UA" sz="3200">
                <a:solidFill>
                  <a:srgbClr val="00B050"/>
                </a:solidFill>
              </a:rPr>
              <a:t>LABQUEST </a:t>
            </a:r>
            <a:r>
              <a:rPr b="1" baseline="30000" lang="uk-UA" sz="3200">
                <a:solidFill>
                  <a:srgbClr val="00B050"/>
                </a:solidFill>
              </a:rPr>
              <a:t>'</a:t>
            </a:r>
            <a:r>
              <a:rPr b="1" lang="uk-UA" sz="3200">
                <a:solidFill>
                  <a:srgbClr val="00B050"/>
                </a:solidFill>
              </a:rPr>
              <a:t>2 (LABA2)</a:t>
            </a:r>
            <a:endParaRPr sz="3200">
              <a:solidFill>
                <a:srgbClr val="00B050"/>
              </a:solidFill>
            </a:endParaRPr>
          </a:p>
        </p:txBody>
      </p:sp>
      <p:pic>
        <p:nvPicPr>
          <p:cNvPr id="243" name="Google Shape;243;p29"/>
          <p:cNvPicPr preferRelativeResize="0"/>
          <p:nvPr/>
        </p:nvPicPr>
        <p:blipFill rotWithShape="1">
          <a:blip r:embed="rId3">
            <a:alphaModFix/>
          </a:blip>
          <a:srcRect b="8724" l="18482" r="50320" t="24038"/>
          <a:stretch/>
        </p:blipFill>
        <p:spPr>
          <a:xfrm>
            <a:off x="5040630" y="570230"/>
            <a:ext cx="3931920" cy="6082030"/>
          </a:xfrm>
          <a:prstGeom prst="rect">
            <a:avLst/>
          </a:prstGeom>
          <a:noFill/>
          <a:ln cap="flat" cmpd="sng" w="38100">
            <a:solidFill>
              <a:srgbClr val="00B050"/>
            </a:solidFill>
            <a:prstDash val="solid"/>
            <a:round/>
            <a:headEnd len="sm" w="sm" type="none"/>
            <a:tailEnd len="sm" w="sm" type="none"/>
          </a:ln>
        </p:spPr>
      </p:pic>
    </p:spTree>
  </p:cSld>
  <p:clrMapOvr>
    <a:masterClrMapping/>
  </p:clrMapOvr>
</p:sld>
</file>

<file path=ppt/theme/theme1.xml><?xml version="1.0" encoding="utf-8"?>
<a:theme xmlns:a="http://schemas.openxmlformats.org/drawingml/2006/main" xmlns:r="http://schemas.openxmlformats.org/officeDocument/2006/relationships" name="Ясность">
  <a:themeElements>
    <a:clrScheme name="Другая 6">
      <a:dk1>
        <a:srgbClr val="000000"/>
      </a:dk1>
      <a:lt1>
        <a:srgbClr val="FFC000"/>
      </a:lt1>
      <a:dk2>
        <a:srgbClr val="69676D"/>
      </a:dk2>
      <a:lt2>
        <a:srgbClr val="C9C2D1"/>
      </a:lt2>
      <a:accent1>
        <a:srgbClr val="FFC000"/>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