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81" r:id="rId5"/>
    <p:sldId id="282" r:id="rId6"/>
    <p:sldId id="284" r:id="rId7"/>
    <p:sldId id="287" r:id="rId8"/>
    <p:sldId id="293" r:id="rId9"/>
    <p:sldId id="283" r:id="rId10"/>
    <p:sldId id="285" r:id="rId11"/>
    <p:sldId id="288" r:id="rId12"/>
    <p:sldId id="289" r:id="rId13"/>
    <p:sldId id="290" r:id="rId14"/>
    <p:sldId id="291" r:id="rId15"/>
    <p:sldId id="292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640" autoAdjust="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ія Бондаренко" userId="aa0ed2d1616c7322" providerId="LiveId" clId="{48FDA56C-94BB-4137-BD84-AD8F0968A10A}"/>
    <pc:docChg chg="undo custSel addSld delSld modSld sldOrd">
      <pc:chgData name="Наталія Бондаренко" userId="aa0ed2d1616c7322" providerId="LiveId" clId="{48FDA56C-94BB-4137-BD84-AD8F0968A10A}" dt="2026-04-22T09:37:45.962" v="840" actId="478"/>
      <pc:docMkLst>
        <pc:docMk/>
      </pc:docMkLst>
      <pc:sldChg chg="addSp delSp modSp mod">
        <pc:chgData name="Наталія Бондаренко" userId="aa0ed2d1616c7322" providerId="LiveId" clId="{48FDA56C-94BB-4137-BD84-AD8F0968A10A}" dt="2026-04-22T05:48:50.170" v="63" actId="1076"/>
        <pc:sldMkLst>
          <pc:docMk/>
          <pc:sldMk cId="3001213734" sldId="256"/>
        </pc:sldMkLst>
        <pc:spChg chg="mod">
          <ac:chgData name="Наталія Бондаренко" userId="aa0ed2d1616c7322" providerId="LiveId" clId="{48FDA56C-94BB-4137-BD84-AD8F0968A10A}" dt="2026-04-22T05:46:44.050" v="55" actId="1076"/>
          <ac:spMkLst>
            <pc:docMk/>
            <pc:sldMk cId="3001213734" sldId="256"/>
            <ac:spMk id="3" creationId="{00000000-0000-0000-0000-000000000000}"/>
          </ac:spMkLst>
        </pc:spChg>
        <pc:spChg chg="mod">
          <ac:chgData name="Наталія Бондаренко" userId="aa0ed2d1616c7322" providerId="LiveId" clId="{48FDA56C-94BB-4137-BD84-AD8F0968A10A}" dt="2026-04-22T05:45:03.131" v="18" actId="20577"/>
          <ac:spMkLst>
            <pc:docMk/>
            <pc:sldMk cId="3001213734" sldId="256"/>
            <ac:spMk id="7" creationId="{00000000-0000-0000-0000-000000000000}"/>
          </ac:spMkLst>
        </pc:spChg>
        <pc:spChg chg="mod">
          <ac:chgData name="Наталія Бондаренко" userId="aa0ed2d1616c7322" providerId="LiveId" clId="{48FDA56C-94BB-4137-BD84-AD8F0968A10A}" dt="2026-04-22T05:47:03.150" v="57" actId="14100"/>
          <ac:spMkLst>
            <pc:docMk/>
            <pc:sldMk cId="3001213734" sldId="256"/>
            <ac:spMk id="13" creationId="{00000000-0000-0000-0000-000000000000}"/>
          </ac:spMkLst>
        </pc:spChg>
        <pc:picChg chg="mod">
          <ac:chgData name="Наталія Бондаренко" userId="aa0ed2d1616c7322" providerId="LiveId" clId="{48FDA56C-94BB-4137-BD84-AD8F0968A10A}" dt="2026-04-22T05:44:34.348" v="13" actId="1076"/>
          <ac:picMkLst>
            <pc:docMk/>
            <pc:sldMk cId="3001213734" sldId="256"/>
            <ac:picMk id="4" creationId="{00000000-0000-0000-0000-000000000000}"/>
          </ac:picMkLst>
        </pc:picChg>
        <pc:picChg chg="mod">
          <ac:chgData name="Наталія Бондаренко" userId="aa0ed2d1616c7322" providerId="LiveId" clId="{48FDA56C-94BB-4137-BD84-AD8F0968A10A}" dt="2026-04-22T05:44:41.798" v="15" actId="1076"/>
          <ac:picMkLst>
            <pc:docMk/>
            <pc:sldMk cId="3001213734" sldId="256"/>
            <ac:picMk id="5" creationId="{00000000-0000-0000-0000-000000000000}"/>
          </ac:picMkLst>
        </pc:picChg>
        <pc:picChg chg="add mod">
          <ac:chgData name="Наталія Бондаренко" userId="aa0ed2d1616c7322" providerId="LiveId" clId="{48FDA56C-94BB-4137-BD84-AD8F0968A10A}" dt="2026-04-22T05:48:50.170" v="63" actId="1076"/>
          <ac:picMkLst>
            <pc:docMk/>
            <pc:sldMk cId="3001213734" sldId="256"/>
            <ac:picMk id="6" creationId="{E6F080A6-BEF3-3C37-F163-20B56A1351B0}"/>
          </ac:picMkLst>
        </pc:picChg>
        <pc:picChg chg="del">
          <ac:chgData name="Наталія Бондаренко" userId="aa0ed2d1616c7322" providerId="LiveId" clId="{48FDA56C-94BB-4137-BD84-AD8F0968A10A}" dt="2026-04-22T05:41:22.568" v="0" actId="478"/>
          <ac:picMkLst>
            <pc:docMk/>
            <pc:sldMk cId="3001213734" sldId="256"/>
            <ac:picMk id="1026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5:41:27.253" v="1" actId="478"/>
          <ac:picMkLst>
            <pc:docMk/>
            <pc:sldMk cId="3001213734" sldId="256"/>
            <ac:picMk id="1027" creationId="{00000000-0000-0000-0000-000000000000}"/>
          </ac:picMkLst>
        </pc:picChg>
      </pc:sldChg>
      <pc:sldChg chg="addSp delSp modSp mod">
        <pc:chgData name="Наталія Бондаренко" userId="aa0ed2d1616c7322" providerId="LiveId" clId="{48FDA56C-94BB-4137-BD84-AD8F0968A10A}" dt="2026-04-22T06:15:32.633" v="170" actId="207"/>
        <pc:sldMkLst>
          <pc:docMk/>
          <pc:sldMk cId="802822596" sldId="257"/>
        </pc:sldMkLst>
        <pc:spChg chg="mod">
          <ac:chgData name="Наталія Бондаренко" userId="aa0ed2d1616c7322" providerId="LiveId" clId="{48FDA56C-94BB-4137-BD84-AD8F0968A10A}" dt="2026-04-22T06:15:32.633" v="170" actId="207"/>
          <ac:spMkLst>
            <pc:docMk/>
            <pc:sldMk cId="802822596" sldId="257"/>
            <ac:spMk id="3" creationId="{00000000-0000-0000-0000-000000000000}"/>
          </ac:spMkLst>
        </pc:spChg>
        <pc:picChg chg="add mod">
          <ac:chgData name="Наталія Бондаренко" userId="aa0ed2d1616c7322" providerId="LiveId" clId="{48FDA56C-94BB-4137-BD84-AD8F0968A10A}" dt="2026-04-22T05:51:19.832" v="80" actId="1076"/>
          <ac:picMkLst>
            <pc:docMk/>
            <pc:sldMk cId="802822596" sldId="257"/>
            <ac:picMk id="5" creationId="{43B4F415-7931-E048-7C41-5410D9C7CA9B}"/>
          </ac:picMkLst>
        </pc:picChg>
        <pc:picChg chg="mod ord">
          <ac:chgData name="Наталія Бондаренко" userId="aa0ed2d1616c7322" providerId="LiveId" clId="{48FDA56C-94BB-4137-BD84-AD8F0968A10A}" dt="2026-04-22T05:53:42.153" v="91" actId="166"/>
          <ac:picMkLst>
            <pc:docMk/>
            <pc:sldMk cId="802822596" sldId="257"/>
            <ac:picMk id="7" creationId="{00000000-0000-0000-0000-000000000000}"/>
          </ac:picMkLst>
        </pc:picChg>
        <pc:picChg chg="add del">
          <ac:chgData name="Наталія Бондаренко" userId="aa0ed2d1616c7322" providerId="LiveId" clId="{48FDA56C-94BB-4137-BD84-AD8F0968A10A}" dt="2026-04-22T05:52:49.413" v="85" actId="478"/>
          <ac:picMkLst>
            <pc:docMk/>
            <pc:sldMk cId="802822596" sldId="257"/>
            <ac:picMk id="8" creationId="{B0815697-3469-0DB5-7397-DE7FBE03F6EF}"/>
          </ac:picMkLst>
        </pc:picChg>
        <pc:picChg chg="add mod">
          <ac:chgData name="Наталія Бондаренко" userId="aa0ed2d1616c7322" providerId="LiveId" clId="{48FDA56C-94BB-4137-BD84-AD8F0968A10A}" dt="2026-04-22T05:53:26.504" v="89" actId="1076"/>
          <ac:picMkLst>
            <pc:docMk/>
            <pc:sldMk cId="802822596" sldId="257"/>
            <ac:picMk id="10" creationId="{021B7B73-51C3-225F-1894-9B8C4180503A}"/>
          </ac:picMkLst>
        </pc:picChg>
        <pc:picChg chg="add mod">
          <ac:chgData name="Наталія Бондаренко" userId="aa0ed2d1616c7322" providerId="LiveId" clId="{48FDA56C-94BB-4137-BD84-AD8F0968A10A}" dt="2026-04-22T05:53:53.506" v="95" actId="1076"/>
          <ac:picMkLst>
            <pc:docMk/>
            <pc:sldMk cId="802822596" sldId="257"/>
            <ac:picMk id="12" creationId="{87440C9E-9CF2-0DAB-0D79-10FE996AE46B}"/>
          </ac:picMkLst>
        </pc:picChg>
        <pc:picChg chg="del">
          <ac:chgData name="Наталія Бондаренко" userId="aa0ed2d1616c7322" providerId="LiveId" clId="{48FDA56C-94BB-4137-BD84-AD8F0968A10A}" dt="2026-04-22T05:49:00.290" v="65" actId="478"/>
          <ac:picMkLst>
            <pc:docMk/>
            <pc:sldMk cId="802822596" sldId="257"/>
            <ac:picMk id="2050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5:48:58.791" v="64" actId="478"/>
          <ac:picMkLst>
            <pc:docMk/>
            <pc:sldMk cId="802822596" sldId="257"/>
            <ac:picMk id="2051" creationId="{00000000-0000-0000-0000-000000000000}"/>
          </ac:picMkLst>
        </pc:picChg>
      </pc:sldChg>
      <pc:sldChg chg="modSp mod">
        <pc:chgData name="Наталія Бондаренко" userId="aa0ed2d1616c7322" providerId="LiveId" clId="{48FDA56C-94BB-4137-BD84-AD8F0968A10A}" dt="2026-04-22T08:33:26.614" v="452" actId="20577"/>
        <pc:sldMkLst>
          <pc:docMk/>
          <pc:sldMk cId="395218715" sldId="258"/>
        </pc:sldMkLst>
        <pc:spChg chg="mod">
          <ac:chgData name="Наталія Бондаренко" userId="aa0ed2d1616c7322" providerId="LiveId" clId="{48FDA56C-94BB-4137-BD84-AD8F0968A10A}" dt="2026-04-22T08:33:26.614" v="452" actId="20577"/>
          <ac:spMkLst>
            <pc:docMk/>
            <pc:sldMk cId="395218715" sldId="258"/>
            <ac:spMk id="7" creationId="{00000000-0000-0000-0000-000000000000}"/>
          </ac:spMkLst>
        </pc:spChg>
      </pc:sldChg>
      <pc:sldChg chg="addSp delSp modSp mod">
        <pc:chgData name="Наталія Бондаренко" userId="aa0ed2d1616c7322" providerId="LiveId" clId="{48FDA56C-94BB-4137-BD84-AD8F0968A10A}" dt="2026-04-22T06:27:59.966" v="316" actId="1076"/>
        <pc:sldMkLst>
          <pc:docMk/>
          <pc:sldMk cId="422722999" sldId="272"/>
        </pc:sldMkLst>
        <pc:spChg chg="mod">
          <ac:chgData name="Наталія Бондаренко" userId="aa0ed2d1616c7322" providerId="LiveId" clId="{48FDA56C-94BB-4137-BD84-AD8F0968A10A}" dt="2026-04-22T06:27:10.971" v="304" actId="1076"/>
          <ac:spMkLst>
            <pc:docMk/>
            <pc:sldMk cId="422722999" sldId="272"/>
            <ac:spMk id="2" creationId="{00000000-0000-0000-0000-000000000000}"/>
          </ac:spMkLst>
        </pc:spChg>
        <pc:picChg chg="del">
          <ac:chgData name="Наталія Бондаренко" userId="aa0ed2d1616c7322" providerId="LiveId" clId="{48FDA56C-94BB-4137-BD84-AD8F0968A10A}" dt="2026-04-22T06:24:55.229" v="265" actId="478"/>
          <ac:picMkLst>
            <pc:docMk/>
            <pc:sldMk cId="422722999" sldId="272"/>
            <ac:picMk id="3" creationId="{00000000-0000-0000-0000-000000000000}"/>
          </ac:picMkLst>
        </pc:picChg>
        <pc:picChg chg="add mod">
          <ac:chgData name="Наталія Бондаренко" userId="aa0ed2d1616c7322" providerId="LiveId" clId="{48FDA56C-94BB-4137-BD84-AD8F0968A10A}" dt="2026-04-22T06:27:53.016" v="314" actId="1076"/>
          <ac:picMkLst>
            <pc:docMk/>
            <pc:sldMk cId="422722999" sldId="272"/>
            <ac:picMk id="5" creationId="{A8660FAC-9D50-3E2D-2987-50E69E20A83E}"/>
          </ac:picMkLst>
        </pc:picChg>
        <pc:picChg chg="add mod">
          <ac:chgData name="Наталія Бондаренко" userId="aa0ed2d1616c7322" providerId="LiveId" clId="{48FDA56C-94BB-4137-BD84-AD8F0968A10A}" dt="2026-04-22T06:27:59.966" v="316" actId="1076"/>
          <ac:picMkLst>
            <pc:docMk/>
            <pc:sldMk cId="422722999" sldId="272"/>
            <ac:picMk id="7" creationId="{E59CAD75-3F08-8E83-E883-8337AA113313}"/>
          </ac:picMkLst>
        </pc:picChg>
        <pc:picChg chg="del">
          <ac:chgData name="Наталія Бондаренко" userId="aa0ed2d1616c7322" providerId="LiveId" clId="{48FDA56C-94BB-4137-BD84-AD8F0968A10A}" dt="2026-04-22T06:24:56.557" v="266" actId="478"/>
          <ac:picMkLst>
            <pc:docMk/>
            <pc:sldMk cId="422722999" sldId="272"/>
            <ac:picMk id="1026" creationId="{00000000-0000-0000-0000-000000000000}"/>
          </ac:picMkLst>
        </pc:picChg>
      </pc:sldChg>
      <pc:sldChg chg="addSp delSp modSp mod">
        <pc:chgData name="Наталія Бондаренко" userId="aa0ed2d1616c7322" providerId="LiveId" clId="{48FDA56C-94BB-4137-BD84-AD8F0968A10A}" dt="2026-04-22T06:20:42.008" v="204" actId="14100"/>
        <pc:sldMkLst>
          <pc:docMk/>
          <pc:sldMk cId="395218715" sldId="281"/>
        </pc:sldMkLst>
        <pc:spChg chg="mod">
          <ac:chgData name="Наталія Бондаренко" userId="aa0ed2d1616c7322" providerId="LiveId" clId="{48FDA56C-94BB-4137-BD84-AD8F0968A10A}" dt="2026-04-22T06:14:59.991" v="168" actId="114"/>
          <ac:spMkLst>
            <pc:docMk/>
            <pc:sldMk cId="395218715" sldId="281"/>
            <ac:spMk id="7" creationId="{00000000-0000-0000-0000-000000000000}"/>
          </ac:spMkLst>
        </pc:spChg>
        <pc:picChg chg="add mod modCrop">
          <ac:chgData name="Наталія Бондаренко" userId="aa0ed2d1616c7322" providerId="LiveId" clId="{48FDA56C-94BB-4137-BD84-AD8F0968A10A}" dt="2026-04-22T06:19:35.651" v="195" actId="18131"/>
          <ac:picMkLst>
            <pc:docMk/>
            <pc:sldMk cId="395218715" sldId="281"/>
            <ac:picMk id="3" creationId="{DFC4DD42-3E21-9998-7974-8E12F7027E56}"/>
          </ac:picMkLst>
        </pc:picChg>
        <pc:picChg chg="add mod">
          <ac:chgData name="Наталія Бондаренко" userId="aa0ed2d1616c7322" providerId="LiveId" clId="{48FDA56C-94BB-4137-BD84-AD8F0968A10A}" dt="2026-04-22T06:19:20.344" v="192" actId="1076"/>
          <ac:picMkLst>
            <pc:docMk/>
            <pc:sldMk cId="395218715" sldId="281"/>
            <ac:picMk id="5" creationId="{F3E55065-9906-7554-E73E-164D04E3123B}"/>
          </ac:picMkLst>
        </pc:picChg>
        <pc:picChg chg="add mod modCrop">
          <ac:chgData name="Наталія Бондаренко" userId="aa0ed2d1616c7322" providerId="LiveId" clId="{48FDA56C-94BB-4137-BD84-AD8F0968A10A}" dt="2026-04-22T06:20:42.008" v="204" actId="14100"/>
          <ac:picMkLst>
            <pc:docMk/>
            <pc:sldMk cId="395218715" sldId="281"/>
            <ac:picMk id="9" creationId="{6D632F3F-4728-4012-CDD0-0A96E2605209}"/>
          </ac:picMkLst>
        </pc:picChg>
        <pc:picChg chg="del">
          <ac:chgData name="Наталія Бондаренко" userId="aa0ed2d1616c7322" providerId="LiveId" clId="{48FDA56C-94BB-4137-BD84-AD8F0968A10A}" dt="2026-04-22T06:04:36.871" v="132" actId="478"/>
          <ac:picMkLst>
            <pc:docMk/>
            <pc:sldMk cId="395218715" sldId="281"/>
            <ac:picMk id="28674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04:39.566" v="133" actId="478"/>
          <ac:picMkLst>
            <pc:docMk/>
            <pc:sldMk cId="395218715" sldId="281"/>
            <ac:picMk id="28675" creationId="{00000000-0000-0000-0000-000000000000}"/>
          </ac:picMkLst>
        </pc:picChg>
      </pc:sldChg>
      <pc:sldChg chg="addSp delSp modSp mod">
        <pc:chgData name="Наталія Бондаренко" userId="aa0ed2d1616c7322" providerId="LiveId" clId="{48FDA56C-94BB-4137-BD84-AD8F0968A10A}" dt="2026-04-22T08:34:30.075" v="455" actId="20577"/>
        <pc:sldMkLst>
          <pc:docMk/>
          <pc:sldMk cId="395218715" sldId="282"/>
        </pc:sldMkLst>
        <pc:spChg chg="mod">
          <ac:chgData name="Наталія Бондаренко" userId="aa0ed2d1616c7322" providerId="LiveId" clId="{48FDA56C-94BB-4137-BD84-AD8F0968A10A}" dt="2026-04-22T08:34:30.075" v="455" actId="20577"/>
          <ac:spMkLst>
            <pc:docMk/>
            <pc:sldMk cId="395218715" sldId="282"/>
            <ac:spMk id="7" creationId="{00000000-0000-0000-0000-000000000000}"/>
          </ac:spMkLst>
        </pc:spChg>
        <pc:picChg chg="add mod">
          <ac:chgData name="Наталія Бондаренко" userId="aa0ed2d1616c7322" providerId="LiveId" clId="{48FDA56C-94BB-4137-BD84-AD8F0968A10A}" dt="2026-04-22T06:29:01.626" v="336" actId="1076"/>
          <ac:picMkLst>
            <pc:docMk/>
            <pc:sldMk cId="395218715" sldId="282"/>
            <ac:picMk id="3" creationId="{DFAB8A1D-30D0-81AC-788A-83A14BE72B1D}"/>
          </ac:picMkLst>
        </pc:picChg>
        <pc:picChg chg="add del mod">
          <ac:chgData name="Наталія Бондаренко" userId="aa0ed2d1616c7322" providerId="LiveId" clId="{48FDA56C-94BB-4137-BD84-AD8F0968A10A}" dt="2026-04-22T06:26:32.299" v="294" actId="21"/>
          <ac:picMkLst>
            <pc:docMk/>
            <pc:sldMk cId="395218715" sldId="282"/>
            <ac:picMk id="5" creationId="{F48B7845-FCDD-C028-24BA-9EBDC574DE93}"/>
          </ac:picMkLst>
        </pc:picChg>
        <pc:picChg chg="del">
          <ac:chgData name="Наталія Бондаренко" userId="aa0ed2d1616c7322" providerId="LiveId" clId="{48FDA56C-94BB-4137-BD84-AD8F0968A10A}" dt="2026-04-22T06:17:00.807" v="171" actId="478"/>
          <ac:picMkLst>
            <pc:docMk/>
            <pc:sldMk cId="395218715" sldId="282"/>
            <ac:picMk id="6" creationId="{00000000-0000-0000-0000-000000000000}"/>
          </ac:picMkLst>
        </pc:picChg>
        <pc:picChg chg="mod">
          <ac:chgData name="Наталія Бондаренко" userId="aa0ed2d1616c7322" providerId="LiveId" clId="{48FDA56C-94BB-4137-BD84-AD8F0968A10A}" dt="2026-04-22T06:17:27.359" v="179" actId="1076"/>
          <ac:picMkLst>
            <pc:docMk/>
            <pc:sldMk cId="395218715" sldId="282"/>
            <ac:picMk id="8" creationId="{00000000-0000-0000-0000-000000000000}"/>
          </ac:picMkLst>
        </pc:picChg>
        <pc:picChg chg="add mod ord">
          <ac:chgData name="Наталія Бондаренко" userId="aa0ed2d1616c7322" providerId="LiveId" clId="{48FDA56C-94BB-4137-BD84-AD8F0968A10A}" dt="2026-04-22T06:29:07.546" v="337" actId="1076"/>
          <ac:picMkLst>
            <pc:docMk/>
            <pc:sldMk cId="395218715" sldId="282"/>
            <ac:picMk id="10" creationId="{6D553595-B3C7-44E2-C6E2-3F98B16B4994}"/>
          </ac:picMkLst>
        </pc:picChg>
        <pc:picChg chg="add mod">
          <ac:chgData name="Наталія Бондаренко" userId="aa0ed2d1616c7322" providerId="LiveId" clId="{48FDA56C-94BB-4137-BD84-AD8F0968A10A}" dt="2026-04-22T06:28:56.379" v="334" actId="1076"/>
          <ac:picMkLst>
            <pc:docMk/>
            <pc:sldMk cId="395218715" sldId="282"/>
            <ac:picMk id="12" creationId="{F0129BC8-2C8F-B61B-FAE4-EADA5966F238}"/>
          </ac:picMkLst>
        </pc:picChg>
        <pc:picChg chg="add del mod">
          <ac:chgData name="Наталія Бондаренко" userId="aa0ed2d1616c7322" providerId="LiveId" clId="{48FDA56C-94BB-4137-BD84-AD8F0968A10A}" dt="2026-04-22T06:22:19.641" v="219" actId="21"/>
          <ac:picMkLst>
            <pc:docMk/>
            <pc:sldMk cId="395218715" sldId="282"/>
            <ac:picMk id="14" creationId="{7E824665-A8D6-92AF-4B31-37B1512007FB}"/>
          </ac:picMkLst>
        </pc:picChg>
        <pc:picChg chg="add mod">
          <ac:chgData name="Наталія Бондаренко" userId="aa0ed2d1616c7322" providerId="LiveId" clId="{48FDA56C-94BB-4137-BD84-AD8F0968A10A}" dt="2026-04-22T06:28:27.049" v="323" actId="14100"/>
          <ac:picMkLst>
            <pc:docMk/>
            <pc:sldMk cId="395218715" sldId="282"/>
            <ac:picMk id="16" creationId="{17DCCBC7-5A26-713B-F1AC-69813FDEBD5F}"/>
          </ac:picMkLst>
        </pc:picChg>
        <pc:picChg chg="add mod ord">
          <ac:chgData name="Наталія Бондаренко" userId="aa0ed2d1616c7322" providerId="LiveId" clId="{48FDA56C-94BB-4137-BD84-AD8F0968A10A}" dt="2026-04-22T06:29:13.216" v="339" actId="1076"/>
          <ac:picMkLst>
            <pc:docMk/>
            <pc:sldMk cId="395218715" sldId="282"/>
            <ac:picMk id="18" creationId="{9602D98E-831F-F4EA-146D-C34F70E5278D}"/>
          </ac:picMkLst>
        </pc:picChg>
      </pc:sldChg>
      <pc:sldChg chg="addSp delSp modSp mod">
        <pc:chgData name="Наталія Бондаренко" userId="aa0ed2d1616c7322" providerId="LiveId" clId="{48FDA56C-94BB-4137-BD84-AD8F0968A10A}" dt="2026-04-22T09:29:11.131" v="832" actId="1076"/>
        <pc:sldMkLst>
          <pc:docMk/>
          <pc:sldMk cId="395218715" sldId="283"/>
        </pc:sldMkLst>
        <pc:spChg chg="add del mod">
          <ac:chgData name="Наталія Бондаренко" userId="aa0ed2d1616c7322" providerId="LiveId" clId="{48FDA56C-94BB-4137-BD84-AD8F0968A10A}" dt="2026-04-22T09:12:24.441" v="729" actId="1957"/>
          <ac:spMkLst>
            <pc:docMk/>
            <pc:sldMk cId="395218715" sldId="283"/>
            <ac:spMk id="3" creationId="{32A2E32A-8D0D-79D8-88A8-6DA75B01C8A4}"/>
          </ac:spMkLst>
        </pc:spChg>
        <pc:spChg chg="del">
          <ac:chgData name="Наталія Бондаренко" userId="aa0ed2d1616c7322" providerId="LiveId" clId="{48FDA56C-94BB-4137-BD84-AD8F0968A10A}" dt="2026-04-22T06:23:16.776" v="233" actId="478"/>
          <ac:spMkLst>
            <pc:docMk/>
            <pc:sldMk cId="395218715" sldId="283"/>
            <ac:spMk id="7" creationId="{00000000-0000-0000-0000-000000000000}"/>
          </ac:spMkLst>
        </pc:spChg>
        <pc:spChg chg="add mod">
          <ac:chgData name="Наталія Бондаренко" userId="aa0ed2d1616c7322" providerId="LiveId" clId="{48FDA56C-94BB-4137-BD84-AD8F0968A10A}" dt="2026-04-22T09:28:52.823" v="826" actId="478"/>
          <ac:spMkLst>
            <pc:docMk/>
            <pc:sldMk cId="395218715" sldId="283"/>
            <ac:spMk id="10" creationId="{B5012287-06F9-C6ED-B982-1F9CDB5B80E9}"/>
          </ac:spMkLst>
        </pc:spChg>
        <pc:graphicFrameChg chg="add del mod">
          <ac:chgData name="Наталія Бондаренко" userId="aa0ed2d1616c7322" providerId="LiveId" clId="{48FDA56C-94BB-4137-BD84-AD8F0968A10A}" dt="2026-04-22T09:28:52.823" v="826" actId="478"/>
          <ac:graphicFrameMkLst>
            <pc:docMk/>
            <pc:sldMk cId="395218715" sldId="283"/>
            <ac:graphicFrameMk id="6" creationId="{F33471DC-5E37-A462-6D9E-5AD7E816A97D}"/>
          </ac:graphicFrameMkLst>
        </pc:graphicFrameChg>
        <pc:picChg chg="ord">
          <ac:chgData name="Наталія Бондаренко" userId="aa0ed2d1616c7322" providerId="LiveId" clId="{48FDA56C-94BB-4137-BD84-AD8F0968A10A}" dt="2026-04-22T09:29:07.351" v="831" actId="166"/>
          <ac:picMkLst>
            <pc:docMk/>
            <pc:sldMk cId="395218715" sldId="283"/>
            <ac:picMk id="8" creationId="{00000000-0000-0000-0000-000000000000}"/>
          </ac:picMkLst>
        </pc:picChg>
        <pc:picChg chg="add mod">
          <ac:chgData name="Наталія Бондаренко" userId="aa0ed2d1616c7322" providerId="LiveId" clId="{48FDA56C-94BB-4137-BD84-AD8F0968A10A}" dt="2026-04-22T09:29:11.131" v="832" actId="1076"/>
          <ac:picMkLst>
            <pc:docMk/>
            <pc:sldMk cId="395218715" sldId="283"/>
            <ac:picMk id="2050" creationId="{0FD65BC7-B537-BE24-3993-761078C45F75}"/>
          </ac:picMkLst>
        </pc:picChg>
        <pc:picChg chg="del">
          <ac:chgData name="Наталія Бондаренко" userId="aa0ed2d1616c7322" providerId="LiveId" clId="{48FDA56C-94BB-4137-BD84-AD8F0968A10A}" dt="2026-04-22T06:23:22.539" v="238" actId="478"/>
          <ac:picMkLst>
            <pc:docMk/>
            <pc:sldMk cId="395218715" sldId="283"/>
            <ac:picMk id="30722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20.180" v="236" actId="478"/>
          <ac:picMkLst>
            <pc:docMk/>
            <pc:sldMk cId="395218715" sldId="283"/>
            <ac:picMk id="30724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19.321" v="235" actId="478"/>
          <ac:picMkLst>
            <pc:docMk/>
            <pc:sldMk cId="395218715" sldId="283"/>
            <ac:picMk id="30725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18.182" v="234" actId="478"/>
          <ac:picMkLst>
            <pc:docMk/>
            <pc:sldMk cId="395218715" sldId="283"/>
            <ac:picMk id="30726" creationId="{00000000-0000-0000-0000-000000000000}"/>
          </ac:picMkLst>
        </pc:picChg>
      </pc:sldChg>
      <pc:sldChg chg="addSp delSp modSp mod ord">
        <pc:chgData name="Наталія Бондаренко" userId="aa0ed2d1616c7322" providerId="LiveId" clId="{48FDA56C-94BB-4137-BD84-AD8F0968A10A}" dt="2026-04-22T08:36:01.831" v="467" actId="20577"/>
        <pc:sldMkLst>
          <pc:docMk/>
          <pc:sldMk cId="395218715" sldId="284"/>
        </pc:sldMkLst>
        <pc:spChg chg="add del mod">
          <ac:chgData name="Наталія Бондаренко" userId="aa0ed2d1616c7322" providerId="LiveId" clId="{48FDA56C-94BB-4137-BD84-AD8F0968A10A}" dt="2026-04-22T08:36:01.831" v="467" actId="20577"/>
          <ac:spMkLst>
            <pc:docMk/>
            <pc:sldMk cId="395218715" sldId="284"/>
            <ac:spMk id="3" creationId="{EB57561B-6365-341A-D41F-C8C88203AE86}"/>
          </ac:spMkLst>
        </pc:spChg>
        <pc:spChg chg="del">
          <ac:chgData name="Наталія Бондаренко" userId="aa0ed2d1616c7322" providerId="LiveId" clId="{48FDA56C-94BB-4137-BD84-AD8F0968A10A}" dt="2026-04-22T06:22:57.988" v="228" actId="478"/>
          <ac:spMkLst>
            <pc:docMk/>
            <pc:sldMk cId="395218715" sldId="284"/>
            <ac:spMk id="7" creationId="{00000000-0000-0000-0000-000000000000}"/>
          </ac:spMkLst>
        </pc:spChg>
        <pc:spChg chg="add mod">
          <ac:chgData name="Наталія Бондаренко" userId="aa0ed2d1616c7322" providerId="LiveId" clId="{48FDA56C-94BB-4137-BD84-AD8F0968A10A}" dt="2026-04-22T06:37:44.535" v="357"/>
          <ac:spMkLst>
            <pc:docMk/>
            <pc:sldMk cId="395218715" sldId="284"/>
            <ac:spMk id="10" creationId="{E0E57EAE-AB35-7525-0B28-CA5ECA9A249A}"/>
          </ac:spMkLst>
        </pc:spChg>
        <pc:spChg chg="add mod">
          <ac:chgData name="Наталія Бондаренко" userId="aa0ed2d1616c7322" providerId="LiveId" clId="{48FDA56C-94BB-4137-BD84-AD8F0968A10A}" dt="2026-04-22T06:43:31.844" v="392" actId="1076"/>
          <ac:spMkLst>
            <pc:docMk/>
            <pc:sldMk cId="395218715" sldId="284"/>
            <ac:spMk id="12" creationId="{7F6579F7-2E6B-600A-F4BF-8E4A8320F084}"/>
          </ac:spMkLst>
        </pc:spChg>
        <pc:picChg chg="add del mod">
          <ac:chgData name="Наталія Бондаренко" userId="aa0ed2d1616c7322" providerId="LiveId" clId="{48FDA56C-94BB-4137-BD84-AD8F0968A10A}" dt="2026-04-22T06:23:09.169" v="232" actId="21"/>
          <ac:picMkLst>
            <pc:docMk/>
            <pc:sldMk cId="395218715" sldId="284"/>
            <ac:picMk id="5" creationId="{3C445271-4937-195F-0FF4-E5721FE35263}"/>
          </ac:picMkLst>
        </pc:picChg>
        <pc:picChg chg="mod">
          <ac:chgData name="Наталія Бондаренко" userId="aa0ed2d1616c7322" providerId="LiveId" clId="{48FDA56C-94BB-4137-BD84-AD8F0968A10A}" dt="2026-04-22T06:43:27.658" v="391" actId="14100"/>
          <ac:picMkLst>
            <pc:docMk/>
            <pc:sldMk cId="395218715" sldId="284"/>
            <ac:picMk id="8" creationId="{00000000-0000-0000-0000-000000000000}"/>
          </ac:picMkLst>
        </pc:picChg>
        <pc:picChg chg="add mod">
          <ac:chgData name="Наталія Бондаренко" userId="aa0ed2d1616c7322" providerId="LiveId" clId="{48FDA56C-94BB-4137-BD84-AD8F0968A10A}" dt="2026-04-22T06:42:59.731" v="387" actId="14100"/>
          <ac:picMkLst>
            <pc:docMk/>
            <pc:sldMk cId="395218715" sldId="284"/>
            <ac:picMk id="9" creationId="{99C5D3B1-CC66-FE77-81A6-B5DC9913EBA4}"/>
          </ac:picMkLst>
        </pc:picChg>
        <pc:picChg chg="del">
          <ac:chgData name="Наталія Бондаренко" userId="aa0ed2d1616c7322" providerId="LiveId" clId="{48FDA56C-94BB-4137-BD84-AD8F0968A10A}" dt="2026-04-22T06:22:59.378" v="229" actId="478"/>
          <ac:picMkLst>
            <pc:docMk/>
            <pc:sldMk cId="395218715" sldId="284"/>
            <ac:picMk id="29698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2:54.927" v="227" actId="478"/>
          <ac:picMkLst>
            <pc:docMk/>
            <pc:sldMk cId="395218715" sldId="284"/>
            <ac:picMk id="29699" creationId="{00000000-0000-0000-0000-000000000000}"/>
          </ac:picMkLst>
        </pc:picChg>
      </pc:sldChg>
      <pc:sldChg chg="addSp delSp modSp mod">
        <pc:chgData name="Наталія Бондаренко" userId="aa0ed2d1616c7322" providerId="LiveId" clId="{48FDA56C-94BB-4137-BD84-AD8F0968A10A}" dt="2026-04-22T09:37:45.962" v="840" actId="478"/>
        <pc:sldMkLst>
          <pc:docMk/>
          <pc:sldMk cId="395218715" sldId="285"/>
        </pc:sldMkLst>
        <pc:spChg chg="add del mod">
          <ac:chgData name="Наталія Бондаренко" userId="aa0ed2d1616c7322" providerId="LiveId" clId="{48FDA56C-94BB-4137-BD84-AD8F0968A10A}" dt="2026-04-22T09:35:28.764" v="836" actId="22"/>
          <ac:spMkLst>
            <pc:docMk/>
            <pc:sldMk cId="395218715" sldId="285"/>
            <ac:spMk id="6" creationId="{FFA7EAD5-3C37-6EF7-98AB-AE7A81DD1694}"/>
          </ac:spMkLst>
        </pc:spChg>
        <pc:graphicFrameChg chg="add del">
          <ac:chgData name="Наталія Бондаренко" userId="aa0ed2d1616c7322" providerId="LiveId" clId="{48FDA56C-94BB-4137-BD84-AD8F0968A10A}" dt="2026-04-22T09:36:09.424" v="838" actId="478"/>
          <ac:graphicFrameMkLst>
            <pc:docMk/>
            <pc:sldMk cId="395218715" sldId="285"/>
            <ac:graphicFrameMk id="9" creationId="{7744F107-3542-7CFC-B12B-23AB01598DD6}"/>
          </ac:graphicFrameMkLst>
        </pc:graphicFrameChg>
        <pc:graphicFrameChg chg="add del mod">
          <ac:chgData name="Наталія Бондаренко" userId="aa0ed2d1616c7322" providerId="LiveId" clId="{48FDA56C-94BB-4137-BD84-AD8F0968A10A}" dt="2026-04-22T09:37:45.962" v="840" actId="478"/>
          <ac:graphicFrameMkLst>
            <pc:docMk/>
            <pc:sldMk cId="395218715" sldId="285"/>
            <ac:graphicFrameMk id="10" creationId="{868FC1BF-78E3-CCF7-56A5-ED2B31073310}"/>
          </ac:graphicFrameMkLst>
        </pc:graphicFrameChg>
        <pc:picChg chg="add mod ord">
          <ac:chgData name="Наталія Бондаренко" userId="aa0ed2d1616c7322" providerId="LiveId" clId="{48FDA56C-94BB-4137-BD84-AD8F0968A10A}" dt="2026-04-22T06:23:50.277" v="250" actId="167"/>
          <ac:picMkLst>
            <pc:docMk/>
            <pc:sldMk cId="395218715" sldId="285"/>
            <ac:picMk id="3" creationId="{EB888D33-5415-AA44-2AF0-87FA1730F825}"/>
          </ac:picMkLst>
        </pc:picChg>
        <pc:picChg chg="del">
          <ac:chgData name="Наталія Бондаренко" userId="aa0ed2d1616c7322" providerId="LiveId" clId="{48FDA56C-94BB-4137-BD84-AD8F0968A10A}" dt="2026-04-22T06:23:36.580" v="242" actId="478"/>
          <ac:picMkLst>
            <pc:docMk/>
            <pc:sldMk cId="395218715" sldId="285"/>
            <ac:picMk id="4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37.439" v="243" actId="478"/>
          <ac:picMkLst>
            <pc:docMk/>
            <pc:sldMk cId="395218715" sldId="285"/>
            <ac:picMk id="31746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38.845" v="245" actId="478"/>
          <ac:picMkLst>
            <pc:docMk/>
            <pc:sldMk cId="395218715" sldId="285"/>
            <ac:picMk id="31747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35.846" v="241" actId="478"/>
          <ac:picMkLst>
            <pc:docMk/>
            <pc:sldMk cId="395218715" sldId="285"/>
            <ac:picMk id="31748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35.096" v="240" actId="478"/>
          <ac:picMkLst>
            <pc:docMk/>
            <pc:sldMk cId="395218715" sldId="285"/>
            <ac:picMk id="31749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3:38.032" v="244" actId="478"/>
          <ac:picMkLst>
            <pc:docMk/>
            <pc:sldMk cId="395218715" sldId="285"/>
            <ac:picMk id="31751" creationId="{00000000-0000-0000-0000-000000000000}"/>
          </ac:picMkLst>
        </pc:picChg>
      </pc:sldChg>
      <pc:sldChg chg="addSp delSp modSp del mod ord">
        <pc:chgData name="Наталія Бондаренко" userId="aa0ed2d1616c7322" providerId="LiveId" clId="{48FDA56C-94BB-4137-BD84-AD8F0968A10A}" dt="2026-04-22T08:52:32.530" v="548" actId="2696"/>
        <pc:sldMkLst>
          <pc:docMk/>
          <pc:sldMk cId="0" sldId="286"/>
        </pc:sldMkLst>
        <pc:spChg chg="mod">
          <ac:chgData name="Наталія Бондаренко" userId="aa0ed2d1616c7322" providerId="LiveId" clId="{48FDA56C-94BB-4137-BD84-AD8F0968A10A}" dt="2026-04-22T06:46:59.390" v="396" actId="20577"/>
          <ac:spMkLst>
            <pc:docMk/>
            <pc:sldMk cId="0" sldId="286"/>
            <ac:spMk id="6" creationId="{00000000-0000-0000-0000-000000000000}"/>
          </ac:spMkLst>
        </pc:spChg>
        <pc:spChg chg="del">
          <ac:chgData name="Наталія Бондаренко" userId="aa0ed2d1616c7322" providerId="LiveId" clId="{48FDA56C-94BB-4137-BD84-AD8F0968A10A}" dt="2026-04-22T06:46:53.414" v="395" actId="478"/>
          <ac:spMkLst>
            <pc:docMk/>
            <pc:sldMk cId="0" sldId="286"/>
            <ac:spMk id="7" creationId="{00000000-0000-0000-0000-000000000000}"/>
          </ac:spMkLst>
        </pc:spChg>
        <pc:spChg chg="del">
          <ac:chgData name="Наталія Бондаренко" userId="aa0ed2d1616c7322" providerId="LiveId" clId="{48FDA56C-94BB-4137-BD84-AD8F0968A10A}" dt="2026-04-22T06:46:51.814" v="394" actId="478"/>
          <ac:spMkLst>
            <pc:docMk/>
            <pc:sldMk cId="0" sldId="286"/>
            <ac:spMk id="8" creationId="{00000000-0000-0000-0000-000000000000}"/>
          </ac:spMkLst>
        </pc:spChg>
        <pc:picChg chg="add mod ord modCrop">
          <ac:chgData name="Наталія Бондаренко" userId="aa0ed2d1616c7322" providerId="LiveId" clId="{48FDA56C-94BB-4137-BD84-AD8F0968A10A}" dt="2026-04-22T06:47:50.047" v="406" actId="1076"/>
          <ac:picMkLst>
            <pc:docMk/>
            <pc:sldMk cId="0" sldId="286"/>
            <ac:picMk id="3" creationId="{A608F693-C461-C0CC-A5B7-DB68084DF0FE}"/>
          </ac:picMkLst>
        </pc:picChg>
        <pc:picChg chg="del">
          <ac:chgData name="Наталія Бондаренко" userId="aa0ed2d1616c7322" providerId="LiveId" clId="{48FDA56C-94BB-4137-BD84-AD8F0968A10A}" dt="2026-04-22T06:23:26.881" v="239" actId="478"/>
          <ac:picMkLst>
            <pc:docMk/>
            <pc:sldMk cId="0" sldId="286"/>
            <ac:picMk id="32770" creationId="{00000000-0000-0000-0000-000000000000}"/>
          </ac:picMkLst>
        </pc:picChg>
      </pc:sldChg>
      <pc:sldChg chg="addSp delSp modSp mod ord">
        <pc:chgData name="Наталія Бондаренко" userId="aa0ed2d1616c7322" providerId="LiveId" clId="{48FDA56C-94BB-4137-BD84-AD8F0968A10A}" dt="2026-04-22T08:59:45.365" v="622" actId="1076"/>
        <pc:sldMkLst>
          <pc:docMk/>
          <pc:sldMk cId="0" sldId="287"/>
        </pc:sldMkLst>
        <pc:spChg chg="mod">
          <ac:chgData name="Наталія Бондаренко" userId="aa0ed2d1616c7322" providerId="LiveId" clId="{48FDA56C-94BB-4137-BD84-AD8F0968A10A}" dt="2026-04-22T06:50:35.074" v="446"/>
          <ac:spMkLst>
            <pc:docMk/>
            <pc:sldMk cId="0" sldId="287"/>
            <ac:spMk id="3" creationId="{FEA5BF41-DA64-3EAF-6514-70A137F8DDFB}"/>
          </ac:spMkLst>
        </pc:spChg>
        <pc:spChg chg="mod">
          <ac:chgData name="Наталія Бондаренко" userId="aa0ed2d1616c7322" providerId="LiveId" clId="{48FDA56C-94BB-4137-BD84-AD8F0968A10A}" dt="2026-04-22T08:51:33.298" v="523" actId="1076"/>
          <ac:spMkLst>
            <pc:docMk/>
            <pc:sldMk cId="0" sldId="287"/>
            <ac:spMk id="6" creationId="{00000000-0000-0000-0000-000000000000}"/>
          </ac:spMkLst>
        </pc:spChg>
        <pc:spChg chg="del">
          <ac:chgData name="Наталія Бондаренко" userId="aa0ed2d1616c7322" providerId="LiveId" clId="{48FDA56C-94BB-4137-BD84-AD8F0968A10A}" dt="2026-04-22T06:48:02.433" v="410" actId="478"/>
          <ac:spMkLst>
            <pc:docMk/>
            <pc:sldMk cId="0" sldId="287"/>
            <ac:spMk id="7" creationId="{00000000-0000-0000-0000-000000000000}"/>
          </ac:spMkLst>
        </pc:spChg>
        <pc:spChg chg="del">
          <ac:chgData name="Наталія Бондаренко" userId="aa0ed2d1616c7322" providerId="LiveId" clId="{48FDA56C-94BB-4137-BD84-AD8F0968A10A}" dt="2026-04-22T06:48:00.027" v="408" actId="478"/>
          <ac:spMkLst>
            <pc:docMk/>
            <pc:sldMk cId="0" sldId="287"/>
            <ac:spMk id="8" creationId="{00000000-0000-0000-0000-000000000000}"/>
          </ac:spMkLst>
        </pc:spChg>
        <pc:spChg chg="del">
          <ac:chgData name="Наталія Бондаренко" userId="aa0ed2d1616c7322" providerId="LiveId" clId="{48FDA56C-94BB-4137-BD84-AD8F0968A10A}" dt="2026-04-22T06:48:01.464" v="409" actId="478"/>
          <ac:spMkLst>
            <pc:docMk/>
            <pc:sldMk cId="0" sldId="287"/>
            <ac:spMk id="9" creationId="{00000000-0000-0000-0000-000000000000}"/>
          </ac:spMkLst>
        </pc:spChg>
        <pc:spChg chg="mod">
          <ac:chgData name="Наталія Бондаренко" userId="aa0ed2d1616c7322" providerId="LiveId" clId="{48FDA56C-94BB-4137-BD84-AD8F0968A10A}" dt="2026-04-22T06:50:35.074" v="446"/>
          <ac:spMkLst>
            <pc:docMk/>
            <pc:sldMk cId="0" sldId="287"/>
            <ac:spMk id="10" creationId="{05D2A22A-0655-7377-F387-27FBB751FF82}"/>
          </ac:spMkLst>
        </pc:spChg>
        <pc:spChg chg="add mod">
          <ac:chgData name="Наталія Бондаренко" userId="aa0ed2d1616c7322" providerId="LiveId" clId="{48FDA56C-94BB-4137-BD84-AD8F0968A10A}" dt="2026-04-22T08:52:25.033" v="547" actId="1076"/>
          <ac:spMkLst>
            <pc:docMk/>
            <pc:sldMk cId="0" sldId="287"/>
            <ac:spMk id="15" creationId="{F6C037C7-344F-DEC2-A986-56052C06268D}"/>
          </ac:spMkLst>
        </pc:spChg>
        <pc:spChg chg="add del mod">
          <ac:chgData name="Наталія Бондаренко" userId="aa0ed2d1616c7322" providerId="LiveId" clId="{48FDA56C-94BB-4137-BD84-AD8F0968A10A}" dt="2026-04-22T08:55:50.529" v="559" actId="478"/>
          <ac:spMkLst>
            <pc:docMk/>
            <pc:sldMk cId="0" sldId="287"/>
            <ac:spMk id="18" creationId="{8F5900C6-3A76-8A63-D59C-AE5228E4D037}"/>
          </ac:spMkLst>
        </pc:spChg>
        <pc:spChg chg="add mod">
          <ac:chgData name="Наталія Бондаренко" userId="aa0ed2d1616c7322" providerId="LiveId" clId="{48FDA56C-94BB-4137-BD84-AD8F0968A10A}" dt="2026-04-22T08:57:25.283" v="600" actId="1076"/>
          <ac:spMkLst>
            <pc:docMk/>
            <pc:sldMk cId="0" sldId="287"/>
            <ac:spMk id="32" creationId="{4AD72571-6FA8-3E64-D3E2-BB283C245218}"/>
          </ac:spMkLst>
        </pc:spChg>
        <pc:grpChg chg="add del mod">
          <ac:chgData name="Наталія Бондаренко" userId="aa0ed2d1616c7322" providerId="LiveId" clId="{48FDA56C-94BB-4137-BD84-AD8F0968A10A}" dt="2026-04-22T08:45:41.453" v="480" actId="478"/>
          <ac:grpSpMkLst>
            <pc:docMk/>
            <pc:sldMk cId="0" sldId="287"/>
            <ac:grpSpMk id="2" creationId="{86C641C4-F60B-F522-2A3A-AC03245C5C7A}"/>
          </ac:grpSpMkLst>
        </pc:grpChg>
        <pc:picChg chg="mod">
          <ac:chgData name="Наталія Бондаренко" userId="aa0ed2d1616c7322" providerId="LiveId" clId="{48FDA56C-94BB-4137-BD84-AD8F0968A10A}" dt="2026-04-22T06:50:35.074" v="446"/>
          <ac:picMkLst>
            <pc:docMk/>
            <pc:sldMk cId="0" sldId="287"/>
            <ac:picMk id="4" creationId="{077EEB1A-0093-90D9-E1F1-D414A436FAC0}"/>
          </ac:picMkLst>
        </pc:picChg>
        <pc:picChg chg="add mod ord modCrop">
          <ac:chgData name="Наталія Бондаренко" userId="aa0ed2d1616c7322" providerId="LiveId" clId="{48FDA56C-94BB-4137-BD84-AD8F0968A10A}" dt="2026-04-22T08:47:22.392" v="486" actId="1440"/>
          <ac:picMkLst>
            <pc:docMk/>
            <pc:sldMk cId="0" sldId="287"/>
            <ac:picMk id="12" creationId="{69A7F136-A939-6546-E09D-4E954D84D473}"/>
          </ac:picMkLst>
        </pc:picChg>
        <pc:picChg chg="add mod modCrop">
          <ac:chgData name="Наталія Бондаренко" userId="aa0ed2d1616c7322" providerId="LiveId" clId="{48FDA56C-94BB-4137-BD84-AD8F0968A10A}" dt="2026-04-22T08:51:15.382" v="517" actId="1076"/>
          <ac:picMkLst>
            <pc:docMk/>
            <pc:sldMk cId="0" sldId="287"/>
            <ac:picMk id="14" creationId="{3724C3B6-542B-942E-FDB8-36ED4920AED6}"/>
          </ac:picMkLst>
        </pc:picChg>
        <pc:picChg chg="add mod">
          <ac:chgData name="Наталія Бондаренко" userId="aa0ed2d1616c7322" providerId="LiveId" clId="{48FDA56C-94BB-4137-BD84-AD8F0968A10A}" dt="2026-04-22T08:52:20.597" v="546" actId="1076"/>
          <ac:picMkLst>
            <pc:docMk/>
            <pc:sldMk cId="0" sldId="287"/>
            <ac:picMk id="17" creationId="{60ABEDBE-498C-62E4-4707-34BCE0F5E9B0}"/>
          </ac:picMkLst>
        </pc:picChg>
        <pc:picChg chg="add mod">
          <ac:chgData name="Наталія Бондаренко" userId="aa0ed2d1616c7322" providerId="LiveId" clId="{48FDA56C-94BB-4137-BD84-AD8F0968A10A}" dt="2026-04-22T08:54:54.774" v="557" actId="207"/>
          <ac:picMkLst>
            <pc:docMk/>
            <pc:sldMk cId="0" sldId="287"/>
            <ac:picMk id="20" creationId="{88EE0FF7-3F70-5150-98C9-6718D6ADE897}"/>
          </ac:picMkLst>
        </pc:picChg>
        <pc:picChg chg="add mod">
          <ac:chgData name="Наталія Бондаренко" userId="aa0ed2d1616c7322" providerId="LiveId" clId="{48FDA56C-94BB-4137-BD84-AD8F0968A10A}" dt="2026-04-22T08:55:54.528" v="560" actId="1076"/>
          <ac:picMkLst>
            <pc:docMk/>
            <pc:sldMk cId="0" sldId="287"/>
            <ac:picMk id="22" creationId="{BA40787C-B194-0782-D522-7A6A848CAD5E}"/>
          </ac:picMkLst>
        </pc:picChg>
        <pc:picChg chg="add mod">
          <ac:chgData name="Наталія Бондаренко" userId="aa0ed2d1616c7322" providerId="LiveId" clId="{48FDA56C-94BB-4137-BD84-AD8F0968A10A}" dt="2026-04-22T08:56:06.027" v="562" actId="1076"/>
          <ac:picMkLst>
            <pc:docMk/>
            <pc:sldMk cId="0" sldId="287"/>
            <ac:picMk id="23" creationId="{574AAD22-4254-05A6-2273-BCEC92922CB6}"/>
          </ac:picMkLst>
        </pc:picChg>
        <pc:picChg chg="add mod">
          <ac:chgData name="Наталія Бондаренко" userId="aa0ed2d1616c7322" providerId="LiveId" clId="{48FDA56C-94BB-4137-BD84-AD8F0968A10A}" dt="2026-04-22T08:56:18.788" v="564" actId="1076"/>
          <ac:picMkLst>
            <pc:docMk/>
            <pc:sldMk cId="0" sldId="287"/>
            <ac:picMk id="25" creationId="{94662621-BBF0-A928-22EF-F5726A783734}"/>
          </ac:picMkLst>
        </pc:picChg>
        <pc:picChg chg="add mod">
          <ac:chgData name="Наталія Бондаренко" userId="aa0ed2d1616c7322" providerId="LiveId" clId="{48FDA56C-94BB-4137-BD84-AD8F0968A10A}" dt="2026-04-22T08:56:32.804" v="566" actId="1076"/>
          <ac:picMkLst>
            <pc:docMk/>
            <pc:sldMk cId="0" sldId="287"/>
            <ac:picMk id="27" creationId="{42E1AC16-1755-9A68-9DB6-3C07BBA8A794}"/>
          </ac:picMkLst>
        </pc:picChg>
        <pc:picChg chg="add mod">
          <ac:chgData name="Наталія Бондаренко" userId="aa0ed2d1616c7322" providerId="LiveId" clId="{48FDA56C-94BB-4137-BD84-AD8F0968A10A}" dt="2026-04-22T08:56:39.583" v="568" actId="1076"/>
          <ac:picMkLst>
            <pc:docMk/>
            <pc:sldMk cId="0" sldId="287"/>
            <ac:picMk id="29" creationId="{10A794BE-9AC9-6E76-AA80-41DF8EC0A184}"/>
          </ac:picMkLst>
        </pc:picChg>
        <pc:picChg chg="add mod">
          <ac:chgData name="Наталія Бондаренко" userId="aa0ed2d1616c7322" providerId="LiveId" clId="{48FDA56C-94BB-4137-BD84-AD8F0968A10A}" dt="2026-04-22T08:56:46.948" v="570" actId="1076"/>
          <ac:picMkLst>
            <pc:docMk/>
            <pc:sldMk cId="0" sldId="287"/>
            <ac:picMk id="31" creationId="{7A72FD7A-92C9-3FDF-9D4C-919575E872E2}"/>
          </ac:picMkLst>
        </pc:picChg>
        <pc:picChg chg="add mod">
          <ac:chgData name="Наталія Бондаренко" userId="aa0ed2d1616c7322" providerId="LiveId" clId="{48FDA56C-94BB-4137-BD84-AD8F0968A10A}" dt="2026-04-22T08:57:43.714" v="602" actId="1076"/>
          <ac:picMkLst>
            <pc:docMk/>
            <pc:sldMk cId="0" sldId="287"/>
            <ac:picMk id="34" creationId="{578D6051-3409-1AD2-DDB5-16085C8BE0DC}"/>
          </ac:picMkLst>
        </pc:picChg>
        <pc:picChg chg="add mod">
          <ac:chgData name="Наталія Бондаренко" userId="aa0ed2d1616c7322" providerId="LiveId" clId="{48FDA56C-94BB-4137-BD84-AD8F0968A10A}" dt="2026-04-22T08:57:59.381" v="604" actId="1076"/>
          <ac:picMkLst>
            <pc:docMk/>
            <pc:sldMk cId="0" sldId="287"/>
            <ac:picMk id="36" creationId="{0919FF7B-F6BA-70FE-8947-C309B3557E05}"/>
          </ac:picMkLst>
        </pc:picChg>
        <pc:picChg chg="add mod">
          <ac:chgData name="Наталія Бондаренко" userId="aa0ed2d1616c7322" providerId="LiveId" clId="{48FDA56C-94BB-4137-BD84-AD8F0968A10A}" dt="2026-04-22T08:58:17.277" v="606" actId="1076"/>
          <ac:picMkLst>
            <pc:docMk/>
            <pc:sldMk cId="0" sldId="287"/>
            <ac:picMk id="38" creationId="{B13E5076-4299-28EB-BB5D-D1167A170375}"/>
          </ac:picMkLst>
        </pc:picChg>
        <pc:picChg chg="add mod">
          <ac:chgData name="Наталія Бондаренко" userId="aa0ed2d1616c7322" providerId="LiveId" clId="{48FDA56C-94BB-4137-BD84-AD8F0968A10A}" dt="2026-04-22T08:58:26.852" v="608" actId="1076"/>
          <ac:picMkLst>
            <pc:docMk/>
            <pc:sldMk cId="0" sldId="287"/>
            <ac:picMk id="40" creationId="{31B01824-7A87-1A5D-9E2D-1BB7C8C3CED6}"/>
          </ac:picMkLst>
        </pc:picChg>
        <pc:picChg chg="add mod">
          <ac:chgData name="Наталія Бондаренко" userId="aa0ed2d1616c7322" providerId="LiveId" clId="{48FDA56C-94BB-4137-BD84-AD8F0968A10A}" dt="2026-04-22T08:58:36.349" v="610" actId="1076"/>
          <ac:picMkLst>
            <pc:docMk/>
            <pc:sldMk cId="0" sldId="287"/>
            <ac:picMk id="42" creationId="{26E95075-FDDC-1731-194C-20BBA3A13246}"/>
          </ac:picMkLst>
        </pc:picChg>
        <pc:picChg chg="add mod">
          <ac:chgData name="Наталія Бондаренко" userId="aa0ed2d1616c7322" providerId="LiveId" clId="{48FDA56C-94BB-4137-BD84-AD8F0968A10A}" dt="2026-04-22T08:58:53.140" v="613" actId="1076"/>
          <ac:picMkLst>
            <pc:docMk/>
            <pc:sldMk cId="0" sldId="287"/>
            <ac:picMk id="44" creationId="{E369876B-A211-F8E9-71DD-BF73846E0BAE}"/>
          </ac:picMkLst>
        </pc:picChg>
        <pc:picChg chg="add mod">
          <ac:chgData name="Наталія Бондаренко" userId="aa0ed2d1616c7322" providerId="LiveId" clId="{48FDA56C-94BB-4137-BD84-AD8F0968A10A}" dt="2026-04-22T08:59:03.922" v="615" actId="1076"/>
          <ac:picMkLst>
            <pc:docMk/>
            <pc:sldMk cId="0" sldId="287"/>
            <ac:picMk id="46" creationId="{C9DFCDC9-D667-EEE3-BFBB-80B1DA749314}"/>
          </ac:picMkLst>
        </pc:picChg>
        <pc:picChg chg="add mod">
          <ac:chgData name="Наталія Бондаренко" userId="aa0ed2d1616c7322" providerId="LiveId" clId="{48FDA56C-94BB-4137-BD84-AD8F0968A10A}" dt="2026-04-22T08:59:19.854" v="617" actId="1076"/>
          <ac:picMkLst>
            <pc:docMk/>
            <pc:sldMk cId="0" sldId="287"/>
            <ac:picMk id="48" creationId="{24C3C9D4-6A25-D48D-EEE2-9D857520B115}"/>
          </ac:picMkLst>
        </pc:picChg>
        <pc:picChg chg="add mod">
          <ac:chgData name="Наталія Бондаренко" userId="aa0ed2d1616c7322" providerId="LiveId" clId="{48FDA56C-94BB-4137-BD84-AD8F0968A10A}" dt="2026-04-22T08:59:45.365" v="622" actId="1076"/>
          <ac:picMkLst>
            <pc:docMk/>
            <pc:sldMk cId="0" sldId="287"/>
            <ac:picMk id="50" creationId="{6EF4A03E-F29F-BEF3-4AA4-9A65137B38DE}"/>
          </ac:picMkLst>
        </pc:picChg>
        <pc:picChg chg="del">
          <ac:chgData name="Наталія Бондаренко" userId="aa0ed2d1616c7322" providerId="LiveId" clId="{48FDA56C-94BB-4137-BD84-AD8F0968A10A}" dt="2026-04-22T06:47:58.512" v="407" actId="478"/>
          <ac:picMkLst>
            <pc:docMk/>
            <pc:sldMk cId="0" sldId="287"/>
            <ac:picMk id="33794" creationId="{00000000-0000-0000-0000-000000000000}"/>
          </ac:picMkLst>
        </pc:picChg>
      </pc:sldChg>
      <pc:sldChg chg="delSp modSp mod">
        <pc:chgData name="Наталія Бондаренко" userId="aa0ed2d1616c7322" providerId="LiveId" clId="{48FDA56C-94BB-4137-BD84-AD8F0968A10A}" dt="2026-04-22T06:24:24.898" v="257" actId="478"/>
        <pc:sldMkLst>
          <pc:docMk/>
          <pc:sldMk cId="0" sldId="288"/>
        </pc:sldMkLst>
        <pc:spChg chg="mod">
          <ac:chgData name="Наталія Бондаренко" userId="aa0ed2d1616c7322" providerId="LiveId" clId="{48FDA56C-94BB-4137-BD84-AD8F0968A10A}" dt="2026-04-22T06:24:21.968" v="254" actId="20577"/>
          <ac:spMkLst>
            <pc:docMk/>
            <pc:sldMk cId="0" sldId="288"/>
            <ac:spMk id="6" creationId="{00000000-0000-0000-0000-000000000000}"/>
          </ac:spMkLst>
        </pc:spChg>
        <pc:graphicFrameChg chg="del">
          <ac:chgData name="Наталія Бондаренко" userId="aa0ed2d1616c7322" providerId="LiveId" clId="{48FDA56C-94BB-4137-BD84-AD8F0968A10A}" dt="2026-04-22T06:24:18.157" v="253" actId="478"/>
          <ac:graphicFrameMkLst>
            <pc:docMk/>
            <pc:sldMk cId="0" sldId="288"/>
            <ac:graphicFrameMk id="9" creationId="{00000000-0000-0000-0000-000000000000}"/>
          </ac:graphicFrameMkLst>
        </pc:graphicFrameChg>
        <pc:picChg chg="del">
          <ac:chgData name="Наталія Бондаренко" userId="aa0ed2d1616c7322" providerId="LiveId" clId="{48FDA56C-94BB-4137-BD84-AD8F0968A10A}" dt="2026-04-22T06:24:23.186" v="255" actId="478"/>
          <ac:picMkLst>
            <pc:docMk/>
            <pc:sldMk cId="0" sldId="288"/>
            <ac:picMk id="10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4:24.898" v="257" actId="478"/>
          <ac:picMkLst>
            <pc:docMk/>
            <pc:sldMk cId="0" sldId="288"/>
            <ac:picMk id="34818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4:23.992" v="256" actId="478"/>
          <ac:picMkLst>
            <pc:docMk/>
            <pc:sldMk cId="0" sldId="288"/>
            <ac:picMk id="34819" creationId="{00000000-0000-0000-0000-000000000000}"/>
          </ac:picMkLst>
        </pc:picChg>
      </pc:sldChg>
      <pc:sldChg chg="delSp modSp mod">
        <pc:chgData name="Наталія Бондаренко" userId="aa0ed2d1616c7322" providerId="LiveId" clId="{48FDA56C-94BB-4137-BD84-AD8F0968A10A}" dt="2026-04-22T06:24:41.423" v="263" actId="478"/>
        <pc:sldMkLst>
          <pc:docMk/>
          <pc:sldMk cId="0" sldId="289"/>
        </pc:sldMkLst>
        <pc:spChg chg="mod">
          <ac:chgData name="Наталія Бондаренко" userId="aa0ed2d1616c7322" providerId="LiveId" clId="{48FDA56C-94BB-4137-BD84-AD8F0968A10A}" dt="2026-04-22T06:24:34.175" v="258" actId="20577"/>
          <ac:spMkLst>
            <pc:docMk/>
            <pc:sldMk cId="0" sldId="289"/>
            <ac:spMk id="6" creationId="{00000000-0000-0000-0000-000000000000}"/>
          </ac:spMkLst>
        </pc:spChg>
        <pc:graphicFrameChg chg="del modGraphic">
          <ac:chgData name="Наталія Бондаренко" userId="aa0ed2d1616c7322" providerId="LiveId" clId="{48FDA56C-94BB-4137-BD84-AD8F0968A10A}" dt="2026-04-22T06:24:38.892" v="260" actId="478"/>
          <ac:graphicFrameMkLst>
            <pc:docMk/>
            <pc:sldMk cId="0" sldId="289"/>
            <ac:graphicFrameMk id="8" creationId="{00000000-0000-0000-0000-000000000000}"/>
          </ac:graphicFrameMkLst>
        </pc:graphicFrameChg>
        <pc:picChg chg="del">
          <ac:chgData name="Наталія Бондаренко" userId="aa0ed2d1616c7322" providerId="LiveId" clId="{48FDA56C-94BB-4137-BD84-AD8F0968A10A}" dt="2026-04-22T06:24:39.798" v="261" actId="478"/>
          <ac:picMkLst>
            <pc:docMk/>
            <pc:sldMk cId="0" sldId="289"/>
            <ac:picMk id="2050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4:40.719" v="262" actId="478"/>
          <ac:picMkLst>
            <pc:docMk/>
            <pc:sldMk cId="0" sldId="289"/>
            <ac:picMk id="38915" creationId="{00000000-0000-0000-0000-000000000000}"/>
          </ac:picMkLst>
        </pc:picChg>
        <pc:picChg chg="del">
          <ac:chgData name="Наталія Бондаренко" userId="aa0ed2d1616c7322" providerId="LiveId" clId="{48FDA56C-94BB-4137-BD84-AD8F0968A10A}" dt="2026-04-22T06:24:41.423" v="263" actId="478"/>
          <ac:picMkLst>
            <pc:docMk/>
            <pc:sldMk cId="0" sldId="289"/>
            <ac:picMk id="38916" creationId="{00000000-0000-0000-0000-000000000000}"/>
          </ac:picMkLst>
        </pc:picChg>
      </pc:sldChg>
      <pc:sldChg chg="modSp mod">
        <pc:chgData name="Наталія Бондаренко" userId="aa0ed2d1616c7322" providerId="LiveId" clId="{48FDA56C-94BB-4137-BD84-AD8F0968A10A}" dt="2026-04-22T06:24:50.028" v="264" actId="20577"/>
        <pc:sldMkLst>
          <pc:docMk/>
          <pc:sldMk cId="0" sldId="290"/>
        </pc:sldMkLst>
        <pc:spChg chg="mod">
          <ac:chgData name="Наталія Бондаренко" userId="aa0ed2d1616c7322" providerId="LiveId" clId="{48FDA56C-94BB-4137-BD84-AD8F0968A10A}" dt="2026-04-22T06:24:50.028" v="264" actId="20577"/>
          <ac:spMkLst>
            <pc:docMk/>
            <pc:sldMk cId="0" sldId="290"/>
            <ac:spMk id="7" creationId="{00000000-0000-0000-0000-000000000000}"/>
          </ac:spMkLst>
        </pc:spChg>
      </pc:sldChg>
      <pc:sldChg chg="modSp mod">
        <pc:chgData name="Наталія Бондаренко" userId="aa0ed2d1616c7322" providerId="LiveId" clId="{48FDA56C-94BB-4137-BD84-AD8F0968A10A}" dt="2026-04-22T06:25:10.941" v="270" actId="20577"/>
        <pc:sldMkLst>
          <pc:docMk/>
          <pc:sldMk cId="0" sldId="291"/>
        </pc:sldMkLst>
        <pc:spChg chg="mod">
          <ac:chgData name="Наталія Бондаренко" userId="aa0ed2d1616c7322" providerId="LiveId" clId="{48FDA56C-94BB-4137-BD84-AD8F0968A10A}" dt="2026-04-22T06:25:10.941" v="270" actId="20577"/>
          <ac:spMkLst>
            <pc:docMk/>
            <pc:sldMk cId="0" sldId="291"/>
            <ac:spMk id="7" creationId="{00000000-0000-0000-0000-000000000000}"/>
          </ac:spMkLst>
        </pc:spChg>
      </pc:sldChg>
      <pc:sldChg chg="modSp mod">
        <pc:chgData name="Наталія Бондаренко" userId="aa0ed2d1616c7322" providerId="LiveId" clId="{48FDA56C-94BB-4137-BD84-AD8F0968A10A}" dt="2026-04-22T06:25:15.143" v="271" actId="20577"/>
        <pc:sldMkLst>
          <pc:docMk/>
          <pc:sldMk cId="0" sldId="292"/>
        </pc:sldMkLst>
        <pc:spChg chg="mod">
          <ac:chgData name="Наталія Бондаренко" userId="aa0ed2d1616c7322" providerId="LiveId" clId="{48FDA56C-94BB-4137-BD84-AD8F0968A10A}" dt="2026-04-22T06:25:15.143" v="271" actId="20577"/>
          <ac:spMkLst>
            <pc:docMk/>
            <pc:sldMk cId="0" sldId="292"/>
            <ac:spMk id="7" creationId="{00000000-0000-0000-0000-000000000000}"/>
          </ac:spMkLst>
        </pc:spChg>
      </pc:sldChg>
      <pc:sldChg chg="addSp delSp modSp add mod">
        <pc:chgData name="Наталія Бондаренко" userId="aa0ed2d1616c7322" providerId="LiveId" clId="{48FDA56C-94BB-4137-BD84-AD8F0968A10A}" dt="2026-04-22T09:11:29.895" v="727" actId="1076"/>
        <pc:sldMkLst>
          <pc:docMk/>
          <pc:sldMk cId="3701831432" sldId="293"/>
        </pc:sldMkLst>
        <pc:spChg chg="add mod">
          <ac:chgData name="Наталія Бондаренко" userId="aa0ed2d1616c7322" providerId="LiveId" clId="{48FDA56C-94BB-4137-BD84-AD8F0968A10A}" dt="2026-04-22T09:02:48.543" v="641" actId="1076"/>
          <ac:spMkLst>
            <pc:docMk/>
            <pc:sldMk cId="3701831432" sldId="293"/>
            <ac:spMk id="7" creationId="{178C7F37-5BEA-50D4-E208-DD3986FB9005}"/>
          </ac:spMkLst>
        </pc:spChg>
        <pc:spChg chg="add mod">
          <ac:chgData name="Наталія Бондаренко" userId="aa0ed2d1616c7322" providerId="LiveId" clId="{48FDA56C-94BB-4137-BD84-AD8F0968A10A}" dt="2026-04-22T09:03:59.159" v="699" actId="20577"/>
          <ac:spMkLst>
            <pc:docMk/>
            <pc:sldMk cId="3701831432" sldId="293"/>
            <ac:spMk id="8" creationId="{FCDBD149-AEA3-82A1-05F6-F7EDD7009066}"/>
          </ac:spMkLst>
        </pc:spChg>
        <pc:spChg chg="add mod">
          <ac:chgData name="Наталія Бондаренко" userId="aa0ed2d1616c7322" providerId="LiveId" clId="{48FDA56C-94BB-4137-BD84-AD8F0968A10A}" dt="2026-04-22T09:04:40.553" v="705" actId="1076"/>
          <ac:spMkLst>
            <pc:docMk/>
            <pc:sldMk cId="3701831432" sldId="293"/>
            <ac:spMk id="16" creationId="{57A1ADA7-4947-BFBF-508C-807C5B9304FE}"/>
          </ac:spMkLst>
        </pc:spChg>
        <pc:spChg chg="add mod">
          <ac:chgData name="Наталія Бондаренко" userId="aa0ed2d1616c7322" providerId="LiveId" clId="{48FDA56C-94BB-4137-BD84-AD8F0968A10A}" dt="2026-04-22T09:04:48.801" v="707" actId="1076"/>
          <ac:spMkLst>
            <pc:docMk/>
            <pc:sldMk cId="3701831432" sldId="293"/>
            <ac:spMk id="18" creationId="{6682C167-4307-ABFC-1BCF-594AE4A62DF7}"/>
          </ac:spMkLst>
        </pc:spChg>
        <pc:spChg chg="add mod">
          <ac:chgData name="Наталія Бондаренко" userId="aa0ed2d1616c7322" providerId="LiveId" clId="{48FDA56C-94BB-4137-BD84-AD8F0968A10A}" dt="2026-04-22T09:04:55.986" v="709" actId="1076"/>
          <ac:spMkLst>
            <pc:docMk/>
            <pc:sldMk cId="3701831432" sldId="293"/>
            <ac:spMk id="19" creationId="{7F243A4A-2F42-A06B-AAB2-8E0BA3F714DB}"/>
          </ac:spMkLst>
        </pc:spChg>
        <pc:spChg chg="add mod">
          <ac:chgData name="Наталія Бондаренко" userId="aa0ed2d1616c7322" providerId="LiveId" clId="{48FDA56C-94BB-4137-BD84-AD8F0968A10A}" dt="2026-04-22T09:05:05.015" v="711" actId="1076"/>
          <ac:spMkLst>
            <pc:docMk/>
            <pc:sldMk cId="3701831432" sldId="293"/>
            <ac:spMk id="21" creationId="{B5CB5695-2C0C-4C7F-4722-A7D9B867B6D6}"/>
          </ac:spMkLst>
        </pc:spChg>
        <pc:spChg chg="add mod">
          <ac:chgData name="Наталія Бондаренко" userId="aa0ed2d1616c7322" providerId="LiveId" clId="{48FDA56C-94BB-4137-BD84-AD8F0968A10A}" dt="2026-04-22T09:05:14.934" v="713" actId="1076"/>
          <ac:spMkLst>
            <pc:docMk/>
            <pc:sldMk cId="3701831432" sldId="293"/>
            <ac:spMk id="24" creationId="{0AE46328-FD43-E9A1-B007-534DECC1586D}"/>
          </ac:spMkLst>
        </pc:spChg>
        <pc:spChg chg="add mod">
          <ac:chgData name="Наталія Бондаренко" userId="aa0ed2d1616c7322" providerId="LiveId" clId="{48FDA56C-94BB-4137-BD84-AD8F0968A10A}" dt="2026-04-22T09:05:21.978" v="715" actId="1076"/>
          <ac:spMkLst>
            <pc:docMk/>
            <pc:sldMk cId="3701831432" sldId="293"/>
            <ac:spMk id="26" creationId="{33E27484-AFC6-7AE1-8C9F-E021C98D642B}"/>
          </ac:spMkLst>
        </pc:spChg>
        <pc:spChg chg="add mod">
          <ac:chgData name="Наталія Бондаренко" userId="aa0ed2d1616c7322" providerId="LiveId" clId="{48FDA56C-94BB-4137-BD84-AD8F0968A10A}" dt="2026-04-22T09:05:31.146" v="717" actId="1076"/>
          <ac:spMkLst>
            <pc:docMk/>
            <pc:sldMk cId="3701831432" sldId="293"/>
            <ac:spMk id="28" creationId="{7E9BA5FE-8C86-EC20-5A07-0C46420D0E71}"/>
          </ac:spMkLst>
        </pc:spChg>
        <pc:spChg chg="mod">
          <ac:chgData name="Наталія Бондаренко" userId="aa0ed2d1616c7322" providerId="LiveId" clId="{48FDA56C-94BB-4137-BD84-AD8F0968A10A}" dt="2026-04-22T09:00:09.528" v="624" actId="20577"/>
          <ac:spMkLst>
            <pc:docMk/>
            <pc:sldMk cId="3701831432" sldId="293"/>
            <ac:spMk id="32" creationId="{6ABBF31F-A1F1-69DC-D456-3142A8CD53B0}"/>
          </ac:spMkLst>
        </pc:spChg>
        <pc:spChg chg="add mod">
          <ac:chgData name="Наталія Бондаренко" userId="aa0ed2d1616c7322" providerId="LiveId" clId="{48FDA56C-94BB-4137-BD84-AD8F0968A10A}" dt="2026-04-22T09:10:47.889" v="724" actId="14100"/>
          <ac:spMkLst>
            <pc:docMk/>
            <pc:sldMk cId="3701831432" sldId="293"/>
            <ac:spMk id="33" creationId="{C2A76350-48F5-D2A7-C1B0-69CE25F451AD}"/>
          </ac:spMkLst>
        </pc:spChg>
        <pc:picChg chg="add del mod">
          <ac:chgData name="Наталія Бондаренко" userId="aa0ed2d1616c7322" providerId="LiveId" clId="{48FDA56C-94BB-4137-BD84-AD8F0968A10A}" dt="2026-04-22T09:02:29.705" v="638" actId="478"/>
          <ac:picMkLst>
            <pc:docMk/>
            <pc:sldMk cId="3701831432" sldId="293"/>
            <ac:picMk id="2" creationId="{5B291120-70F8-8D0F-0B60-6CBA03F53C49}"/>
          </ac:picMkLst>
        </pc:picChg>
        <pc:picChg chg="add del mod">
          <ac:chgData name="Наталія Бондаренко" userId="aa0ed2d1616c7322" providerId="LiveId" clId="{48FDA56C-94BB-4137-BD84-AD8F0968A10A}" dt="2026-04-22T09:01:55.205" v="635" actId="478"/>
          <ac:picMkLst>
            <pc:docMk/>
            <pc:sldMk cId="3701831432" sldId="293"/>
            <ac:picMk id="4" creationId="{C07D260C-7D7B-D13E-BB26-AC4CF2315D73}"/>
          </ac:picMkLst>
        </pc:picChg>
        <pc:picChg chg="add mod">
          <ac:chgData name="Наталія Бондаренко" userId="aa0ed2d1616c7322" providerId="LiveId" clId="{48FDA56C-94BB-4137-BD84-AD8F0968A10A}" dt="2026-04-22T09:04:16.514" v="701" actId="1076"/>
          <ac:picMkLst>
            <pc:docMk/>
            <pc:sldMk cId="3701831432" sldId="293"/>
            <ac:picMk id="10" creationId="{970C03AD-E869-ACFE-E7B8-5F4DA7631640}"/>
          </ac:picMkLst>
        </pc:picChg>
        <pc:picChg chg="mod">
          <ac:chgData name="Наталія Бондаренко" userId="aa0ed2d1616c7322" providerId="LiveId" clId="{48FDA56C-94BB-4137-BD84-AD8F0968A10A}" dt="2026-04-22T09:10:50.623" v="725" actId="14100"/>
          <ac:picMkLst>
            <pc:docMk/>
            <pc:sldMk cId="3701831432" sldId="293"/>
            <ac:picMk id="12" creationId="{9597C785-7FEC-55E9-8183-4A71DDCA2D03}"/>
          </ac:picMkLst>
        </pc:picChg>
        <pc:picChg chg="add mod">
          <ac:chgData name="Наталія Бондаренко" userId="aa0ed2d1616c7322" providerId="LiveId" clId="{48FDA56C-94BB-4137-BD84-AD8F0968A10A}" dt="2026-04-22T09:04:24.074" v="703" actId="1076"/>
          <ac:picMkLst>
            <pc:docMk/>
            <pc:sldMk cId="3701831432" sldId="293"/>
            <ac:picMk id="13" creationId="{475B5D05-50AF-127F-EDD5-D176E546CDDB}"/>
          </ac:picMkLst>
        </pc:picChg>
        <pc:picChg chg="add mod">
          <ac:chgData name="Наталія Бондаренко" userId="aa0ed2d1616c7322" providerId="LiveId" clId="{48FDA56C-94BB-4137-BD84-AD8F0968A10A}" dt="2026-04-22T09:11:29.895" v="727" actId="1076"/>
          <ac:picMkLst>
            <pc:docMk/>
            <pc:sldMk cId="3701831432" sldId="293"/>
            <ac:picMk id="37" creationId="{A8D8F166-850C-E0AE-D8C7-AD47C3C5CE1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22462-3152-47F2-A221-204064A5954A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6BF11-7196-4EAE-B1D7-9548562A203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BF11-7196-4EAE-B1D7-9548562A203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BF11-7196-4EAE-B1D7-9548562A203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g"/><Relationship Id="rId7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 bwMode="auto">
          <a:xfrm>
            <a:off x="-36266" y="4333563"/>
            <a:ext cx="5040561" cy="2439345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524" y="4437111"/>
            <a:ext cx="5040560" cy="2232248"/>
          </a:xfrm>
          <a:noFill/>
        </p:spPr>
        <p:txBody>
          <a:bodyPr/>
          <a:lstStyle/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Роботу виконала: Марценюк Ірина Олексіївна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Учениця 8 -Б класу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Криворізького Центрально-Міського ліцею Криворізької міської ради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Бондаренко Наталія Олегівна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вчитель хімії, біології КЦМЛ, категорія вища, Вчитель методист</a:t>
            </a:r>
          </a:p>
        </p:txBody>
      </p:sp>
      <p:pic>
        <p:nvPicPr>
          <p:cNvPr id="4" name="Picture 8" descr="logo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256" y="0"/>
            <a:ext cx="1285884" cy="128764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6439" y="-37442"/>
            <a:ext cx="1451413" cy="1484784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115616" y="1015733"/>
            <a:ext cx="6696744" cy="704850"/>
          </a:xfrm>
        </p:spPr>
        <p:txBody>
          <a:bodyPr/>
          <a:lstStyle/>
          <a:p>
            <a:pPr algn="ctr"/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Екологічні особливості адаптації та масового розмноження </a:t>
            </a:r>
            <a:b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Самшитової вогнівки  </a:t>
            </a:r>
            <a:r>
              <a:rPr lang="en-US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Cydalima perspectalis </a:t>
            </a:r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умовах техногенно трансформованого середовища на прикладі </a:t>
            </a:r>
            <a:b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м. Кривого  Рогу Дніпропетровської області </a:t>
            </a:r>
            <a:endParaRPr lang="ru-RU" sz="2400" b="1" dirty="0">
              <a:ln w="1905"/>
              <a:solidFill>
                <a:srgbClr val="00206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F080A6-BEF3-3C37-F163-20B56A1351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35" y="3598125"/>
            <a:ext cx="2438449" cy="323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1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4067944" cy="576064"/>
          </a:xfrm>
        </p:spPr>
        <p:txBody>
          <a:bodyPr/>
          <a:lstStyle/>
          <a:p>
            <a:r>
              <a:rPr lang="uk-UA" sz="3600" b="1" i="1" dirty="0"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uk-UA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7784" y="3043747"/>
            <a:ext cx="6233345" cy="30495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 з 1990-х років, </a:t>
            </a:r>
            <a:r>
              <a:rPr lang="uk-UA" sz="2000" i="1" noProof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Buxus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noProof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sempervirens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L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став базовим елементом озеленення Криворіжжя. </a:t>
            </a:r>
          </a:p>
          <a:p>
            <a:pPr marL="0" indent="0" algn="just">
              <a:buNone/>
            </a:pP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 поява в Україні на початку 2000-х інвазійної самшитової вогнівки 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Cydalima perspectalis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створила загрозу для цих насаджень. </a:t>
            </a:r>
          </a:p>
          <a:p>
            <a:pPr marL="0" indent="0" algn="just">
              <a:buNone/>
            </a:pP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 в Кривому Розі шкідник фіксується з 2017 року, саме у 2022 році відбувся стрімкий спалах його чисельності, що призвів до масової загибелі рослин. Відсутність попередніх досліджень та гострота проблеми зумовлюють актуальність вивчення причин стрімкої експансії шкідника.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B4F415-7931-E048-7C41-5410D9C7C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79" y="764704"/>
            <a:ext cx="8998476" cy="18655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1B7B73-51C3-225F-1894-9B8C41805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21" y="2641751"/>
            <a:ext cx="2359744" cy="1633669"/>
          </a:xfrm>
          <a:prstGeom prst="rect">
            <a:avLst/>
          </a:prstGeom>
        </p:spPr>
      </p:pic>
      <p:pic>
        <p:nvPicPr>
          <p:cNvPr id="7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2705" y="22312"/>
            <a:ext cx="1451413" cy="1484784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440C9E-9CF2-0DAB-0D79-10FE996AE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69" y="4477403"/>
            <a:ext cx="1978276" cy="219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2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5536" y="260648"/>
            <a:ext cx="8568952" cy="5544616"/>
          </a:xfrm>
        </p:spPr>
        <p:txBody>
          <a:bodyPr/>
          <a:lstStyle/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основі результатів моніторингу 2022–2026 років встановити причини масового спалаху чисельності 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Cydalima perspectalis  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2022 році та дослідити особливості її взаємозв'язків із насадженнями самшиту в урбосередовищі.           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її досягнення були поставлені наступні завдання: 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	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Дослідження фенології 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Cydalima perspectalis 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(кількість поколінь, терміни виходу личинок)  в умовах «острова тепла» та виявити екологічні чинники (температурний режим, вологість, відсутність природних ворогів), що сприяли масовому спалаху розмноження комахи у 2022 році.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	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Проаналізувати динаміку розповсюдження та чисельності самшитової вогнівки в Металургійному та Центрально-Міському районах міста  Кривого Рогу. Проаналізувати здатність рослин самшиту до відновлення після значного дефоліації (втрати листя) в умовах міського середовища.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	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основі отриманих даних запропонувати адаптовану до умов Кривого Рогу систему заходів (біологічних, хімічних чи агротехнічних) для захисту декоративних насаджень.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3216"/>
            <a:ext cx="1451413" cy="1484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548680"/>
            <a:ext cx="8568952" cy="1944216"/>
          </a:xfrm>
        </p:spPr>
        <p:txBody>
          <a:bodyPr/>
          <a:lstStyle/>
          <a:p>
            <a:pPr algn="just"/>
            <a:r>
              <a:rPr lang="uk-UA" sz="20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Об’єкт дослідження: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популяційна динаміка </a:t>
            </a:r>
            <a:r>
              <a:rPr lang="en-US" sz="2000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Cydalima perspectalis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умовах техногенно зміненого середовища Кривого Рогу.</a:t>
            </a:r>
          </a:p>
          <a:p>
            <a:pPr algn="just"/>
            <a:r>
              <a:rPr lang="uk-UA" sz="20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дослідження: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 біологічні особливості розвитку вогнівки та стійкість насаджень самшиту під впливом міського «острова тепла» та забруднення.</a:t>
            </a:r>
          </a:p>
          <a:p>
            <a:pPr algn="just"/>
            <a:r>
              <a:rPr lang="uk-UA" sz="20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Гіпотеза: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ефект «острова тепла» в промисловому Кривому Розі прискорює метаболізм шкідника та сприяє появі додаткової генерації, а техногенний стрес послаблює імунітет рослин; водночас системний моніторинг температурних аномалій дозволить точно прогнозувати та вчасно блокувати спалахи розмноження. </a:t>
            </a:r>
            <a:endParaRPr lang="ru-RU" sz="200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3216"/>
            <a:ext cx="1451413" cy="1484784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4DD42-3E21-9998-7974-8E12F7027E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970" b="16970"/>
          <a:stretch>
            <a:fillRect/>
          </a:stretch>
        </p:blipFill>
        <p:spPr>
          <a:xfrm>
            <a:off x="4463988" y="3645024"/>
            <a:ext cx="2190188" cy="29202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E55065-9906-7554-E73E-164D04E31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834" y="4140584"/>
            <a:ext cx="2330581" cy="25275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632F3F-4728-4012-CDD0-0A96E26052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8575"/>
          <a:stretch>
            <a:fillRect/>
          </a:stretch>
        </p:blipFill>
        <p:spPr>
          <a:xfrm>
            <a:off x="6919199" y="4140583"/>
            <a:ext cx="1870162" cy="242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602D98E-831F-F4EA-146D-C34F70E52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61" y="1556792"/>
            <a:ext cx="3878609" cy="515002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1520" y="332656"/>
            <a:ext cx="8424936" cy="792088"/>
          </a:xfrm>
        </p:spPr>
        <p:txBody>
          <a:bodyPr/>
          <a:lstStyle/>
          <a:p>
            <a:pPr algn="just"/>
            <a:r>
              <a:rPr lang="uk-UA" sz="1800" b="1" i="1" dirty="0">
                <a:latin typeface="Times New Roman" pitchFamily="18" charset="0"/>
                <a:cs typeface="Times New Roman" pitchFamily="18" charset="0"/>
              </a:rPr>
              <a:t>Методи дослідження: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польові (маршрутно візуальні), ентомологічні, порівняльно-екологічні, статистичні.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5062872"/>
            <a:ext cx="1451413" cy="1484784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AB8A1D-30D0-81AC-788A-83A14BE72B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024" y="4014992"/>
            <a:ext cx="1861856" cy="24824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129BC8-2C8F-B61B-FAE4-EADA5966F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20" y="1385546"/>
            <a:ext cx="1704849" cy="22731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DCCBC7-5A26-713B-F1AC-69813FDEBD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61" y="1130287"/>
            <a:ext cx="2825657" cy="37519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553595-B3C7-44E2-C6E2-3F98B16B49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4" y="4297654"/>
            <a:ext cx="1806869" cy="24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5669559"/>
            <a:ext cx="1021193" cy="1044672"/>
          </a:xfrm>
          <a:prstGeom prst="rect">
            <a:avLst/>
          </a:prstGeom>
          <a:noFill/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57561B-6365-341A-D41F-C8C88203A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710" y="332656"/>
            <a:ext cx="3840021" cy="6280720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Вузькоспеціалізований інвазійний монофаг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(живиться лише самшитом).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розвитку: 2–3 генерації за сезон (залежно від температури).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Шкодочинна стадія: гусінь (скелетує листя, поїдає кору).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Зимування: гусінь 2–3 віку в павутинних коконах (витримує до -30°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Розмноження: одна самка відкладає 100–400 яєць; метелики активно розселяються (до 10 км/рік).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Захисний механізм: токсична для місцевих птахів і комах через накопичення алкалоїдів самшиту.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C5D3B1-CC66-FE77-81A6-B5DC9913E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8154" y="840487"/>
            <a:ext cx="5604250" cy="59745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6579F7-2E6B-600A-F4BF-8E4A8320F084}"/>
              </a:ext>
            </a:extLst>
          </p:cNvPr>
          <p:cNvSpPr txBox="1"/>
          <p:nvPr/>
        </p:nvSpPr>
        <p:spPr>
          <a:xfrm>
            <a:off x="125536" y="-22375"/>
            <a:ext cx="45477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Біоекологія самшитової вогнівки 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Cydalima perspectalis</a:t>
            </a:r>
          </a:p>
        </p:txBody>
      </p:sp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A7F136-A939-6546-E09D-4E954D84D4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38" t="27590" r="26375" b="16384"/>
          <a:stretch>
            <a:fillRect/>
          </a:stretch>
        </p:blipFill>
        <p:spPr>
          <a:xfrm>
            <a:off x="0" y="2883333"/>
            <a:ext cx="4572000" cy="3732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57192"/>
            <a:ext cx="1451413" cy="1484784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14777" y="213209"/>
            <a:ext cx="7992888" cy="64807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Район дослідження,  розташування дослідних ділянок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24C3B6-542B-942E-FDB8-36ED4920AE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613" t="27402" r="30312" b="19186"/>
          <a:stretch>
            <a:fillRect/>
          </a:stretch>
        </p:blipFill>
        <p:spPr>
          <a:xfrm>
            <a:off x="4572000" y="1505889"/>
            <a:ext cx="4361985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C037C7-344F-DEC2-A986-56052C06268D}"/>
              </a:ext>
            </a:extLst>
          </p:cNvPr>
          <p:cNvSpPr txBox="1"/>
          <p:nvPr/>
        </p:nvSpPr>
        <p:spPr>
          <a:xfrm>
            <a:off x="4592252" y="963859"/>
            <a:ext cx="318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Центрально-Міський  район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ABEDBE-498C-62E4-4707-34BCE0F5E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142" y="2238725"/>
            <a:ext cx="2560542" cy="4938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8EE0FF7-3F70-5150-98C9-6718D6ADE89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09969" y="2589299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A40787C-B194-0782-D522-7A6A848CA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444" y="2238725"/>
            <a:ext cx="195089" cy="18289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74AAD22-4254-05A6-2273-BCEC92922CB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74533" y="2639061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662621-BBF0-A928-22EF-F5726A7837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4880" y="3129299"/>
            <a:ext cx="195089" cy="18289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2E1AC16-1755-9A68-9DB6-3C07BBA8A7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1246" y="2485634"/>
            <a:ext cx="195089" cy="18289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0A794BE-9AC9-6E76-AA80-41DF8EC0A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3440" y="2776264"/>
            <a:ext cx="195089" cy="18289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A72FD7A-92C9-3FDF-9D4C-919575E87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150295"/>
            <a:ext cx="195089" cy="18289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AD72571-6FA8-3E64-D3E2-BB283C245218}"/>
              </a:ext>
            </a:extLst>
          </p:cNvPr>
          <p:cNvSpPr txBox="1"/>
          <p:nvPr/>
        </p:nvSpPr>
        <p:spPr>
          <a:xfrm>
            <a:off x="610057" y="1039793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Насадження самшиту 2021 рік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78D6051-3409-1AD2-DDB5-16085C8BE0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6157" y="4437112"/>
            <a:ext cx="195089" cy="18289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919FF7B-F6BA-70FE-8947-C309B3557E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150" y="3708317"/>
            <a:ext cx="195089" cy="18289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13E5076-4299-28EB-BB5D-D1167A1703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2316" y="4384350"/>
            <a:ext cx="195089" cy="18289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31B01824-7A87-1A5D-9E2D-1BB7C8C3C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8466" y="4394901"/>
            <a:ext cx="195089" cy="18289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26E95075-FDDC-1731-194C-20BBA3A132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752" y="4162022"/>
            <a:ext cx="195089" cy="18289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369876B-A211-F8E9-71DD-BF73846E0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 flipV="1">
            <a:off x="2949900" y="4655521"/>
            <a:ext cx="200394" cy="18786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9DFCDC9-D667-EEE3-BFBB-80B1DA7493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942" y="3037851"/>
            <a:ext cx="195089" cy="18289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4C3C9D4-6A25-D48D-EEE2-9D857520B1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595" y="5808136"/>
            <a:ext cx="195089" cy="18289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EF4A03E-F29F-BEF3-4AA4-9A65137B38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3339301" y="4843390"/>
            <a:ext cx="195089" cy="1828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44C26-E0D5-D7D1-68F5-653CAC81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97C785-7FEC-55E9-8183-4A71DDCA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38" t="27590" r="26375" b="16384"/>
          <a:stretch>
            <a:fillRect/>
          </a:stretch>
        </p:blipFill>
        <p:spPr>
          <a:xfrm>
            <a:off x="0" y="2883333"/>
            <a:ext cx="4427984" cy="3614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F:\диск д\картинки\логотип цвет.png">
            <a:extLst>
              <a:ext uri="{FF2B5EF4-FFF2-40B4-BE49-F238E27FC236}">
                <a16:creationId xmlns:a16="http://schemas.microsoft.com/office/drawing/2014/main" id="{D93041FC-2169-FACE-BF2C-BC7436339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57192"/>
            <a:ext cx="1451413" cy="1484784"/>
          </a:xfrm>
          <a:prstGeom prst="rect">
            <a:avLst/>
          </a:prstGeom>
          <a:noFill/>
        </p:spPr>
      </p:pic>
      <p:sp>
        <p:nvSpPr>
          <p:cNvPr id="6" name="Содержимое 6">
            <a:extLst>
              <a:ext uri="{FF2B5EF4-FFF2-40B4-BE49-F238E27FC236}">
                <a16:creationId xmlns:a16="http://schemas.microsoft.com/office/drawing/2014/main" id="{5622F75A-8294-06F7-DB95-C2D4C8C1B3D7}"/>
              </a:ext>
            </a:extLst>
          </p:cNvPr>
          <p:cNvSpPr txBox="1">
            <a:spLocks/>
          </p:cNvSpPr>
          <p:nvPr/>
        </p:nvSpPr>
        <p:spPr>
          <a:xfrm>
            <a:off x="214777" y="213209"/>
            <a:ext cx="7992888" cy="64807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Район дослідження,  розташування дослідних ділянок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AE0A0E-3A76-911A-EA4E-EA5C497C0C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613" t="27402" r="30312" b="19186"/>
          <a:stretch>
            <a:fillRect/>
          </a:stretch>
        </p:blipFill>
        <p:spPr>
          <a:xfrm>
            <a:off x="4572000" y="1505889"/>
            <a:ext cx="4361985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DEBFCD-1C90-9186-D7F9-2C36B1C4F6BE}"/>
              </a:ext>
            </a:extLst>
          </p:cNvPr>
          <p:cNvSpPr txBox="1"/>
          <p:nvPr/>
        </p:nvSpPr>
        <p:spPr>
          <a:xfrm>
            <a:off x="4592252" y="963859"/>
            <a:ext cx="318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Центрально-Міський  район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14B4C5D-F11B-2A2F-7F92-302DFA9C28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142" y="2238725"/>
            <a:ext cx="2560542" cy="4938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E1FD187-0450-0705-A4D3-2F71391B9A1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09969" y="2589299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8BECAF7-F536-F13E-06B0-4EBBD5ACCC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444" y="2238725"/>
            <a:ext cx="195089" cy="18289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D21AA9-99AE-1E34-DB5E-5FAAA840999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74533" y="2639061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A0DD358-E047-F498-1E07-9E7AB9CCB7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4880" y="3129299"/>
            <a:ext cx="195089" cy="18289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352A65-EF8D-C504-8E98-780A68AA4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1246" y="2485634"/>
            <a:ext cx="195089" cy="18289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909D6BD-E6F4-ED92-BA40-32E1F3064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3440" y="2776264"/>
            <a:ext cx="195089" cy="18289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8D29B52-3F83-172E-B6D2-2F26F3AF4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150295"/>
            <a:ext cx="195089" cy="18289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ABBF31F-A1F1-69DC-D456-3142A8CD53B0}"/>
              </a:ext>
            </a:extLst>
          </p:cNvPr>
          <p:cNvSpPr txBox="1"/>
          <p:nvPr/>
        </p:nvSpPr>
        <p:spPr>
          <a:xfrm>
            <a:off x="610057" y="1039793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Насадження самшиту 2026 рік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1D68E5D-11B0-3A22-FE31-CA4DEDE219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6157" y="4437112"/>
            <a:ext cx="195089" cy="18289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11D166-9129-2987-4DEA-D873192957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150" y="3708317"/>
            <a:ext cx="195089" cy="18289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55F10BE-2E77-B66E-9001-990DEB341A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2316" y="4384350"/>
            <a:ext cx="195089" cy="18289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74070EE-0BC5-ECB5-B463-CF06934CD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8466" y="4394901"/>
            <a:ext cx="195089" cy="18289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722D679-4674-114B-DC4E-A36F7BFEF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752" y="4162022"/>
            <a:ext cx="195089" cy="18289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1C1C4D90-D7F7-BC6E-C217-497C62A4E2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 flipV="1">
            <a:off x="2949900" y="4655521"/>
            <a:ext cx="200394" cy="18786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8925E0-3D69-B086-C917-1667C5C350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942" y="3037851"/>
            <a:ext cx="195089" cy="18289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10B757A-FF64-7117-353B-BEFCC0D7B8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595" y="5808136"/>
            <a:ext cx="195089" cy="18289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F19CB99-73B9-83BF-5216-3D30C298C3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3339301" y="4843390"/>
            <a:ext cx="195089" cy="182896"/>
          </a:xfrm>
          <a:prstGeom prst="rect">
            <a:avLst/>
          </a:prstGeom>
        </p:spPr>
      </p:pic>
      <p:sp>
        <p:nvSpPr>
          <p:cNvPr id="7" name="Шестикутник 6">
            <a:extLst>
              <a:ext uri="{FF2B5EF4-FFF2-40B4-BE49-F238E27FC236}">
                <a16:creationId xmlns:a16="http://schemas.microsoft.com/office/drawing/2014/main" id="{178C7F37-5BEA-50D4-E208-DD3986FB9005}"/>
              </a:ext>
            </a:extLst>
          </p:cNvPr>
          <p:cNvSpPr/>
          <p:nvPr/>
        </p:nvSpPr>
        <p:spPr bwMode="auto">
          <a:xfrm>
            <a:off x="340065" y="1592569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DBD149-AEA3-82A1-05F6-F7EDD7009066}"/>
              </a:ext>
            </a:extLst>
          </p:cNvPr>
          <p:cNvSpPr txBox="1"/>
          <p:nvPr/>
        </p:nvSpPr>
        <p:spPr>
          <a:xfrm>
            <a:off x="610057" y="1477909"/>
            <a:ext cx="34323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Знищене вогнівкою в 2022 </a:t>
            </a:r>
          </a:p>
          <a:p>
            <a:r>
              <a:rPr lang="uk-UA" dirty="0"/>
              <a:t>замінене на інший вид рослин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0C03AD-E869-ACFE-E7B8-5F4DA7631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309" y="2725433"/>
            <a:ext cx="231668" cy="201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5B5D05-50AF-127F-EDD5-D176E546CD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7595" y="2490630"/>
            <a:ext cx="231668" cy="201185"/>
          </a:xfrm>
          <a:prstGeom prst="rect">
            <a:avLst/>
          </a:prstGeom>
        </p:spPr>
      </p:pic>
      <p:sp>
        <p:nvSpPr>
          <p:cNvPr id="16" name="Шестикутник 15">
            <a:extLst>
              <a:ext uri="{FF2B5EF4-FFF2-40B4-BE49-F238E27FC236}">
                <a16:creationId xmlns:a16="http://schemas.microsoft.com/office/drawing/2014/main" id="{57A1ADA7-4947-BFBF-508C-807C5B9304FE}"/>
              </a:ext>
            </a:extLst>
          </p:cNvPr>
          <p:cNvSpPr/>
          <p:nvPr/>
        </p:nvSpPr>
        <p:spPr bwMode="auto">
          <a:xfrm>
            <a:off x="7321417" y="2573631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Шестикутник 17">
            <a:extLst>
              <a:ext uri="{FF2B5EF4-FFF2-40B4-BE49-F238E27FC236}">
                <a16:creationId xmlns:a16="http://schemas.microsoft.com/office/drawing/2014/main" id="{6682C167-4307-ABFC-1BCF-594AE4A62DF7}"/>
              </a:ext>
            </a:extLst>
          </p:cNvPr>
          <p:cNvSpPr/>
          <p:nvPr/>
        </p:nvSpPr>
        <p:spPr bwMode="auto">
          <a:xfrm>
            <a:off x="7584590" y="2238725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Шестикутник 18">
            <a:extLst>
              <a:ext uri="{FF2B5EF4-FFF2-40B4-BE49-F238E27FC236}">
                <a16:creationId xmlns:a16="http://schemas.microsoft.com/office/drawing/2014/main" id="{7F243A4A-2F42-A06B-AAB2-8E0BA3F714DB}"/>
              </a:ext>
            </a:extLst>
          </p:cNvPr>
          <p:cNvSpPr/>
          <p:nvPr/>
        </p:nvSpPr>
        <p:spPr bwMode="auto">
          <a:xfrm>
            <a:off x="7776115" y="2660133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Шестикутник 20">
            <a:extLst>
              <a:ext uri="{FF2B5EF4-FFF2-40B4-BE49-F238E27FC236}">
                <a16:creationId xmlns:a16="http://schemas.microsoft.com/office/drawing/2014/main" id="{B5CB5695-2C0C-4C7F-4722-A7D9B867B6D6}"/>
              </a:ext>
            </a:extLst>
          </p:cNvPr>
          <p:cNvSpPr/>
          <p:nvPr/>
        </p:nvSpPr>
        <p:spPr bwMode="auto">
          <a:xfrm>
            <a:off x="7674344" y="3649894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Шестикутник 23">
            <a:extLst>
              <a:ext uri="{FF2B5EF4-FFF2-40B4-BE49-F238E27FC236}">
                <a16:creationId xmlns:a16="http://schemas.microsoft.com/office/drawing/2014/main" id="{0AE46328-FD43-E9A1-B007-534DECC1586D}"/>
              </a:ext>
            </a:extLst>
          </p:cNvPr>
          <p:cNvSpPr/>
          <p:nvPr/>
        </p:nvSpPr>
        <p:spPr bwMode="auto">
          <a:xfrm>
            <a:off x="2920536" y="4729813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Шестикутник 25">
            <a:extLst>
              <a:ext uri="{FF2B5EF4-FFF2-40B4-BE49-F238E27FC236}">
                <a16:creationId xmlns:a16="http://schemas.microsoft.com/office/drawing/2014/main" id="{33E27484-AFC6-7AE1-8C9F-E021C98D642B}"/>
              </a:ext>
            </a:extLst>
          </p:cNvPr>
          <p:cNvSpPr/>
          <p:nvPr/>
        </p:nvSpPr>
        <p:spPr bwMode="auto">
          <a:xfrm>
            <a:off x="3305326" y="4884780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Шестикутник 27">
            <a:extLst>
              <a:ext uri="{FF2B5EF4-FFF2-40B4-BE49-F238E27FC236}">
                <a16:creationId xmlns:a16="http://schemas.microsoft.com/office/drawing/2014/main" id="{7E9BA5FE-8C86-EC20-5A07-0C46420D0E71}"/>
              </a:ext>
            </a:extLst>
          </p:cNvPr>
          <p:cNvSpPr/>
          <p:nvPr/>
        </p:nvSpPr>
        <p:spPr bwMode="auto">
          <a:xfrm>
            <a:off x="2510848" y="5818207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A76350-48F5-D2A7-C1B0-69CE25F451AD}"/>
              </a:ext>
            </a:extLst>
          </p:cNvPr>
          <p:cNvSpPr txBox="1"/>
          <p:nvPr/>
        </p:nvSpPr>
        <p:spPr>
          <a:xfrm>
            <a:off x="4427984" y="5466329"/>
            <a:ext cx="46984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Фактично</a:t>
            </a:r>
            <a:r>
              <a:rPr lang="ru-RU" dirty="0"/>
              <a:t>, у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районах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втрачено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 </a:t>
            </a:r>
            <a:r>
              <a:rPr lang="ru-RU" b="1" dirty="0"/>
              <a:t>70–80% старого самшиту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формував</a:t>
            </a:r>
            <a:r>
              <a:rPr lang="ru-RU" dirty="0"/>
              <a:t> основу </a:t>
            </a:r>
            <a:r>
              <a:rPr lang="ru-RU" dirty="0" err="1"/>
              <a:t>міських</a:t>
            </a:r>
            <a:r>
              <a:rPr lang="ru-RU" dirty="0"/>
              <a:t> </a:t>
            </a:r>
            <a:r>
              <a:rPr lang="ru-RU" dirty="0" err="1"/>
              <a:t>скверів</a:t>
            </a:r>
            <a:r>
              <a:rPr lang="ru-RU" dirty="0"/>
              <a:t> до 2021 року..</a:t>
            </a:r>
            <a:endParaRPr lang="uk-UA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F166-850C-E0AE-D8C7-AD47C3C5CE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8466" y="4360341"/>
            <a:ext cx="231668" cy="2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31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Місце для вмісту 9">
            <a:extLst>
              <a:ext uri="{FF2B5EF4-FFF2-40B4-BE49-F238E27FC236}">
                <a16:creationId xmlns:a16="http://schemas.microsoft.com/office/drawing/2014/main" id="{B5012287-06F9-C6ED-B982-1F9CDB5B8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Graph image">
            <a:extLst>
              <a:ext uri="{FF2B5EF4-FFF2-40B4-BE49-F238E27FC236}">
                <a16:creationId xmlns:a16="http://schemas.microsoft.com/office/drawing/2014/main" id="{0FD65BC7-B537-BE24-3993-761078C45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50212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2587" y="5157192"/>
            <a:ext cx="1451413" cy="1484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0" y="333375"/>
            <a:ext cx="8424863" cy="575345"/>
          </a:xfrm>
        </p:spPr>
        <p:txBody>
          <a:bodyPr/>
          <a:lstStyle/>
          <a:p>
            <a:pPr algn="just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Результати дослідження: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5127424"/>
            <a:ext cx="1691680" cy="1730575"/>
          </a:xfrm>
          <a:prstGeom prst="rect">
            <a:avLst/>
          </a:prstGeom>
          <a:noFill/>
        </p:spPr>
      </p:pic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98781"/>
              </p:ext>
            </p:extLst>
          </p:nvPr>
        </p:nvGraphicFramePr>
        <p:xfrm>
          <a:off x="179512" y="903361"/>
          <a:ext cx="8568952" cy="6386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3610717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932469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191347915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990011337"/>
                    </a:ext>
                  </a:extLst>
                </a:gridCol>
              </a:tblGrid>
              <a:tr h="561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порівняння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Дані за 2022 рік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Дані за </a:t>
                      </a:r>
                      <a:r>
                        <a:rPr lang="uk-UA" sz="1600" kern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kern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5-2026</a:t>
                      </a:r>
                      <a:r>
                        <a:rPr lang="uk-UA" sz="1600" kern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рік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Динаміка / Примітка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569149285"/>
                  </a:ext>
                </a:extLst>
              </a:tr>
              <a:tr h="3596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першої активності </a:t>
                      </a:r>
                      <a:endParaRPr lang="en-US" sz="1600" kern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16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вихід з коконів)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27.03.2022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Впишіть дату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endParaRPr lang="uk-UA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2627205540"/>
                  </a:ext>
                </a:extLst>
              </a:tr>
              <a:tr h="3596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повітря в цей день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Напр. +14°C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Напр. +12°C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endParaRPr lang="uk-UA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2992301165"/>
                  </a:ext>
                </a:extLst>
              </a:tr>
              <a:tr h="763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 кормової бази (Buxus)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Наявність зеленої маси (до ураження)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 деградація (сухі гілки)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Критичне скорочення ресурсу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1620413916"/>
                  </a:ext>
                </a:extLst>
              </a:tr>
              <a:tr h="258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Щільність гусені (екз/м²)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Масова (напр. &gt;50)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Впишіть кількість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endParaRPr lang="uk-UA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474553135"/>
                  </a:ext>
                </a:extLst>
              </a:tr>
              <a:tr h="3596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Наявність павутини та екскрементів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Суцільне покриття кущів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Локальні вогнища / Відсутні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endParaRPr lang="uk-UA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1536375637"/>
                  </a:ext>
                </a:extLst>
              </a:tr>
              <a:tr h="763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Стадія розвитку (на 21.04)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Личинки II-III віку / Лялечки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Впишіть (личинка/лялечка)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Порівняння темпів розвитку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228070485"/>
                  </a:ext>
                </a:extLst>
              </a:tr>
              <a:tr h="763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Наявність ентомофагів (ворогів)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зафіксовано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 бачили ви птахів/ос?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9038" marT="78718" marB="7871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Оцінка природної регуляції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8718" marB="78718" anchor="ctr"/>
                </a:tc>
                <a:extLst>
                  <a:ext uri="{0D108BD9-81ED-4DB2-BD59-A6C34878D82A}">
                    <a16:rowId xmlns:a16="http://schemas.microsoft.com/office/drawing/2014/main" val="874733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653136"/>
            <a:ext cx="1451413" cy="1484784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539552" y="188640"/>
            <a:ext cx="8064896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2400" b="1" i="1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Результати дослідження</a:t>
            </a:r>
            <a:endParaRPr kumimoji="0" lang="uk-UA" sz="24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9578" y="1392759"/>
            <a:ext cx="3084843" cy="40724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6"/>
          <p:cNvSpPr txBox="1">
            <a:spLocks/>
          </p:cNvSpPr>
          <p:nvPr/>
        </p:nvSpPr>
        <p:spPr>
          <a:xfrm>
            <a:off x="0" y="404664"/>
            <a:ext cx="8964488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Результати дослідження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8914" name="AutoShape 2" descr="Западносибирский речной бобр | Мир Чуде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2587" y="5373216"/>
            <a:ext cx="1451413" cy="1484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704" y="0"/>
            <a:ext cx="888296" cy="908720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51520" y="260648"/>
            <a:ext cx="4896544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Висновки: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72068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704" y="0"/>
            <a:ext cx="888296" cy="908720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51520" y="260648"/>
            <a:ext cx="4896544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Джерела: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72068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endParaRPr lang="ru-RU" sz="1800" dirty="0"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704" y="0"/>
            <a:ext cx="888296" cy="908720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51520" y="260648"/>
            <a:ext cx="4896544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Джерела: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72068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endParaRPr lang="ru-RU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5832648" cy="1152128"/>
          </a:xfrm>
        </p:spPr>
        <p:txBody>
          <a:bodyPr/>
          <a:lstStyle/>
          <a:p>
            <a:pPr algn="ctr"/>
            <a:r>
              <a:rPr lang="uk-UA" sz="5400" dirty="0"/>
              <a:t>Дякую за увагу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660FAC-9D50-3E2D-2987-50E69E20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978" y="1732475"/>
            <a:ext cx="3458171" cy="46161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9CAD75-3F08-8E83-E883-8337AA113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837190"/>
            <a:ext cx="3383573" cy="45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299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5F5F5F"/>
      </a:dk1>
      <a:lt1>
        <a:srgbClr val="FFFFFF"/>
      </a:lt1>
      <a:dk2>
        <a:srgbClr val="5F5F5F"/>
      </a:dk2>
      <a:lt2>
        <a:srgbClr val="238A00"/>
      </a:lt2>
      <a:accent1>
        <a:srgbClr val="31A70A"/>
      </a:accent1>
      <a:accent2>
        <a:srgbClr val="54C322"/>
      </a:accent2>
      <a:accent3>
        <a:srgbClr val="FFFFFF"/>
      </a:accent3>
      <a:accent4>
        <a:srgbClr val="505050"/>
      </a:accent4>
      <a:accent5>
        <a:srgbClr val="ADD0AA"/>
      </a:accent5>
      <a:accent6>
        <a:srgbClr val="4BB01E"/>
      </a:accent6>
      <a:hlink>
        <a:srgbClr val="82DA46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C_RYQ1QqEYYNPiPE7UTJpQ</Template>
  <TotalTime>1072</TotalTime>
  <Words>442</Words>
  <Application>Microsoft Office PowerPoint</Application>
  <PresentationFormat>Екран (4:3)</PresentationFormat>
  <Paragraphs>77</Paragraphs>
  <Slides>16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1" baseType="lpstr">
      <vt:lpstr>Arial</vt:lpstr>
      <vt:lpstr>Calibri</vt:lpstr>
      <vt:lpstr>Microsoft Sans Serif</vt:lpstr>
      <vt:lpstr>Times New Roman</vt:lpstr>
      <vt:lpstr>powerpoint-template-24</vt:lpstr>
      <vt:lpstr>Екологічні особливості адаптації та масового розмноження  Самшитової вогнівки  Cydalima perspectalis в умовах техногенно трансформованого середовища на прикладі  м. Кривого  Рогу Дніпропетровської області </vt:lpstr>
      <vt:lpstr>Актуальність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Administrator</cp:lastModifiedBy>
  <cp:revision>62</cp:revision>
  <dcterms:created xsi:type="dcterms:W3CDTF">2020-04-14T14:10:36Z</dcterms:created>
  <dcterms:modified xsi:type="dcterms:W3CDTF">2026-04-22T13:11:56Z</dcterms:modified>
</cp:coreProperties>
</file>