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Екологічні зв’язки рослин і комах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Екологічні взаємодії рослин і комах у природних екосистемах та агроекосистемах.</a:t>
            </a:r>
          </a:p>
          <a:p>
            <a:r>
              <a:t>Роботу підготував: Мазур Назар Русланович</a:t>
            </a:r>
          </a:p>
          <a:p>
            <a:r>
              <a:t>7 клас, Долинівська філія КЗ «Гайворонський ліцей №1»</a:t>
            </a:r>
          </a:p>
          <a:p>
            <a:r>
              <a:t>Кіровоградська МАН</a:t>
            </a:r>
          </a:p>
          <a:p>
            <a:r>
              <a:t>Керівник: Столець Олена Петрівна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Мета роботи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Вивчити екологічні взаємозв’язки комах та рослин у природних екосистемах і агросистемах,</a:t>
            </a:r>
          </a:p>
          <a:p>
            <a:r>
              <a:t>визначити їх значення для стійкості та продуктивності екосистем.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Основні завдання дослідження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Описати головні типи екологічних зв’язків рослин і комах</a:t>
            </a:r>
          </a:p>
          <a:p>
            <a:r>
              <a:t>• Навести приклади взаємодії у природному середовищі</a:t>
            </a:r>
          </a:p>
          <a:p>
            <a:r>
              <a:t>• Порівняти зв’язки у природних та агросистемах</a:t>
            </a:r>
          </a:p>
          <a:p>
            <a:r>
              <a:t>• Проаналізувати роль запилення</a:t>
            </a:r>
          </a:p>
          <a:p>
            <a:r>
              <a:t>• Визначити вплив людини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Типи екологічних зв’язків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Мутуалізм – взаємовигідне співіснування</a:t>
            </a:r>
          </a:p>
          <a:p>
            <a:r>
              <a:t>Паразитизм – користь для одного, шкода для іншого</a:t>
            </a:r>
          </a:p>
          <a:p>
            <a:r>
              <a:t>Конкуренція – боротьба за ресурси</a:t>
            </a:r>
          </a:p>
          <a:p>
            <a:r>
              <a:t>Коменсалізм – користь для одного без шкоди для іншого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40D34B-0A91-4FD7-8B2A-FC362FE8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2" b="18282"/>
          <a:stretch/>
        </p:blipFill>
        <p:spPr>
          <a:xfrm>
            <a:off x="4090361" y="4613614"/>
            <a:ext cx="4475141" cy="19697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Основа екосистеми – рослини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Зелені</a:t>
            </a:r>
            <a:r>
              <a:rPr dirty="0"/>
              <a:t> </a:t>
            </a:r>
            <a:r>
              <a:rPr dirty="0" err="1"/>
              <a:t>рослини</a:t>
            </a:r>
            <a:r>
              <a:rPr dirty="0"/>
              <a:t> є </a:t>
            </a:r>
            <a:r>
              <a:rPr dirty="0" err="1"/>
              <a:t>первинними</a:t>
            </a:r>
            <a:r>
              <a:rPr dirty="0"/>
              <a:t> </a:t>
            </a:r>
            <a:r>
              <a:rPr dirty="0" err="1"/>
              <a:t>продуцентами</a:t>
            </a:r>
            <a:r>
              <a:rPr dirty="0"/>
              <a:t>.</a:t>
            </a:r>
          </a:p>
          <a:p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час</a:t>
            </a:r>
            <a:r>
              <a:rPr dirty="0"/>
              <a:t> </a:t>
            </a:r>
            <a:r>
              <a:rPr dirty="0" err="1"/>
              <a:t>фотосинтезу</a:t>
            </a:r>
            <a:r>
              <a:rPr dirty="0"/>
              <a:t> </a:t>
            </a:r>
            <a:r>
              <a:rPr dirty="0" err="1"/>
              <a:t>вони</a:t>
            </a:r>
            <a:r>
              <a:rPr dirty="0"/>
              <a:t> </a:t>
            </a:r>
            <a:r>
              <a:rPr dirty="0" err="1"/>
              <a:t>утворюють</a:t>
            </a:r>
            <a:r>
              <a:rPr dirty="0"/>
              <a:t> </a:t>
            </a:r>
            <a:r>
              <a:rPr dirty="0" err="1"/>
              <a:t>глюкозу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кисень</a:t>
            </a:r>
            <a:r>
              <a:rPr dirty="0"/>
              <a:t>,</a:t>
            </a:r>
          </a:p>
          <a:p>
            <a:r>
              <a:rPr dirty="0" err="1"/>
              <a:t>що</a:t>
            </a:r>
            <a:r>
              <a:rPr dirty="0"/>
              <a:t> є </a:t>
            </a:r>
            <a:r>
              <a:rPr dirty="0" err="1"/>
              <a:t>джерелом</a:t>
            </a:r>
            <a:r>
              <a:rPr dirty="0"/>
              <a:t> </a:t>
            </a:r>
            <a:r>
              <a:rPr dirty="0" err="1"/>
              <a:t>енергії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всіх</a:t>
            </a:r>
            <a:r>
              <a:rPr dirty="0"/>
              <a:t> </a:t>
            </a:r>
            <a:r>
              <a:rPr dirty="0" err="1"/>
              <a:t>живих</a:t>
            </a:r>
            <a:r>
              <a:rPr dirty="0"/>
              <a:t> </a:t>
            </a:r>
            <a:r>
              <a:rPr dirty="0" err="1"/>
              <a:t>організмів</a:t>
            </a:r>
            <a:r>
              <a:rPr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1DA4F9-790B-43E1-B474-D6A40C88C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41" b="6415"/>
          <a:stretch/>
        </p:blipFill>
        <p:spPr>
          <a:xfrm>
            <a:off x="5281128" y="4444287"/>
            <a:ext cx="2929810" cy="23161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Взаємозв’язок рослин і бджіл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Рослини забезпечують бджіл нектаром та пилком.</a:t>
            </a:r>
          </a:p>
          <a:p>
            <a:r>
              <a:t>Бджоли, у свою чергу, здійснюють запилення,</a:t>
            </a:r>
          </a:p>
          <a:p>
            <a:r>
              <a:t>що сприяє утворенню насіння та плодів.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720" y="4350385"/>
            <a:ext cx="3209925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Роль бджіл у природі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Бджоли переносять пилок з квітки на квітку.</a:t>
            </a:r>
          </a:p>
          <a:p>
            <a:r>
              <a:t>Це забезпечує розмноження рослин та збереження біорізноманіття.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15" y="3429635"/>
            <a:ext cx="4839335" cy="330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Бджоли в агроекосистемах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Запилення значно підвищує врожайність культур:</a:t>
            </a:r>
          </a:p>
          <a:p>
            <a:r>
              <a:t>соняшник, яблука, ріпак та інші.</a:t>
            </a:r>
          </a:p>
          <a:p>
            <a:r>
              <a:t>Без бджіл урожай багатьох культур значно зменшується.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4300855"/>
            <a:ext cx="3648075" cy="232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640" y="4157980"/>
            <a:ext cx="3457575" cy="24669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Мутуалізм як приклад співіснування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Рослини дають їжу бджолам.</a:t>
            </a:r>
          </a:p>
          <a:p>
            <a:r>
              <a:t>Бджоли допомагають рослинам розмножуватись.</a:t>
            </a:r>
          </a:p>
          <a:p>
            <a:r>
              <a:t>Це класичний приклад мутуалізму в природі.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F8B9C9-649D-457D-BD98-272C757044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886"/>
          <a:stretch/>
        </p:blipFill>
        <p:spPr>
          <a:xfrm>
            <a:off x="3191068" y="4162628"/>
            <a:ext cx="4132383" cy="23128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Значення запилення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Близько 75% сільськогосподарських культур залежать від запилення.</a:t>
            </a:r>
          </a:p>
          <a:p>
            <a:r>
              <a:t>Зникнення бджіл може спричинити втрату врожайності.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087FA8-135B-4177-A486-2686676A20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84"/>
          <a:stretch/>
        </p:blipFill>
        <p:spPr>
          <a:xfrm>
            <a:off x="2957803" y="3713585"/>
            <a:ext cx="4916069" cy="28697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Сучасні загрози для бджіл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Війна в Україні, забруднення довкілля,</a:t>
            </a:r>
          </a:p>
          <a:p>
            <a:r>
              <a:t>мікропластик, пестициди та хімікати.</a:t>
            </a:r>
          </a:p>
          <a:p>
            <a:r>
              <a:t>Ці фактори негативно впливають на популяції бджіл.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" y="4099560"/>
            <a:ext cx="4229100" cy="2343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45" y="4109085"/>
            <a:ext cx="3771900" cy="23336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Вплив людини та можливі дії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Висаджування квітів і медоносних рослин.</a:t>
            </a:r>
          </a:p>
          <a:p>
            <a:r>
              <a:t>Відмова від надмірного використання хімікатів.</a:t>
            </a:r>
          </a:p>
          <a:p>
            <a:r>
              <a:t>Бережливе ставлення до природи.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710" y="4055745"/>
            <a:ext cx="3366135" cy="2530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Висновки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Рослини і бджоли тісно пов’язані між собою.</a:t>
            </a:r>
          </a:p>
          <a:p>
            <a:r>
              <a:t>Цей зв’язок є життєво важливим для природи та сільського господарства.</a:t>
            </a:r>
          </a:p>
          <a:p>
            <a:r>
              <a:t>Збереження бджіл – запорука екологічної рівноваги.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D9E0B3-6376-49CC-8D83-16393797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387" y="4338735"/>
            <a:ext cx="1840744" cy="2519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341</Words>
  <Application>Microsoft Office PowerPoint</Application>
  <PresentationFormat>Екран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Екологічні зв’язки рослин і комах</vt:lpstr>
      <vt:lpstr>Мета роботи</vt:lpstr>
      <vt:lpstr>Основні завдання дослідження</vt:lpstr>
      <vt:lpstr>Типи екологічних зв’язків</vt:lpstr>
      <vt:lpstr>Основа екосистеми – рослини</vt:lpstr>
      <vt:lpstr>Взаємозв’язок рослин і бджіл</vt:lpstr>
      <vt:lpstr>Роль бджіл у природі</vt:lpstr>
      <vt:lpstr>Бджоли в агроекосистемах</vt:lpstr>
      <vt:lpstr>Мутуалізм як приклад співіснування</vt:lpstr>
      <vt:lpstr>Значення запилення</vt:lpstr>
      <vt:lpstr>Сучасні загрози для бджіл</vt:lpstr>
      <vt:lpstr>Вплив людини та можливі дії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Екологічні зв’язки рослин і комах</dc:title>
  <dc:creator/>
  <dc:description>generated using python-pptx</dc:description>
  <cp:lastModifiedBy>English</cp:lastModifiedBy>
  <cp:revision>4</cp:revision>
  <dcterms:created xsi:type="dcterms:W3CDTF">2013-01-27T09:14:00Z</dcterms:created>
  <dcterms:modified xsi:type="dcterms:W3CDTF">2026-04-06T08:23:23Z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B6176F78F9BC453B94DD9744DE26267C_12</vt:lpwstr>
  </property>
  <property fmtid="{D5CDD505-2E9C-101B-9397-08002B2CF9AE}" pid="3" name="KSOProductBuildVer">
    <vt:lpwstr>1033-12.2.0.23197</vt:lpwstr>
  </property>
</Properties>
</file>