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4" r:id="rId9"/>
    <p:sldId id="265" r:id="rId10"/>
    <p:sldId id="267" r:id="rId11"/>
    <p:sldId id="262" r:id="rId12"/>
    <p:sldId id="266" r:id="rId13"/>
    <p:sldId id="263" r:id="rId14"/>
  </p:sldIdLst>
  <p:sldSz cx="18288000" cy="10287000"/>
  <p:notesSz cx="6858000" cy="9144000"/>
  <p:embeddedFontLst>
    <p:embeddedFont>
      <p:font typeface="Batang" panose="02030600000101010101" pitchFamily="18" charset="-127"/>
      <p:regular r:id="rId15"/>
    </p:embeddedFont>
    <p:embeddedFont>
      <p:font typeface="Quattrocento Bold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9C5C2F-53BB-4680-BD3F-B724F6153D9B}" v="11" dt="2026-02-05T15:38:20.7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Темний стиль 1 –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Помірний стиль 1 –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28" d="100"/>
          <a:sy n="28" d="100"/>
        </p:scale>
        <p:origin x="1836" y="6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gdana Brukhlii" userId="c46980e9880b536a" providerId="LiveId" clId="{91BA0B2F-8414-4F10-993C-879E91C51F86}"/>
    <pc:docChg chg="undo custSel addSld modSld sldOrd">
      <pc:chgData name="Bogdana Brukhlii" userId="c46980e9880b536a" providerId="LiveId" clId="{91BA0B2F-8414-4F10-993C-879E91C51F86}" dt="2026-02-05T16:47:17.966" v="2419" actId="113"/>
      <pc:docMkLst>
        <pc:docMk/>
      </pc:docMkLst>
      <pc:sldChg chg="addSp delSp modSp mod">
        <pc:chgData name="Bogdana Brukhlii" userId="c46980e9880b536a" providerId="LiveId" clId="{91BA0B2F-8414-4F10-993C-879E91C51F86}" dt="2026-02-04T16:47:37.466" v="2068" actId="14100"/>
        <pc:sldMkLst>
          <pc:docMk/>
          <pc:sldMk cId="0" sldId="256"/>
        </pc:sldMkLst>
        <pc:spChg chg="add mod">
          <ac:chgData name="Bogdana Brukhlii" userId="c46980e9880b536a" providerId="LiveId" clId="{91BA0B2F-8414-4F10-993C-879E91C51F86}" dt="2026-02-04T16:47:37.466" v="2068" actId="14100"/>
          <ac:spMkLst>
            <pc:docMk/>
            <pc:sldMk cId="0" sldId="256"/>
            <ac:spMk id="22" creationId="{78BB9222-8808-AF75-6B53-B6E2D6221806}"/>
          </ac:spMkLst>
        </pc:spChg>
        <pc:grpChg chg="mod">
          <ac:chgData name="Bogdana Brukhlii" userId="c46980e9880b536a" providerId="LiveId" clId="{91BA0B2F-8414-4F10-993C-879E91C51F86}" dt="2026-02-03T22:15:59.924" v="373" actId="1076"/>
          <ac:grpSpMkLst>
            <pc:docMk/>
            <pc:sldMk cId="0" sldId="256"/>
            <ac:grpSpMk id="6" creationId="{00000000-0000-0000-0000-000000000000}"/>
          </ac:grpSpMkLst>
        </pc:grpChg>
      </pc:sldChg>
      <pc:sldChg chg="delSp modSp mod">
        <pc:chgData name="Bogdana Brukhlii" userId="c46980e9880b536a" providerId="LiveId" clId="{91BA0B2F-8414-4F10-993C-879E91C51F86}" dt="2026-02-03T22:02:18.269" v="96"/>
        <pc:sldMkLst>
          <pc:docMk/>
          <pc:sldMk cId="0" sldId="257"/>
        </pc:sldMkLst>
        <pc:spChg chg="mod">
          <ac:chgData name="Bogdana Brukhlii" userId="c46980e9880b536a" providerId="LiveId" clId="{91BA0B2F-8414-4F10-993C-879E91C51F86}" dt="2026-02-03T22:01:18.469" v="86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Bogdana Brukhlii" userId="c46980e9880b536a" providerId="LiveId" clId="{91BA0B2F-8414-4F10-993C-879E91C51F86}" dt="2026-02-03T22:01:48.265" v="88" actId="1582"/>
          <ac:spMkLst>
            <pc:docMk/>
            <pc:sldMk cId="0" sldId="257"/>
            <ac:spMk id="21" creationId="{00000000-0000-0000-0000-000000000000}"/>
          </ac:spMkLst>
        </pc:spChg>
        <pc:spChg chg="mod">
          <ac:chgData name="Bogdana Brukhlii" userId="c46980e9880b536a" providerId="LiveId" clId="{91BA0B2F-8414-4F10-993C-879E91C51F86}" dt="2026-02-03T22:02:16.646" v="90" actId="1076"/>
          <ac:spMkLst>
            <pc:docMk/>
            <pc:sldMk cId="0" sldId="257"/>
            <ac:spMk id="24" creationId="{00000000-0000-0000-0000-000000000000}"/>
          </ac:spMkLst>
        </pc:spChg>
        <pc:grpChg chg="mod">
          <ac:chgData name="Bogdana Brukhlii" userId="c46980e9880b536a" providerId="LiveId" clId="{91BA0B2F-8414-4F10-993C-879E91C51F86}" dt="2026-02-03T22:02:05.269" v="89" actId="1076"/>
          <ac:grpSpMkLst>
            <pc:docMk/>
            <pc:sldMk cId="0" sldId="257"/>
            <ac:grpSpMk id="13" creationId="{00000000-0000-0000-0000-000000000000}"/>
          </ac:grpSpMkLst>
        </pc:grpChg>
      </pc:sldChg>
      <pc:sldChg chg="modSp mod">
        <pc:chgData name="Bogdana Brukhlii" userId="c46980e9880b536a" providerId="LiveId" clId="{91BA0B2F-8414-4F10-993C-879E91C51F86}" dt="2026-02-05T16:04:09.324" v="2383" actId="20577"/>
        <pc:sldMkLst>
          <pc:docMk/>
          <pc:sldMk cId="0" sldId="258"/>
        </pc:sldMkLst>
        <pc:spChg chg="mod">
          <ac:chgData name="Bogdana Brukhlii" userId="c46980e9880b536a" providerId="LiveId" clId="{91BA0B2F-8414-4F10-993C-879E91C51F86}" dt="2026-02-03T22:16:20.789" v="375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Bogdana Brukhlii" userId="c46980e9880b536a" providerId="LiveId" clId="{91BA0B2F-8414-4F10-993C-879E91C51F86}" dt="2026-02-05T16:02:56.761" v="2360" actId="14100"/>
          <ac:spMkLst>
            <pc:docMk/>
            <pc:sldMk cId="0" sldId="258"/>
            <ac:spMk id="20" creationId="{00000000-0000-0000-0000-000000000000}"/>
          </ac:spMkLst>
        </pc:spChg>
        <pc:spChg chg="mod">
          <ac:chgData name="Bogdana Brukhlii" userId="c46980e9880b536a" providerId="LiveId" clId="{91BA0B2F-8414-4F10-993C-879E91C51F86}" dt="2026-02-05T16:04:09.324" v="2383" actId="20577"/>
          <ac:spMkLst>
            <pc:docMk/>
            <pc:sldMk cId="0" sldId="258"/>
            <ac:spMk id="21" creationId="{00000000-0000-0000-0000-000000000000}"/>
          </ac:spMkLst>
        </pc:spChg>
        <pc:grpChg chg="mod">
          <ac:chgData name="Bogdana Brukhlii" userId="c46980e9880b536a" providerId="LiveId" clId="{91BA0B2F-8414-4F10-993C-879E91C51F86}" dt="2026-02-03T22:14:10.387" v="370" actId="1076"/>
          <ac:grpSpMkLst>
            <pc:docMk/>
            <pc:sldMk cId="0" sldId="258"/>
            <ac:grpSpMk id="13" creationId="{00000000-0000-0000-0000-000000000000}"/>
          </ac:grpSpMkLst>
        </pc:grpChg>
      </pc:sldChg>
      <pc:sldChg chg="addSp delSp modSp mod">
        <pc:chgData name="Bogdana Brukhlii" userId="c46980e9880b536a" providerId="LiveId" clId="{91BA0B2F-8414-4F10-993C-879E91C51F86}" dt="2026-02-05T16:07:23.703" v="2384" actId="113"/>
        <pc:sldMkLst>
          <pc:docMk/>
          <pc:sldMk cId="0" sldId="259"/>
        </pc:sldMkLst>
        <pc:spChg chg="mod">
          <ac:chgData name="Bogdana Brukhlii" userId="c46980e9880b536a" providerId="LiveId" clId="{91BA0B2F-8414-4F10-993C-879E91C51F86}" dt="2026-02-05T16:07:23.703" v="2384" actId="113"/>
          <ac:spMkLst>
            <pc:docMk/>
            <pc:sldMk cId="0" sldId="259"/>
            <ac:spMk id="20" creationId="{00000000-0000-0000-0000-000000000000}"/>
          </ac:spMkLst>
        </pc:spChg>
        <pc:spChg chg="mod">
          <ac:chgData name="Bogdana Brukhlii" userId="c46980e9880b536a" providerId="LiveId" clId="{91BA0B2F-8414-4F10-993C-879E91C51F86}" dt="2026-02-03T22:22:11.748" v="601" actId="20577"/>
          <ac:spMkLst>
            <pc:docMk/>
            <pc:sldMk cId="0" sldId="259"/>
            <ac:spMk id="22" creationId="{00000000-0000-0000-0000-000000000000}"/>
          </ac:spMkLst>
        </pc:spChg>
        <pc:spChg chg="add mod">
          <ac:chgData name="Bogdana Brukhlii" userId="c46980e9880b536a" providerId="LiveId" clId="{91BA0B2F-8414-4F10-993C-879E91C51F86}" dt="2026-02-03T22:25:06.657" v="628" actId="1076"/>
          <ac:spMkLst>
            <pc:docMk/>
            <pc:sldMk cId="0" sldId="259"/>
            <ac:spMk id="24" creationId="{ED26E555-3C73-D7CF-EDE2-92AB61557005}"/>
          </ac:spMkLst>
        </pc:spChg>
        <pc:spChg chg="add mod">
          <ac:chgData name="Bogdana Brukhlii" userId="c46980e9880b536a" providerId="LiveId" clId="{91BA0B2F-8414-4F10-993C-879E91C51F86}" dt="2026-02-03T22:26:19.245" v="640" actId="1076"/>
          <ac:spMkLst>
            <pc:docMk/>
            <pc:sldMk cId="0" sldId="259"/>
            <ac:spMk id="28" creationId="{FEE8CC6A-0ED5-B4C6-4235-7550E5CEC4F6}"/>
          </ac:spMkLst>
        </pc:spChg>
        <pc:picChg chg="add mod">
          <ac:chgData name="Bogdana Brukhlii" userId="c46980e9880b536a" providerId="LiveId" clId="{91BA0B2F-8414-4F10-993C-879E91C51F86}" dt="2026-02-03T22:25:30.763" v="631" actId="14100"/>
          <ac:picMkLst>
            <pc:docMk/>
            <pc:sldMk cId="0" sldId="259"/>
            <ac:picMk id="26" creationId="{278D68A7-1533-C207-3152-9E413B763A23}"/>
          </ac:picMkLst>
        </pc:picChg>
      </pc:sldChg>
      <pc:sldChg chg="addSp delSp modSp mod">
        <pc:chgData name="Bogdana Brukhlii" userId="c46980e9880b536a" providerId="LiveId" clId="{91BA0B2F-8414-4F10-993C-879E91C51F86}" dt="2026-02-05T16:08:20.359" v="2385" actId="404"/>
        <pc:sldMkLst>
          <pc:docMk/>
          <pc:sldMk cId="0" sldId="260"/>
        </pc:sldMkLst>
        <pc:spChg chg="mod">
          <ac:chgData name="Bogdana Brukhlii" userId="c46980e9880b536a" providerId="LiveId" clId="{91BA0B2F-8414-4F10-993C-879E91C51F86}" dt="2026-02-03T22:36:13.540" v="872" actId="1076"/>
          <ac:spMkLst>
            <pc:docMk/>
            <pc:sldMk cId="0" sldId="260"/>
            <ac:spMk id="20" creationId="{00000000-0000-0000-0000-000000000000}"/>
          </ac:spMkLst>
        </pc:spChg>
        <pc:spChg chg="mod">
          <ac:chgData name="Bogdana Brukhlii" userId="c46980e9880b536a" providerId="LiveId" clId="{91BA0B2F-8414-4F10-993C-879E91C51F86}" dt="2026-02-05T16:08:20.359" v="2385" actId="404"/>
          <ac:spMkLst>
            <pc:docMk/>
            <pc:sldMk cId="0" sldId="260"/>
            <ac:spMk id="22" creationId="{00000000-0000-0000-0000-000000000000}"/>
          </ac:spMkLst>
        </pc:spChg>
        <pc:picChg chg="add mod">
          <ac:chgData name="Bogdana Brukhlii" userId="c46980e9880b536a" providerId="LiveId" clId="{91BA0B2F-8414-4F10-993C-879E91C51F86}" dt="2026-02-03T22:29:47.561" v="686" actId="14100"/>
          <ac:picMkLst>
            <pc:docMk/>
            <pc:sldMk cId="0" sldId="260"/>
            <ac:picMk id="24" creationId="{237453C9-AB2A-F4C4-7817-28F58B55EB53}"/>
          </ac:picMkLst>
        </pc:picChg>
        <pc:picChg chg="add mod">
          <ac:chgData name="Bogdana Brukhlii" userId="c46980e9880b536a" providerId="LiveId" clId="{91BA0B2F-8414-4F10-993C-879E91C51F86}" dt="2026-02-03T22:29:31.208" v="683" actId="1076"/>
          <ac:picMkLst>
            <pc:docMk/>
            <pc:sldMk cId="0" sldId="260"/>
            <ac:picMk id="26" creationId="{CFDCD831-55FD-1E2F-25B1-FD4F3EB59E9F}"/>
          </ac:picMkLst>
        </pc:picChg>
      </pc:sldChg>
      <pc:sldChg chg="addSp modSp mod">
        <pc:chgData name="Bogdana Brukhlii" userId="c46980e9880b536a" providerId="LiveId" clId="{91BA0B2F-8414-4F10-993C-879E91C51F86}" dt="2026-02-05T16:09:11.141" v="2387" actId="20577"/>
        <pc:sldMkLst>
          <pc:docMk/>
          <pc:sldMk cId="0" sldId="261"/>
        </pc:sldMkLst>
        <pc:spChg chg="mod">
          <ac:chgData name="Bogdana Brukhlii" userId="c46980e9880b536a" providerId="LiveId" clId="{91BA0B2F-8414-4F10-993C-879E91C51F86}" dt="2026-02-03T22:44:06.836" v="1112" actId="20577"/>
          <ac:spMkLst>
            <pc:docMk/>
            <pc:sldMk cId="0" sldId="261"/>
            <ac:spMk id="18" creationId="{00000000-0000-0000-0000-000000000000}"/>
          </ac:spMkLst>
        </pc:spChg>
        <pc:spChg chg="mod">
          <ac:chgData name="Bogdana Brukhlii" userId="c46980e9880b536a" providerId="LiveId" clId="{91BA0B2F-8414-4F10-993C-879E91C51F86}" dt="2026-02-03T22:44:37.564" v="1124" actId="1076"/>
          <ac:spMkLst>
            <pc:docMk/>
            <pc:sldMk cId="0" sldId="261"/>
            <ac:spMk id="20" creationId="{00000000-0000-0000-0000-000000000000}"/>
          </ac:spMkLst>
        </pc:spChg>
        <pc:spChg chg="mod">
          <ac:chgData name="Bogdana Brukhlii" userId="c46980e9880b536a" providerId="LiveId" clId="{91BA0B2F-8414-4F10-993C-879E91C51F86}" dt="2026-02-03T22:43:36.508" v="1076" actId="1076"/>
          <ac:spMkLst>
            <pc:docMk/>
            <pc:sldMk cId="0" sldId="261"/>
            <ac:spMk id="21" creationId="{00000000-0000-0000-0000-000000000000}"/>
          </ac:spMkLst>
        </pc:spChg>
        <pc:spChg chg="mod">
          <ac:chgData name="Bogdana Brukhlii" userId="c46980e9880b536a" providerId="LiveId" clId="{91BA0B2F-8414-4F10-993C-879E91C51F86}" dt="2026-02-05T16:09:11.141" v="2387" actId="20577"/>
          <ac:spMkLst>
            <pc:docMk/>
            <pc:sldMk cId="0" sldId="261"/>
            <ac:spMk id="22" creationId="{00000000-0000-0000-0000-000000000000}"/>
          </ac:spMkLst>
        </pc:spChg>
        <pc:picChg chg="add mod">
          <ac:chgData name="Bogdana Brukhlii" userId="c46980e9880b536a" providerId="LiveId" clId="{91BA0B2F-8414-4F10-993C-879E91C51F86}" dt="2026-02-03T22:41:01.400" v="968" actId="1076"/>
          <ac:picMkLst>
            <pc:docMk/>
            <pc:sldMk cId="0" sldId="261"/>
            <ac:picMk id="24" creationId="{07AEA325-2B2E-20BA-EB64-8AC690CEA990}"/>
          </ac:picMkLst>
        </pc:picChg>
        <pc:picChg chg="add mod">
          <ac:chgData name="Bogdana Brukhlii" userId="c46980e9880b536a" providerId="LiveId" clId="{91BA0B2F-8414-4F10-993C-879E91C51F86}" dt="2026-02-03T22:46:00.680" v="1129" actId="1076"/>
          <ac:picMkLst>
            <pc:docMk/>
            <pc:sldMk cId="0" sldId="261"/>
            <ac:picMk id="26" creationId="{FBFB79F5-246D-887D-7C8A-4F942147A16C}"/>
          </ac:picMkLst>
        </pc:picChg>
      </pc:sldChg>
      <pc:sldChg chg="modSp mod">
        <pc:chgData name="Bogdana Brukhlii" userId="c46980e9880b536a" providerId="LiveId" clId="{91BA0B2F-8414-4F10-993C-879E91C51F86}" dt="2026-02-05T16:47:17.966" v="2419" actId="113"/>
        <pc:sldMkLst>
          <pc:docMk/>
          <pc:sldMk cId="0" sldId="262"/>
        </pc:sldMkLst>
        <pc:spChg chg="mod">
          <ac:chgData name="Bogdana Brukhlii" userId="c46980e9880b536a" providerId="LiveId" clId="{91BA0B2F-8414-4F10-993C-879E91C51F86}" dt="2026-02-05T16:47:17.966" v="2419" actId="113"/>
          <ac:spMkLst>
            <pc:docMk/>
            <pc:sldMk cId="0" sldId="262"/>
            <ac:spMk id="20" creationId="{00000000-0000-0000-0000-000000000000}"/>
          </ac:spMkLst>
        </pc:spChg>
        <pc:spChg chg="mod">
          <ac:chgData name="Bogdana Brukhlii" userId="c46980e9880b536a" providerId="LiveId" clId="{91BA0B2F-8414-4F10-993C-879E91C51F86}" dt="2026-02-03T23:01:37.365" v="1770" actId="20577"/>
          <ac:spMkLst>
            <pc:docMk/>
            <pc:sldMk cId="0" sldId="262"/>
            <ac:spMk id="21" creationId="{00000000-0000-0000-0000-000000000000}"/>
          </ac:spMkLst>
        </pc:spChg>
      </pc:sldChg>
      <pc:sldChg chg="modSp mod">
        <pc:chgData name="Bogdana Brukhlii" userId="c46980e9880b536a" providerId="LiveId" clId="{91BA0B2F-8414-4F10-993C-879E91C51F86}" dt="2026-02-05T15:50:05.486" v="2334" actId="113"/>
        <pc:sldMkLst>
          <pc:docMk/>
          <pc:sldMk cId="0" sldId="263"/>
        </pc:sldMkLst>
        <pc:spChg chg="mod">
          <ac:chgData name="Bogdana Brukhlii" userId="c46980e9880b536a" providerId="LiveId" clId="{91BA0B2F-8414-4F10-993C-879E91C51F86}" dt="2026-02-05T15:50:05.486" v="2334" actId="113"/>
          <ac:spMkLst>
            <pc:docMk/>
            <pc:sldMk cId="0" sldId="263"/>
            <ac:spMk id="20" creationId="{00000000-0000-0000-0000-000000000000}"/>
          </ac:spMkLst>
        </pc:spChg>
        <pc:spChg chg="mod">
          <ac:chgData name="Bogdana Brukhlii" userId="c46980e9880b536a" providerId="LiveId" clId="{91BA0B2F-8414-4F10-993C-879E91C51F86}" dt="2026-02-03T22:38:41.249" v="959" actId="14100"/>
          <ac:spMkLst>
            <pc:docMk/>
            <pc:sldMk cId="0" sldId="263"/>
            <ac:spMk id="21" creationId="{00000000-0000-0000-0000-000000000000}"/>
          </ac:spMkLst>
        </pc:spChg>
        <pc:spChg chg="mod">
          <ac:chgData name="Bogdana Brukhlii" userId="c46980e9880b536a" providerId="LiveId" clId="{91BA0B2F-8414-4F10-993C-879E91C51F86}" dt="2026-02-03T22:38:49.211" v="962" actId="20577"/>
          <ac:spMkLst>
            <pc:docMk/>
            <pc:sldMk cId="0" sldId="263"/>
            <ac:spMk id="22" creationId="{00000000-0000-0000-0000-000000000000}"/>
          </ac:spMkLst>
        </pc:spChg>
        <pc:grpChg chg="mod">
          <ac:chgData name="Bogdana Brukhlii" userId="c46980e9880b536a" providerId="LiveId" clId="{91BA0B2F-8414-4F10-993C-879E91C51F86}" dt="2026-02-03T22:38:27.110" v="956" actId="1076"/>
          <ac:grpSpMkLst>
            <pc:docMk/>
            <pc:sldMk cId="0" sldId="263"/>
            <ac:grpSpMk id="13" creationId="{00000000-0000-0000-0000-000000000000}"/>
          </ac:grpSpMkLst>
        </pc:grpChg>
      </pc:sldChg>
      <pc:sldChg chg="addSp delSp modSp mod ord">
        <pc:chgData name="Bogdana Brukhlii" userId="c46980e9880b536a" providerId="LiveId" clId="{91BA0B2F-8414-4F10-993C-879E91C51F86}" dt="2026-02-05T16:09:51.856" v="2392" actId="1076"/>
        <pc:sldMkLst>
          <pc:docMk/>
          <pc:sldMk cId="0" sldId="264"/>
        </pc:sldMkLst>
        <pc:spChg chg="mod">
          <ac:chgData name="Bogdana Brukhlii" userId="c46980e9880b536a" providerId="LiveId" clId="{91BA0B2F-8414-4F10-993C-879E91C51F86}" dt="2026-02-05T16:09:51.856" v="2392" actId="1076"/>
          <ac:spMkLst>
            <pc:docMk/>
            <pc:sldMk cId="0" sldId="264"/>
            <ac:spMk id="20" creationId="{00000000-0000-0000-0000-000000000000}"/>
          </ac:spMkLst>
        </pc:spChg>
        <pc:spChg chg="mod">
          <ac:chgData name="Bogdana Brukhlii" userId="c46980e9880b536a" providerId="LiveId" clId="{91BA0B2F-8414-4F10-993C-879E91C51F86}" dt="2026-02-03T22:51:48.345" v="1309" actId="14100"/>
          <ac:spMkLst>
            <pc:docMk/>
            <pc:sldMk cId="0" sldId="264"/>
            <ac:spMk id="22" creationId="{00000000-0000-0000-0000-000000000000}"/>
          </ac:spMkLst>
        </pc:spChg>
        <pc:picChg chg="add mod">
          <ac:chgData name="Bogdana Brukhlii" userId="c46980e9880b536a" providerId="LiveId" clId="{91BA0B2F-8414-4F10-993C-879E91C51F86}" dt="2026-02-03T22:52:38.574" v="1344" actId="14100"/>
          <ac:picMkLst>
            <pc:docMk/>
            <pc:sldMk cId="0" sldId="264"/>
            <ac:picMk id="24" creationId="{CD05DF6F-8CA0-83FE-D257-8BD6ED9EE48E}"/>
          </ac:picMkLst>
        </pc:picChg>
      </pc:sldChg>
      <pc:sldChg chg="addSp delSp modSp mod ord">
        <pc:chgData name="Bogdana Brukhlii" userId="c46980e9880b536a" providerId="LiveId" clId="{91BA0B2F-8414-4F10-993C-879E91C51F86}" dt="2026-02-05T15:58:18.880" v="2355" actId="20577"/>
        <pc:sldMkLst>
          <pc:docMk/>
          <pc:sldMk cId="0" sldId="265"/>
        </pc:sldMkLst>
        <pc:spChg chg="mod">
          <ac:chgData name="Bogdana Brukhlii" userId="c46980e9880b536a" providerId="LiveId" clId="{91BA0B2F-8414-4F10-993C-879E91C51F86}" dt="2026-02-03T22:56:22.148" v="1510" actId="20577"/>
          <ac:spMkLst>
            <pc:docMk/>
            <pc:sldMk cId="0" sldId="265"/>
            <ac:spMk id="10" creationId="{00000000-0000-0000-0000-000000000000}"/>
          </ac:spMkLst>
        </pc:spChg>
        <pc:spChg chg="add mod">
          <ac:chgData name="Bogdana Brukhlii" userId="c46980e9880b536a" providerId="LiveId" clId="{91BA0B2F-8414-4F10-993C-879E91C51F86}" dt="2026-02-05T15:58:18.880" v="2355" actId="20577"/>
          <ac:spMkLst>
            <pc:docMk/>
            <pc:sldMk cId="0" sldId="265"/>
            <ac:spMk id="14" creationId="{B816BE42-B411-D494-4290-2BB8EFA2F5B7}"/>
          </ac:spMkLst>
        </pc:spChg>
        <pc:spChg chg="add mod">
          <ac:chgData name="Bogdana Brukhlii" userId="c46980e9880b536a" providerId="LiveId" clId="{91BA0B2F-8414-4F10-993C-879E91C51F86}" dt="2026-02-03T22:58:49.430" v="1718" actId="14100"/>
          <ac:spMkLst>
            <pc:docMk/>
            <pc:sldMk cId="0" sldId="265"/>
            <ac:spMk id="22" creationId="{FFB1EBC8-F1A1-B5AB-CEE1-7A292E5B98CC}"/>
          </ac:spMkLst>
        </pc:spChg>
        <pc:picChg chg="add mod">
          <ac:chgData name="Bogdana Brukhlii" userId="c46980e9880b536a" providerId="LiveId" clId="{91BA0B2F-8414-4F10-993C-879E91C51F86}" dt="2026-02-03T22:54:45.981" v="1364" actId="1076"/>
          <ac:picMkLst>
            <pc:docMk/>
            <pc:sldMk cId="0" sldId="265"/>
            <ac:picMk id="16" creationId="{F42F7F20-D5C2-8A0E-2233-43D911CFAE86}"/>
          </ac:picMkLst>
        </pc:picChg>
        <pc:picChg chg="add mod">
          <ac:chgData name="Bogdana Brukhlii" userId="c46980e9880b536a" providerId="LiveId" clId="{91BA0B2F-8414-4F10-993C-879E91C51F86}" dt="2026-02-03T22:54:42.767" v="1363" actId="1076"/>
          <ac:picMkLst>
            <pc:docMk/>
            <pc:sldMk cId="0" sldId="265"/>
            <ac:picMk id="18" creationId="{83C98D2F-B08E-FDFA-6023-26DD23688635}"/>
          </ac:picMkLst>
        </pc:picChg>
      </pc:sldChg>
      <pc:sldChg chg="addSp delSp modSp add mod">
        <pc:chgData name="Bogdana Brukhlii" userId="c46980e9880b536a" providerId="LiveId" clId="{91BA0B2F-8414-4F10-993C-879E91C51F86}" dt="2026-02-03T23:06:42.556" v="1872" actId="113"/>
        <pc:sldMkLst>
          <pc:docMk/>
          <pc:sldMk cId="3126066870" sldId="266"/>
        </pc:sldMkLst>
        <pc:spChg chg="mod">
          <ac:chgData name="Bogdana Brukhlii" userId="c46980e9880b536a" providerId="LiveId" clId="{91BA0B2F-8414-4F10-993C-879E91C51F86}" dt="2026-02-03T23:03:31.509" v="1804" actId="20577"/>
          <ac:spMkLst>
            <pc:docMk/>
            <pc:sldMk cId="3126066870" sldId="266"/>
            <ac:spMk id="18" creationId="{B5E82339-3E36-3C50-E516-4520F0609FA9}"/>
          </ac:spMkLst>
        </pc:spChg>
        <pc:spChg chg="mod">
          <ac:chgData name="Bogdana Brukhlii" userId="c46980e9880b536a" providerId="LiveId" clId="{91BA0B2F-8414-4F10-993C-879E91C51F86}" dt="2026-02-03T23:06:36.138" v="1871" actId="113"/>
          <ac:spMkLst>
            <pc:docMk/>
            <pc:sldMk cId="3126066870" sldId="266"/>
            <ac:spMk id="20" creationId="{293D0F83-A713-0BE8-E186-379F3629E5BE}"/>
          </ac:spMkLst>
        </pc:spChg>
        <pc:spChg chg="mod">
          <ac:chgData name="Bogdana Brukhlii" userId="c46980e9880b536a" providerId="LiveId" clId="{91BA0B2F-8414-4F10-993C-879E91C51F86}" dt="2026-02-03T23:06:18.853" v="1867" actId="403"/>
          <ac:spMkLst>
            <pc:docMk/>
            <pc:sldMk cId="3126066870" sldId="266"/>
            <ac:spMk id="21" creationId="{DD04E998-F534-7758-C32C-0C987BC47F40}"/>
          </ac:spMkLst>
        </pc:spChg>
        <pc:spChg chg="add mod">
          <ac:chgData name="Bogdana Brukhlii" userId="c46980e9880b536a" providerId="LiveId" clId="{91BA0B2F-8414-4F10-993C-879E91C51F86}" dt="2026-02-03T23:06:42.556" v="1872" actId="113"/>
          <ac:spMkLst>
            <pc:docMk/>
            <pc:sldMk cId="3126066870" sldId="266"/>
            <ac:spMk id="29" creationId="{23A5CCC0-5025-3404-5A31-17C51700F90C}"/>
          </ac:spMkLst>
        </pc:spChg>
        <pc:spChg chg="add mod">
          <ac:chgData name="Bogdana Brukhlii" userId="c46980e9880b536a" providerId="LiveId" clId="{91BA0B2F-8414-4F10-993C-879E91C51F86}" dt="2026-02-03T23:06:24.111" v="1868" actId="20577"/>
          <ac:spMkLst>
            <pc:docMk/>
            <pc:sldMk cId="3126066870" sldId="266"/>
            <ac:spMk id="31" creationId="{D009E1BD-A4CE-9D38-008B-FA23C33F582C}"/>
          </ac:spMkLst>
        </pc:spChg>
      </pc:sldChg>
      <pc:sldChg chg="addSp delSp modSp add mod">
        <pc:chgData name="Bogdana Brukhlii" userId="c46980e9880b536a" providerId="LiveId" clId="{91BA0B2F-8414-4F10-993C-879E91C51F86}" dt="2026-02-05T16:11:11.181" v="2418" actId="20577"/>
        <pc:sldMkLst>
          <pc:docMk/>
          <pc:sldMk cId="1375837154" sldId="267"/>
        </pc:sldMkLst>
        <pc:spChg chg="mod">
          <ac:chgData name="Bogdana Brukhlii" userId="c46980e9880b536a" providerId="LiveId" clId="{91BA0B2F-8414-4F10-993C-879E91C51F86}" dt="2026-02-03T23:13:12.564" v="2066" actId="207"/>
          <ac:spMkLst>
            <pc:docMk/>
            <pc:sldMk cId="1375837154" sldId="267"/>
            <ac:spMk id="22" creationId="{3F9703BD-72E2-3D19-A09C-07824F688E9B}"/>
          </ac:spMkLst>
        </pc:spChg>
        <pc:graphicFrameChg chg="add mod modGraphic">
          <ac:chgData name="Bogdana Brukhlii" userId="c46980e9880b536a" providerId="LiveId" clId="{91BA0B2F-8414-4F10-993C-879E91C51F86}" dt="2026-02-05T16:11:11.181" v="2418" actId="20577"/>
          <ac:graphicFrameMkLst>
            <pc:docMk/>
            <pc:sldMk cId="1375837154" sldId="267"/>
            <ac:graphicFrameMk id="12" creationId="{5A20D38B-0117-5CF9-E636-9E3681422D7B}"/>
          </ac:graphicFrameMkLst>
        </pc:graphicFrameChg>
      </pc:sldChg>
      <pc:sldChg chg="addSp delSp modSp add mod">
        <pc:chgData name="Bogdana Brukhlii" userId="c46980e9880b536a" providerId="LiveId" clId="{91BA0B2F-8414-4F10-993C-879E91C51F86}" dt="2026-02-05T15:44:09.039" v="2280" actId="14100"/>
        <pc:sldMkLst>
          <pc:docMk/>
          <pc:sldMk cId="3857469885" sldId="268"/>
        </pc:sldMkLst>
        <pc:spChg chg="mod">
          <ac:chgData name="Bogdana Brukhlii" userId="c46980e9880b536a" providerId="LiveId" clId="{91BA0B2F-8414-4F10-993C-879E91C51F86}" dt="2026-02-05T15:43:53.432" v="2278" actId="20577"/>
          <ac:spMkLst>
            <pc:docMk/>
            <pc:sldMk cId="3857469885" sldId="268"/>
            <ac:spMk id="18" creationId="{FEFFFFBA-97BB-2C64-C0AF-ED82AD2BAE72}"/>
          </ac:spMkLst>
        </pc:spChg>
        <pc:spChg chg="mod">
          <ac:chgData name="Bogdana Brukhlii" userId="c46980e9880b536a" providerId="LiveId" clId="{91BA0B2F-8414-4F10-993C-879E91C51F86}" dt="2026-02-05T15:38:16.731" v="2165" actId="20577"/>
          <ac:spMkLst>
            <pc:docMk/>
            <pc:sldMk cId="3857469885" sldId="268"/>
            <ac:spMk id="20" creationId="{7C309068-877E-5F67-B1DE-DD58B3FB1673}"/>
          </ac:spMkLst>
        </pc:spChg>
        <pc:spChg chg="del mod">
          <ac:chgData name="Bogdana Brukhlii" userId="c46980e9880b536a" providerId="LiveId" clId="{91BA0B2F-8414-4F10-993C-879E91C51F86}" dt="2026-02-05T15:43:47.680" v="2272" actId="478"/>
          <ac:spMkLst>
            <pc:docMk/>
            <pc:sldMk cId="3857469885" sldId="268"/>
            <ac:spMk id="21" creationId="{8A887402-E8BF-BE87-8D15-35E031ADC2D9}"/>
          </ac:spMkLst>
        </pc:spChg>
        <pc:spChg chg="add del">
          <ac:chgData name="Bogdana Brukhlii" userId="c46980e9880b536a" providerId="LiveId" clId="{91BA0B2F-8414-4F10-993C-879E91C51F86}" dt="2026-02-05T15:37:57.297" v="2147" actId="22"/>
          <ac:spMkLst>
            <pc:docMk/>
            <pc:sldMk cId="3857469885" sldId="268"/>
            <ac:spMk id="23" creationId="{D1F39EF6-8B35-DC8C-AF38-FA7B6F11ABF2}"/>
          </ac:spMkLst>
        </pc:spChg>
        <pc:spChg chg="add mod">
          <ac:chgData name="Bogdana Brukhlii" userId="c46980e9880b536a" providerId="LiveId" clId="{91BA0B2F-8414-4F10-993C-879E91C51F86}" dt="2026-02-05T15:39:46.754" v="2178" actId="1076"/>
          <ac:spMkLst>
            <pc:docMk/>
            <pc:sldMk cId="3857469885" sldId="268"/>
            <ac:spMk id="25" creationId="{7E5D8DBC-972C-3C58-1EC5-556DF85F8D6F}"/>
          </ac:spMkLst>
        </pc:spChg>
        <pc:picChg chg="add mod">
          <ac:chgData name="Bogdana Brukhlii" userId="c46980e9880b536a" providerId="LiveId" clId="{91BA0B2F-8414-4F10-993C-879E91C51F86}" dt="2026-02-05T15:44:09.039" v="2280" actId="14100"/>
          <ac:picMkLst>
            <pc:docMk/>
            <pc:sldMk cId="3857469885" sldId="268"/>
            <ac:picMk id="27" creationId="{AA3EC470-2811-4705-5D37-6B705DE724E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commons.wikimedia.org/wiki/File:%D0%9A%D0%BE%D1%80%D0%B5%D1%86%D1%8C.Kore%C4%87.png" TargetMode="Externa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hyperlink" Target="https://uk.wikipedia.org/wiki/%D0%A4%D0%B0%D0%B9%D0%BB:Loo_J%C3%B3zef_Klemens_Czartoryski.p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Relationship Id="rId9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Relationship Id="rId9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style.co.ua/shho-take-gesheft-i-hto-takyj-gesheftmaher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shtetlroutes.eu/uk/korets-putvni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Relationship Id="rId9" Type="http://schemas.openxmlformats.org/officeDocument/2006/relationships/hyperlink" Target="https://what.com.ua/sho-take-hohma-pohodjennia-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24156">
            <a:off x="3714514" y="-4574575"/>
            <a:ext cx="11438540" cy="19171379"/>
          </a:xfrm>
          <a:custGeom>
            <a:avLst/>
            <a:gdLst/>
            <a:ahLst/>
            <a:cxnLst/>
            <a:rect l="l" t="t" r="r" b="b"/>
            <a:pathLst>
              <a:path w="10687934" h="18510483">
                <a:moveTo>
                  <a:pt x="10284497" y="0"/>
                </a:moveTo>
                <a:lnTo>
                  <a:pt x="10687934" y="18283550"/>
                </a:lnTo>
                <a:lnTo>
                  <a:pt x="403437" y="18510484"/>
                </a:lnTo>
                <a:lnTo>
                  <a:pt x="0" y="226934"/>
                </a:lnTo>
                <a:lnTo>
                  <a:pt x="10284497" y="0"/>
                </a:lnTo>
                <a:close/>
              </a:path>
            </a:pathLst>
          </a:custGeom>
          <a:blipFill>
            <a:blip r:embed="rId2"/>
            <a:stretch>
              <a:fillRect l="-86269" r="-86269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275742" y="5676262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5825568" y="0"/>
                </a:moveTo>
                <a:lnTo>
                  <a:pt x="0" y="0"/>
                </a:lnTo>
                <a:lnTo>
                  <a:pt x="0" y="5264195"/>
                </a:lnTo>
                <a:lnTo>
                  <a:pt x="5825568" y="5264195"/>
                </a:lnTo>
                <a:lnTo>
                  <a:pt x="582556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flipH="1">
            <a:off x="15120599" y="-2057400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4690997" y="0"/>
                </a:moveTo>
                <a:lnTo>
                  <a:pt x="0" y="0"/>
                </a:lnTo>
                <a:lnTo>
                  <a:pt x="0" y="4114800"/>
                </a:lnTo>
                <a:lnTo>
                  <a:pt x="4690997" y="4114800"/>
                </a:lnTo>
                <a:lnTo>
                  <a:pt x="469099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BB9222-8808-AF75-6B53-B6E2D6221806}"/>
              </a:ext>
            </a:extLst>
          </p:cNvPr>
          <p:cNvSpPr txBox="1"/>
          <p:nvPr/>
        </p:nvSpPr>
        <p:spPr>
          <a:xfrm>
            <a:off x="7010400" y="3990549"/>
            <a:ext cx="112776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4000" b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Автор: </a:t>
            </a:r>
            <a:r>
              <a:rPr lang="uk-UA" sz="40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Літвінчук Софія Тарасівна,</a:t>
            </a:r>
            <a:r>
              <a:rPr lang="en-US" sz="40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40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учениця опорного закладу освіти «Корецький ліцей» Корецької міської ради;</a:t>
            </a:r>
          </a:p>
          <a:p>
            <a:pPr indent="450215" algn="just">
              <a:spcAft>
                <a:spcPts val="0"/>
              </a:spcAft>
            </a:pPr>
            <a:r>
              <a:rPr lang="uk-UA" sz="4000" b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Наукові </a:t>
            </a:r>
            <a:r>
              <a:rPr lang="uk-UA" sz="40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керівники: </a:t>
            </a:r>
            <a:r>
              <a:rPr lang="uk-UA" sz="40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Брухлій Валентин Іванович, </a:t>
            </a:r>
            <a:r>
              <a:rPr lang="uk-UA" sz="4000" kern="1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учитель </a:t>
            </a:r>
            <a:r>
              <a:rPr lang="uk-UA" sz="4000" kern="10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історії; </a:t>
            </a:r>
            <a:r>
              <a:rPr lang="uk-UA" sz="40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Миколайчук Ірина Борисівна, вчителька української мови та літератури опорного закладу освіти «Корецький ліцей» Корецької міської ради</a:t>
            </a:r>
            <a:endParaRPr lang="ru-RU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02513" y="261832"/>
            <a:ext cx="16230600" cy="3455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uk-UA" sz="3600" b="1" kern="100" dirty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</a:rPr>
              <a:t>МАТЕРІАЛЬНА ТА НЕМАТЕРІАЛЬНА СПАДЩИНА МІСТА КОРЕЦЬ НА ПРИКЛАДІ  ХРИСТИЯНСЬКОЇ ТА ЮДЕЙСЬКОЇ КУЛЬТУРНОЇ ВЗАЄМОДІЇ</a:t>
            </a:r>
            <a:endParaRPr lang="uk-UA" sz="3600" kern="100" dirty="0">
              <a:solidFill>
                <a:schemeClr val="tx1"/>
              </a:solidFill>
              <a:latin typeface="Batang" panose="02030600000101010101" pitchFamily="18" charset="-127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707768" y="9411709"/>
            <a:ext cx="5179432" cy="875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Корець-2026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24156">
            <a:off x="3876233" y="-4111742"/>
            <a:ext cx="10687934" cy="18510483"/>
          </a:xfrm>
          <a:custGeom>
            <a:avLst/>
            <a:gdLst/>
            <a:ahLst/>
            <a:cxnLst/>
            <a:rect l="l" t="t" r="r" b="b"/>
            <a:pathLst>
              <a:path w="10687934" h="18510483">
                <a:moveTo>
                  <a:pt x="10284497" y="0"/>
                </a:moveTo>
                <a:lnTo>
                  <a:pt x="10687934" y="18283550"/>
                </a:lnTo>
                <a:lnTo>
                  <a:pt x="403437" y="18510484"/>
                </a:lnTo>
                <a:lnTo>
                  <a:pt x="0" y="226934"/>
                </a:lnTo>
                <a:lnTo>
                  <a:pt x="10284497" y="0"/>
                </a:lnTo>
                <a:close/>
              </a:path>
            </a:pathLst>
          </a:custGeom>
          <a:blipFill>
            <a:blip r:embed="rId2"/>
            <a:stretch>
              <a:fillRect l="-86269" r="-86269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976557" y="5830127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5825568" y="0"/>
                </a:moveTo>
                <a:lnTo>
                  <a:pt x="0" y="0"/>
                </a:lnTo>
                <a:lnTo>
                  <a:pt x="0" y="5264195"/>
                </a:lnTo>
                <a:lnTo>
                  <a:pt x="5825568" y="5264195"/>
                </a:lnTo>
                <a:lnTo>
                  <a:pt x="582556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597605" y="6382741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0" y="0"/>
                </a:moveTo>
                <a:lnTo>
                  <a:pt x="5825568" y="0"/>
                </a:lnTo>
                <a:lnTo>
                  <a:pt x="5825568" y="5264195"/>
                </a:lnTo>
                <a:lnTo>
                  <a:pt x="0" y="5264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702910" y="-360986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0" y="0"/>
                </a:moveTo>
                <a:lnTo>
                  <a:pt x="4690998" y="0"/>
                </a:lnTo>
                <a:lnTo>
                  <a:pt x="46909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2925984" y="3234379"/>
            <a:ext cx="12496800" cy="3148362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89"/>
              </a:lnSpc>
            </a:pPr>
            <a:r>
              <a:rPr lang="uk-UA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дослідити результат взаємодії християнської та юдейської культур на території м. Корець та роль єврейської спадщини у формуванні місцевого лінгвістичного середовища</a:t>
            </a:r>
            <a:endParaRPr lang="en-US" sz="4420" b="1" dirty="0">
              <a:solidFill>
                <a:srgbClr val="000000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113922" y="1554682"/>
            <a:ext cx="10120924" cy="123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4"/>
              </a:lnSpc>
            </a:pPr>
            <a:r>
              <a:rPr lang="uk-UA" sz="8499" dirty="0" smtClean="0">
                <a:solidFill>
                  <a:srgbClr val="000000"/>
                </a:solidFill>
                <a:latin typeface="Times New Roman" panose="02020603050405020304" pitchFamily="18" charset="0"/>
                <a:ea typeface="EFCO Brookshire"/>
                <a:cs typeface="Times New Roman" panose="02020603050405020304" pitchFamily="18" charset="0"/>
                <a:sym typeface="EFCO Brookshire"/>
              </a:rPr>
              <a:t>Мета дослідження:</a:t>
            </a:r>
            <a:endParaRPr lang="en-US" sz="8499" dirty="0">
              <a:solidFill>
                <a:srgbClr val="000000"/>
              </a:solidFill>
              <a:latin typeface="Times New Roman" panose="02020603050405020304" pitchFamily="18" charset="0"/>
              <a:ea typeface="EFCO Brookshire"/>
              <a:cs typeface="Times New Roman" panose="02020603050405020304" pitchFamily="18" charset="0"/>
              <a:sym typeface="EFCO Brookshir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24156">
            <a:off x="3865333" y="-4237238"/>
            <a:ext cx="10687934" cy="18510483"/>
          </a:xfrm>
          <a:custGeom>
            <a:avLst/>
            <a:gdLst/>
            <a:ahLst/>
            <a:cxnLst/>
            <a:rect l="l" t="t" r="r" b="b"/>
            <a:pathLst>
              <a:path w="10687934" h="18510483">
                <a:moveTo>
                  <a:pt x="10284497" y="0"/>
                </a:moveTo>
                <a:lnTo>
                  <a:pt x="10687934" y="18283550"/>
                </a:lnTo>
                <a:lnTo>
                  <a:pt x="403437" y="18510484"/>
                </a:lnTo>
                <a:lnTo>
                  <a:pt x="0" y="226934"/>
                </a:lnTo>
                <a:lnTo>
                  <a:pt x="10284497" y="0"/>
                </a:lnTo>
                <a:close/>
              </a:path>
            </a:pathLst>
          </a:custGeom>
          <a:blipFill>
            <a:blip r:embed="rId2"/>
            <a:stretch>
              <a:fillRect l="-86269" r="-86269"/>
            </a:stretch>
          </a:blipFill>
          <a:ln>
            <a:noFill/>
          </a:ln>
        </p:spPr>
      </p:sp>
      <p:sp>
        <p:nvSpPr>
          <p:cNvPr id="7" name="Freeform 7"/>
          <p:cNvSpPr/>
          <p:nvPr/>
        </p:nvSpPr>
        <p:spPr>
          <a:xfrm>
            <a:off x="0" y="4405638"/>
            <a:ext cx="4713550" cy="5735503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0" y="0"/>
                </a:moveTo>
                <a:lnTo>
                  <a:pt x="5825568" y="0"/>
                </a:lnTo>
                <a:lnTo>
                  <a:pt x="5825568" y="5264195"/>
                </a:lnTo>
                <a:lnTo>
                  <a:pt x="0" y="5264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 l="-23592" t="8218" b="-1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655513" y="80772"/>
            <a:ext cx="17107574" cy="276998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indent="449580" algn="ctr">
              <a:buNone/>
            </a:pPr>
            <a:r>
              <a:rPr lang="uk-UA" sz="6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досягнення поставленої мети </a:t>
            </a:r>
            <a:endParaRPr lang="uk-UA" sz="6000" b="1" kern="1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buNone/>
            </a:pPr>
            <a:r>
              <a:rPr lang="uk-UA" sz="60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визначено </a:t>
            </a:r>
            <a:r>
              <a:rPr lang="uk-UA" sz="6000" b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такі </a:t>
            </a:r>
            <a:r>
              <a:rPr lang="uk-UA" sz="60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</a:t>
            </a:r>
            <a:r>
              <a:rPr lang="uk-UA" sz="6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uk-UA" sz="6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6000" dirty="0">
              <a:solidFill>
                <a:srgbClr val="000000"/>
              </a:solidFill>
              <a:latin typeface="EFCO Brookshire"/>
              <a:ea typeface="EFCO Brookshire"/>
              <a:cs typeface="EFCO Brookshire"/>
              <a:sym typeface="EFCO Brookshire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55513" y="1943100"/>
            <a:ext cx="17061661" cy="6401753"/>
          </a:xfrm>
          <a:prstGeom prst="rect">
            <a:avLst/>
          </a:prstGeom>
          <a:noFill/>
          <a:ln w="38100"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uk-UA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З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’</a:t>
            </a: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ясувати історичні передумови становлення Корця як потужного центру хасидизму в першій половині XVIII ст.;</a:t>
            </a:r>
          </a:p>
          <a:p>
            <a:pPr lvl="0" indent="457200" algn="just">
              <a:lnSpc>
                <a:spcPct val="150000"/>
              </a:lnSpc>
            </a:pPr>
            <a:r>
              <a:rPr lang="uk-UA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2. Дослідити особливості функціонування корецької єврейської друкарні під керівництвом </a:t>
            </a:r>
            <a:r>
              <a:rPr lang="uk-UA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Й.А.Крюгера</a:t>
            </a:r>
            <a:r>
              <a:rPr lang="uk-UA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</a:t>
            </a:r>
            <a:r>
              <a:rPr lang="uk-UA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репрезентативного прикладу ефективної полікультурної взаємодії (1781–1789);</a:t>
            </a:r>
          </a:p>
          <a:p>
            <a:pPr lvl="0" indent="457200" algn="just">
              <a:lnSpc>
                <a:spcPct val="150000"/>
              </a:lnSpc>
            </a:pPr>
            <a:r>
              <a:rPr lang="uk-UA" sz="3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uk-UA" sz="32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3</a:t>
            </a:r>
            <a:r>
              <a:rPr lang="uk-UA" sz="3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Здійснити опис видання єврейської друкарні м. Корця </a:t>
            </a:r>
            <a:r>
              <a:rPr lang="uk-UA" sz="32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uk-UA" sz="3200" kern="1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Шаар</a:t>
            </a:r>
            <a:r>
              <a:rPr lang="uk-UA" sz="32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га</a:t>
            </a:r>
          </a:p>
          <a:p>
            <a:pPr lvl="0" indent="457200" algn="just">
              <a:lnSpc>
                <a:spcPct val="150000"/>
              </a:lnSpc>
            </a:pPr>
            <a:r>
              <a:rPr lang="uk-UA" sz="3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r>
              <a:rPr lang="uk-UA" sz="32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sz="3200" kern="1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Єхудім</a:t>
            </a:r>
            <a:r>
              <a:rPr lang="uk-UA" sz="32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uk-UA" sz="32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прикладу артефакту, що відповідає специфіці дослідження</a:t>
            </a:r>
            <a:r>
              <a:rPr lang="uk-UA" sz="32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57200" algn="just">
              <a:lnSpc>
                <a:spcPct val="150000"/>
              </a:lnSpc>
            </a:pPr>
            <a:r>
              <a:rPr lang="uk-UA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r>
              <a:rPr lang="uk-UA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Виявити лексичні запозичення з івриту та їдишу, їх </a:t>
            </a:r>
            <a:r>
              <a:rPr lang="uk-UA" sz="32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місцеву</a:t>
            </a:r>
          </a:p>
          <a:p>
            <a:pPr lvl="0" indent="457200" algn="just">
              <a:lnSpc>
                <a:spcPct val="150000"/>
              </a:lnSpc>
            </a:pPr>
            <a:r>
              <a:rPr lang="uk-UA" sz="3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r>
              <a:rPr lang="uk-UA" sz="32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інтерпретацію в сучасній говірці жителів Корця.</a:t>
            </a:r>
            <a:endParaRPr lang="uk-UA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457200" algn="just">
              <a:buAutoNum type="arabicPeriod"/>
            </a:pPr>
            <a:endParaRPr lang="en-US" sz="3200" b="1" dirty="0">
              <a:solidFill>
                <a:srgbClr val="000000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1F568-3137-DCF4-D07B-E38F8B96E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7C8A6A0-19D4-8E11-BF4C-A241031AB96D}"/>
              </a:ext>
            </a:extLst>
          </p:cNvPr>
          <p:cNvSpPr/>
          <p:nvPr/>
        </p:nvSpPr>
        <p:spPr>
          <a:xfrm rot="-5324156">
            <a:off x="3962264" y="-4186223"/>
            <a:ext cx="10687934" cy="18510483"/>
          </a:xfrm>
          <a:custGeom>
            <a:avLst/>
            <a:gdLst/>
            <a:ahLst/>
            <a:cxnLst/>
            <a:rect l="l" t="t" r="r" b="b"/>
            <a:pathLst>
              <a:path w="10687934" h="18510483">
                <a:moveTo>
                  <a:pt x="10284497" y="0"/>
                </a:moveTo>
                <a:lnTo>
                  <a:pt x="10687934" y="18283550"/>
                </a:lnTo>
                <a:lnTo>
                  <a:pt x="403437" y="18510484"/>
                </a:lnTo>
                <a:lnTo>
                  <a:pt x="0" y="226934"/>
                </a:lnTo>
                <a:lnTo>
                  <a:pt x="10284497" y="0"/>
                </a:lnTo>
                <a:close/>
              </a:path>
            </a:pathLst>
          </a:custGeom>
          <a:blipFill>
            <a:blip r:embed="rId2"/>
            <a:stretch>
              <a:fillRect l="-86269" r="-86269"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006395A-0BCF-7940-8E74-B9A7D137A3D9}"/>
              </a:ext>
            </a:extLst>
          </p:cNvPr>
          <p:cNvSpPr/>
          <p:nvPr/>
        </p:nvSpPr>
        <p:spPr>
          <a:xfrm flipH="1">
            <a:off x="-435508" y="5627726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5825568" y="0"/>
                </a:moveTo>
                <a:lnTo>
                  <a:pt x="0" y="0"/>
                </a:lnTo>
                <a:lnTo>
                  <a:pt x="0" y="5264195"/>
                </a:lnTo>
                <a:lnTo>
                  <a:pt x="5825568" y="5264195"/>
                </a:lnTo>
                <a:lnTo>
                  <a:pt x="582556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F9D88789-0BA8-9230-C931-F7AC3D6F84E9}"/>
              </a:ext>
            </a:extLst>
          </p:cNvPr>
          <p:cNvGrpSpPr/>
          <p:nvPr/>
        </p:nvGrpSpPr>
        <p:grpSpPr>
          <a:xfrm>
            <a:off x="1219200" y="342900"/>
            <a:ext cx="16417047" cy="8519315"/>
            <a:chOff x="0" y="88901"/>
            <a:chExt cx="19553941" cy="9311025"/>
          </a:xfrm>
        </p:grpSpPr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D8C1D58D-6467-1D5A-3597-157319B157B9}"/>
                </a:ext>
              </a:extLst>
            </p:cNvPr>
            <p:cNvGrpSpPr/>
            <p:nvPr/>
          </p:nvGrpSpPr>
          <p:grpSpPr>
            <a:xfrm rot="-120996">
              <a:off x="361448" y="88901"/>
              <a:ext cx="18909572" cy="9211463"/>
              <a:chOff x="0" y="-47625"/>
              <a:chExt cx="3735224" cy="1819548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A714478C-1A69-44F9-D1C8-894AC4F48F06}"/>
                  </a:ext>
                </a:extLst>
              </p:cNvPr>
              <p:cNvSpPr/>
              <p:nvPr/>
            </p:nvSpPr>
            <p:spPr>
              <a:xfrm>
                <a:off x="0" y="0"/>
                <a:ext cx="3735224" cy="1771923"/>
              </a:xfrm>
              <a:custGeom>
                <a:avLst/>
                <a:gdLst/>
                <a:ahLst/>
                <a:cxnLst/>
                <a:rect l="l" t="t" r="r" b="b"/>
                <a:pathLst>
                  <a:path w="3735224" h="1771923">
                    <a:moveTo>
                      <a:pt x="0" y="0"/>
                    </a:moveTo>
                    <a:lnTo>
                      <a:pt x="3735224" y="0"/>
                    </a:lnTo>
                    <a:lnTo>
                      <a:pt x="3735224" y="1771923"/>
                    </a:lnTo>
                    <a:lnTo>
                      <a:pt x="0" y="177192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6" name="TextBox 16">
                <a:extLst>
                  <a:ext uri="{FF2B5EF4-FFF2-40B4-BE49-F238E27FC236}">
                    <a16:creationId xmlns:a16="http://schemas.microsoft.com/office/drawing/2014/main" id="{DD61CF92-6265-7D47-DDF6-BD6480CE6063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3735224" cy="18195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C7A36769-C8BE-E6FF-36C5-AD4A83169D27}"/>
                </a:ext>
              </a:extLst>
            </p:cNvPr>
            <p:cNvGrpSpPr/>
            <p:nvPr/>
          </p:nvGrpSpPr>
          <p:grpSpPr>
            <a:xfrm>
              <a:off x="0" y="235701"/>
              <a:ext cx="19553941" cy="9164225"/>
              <a:chOff x="0" y="-47625"/>
              <a:chExt cx="3862507" cy="1810217"/>
            </a:xfrm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FEFFFFBA-97BB-2C64-C0AF-ED82AD2BAE72}"/>
                  </a:ext>
                </a:extLst>
              </p:cNvPr>
              <p:cNvSpPr/>
              <p:nvPr/>
            </p:nvSpPr>
            <p:spPr>
              <a:xfrm>
                <a:off x="81911" y="33258"/>
                <a:ext cx="3780596" cy="1729334"/>
              </a:xfrm>
              <a:custGeom>
                <a:avLst/>
                <a:gdLst/>
                <a:ahLst/>
                <a:cxnLst/>
                <a:rect l="l" t="t" r="r" b="b"/>
                <a:pathLst>
                  <a:path w="3780596" h="1729334">
                    <a:moveTo>
                      <a:pt x="0" y="0"/>
                    </a:moveTo>
                    <a:lnTo>
                      <a:pt x="3780596" y="0"/>
                    </a:lnTo>
                    <a:lnTo>
                      <a:pt x="3780596" y="1729334"/>
                    </a:lnTo>
                    <a:lnTo>
                      <a:pt x="0" y="1729334"/>
                    </a:lnTo>
                    <a:close/>
                  </a:path>
                </a:pathLst>
              </a:custGeom>
              <a:solidFill>
                <a:srgbClr val="D1C6A9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uk-UA" dirty="0"/>
              </a:p>
              <a:p>
                <a:endParaRPr lang="uk-UA" dirty="0" smtClean="0"/>
              </a:p>
              <a:p>
                <a:endParaRPr lang="uk-UA" dirty="0"/>
              </a:p>
              <a:p>
                <a:endParaRPr lang="uk-UA" dirty="0"/>
              </a:p>
              <a:p>
                <a:endParaRPr lang="uk-UA" dirty="0"/>
              </a:p>
              <a:p>
                <a:endParaRPr lang="uk-UA" dirty="0"/>
              </a:p>
              <a:p>
                <a:endParaRPr lang="uk-UA" dirty="0"/>
              </a:p>
              <a:p>
                <a:endParaRPr lang="uk-UA" dirty="0"/>
              </a:p>
              <a:p>
                <a:r>
                  <a:rPr lang="uk-UA" dirty="0"/>
                  <a:t>         </a:t>
                </a:r>
                <a:endParaRPr lang="en-US" dirty="0"/>
              </a:p>
              <a:p>
                <a:r>
                  <a:rPr lang="en-US" sz="5400" b="1" dirty="0"/>
                  <a:t>     </a:t>
                </a:r>
                <a:r>
                  <a:rPr lang="uk-UA" sz="5400" b="1" dirty="0">
                    <a:latin typeface="Batang" panose="02030600000101010101" pitchFamily="18" charset="-127"/>
                    <a:ea typeface="Batang" panose="02030600000101010101" pitchFamily="18" charset="-127"/>
                  </a:rPr>
                  <a:t>КРАЄВИДИ </a:t>
                </a:r>
                <a:endParaRPr lang="uk-UA" sz="5400" b="1" dirty="0" smtClean="0">
                  <a:latin typeface="Batang" panose="02030600000101010101" pitchFamily="18" charset="-127"/>
                  <a:ea typeface="Batang" panose="02030600000101010101" pitchFamily="18" charset="-127"/>
                </a:endParaRPr>
              </a:p>
              <a:p>
                <a:r>
                  <a:rPr lang="uk-UA" sz="5400" b="1" dirty="0" smtClean="0">
                    <a:latin typeface="Batang" panose="02030600000101010101" pitchFamily="18" charset="-127"/>
                    <a:ea typeface="Batang" panose="02030600000101010101" pitchFamily="18" charset="-127"/>
                  </a:rPr>
                  <a:t>МІСТА </a:t>
                </a:r>
                <a:r>
                  <a:rPr lang="uk-UA" sz="5400" b="1" dirty="0">
                    <a:latin typeface="Batang" panose="02030600000101010101" pitchFamily="18" charset="-127"/>
                    <a:ea typeface="Batang" panose="02030600000101010101" pitchFamily="18" charset="-127"/>
                  </a:rPr>
                  <a:t>КОРЕЦЬ</a:t>
                </a:r>
              </a:p>
              <a:p>
                <a:endParaRPr lang="uk-UA" dirty="0"/>
              </a:p>
            </p:txBody>
          </p:sp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ABCB91E0-2A81-85C2-6E65-C78491669B2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3780596" cy="17769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7C309068-877E-5F67-B1DE-DD58B3FB1673}"/>
              </a:ext>
            </a:extLst>
          </p:cNvPr>
          <p:cNvSpPr txBox="1"/>
          <p:nvPr/>
        </p:nvSpPr>
        <p:spPr>
          <a:xfrm>
            <a:off x="3196818" y="7083971"/>
            <a:ext cx="10120924" cy="1778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uk-UA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9604"/>
              </a:lnSpc>
            </a:pPr>
            <a:endParaRPr lang="en-US" sz="5400" dirty="0">
              <a:solidFill>
                <a:srgbClr val="000000"/>
              </a:solidFill>
              <a:latin typeface="EFCO Brookshire"/>
              <a:ea typeface="EFCO Brookshire"/>
              <a:cs typeface="EFCO Brookshire"/>
              <a:sym typeface="EFCO Brookshire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5D8DBC-972C-3C58-1EC5-556DF85F8D6F}"/>
              </a:ext>
            </a:extLst>
          </p:cNvPr>
          <p:cNvSpPr txBox="1"/>
          <p:nvPr/>
        </p:nvSpPr>
        <p:spPr>
          <a:xfrm rot="10800000" flipV="1">
            <a:off x="1839397" y="7095929"/>
            <a:ext cx="41181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</a:t>
            </a: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https://commons.wikimedia.org/wiki/File:%D0%9A%D0%BE%D1%80%D0%B5%D1%86%D1%8C.Kore%C4%87.png</a:t>
            </a:r>
            <a:r>
              <a:rPr lang="uk-UA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A3EC470-2811-4705-5D37-6B705DE724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800" y="1477878"/>
            <a:ext cx="9536956" cy="637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469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24156">
            <a:off x="3800033" y="-4111742"/>
            <a:ext cx="10687934" cy="18510483"/>
          </a:xfrm>
          <a:custGeom>
            <a:avLst/>
            <a:gdLst/>
            <a:ahLst/>
            <a:cxnLst/>
            <a:rect l="l" t="t" r="r" b="b"/>
            <a:pathLst>
              <a:path w="10687934" h="18510483">
                <a:moveTo>
                  <a:pt x="10284497" y="0"/>
                </a:moveTo>
                <a:lnTo>
                  <a:pt x="10687934" y="18283550"/>
                </a:lnTo>
                <a:lnTo>
                  <a:pt x="403437" y="18510484"/>
                </a:lnTo>
                <a:lnTo>
                  <a:pt x="0" y="226934"/>
                </a:lnTo>
                <a:lnTo>
                  <a:pt x="10284497" y="0"/>
                </a:lnTo>
                <a:close/>
              </a:path>
            </a:pathLst>
          </a:custGeom>
          <a:blipFill>
            <a:blip r:embed="rId2"/>
            <a:stretch>
              <a:fillRect l="-86269" r="-86269"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705402" y="6358349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5825568" y="0"/>
                </a:moveTo>
                <a:lnTo>
                  <a:pt x="0" y="0"/>
                </a:lnTo>
                <a:lnTo>
                  <a:pt x="0" y="5264195"/>
                </a:lnTo>
                <a:lnTo>
                  <a:pt x="5825568" y="5264195"/>
                </a:lnTo>
                <a:lnTo>
                  <a:pt x="582556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076926" y="5614360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0" y="0"/>
                </a:moveTo>
                <a:lnTo>
                  <a:pt x="5825568" y="0"/>
                </a:lnTo>
                <a:lnTo>
                  <a:pt x="5825568" y="5264195"/>
                </a:lnTo>
                <a:lnTo>
                  <a:pt x="0" y="5264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226879" y="-704453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0" y="0"/>
                </a:moveTo>
                <a:lnTo>
                  <a:pt x="4690998" y="0"/>
                </a:lnTo>
                <a:lnTo>
                  <a:pt x="46909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3279065" y="2479220"/>
            <a:ext cx="6170198" cy="2299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54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EFCO Brookshire"/>
                <a:sym typeface="EFCO Brookshire"/>
              </a:rPr>
              <a:t>ЮЗЕФ КЛЕМЕНС ЧАРТОРИЙСЬКИЙ </a:t>
            </a:r>
            <a:endParaRPr lang="en-US" sz="5400" b="1" dirty="0">
              <a:solidFill>
                <a:srgbClr val="000000"/>
              </a:solidFill>
              <a:latin typeface="Batang" panose="02030600000101010101" pitchFamily="18" charset="-127"/>
              <a:ea typeface="Batang" panose="02030600000101010101" pitchFamily="18" charset="-127"/>
              <a:cs typeface="EFCO Brookshire"/>
              <a:sym typeface="EFCO Brookshire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59076" y="6081046"/>
            <a:ext cx="9487974" cy="1075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0462" lvl="1" algn="l">
              <a:lnSpc>
                <a:spcPts val="4285"/>
              </a:lnSpc>
            </a:pPr>
            <a:endParaRPr lang="uk-UA" sz="3061" b="1" dirty="0">
              <a:solidFill>
                <a:srgbClr val="000000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  <a:p>
            <a:pPr marL="330462" lvl="1" algn="l">
              <a:lnSpc>
                <a:spcPts val="4285"/>
              </a:lnSpc>
            </a:pPr>
            <a:r>
              <a:rPr lang="uk-UA" sz="3061" b="1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endParaRPr lang="en-US" sz="3061" b="1" dirty="0">
              <a:solidFill>
                <a:srgbClr val="000000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26E555-3C73-D7CF-EDE2-92AB61557005}"/>
              </a:ext>
            </a:extLst>
          </p:cNvPr>
          <p:cNvSpPr txBox="1"/>
          <p:nvPr/>
        </p:nvSpPr>
        <p:spPr>
          <a:xfrm>
            <a:off x="5998529" y="9291559"/>
            <a:ext cx="629094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Джерело: 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https://uk.wikipedia.org/wiki/%D0%A4%D0%B0%D0%B9%D0%BB:Loo_J%C3%B3zef_Klemens_Czartoryski.png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D68A7-1533-C207-3152-9E413B763A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499" y="1117939"/>
            <a:ext cx="6174516" cy="787250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EE8CC6A-0ED5-B4C6-4235-7550E5CEC4F6}"/>
              </a:ext>
            </a:extLst>
          </p:cNvPr>
          <p:cNvSpPr txBox="1"/>
          <p:nvPr/>
        </p:nvSpPr>
        <p:spPr>
          <a:xfrm>
            <a:off x="5120166" y="5054193"/>
            <a:ext cx="36377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i="0" dirty="0">
                <a:solidFill>
                  <a:srgbClr val="202122"/>
                </a:solidFill>
                <a:effectLst/>
                <a:latin typeface="Batang" panose="02030600000101010101" pitchFamily="18" charset="-127"/>
                <a:ea typeface="Batang" panose="02030600000101010101" pitchFamily="18" charset="-127"/>
              </a:rPr>
              <a:t>(1719–1795) </a:t>
            </a:r>
            <a:endParaRPr lang="uk-UA" sz="28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24156">
            <a:off x="3800033" y="-4111742"/>
            <a:ext cx="10687934" cy="18510483"/>
          </a:xfrm>
          <a:custGeom>
            <a:avLst/>
            <a:gdLst/>
            <a:ahLst/>
            <a:cxnLst/>
            <a:rect l="l" t="t" r="r" b="b"/>
            <a:pathLst>
              <a:path w="10687934" h="18510483">
                <a:moveTo>
                  <a:pt x="10284497" y="0"/>
                </a:moveTo>
                <a:lnTo>
                  <a:pt x="10687934" y="18283550"/>
                </a:lnTo>
                <a:lnTo>
                  <a:pt x="403437" y="18510484"/>
                </a:lnTo>
                <a:lnTo>
                  <a:pt x="0" y="226934"/>
                </a:lnTo>
                <a:lnTo>
                  <a:pt x="10284497" y="0"/>
                </a:lnTo>
                <a:close/>
              </a:path>
            </a:pathLst>
          </a:custGeom>
          <a:blipFill>
            <a:blip r:embed="rId2"/>
            <a:stretch>
              <a:fillRect l="-86269" r="-8626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975015" y="6509817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0" y="0"/>
                </a:moveTo>
                <a:lnTo>
                  <a:pt x="5825568" y="0"/>
                </a:lnTo>
                <a:lnTo>
                  <a:pt x="5825568" y="5264195"/>
                </a:lnTo>
                <a:lnTo>
                  <a:pt x="0" y="5264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087574" y="-1280631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0" y="0"/>
                </a:moveTo>
                <a:lnTo>
                  <a:pt x="4690998" y="0"/>
                </a:lnTo>
                <a:lnTo>
                  <a:pt x="46909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13823882" y="-105889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4690997" y="0"/>
                </a:moveTo>
                <a:lnTo>
                  <a:pt x="0" y="0"/>
                </a:lnTo>
                <a:lnTo>
                  <a:pt x="0" y="4114800"/>
                </a:lnTo>
                <a:lnTo>
                  <a:pt x="4690997" y="4114800"/>
                </a:lnTo>
                <a:lnTo>
                  <a:pt x="469099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9372600" y="2838138"/>
            <a:ext cx="8114675" cy="37240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6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EFCO Brookshire"/>
                <a:sym typeface="EFCO Brookshire"/>
              </a:rPr>
              <a:t>МАПА РОЗВИТКУ ЦЕНТРІВ ХАСИДИЗМУ </a:t>
            </a:r>
          </a:p>
          <a:p>
            <a:pPr algn="ctr">
              <a:lnSpc>
                <a:spcPct val="150000"/>
              </a:lnSpc>
            </a:pPr>
            <a:r>
              <a:rPr lang="uk-UA" sz="36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EFCO Brookshire"/>
                <a:sym typeface="EFCO Brookshire"/>
              </a:rPr>
              <a:t>З ПОЗНАЧЕННЯМ МІСТА КОРЕЦЬ</a:t>
            </a:r>
          </a:p>
          <a:p>
            <a:pPr algn="ctr">
              <a:lnSpc>
                <a:spcPts val="9604"/>
              </a:lnSpc>
            </a:pPr>
            <a:r>
              <a:rPr lang="uk-UA" sz="36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Times New Roman" panose="02020603050405020304" pitchFamily="18" charset="0"/>
                <a:sym typeface="EFCO Brookshire"/>
              </a:rPr>
              <a:t>(ПЕРІОД 1740 – 1815) </a:t>
            </a:r>
            <a:endParaRPr lang="en-US" sz="3600" b="1" dirty="0">
              <a:solidFill>
                <a:srgbClr val="000000"/>
              </a:solidFill>
              <a:latin typeface="Batang" panose="02030600000101010101" pitchFamily="18" charset="-127"/>
              <a:ea typeface="Batang" panose="02030600000101010101" pitchFamily="18" charset="-127"/>
              <a:cs typeface="Times New Roman" panose="02020603050405020304" pitchFamily="18" charset="0"/>
              <a:sym typeface="EFCO Brookshire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743887" y="9249715"/>
            <a:ext cx="72959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30462" lvl="1" algn="ctr"/>
            <a:r>
              <a:rPr lang="uk-UA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Джерело: </a:t>
            </a:r>
            <a:r>
              <a:rPr lang="uk-UA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Родал</a:t>
            </a: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А. Подорож з «Українсько-єврейською зустріччю» </a:t>
            </a:r>
            <a:endParaRPr lang="uk-UA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30462" lvl="1" algn="ctr"/>
            <a:r>
              <a:rPr lang="uk-UA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 </a:t>
            </a: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давнини до 1914 року </a:t>
            </a:r>
            <a:endParaRPr lang="en-US" b="1" dirty="0">
              <a:solidFill>
                <a:srgbClr val="000000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37453C9-AB2A-F4C4-7817-28F58B55EB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76769"/>
            <a:ext cx="8915400" cy="8961470"/>
          </a:xfrm>
          <a:prstGeom prst="rect">
            <a:avLst/>
          </a:prstGeom>
        </p:spPr>
      </p:pic>
      <p:pic>
        <p:nvPicPr>
          <p:cNvPr id="26" name="Графіка 25" descr="Cursor with solid fill">
            <a:extLst>
              <a:ext uri="{FF2B5EF4-FFF2-40B4-BE49-F238E27FC236}">
                <a16:creationId xmlns:a16="http://schemas.microsoft.com/office/drawing/2014/main" id="{CFDCD831-55FD-1E2F-25B1-FD4F3EB59E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10200" y="378578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24156">
            <a:off x="3800033" y="-4111742"/>
            <a:ext cx="10687934" cy="18510483"/>
          </a:xfrm>
          <a:custGeom>
            <a:avLst/>
            <a:gdLst/>
            <a:ahLst/>
            <a:cxnLst/>
            <a:rect l="l" t="t" r="r" b="b"/>
            <a:pathLst>
              <a:path w="10687934" h="18510483">
                <a:moveTo>
                  <a:pt x="10284497" y="0"/>
                </a:moveTo>
                <a:lnTo>
                  <a:pt x="10687934" y="18283550"/>
                </a:lnTo>
                <a:lnTo>
                  <a:pt x="403437" y="18510484"/>
                </a:lnTo>
                <a:lnTo>
                  <a:pt x="0" y="226934"/>
                </a:lnTo>
                <a:lnTo>
                  <a:pt x="10284497" y="0"/>
                </a:lnTo>
                <a:close/>
              </a:path>
            </a:pathLst>
          </a:custGeom>
          <a:blipFill>
            <a:blip r:embed="rId2"/>
            <a:stretch>
              <a:fillRect l="-86269" r="-86269"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3308476" y="6509817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5825568" y="0"/>
                </a:moveTo>
                <a:lnTo>
                  <a:pt x="0" y="0"/>
                </a:lnTo>
                <a:lnTo>
                  <a:pt x="0" y="5264195"/>
                </a:lnTo>
                <a:lnTo>
                  <a:pt x="5825568" y="5264195"/>
                </a:lnTo>
                <a:lnTo>
                  <a:pt x="582556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689311" y="6709208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0" y="0"/>
                </a:moveTo>
                <a:lnTo>
                  <a:pt x="5825568" y="0"/>
                </a:lnTo>
                <a:lnTo>
                  <a:pt x="5825568" y="5264195"/>
                </a:lnTo>
                <a:lnTo>
                  <a:pt x="0" y="5264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316799" y="-2057400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0" y="0"/>
                </a:moveTo>
                <a:lnTo>
                  <a:pt x="4690998" y="0"/>
                </a:lnTo>
                <a:lnTo>
                  <a:pt x="46909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15120599" y="-2057400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4690997" y="0"/>
                </a:moveTo>
                <a:lnTo>
                  <a:pt x="0" y="0"/>
                </a:lnTo>
                <a:lnTo>
                  <a:pt x="0" y="4114800"/>
                </a:lnTo>
                <a:lnTo>
                  <a:pt x="4690997" y="4114800"/>
                </a:lnTo>
                <a:lnTo>
                  <a:pt x="469099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814270" y="2086418"/>
            <a:ext cx="5119856" cy="2839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EFCO Brookshire"/>
                <a:sym typeface="EFCO Brookshire"/>
              </a:rPr>
              <a:t>МАПА ЄВРЕЙСЬКИХ ДРУКАРЕНЬ З ПОЗНАЧКОЮ МІСТА КОРЕЦЬ</a:t>
            </a:r>
            <a:endParaRPr lang="en-US" sz="3200" b="1" dirty="0">
              <a:solidFill>
                <a:srgbClr val="000000"/>
              </a:solidFill>
              <a:latin typeface="Batang" panose="02030600000101010101" pitchFamily="18" charset="-127"/>
              <a:ea typeface="Batang" panose="02030600000101010101" pitchFamily="18" charset="-127"/>
              <a:cs typeface="EFCO Brookshire"/>
              <a:sym typeface="EFCO Brookshire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614364" y="9499124"/>
            <a:ext cx="5295523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30462" lvl="1" algn="ctr"/>
            <a:r>
              <a:rPr lang="uk-UA" sz="1600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Джерело: </a:t>
            </a:r>
            <a:r>
              <a:rPr lang="uk-UA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Родал</a:t>
            </a:r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А. Подорож з «Українсько-єврейською зустріччю» від давнини до 1914 року </a:t>
            </a:r>
            <a:endParaRPr lang="en-US" sz="1600" b="1" dirty="0">
              <a:solidFill>
                <a:srgbClr val="000000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41642" y="5143499"/>
            <a:ext cx="4624733" cy="496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30462" lvl="1" algn="l">
              <a:lnSpc>
                <a:spcPts val="4285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Quattrocento Bold"/>
                <a:cs typeface="Times New Roman" panose="02020603050405020304" pitchFamily="18" charset="0"/>
                <a:sym typeface="Quattrocento Bold"/>
              </a:rPr>
              <a:t>(ПЕРІОД 1692 – 1943 РОКІВ)</a:t>
            </a:r>
            <a:endParaRPr 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Quattrocento Bold"/>
              <a:cs typeface="Times New Roman" panose="02020603050405020304" pitchFamily="18" charset="0"/>
              <a:sym typeface="Quattrocento Bold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7AEA325-2B2E-20BA-EB64-8AC690CEA9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477" y="48478"/>
            <a:ext cx="12049073" cy="9093436"/>
          </a:xfrm>
          <a:prstGeom prst="rect">
            <a:avLst/>
          </a:prstGeom>
        </p:spPr>
      </p:pic>
      <p:pic>
        <p:nvPicPr>
          <p:cNvPr id="26" name="Графіка 25" descr="Cursor with solid fill">
            <a:extLst>
              <a:ext uri="{FF2B5EF4-FFF2-40B4-BE49-F238E27FC236}">
                <a16:creationId xmlns:a16="http://schemas.microsoft.com/office/drawing/2014/main" id="{FBFB79F5-246D-887D-7C8A-4F942147A1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09887" y="3506262"/>
            <a:ext cx="629802" cy="6298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24156">
            <a:off x="3800033" y="-4111742"/>
            <a:ext cx="10687934" cy="18510483"/>
          </a:xfrm>
          <a:custGeom>
            <a:avLst/>
            <a:gdLst/>
            <a:ahLst/>
            <a:cxnLst/>
            <a:rect l="l" t="t" r="r" b="b"/>
            <a:pathLst>
              <a:path w="10687934" h="18510483">
                <a:moveTo>
                  <a:pt x="10284497" y="0"/>
                </a:moveTo>
                <a:lnTo>
                  <a:pt x="10687934" y="18283550"/>
                </a:lnTo>
                <a:lnTo>
                  <a:pt x="403437" y="18510484"/>
                </a:lnTo>
                <a:lnTo>
                  <a:pt x="0" y="226934"/>
                </a:lnTo>
                <a:lnTo>
                  <a:pt x="10284497" y="0"/>
                </a:lnTo>
                <a:close/>
              </a:path>
            </a:pathLst>
          </a:custGeom>
          <a:blipFill>
            <a:blip r:embed="rId2"/>
            <a:stretch>
              <a:fillRect l="-86269" r="-86269"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602817" y="5351057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5825568" y="0"/>
                </a:moveTo>
                <a:lnTo>
                  <a:pt x="0" y="0"/>
                </a:lnTo>
                <a:lnTo>
                  <a:pt x="0" y="5264195"/>
                </a:lnTo>
                <a:lnTo>
                  <a:pt x="5825568" y="5264195"/>
                </a:lnTo>
                <a:lnTo>
                  <a:pt x="582556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805590" y="5866354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0" y="0"/>
                </a:moveTo>
                <a:lnTo>
                  <a:pt x="5825568" y="0"/>
                </a:lnTo>
                <a:lnTo>
                  <a:pt x="5825568" y="5264195"/>
                </a:lnTo>
                <a:lnTo>
                  <a:pt x="0" y="5264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316799" y="-2057400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0" y="0"/>
                </a:moveTo>
                <a:lnTo>
                  <a:pt x="4690998" y="0"/>
                </a:lnTo>
                <a:lnTo>
                  <a:pt x="46909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15120599" y="-2057400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4690997" y="0"/>
                </a:moveTo>
                <a:lnTo>
                  <a:pt x="0" y="0"/>
                </a:lnTo>
                <a:lnTo>
                  <a:pt x="0" y="4114800"/>
                </a:lnTo>
                <a:lnTo>
                  <a:pt x="4690997" y="4114800"/>
                </a:lnTo>
                <a:lnTo>
                  <a:pt x="469099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846776" y="1424658"/>
            <a:ext cx="14594449" cy="7223499"/>
            <a:chOff x="0" y="0"/>
            <a:chExt cx="19459265" cy="9631332"/>
          </a:xfrm>
        </p:grpSpPr>
        <p:grpSp>
          <p:nvGrpSpPr>
            <p:cNvPr id="14" name="Group 14"/>
            <p:cNvGrpSpPr/>
            <p:nvPr/>
          </p:nvGrpSpPr>
          <p:grpSpPr>
            <a:xfrm rot="-120996">
              <a:off x="366032" y="330486"/>
              <a:ext cx="18941269" cy="8970361"/>
              <a:chOff x="0" y="0"/>
              <a:chExt cx="3741485" cy="177192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741485" cy="1771923"/>
              </a:xfrm>
              <a:custGeom>
                <a:avLst/>
                <a:gdLst/>
                <a:ahLst/>
                <a:cxnLst/>
                <a:rect l="l" t="t" r="r" b="b"/>
                <a:pathLst>
                  <a:path w="3741485" h="1771923">
                    <a:moveTo>
                      <a:pt x="0" y="0"/>
                    </a:moveTo>
                    <a:lnTo>
                      <a:pt x="3741485" y="0"/>
                    </a:lnTo>
                    <a:lnTo>
                      <a:pt x="3741485" y="1771923"/>
                    </a:lnTo>
                    <a:lnTo>
                      <a:pt x="0" y="177192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3741485" cy="18195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0" y="477361"/>
              <a:ext cx="19170822" cy="8754754"/>
              <a:chOff x="0" y="0"/>
              <a:chExt cx="3786829" cy="172933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786829" cy="1729334"/>
              </a:xfrm>
              <a:custGeom>
                <a:avLst/>
                <a:gdLst/>
                <a:ahLst/>
                <a:cxnLst/>
                <a:rect l="l" t="t" r="r" b="b"/>
                <a:pathLst>
                  <a:path w="3786829" h="1729334">
                    <a:moveTo>
                      <a:pt x="0" y="0"/>
                    </a:moveTo>
                    <a:lnTo>
                      <a:pt x="3786829" y="0"/>
                    </a:lnTo>
                    <a:lnTo>
                      <a:pt x="3786829" y="1729334"/>
                    </a:lnTo>
                    <a:lnTo>
                      <a:pt x="0" y="1729334"/>
                    </a:lnTo>
                    <a:close/>
                  </a:path>
                </a:pathLst>
              </a:custGeom>
              <a:solidFill>
                <a:srgbClr val="D1C6A9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3786829" cy="17769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8736182" y="2857958"/>
            <a:ext cx="6963604" cy="2400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EFCO Brookshire"/>
                <a:sym typeface="EFCO Brookshire"/>
              </a:rPr>
              <a:t>АВТОРСЬКА ЕМБЛЕМА ДРУКАРЯ </a:t>
            </a:r>
          </a:p>
          <a:p>
            <a:pPr algn="ctr">
              <a:lnSpc>
                <a:spcPct val="150000"/>
              </a:lnSpc>
            </a:pPr>
            <a:r>
              <a:rPr lang="uk-UA" sz="36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EFCO Brookshire"/>
                <a:sym typeface="EFCO Brookshire"/>
              </a:rPr>
              <a:t>ЙОГАННА АНТОНІЯ КРЮГЕРА</a:t>
            </a:r>
            <a:endParaRPr lang="en-US" sz="3600" b="1" dirty="0">
              <a:solidFill>
                <a:srgbClr val="000000"/>
              </a:solidFill>
              <a:latin typeface="Batang" panose="02030600000101010101" pitchFamily="18" charset="-127"/>
              <a:ea typeface="Batang" panose="02030600000101010101" pitchFamily="18" charset="-127"/>
              <a:cs typeface="EFCO Brookshire"/>
              <a:sym typeface="EFCO Brookshire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547657" y="6681915"/>
            <a:ext cx="707705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30462" lvl="1" algn="ctr"/>
            <a:r>
              <a:rPr lang="uk-UA" sz="2000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Джерело: </a:t>
            </a:r>
            <a:r>
              <a:rPr lang="uk-UA" sz="2000" dirty="0" err="1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сканкопія</a:t>
            </a:r>
            <a:r>
              <a:rPr lang="uk-UA" sz="2000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з титульної сторінки книги «</a:t>
            </a:r>
            <a:r>
              <a:rPr lang="uk-UA" sz="2000" dirty="0" err="1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Шаар</a:t>
            </a:r>
            <a:r>
              <a:rPr lang="uk-UA" sz="2000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га-</a:t>
            </a:r>
            <a:r>
              <a:rPr lang="uk-UA" sz="2000" dirty="0" err="1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Єхудім</a:t>
            </a:r>
            <a:r>
              <a:rPr lang="uk-UA" sz="2000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»</a:t>
            </a:r>
            <a:r>
              <a:rPr lang="uk-UA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особистої колекції родини </a:t>
            </a:r>
            <a:r>
              <a:rPr lang="uk-UA" sz="2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Ґросс</a:t>
            </a:r>
            <a:r>
              <a:rPr lang="uk-UA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Тель-Авів, Ізраїль. </a:t>
            </a:r>
            <a:r>
              <a:rPr lang="uk-UA" sz="20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Інв</a:t>
            </a:r>
            <a:r>
              <a:rPr lang="uk-UA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№ В. 1987</a:t>
            </a:r>
            <a:endParaRPr lang="en-US" sz="2000" b="1" dirty="0">
              <a:solidFill>
                <a:srgbClr val="000000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D05DF6F-8CA0-83FE-D257-8BD6ED9EE4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234" y="1782679"/>
            <a:ext cx="6660144" cy="656606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24156">
            <a:off x="3870711" y="-3982610"/>
            <a:ext cx="10687934" cy="18510483"/>
          </a:xfrm>
          <a:custGeom>
            <a:avLst/>
            <a:gdLst/>
            <a:ahLst/>
            <a:cxnLst/>
            <a:rect l="l" t="t" r="r" b="b"/>
            <a:pathLst>
              <a:path w="10687934" h="18510483">
                <a:moveTo>
                  <a:pt x="10284497" y="0"/>
                </a:moveTo>
                <a:lnTo>
                  <a:pt x="10687934" y="18283550"/>
                </a:lnTo>
                <a:lnTo>
                  <a:pt x="403437" y="18510484"/>
                </a:lnTo>
                <a:lnTo>
                  <a:pt x="0" y="226934"/>
                </a:lnTo>
                <a:lnTo>
                  <a:pt x="10284497" y="0"/>
                </a:lnTo>
                <a:close/>
              </a:path>
            </a:pathLst>
          </a:custGeom>
          <a:blipFill>
            <a:blip r:embed="rId2"/>
            <a:stretch>
              <a:fillRect l="-86269" r="-86269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2401422" y="5272632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5825568" y="0"/>
                </a:moveTo>
                <a:lnTo>
                  <a:pt x="0" y="0"/>
                </a:lnTo>
                <a:lnTo>
                  <a:pt x="0" y="5264195"/>
                </a:lnTo>
                <a:lnTo>
                  <a:pt x="5825568" y="5264195"/>
                </a:lnTo>
                <a:lnTo>
                  <a:pt x="582556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346516" y="3669235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0" y="0"/>
                </a:moveTo>
                <a:lnTo>
                  <a:pt x="5825568" y="0"/>
                </a:lnTo>
                <a:lnTo>
                  <a:pt x="5825568" y="5264195"/>
                </a:lnTo>
                <a:lnTo>
                  <a:pt x="0" y="5264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475711" y="1787337"/>
            <a:ext cx="13336579" cy="6117393"/>
            <a:chOff x="0" y="0"/>
            <a:chExt cx="17782105" cy="8156524"/>
          </a:xfrm>
        </p:grpSpPr>
        <p:grpSp>
          <p:nvGrpSpPr>
            <p:cNvPr id="6" name="Group 6"/>
            <p:cNvGrpSpPr/>
            <p:nvPr/>
          </p:nvGrpSpPr>
          <p:grpSpPr>
            <a:xfrm rot="-120996">
              <a:off x="323113" y="302602"/>
              <a:ext cx="17331496" cy="7551320"/>
              <a:chOff x="0" y="0"/>
              <a:chExt cx="4066849" cy="177192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066849" cy="1771923"/>
              </a:xfrm>
              <a:custGeom>
                <a:avLst/>
                <a:gdLst/>
                <a:ahLst/>
                <a:cxnLst/>
                <a:rect l="l" t="t" r="r" b="b"/>
                <a:pathLst>
                  <a:path w="4066849" h="1771923">
                    <a:moveTo>
                      <a:pt x="0" y="0"/>
                    </a:moveTo>
                    <a:lnTo>
                      <a:pt x="4066849" y="0"/>
                    </a:lnTo>
                    <a:lnTo>
                      <a:pt x="4066849" y="1771923"/>
                    </a:lnTo>
                    <a:lnTo>
                      <a:pt x="0" y="177192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066849" cy="18195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0" y="426243"/>
              <a:ext cx="17518522" cy="7369820"/>
              <a:chOff x="0" y="0"/>
              <a:chExt cx="4110735" cy="172933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110735" cy="1729334"/>
              </a:xfrm>
              <a:custGeom>
                <a:avLst/>
                <a:gdLst/>
                <a:ahLst/>
                <a:cxnLst/>
                <a:rect l="l" t="t" r="r" b="b"/>
                <a:pathLst>
                  <a:path w="4110735" h="1729334">
                    <a:moveTo>
                      <a:pt x="0" y="0"/>
                    </a:moveTo>
                    <a:lnTo>
                      <a:pt x="4110735" y="0"/>
                    </a:lnTo>
                    <a:lnTo>
                      <a:pt x="4110735" y="1729334"/>
                    </a:lnTo>
                    <a:lnTo>
                      <a:pt x="0" y="1729334"/>
                    </a:lnTo>
                    <a:close/>
                  </a:path>
                </a:pathLst>
              </a:custGeom>
              <a:solidFill>
                <a:srgbClr val="D1C6A9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r>
                  <a:rPr lang="uk-UA" dirty="0" err="1"/>
                  <a:t>шш</a:t>
                </a:r>
                <a:endParaRPr lang="uk-UA" dirty="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4110735" cy="17769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816BE42-B411-D494-4290-2BB8EFA2F5B7}"/>
              </a:ext>
            </a:extLst>
          </p:cNvPr>
          <p:cNvSpPr txBox="1"/>
          <p:nvPr/>
        </p:nvSpPr>
        <p:spPr>
          <a:xfrm>
            <a:off x="6455229" y="6583428"/>
            <a:ext cx="48602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462" lvl="1" algn="ctr"/>
            <a:r>
              <a:rPr lang="uk-UA" sz="1600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Джерело: </a:t>
            </a:r>
            <a:r>
              <a:rPr lang="uk-UA" sz="1600" dirty="0" err="1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сканкопія</a:t>
            </a:r>
            <a:r>
              <a:rPr lang="uk-UA" sz="1600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книги «</a:t>
            </a:r>
            <a:r>
              <a:rPr lang="uk-UA" sz="1600" dirty="0" err="1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Шаар</a:t>
            </a:r>
            <a:r>
              <a:rPr lang="uk-UA" sz="1600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га-</a:t>
            </a:r>
            <a:r>
              <a:rPr lang="uk-UA" sz="1600" dirty="0" err="1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Єхудім</a:t>
            </a:r>
            <a:r>
              <a:rPr lang="uk-UA" sz="1600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»</a:t>
            </a:r>
            <a:r>
              <a:rPr lang="uk-UA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особистої колекції родини </a:t>
            </a:r>
            <a:r>
              <a:rPr lang="uk-UA" sz="1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Ґросс</a:t>
            </a:r>
            <a:r>
              <a:rPr lang="uk-UA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Тель-Авів, Ізраїль. </a:t>
            </a:r>
            <a:r>
              <a:rPr lang="uk-UA" sz="1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Інв</a:t>
            </a:r>
            <a:r>
              <a:rPr lang="uk-UA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№ В. 1987</a:t>
            </a:r>
            <a:endParaRPr lang="en-US" sz="1600" b="1" dirty="0">
              <a:solidFill>
                <a:srgbClr val="000000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42F7F20-D5C2-8A0E-2233-43D911CFA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720" y="2090617"/>
            <a:ext cx="4353599" cy="556016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3C98D2F-B08E-FDFA-6023-26DD236886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1006" y="2111617"/>
            <a:ext cx="4353599" cy="549797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FB1EBC8-F1A1-B5AB-CEE1-7A292E5B98CC}"/>
              </a:ext>
            </a:extLst>
          </p:cNvPr>
          <p:cNvSpPr txBox="1"/>
          <p:nvPr/>
        </p:nvSpPr>
        <p:spPr>
          <a:xfrm>
            <a:off x="6704217" y="3593427"/>
            <a:ext cx="455678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462" lvl="1" algn="ctr"/>
            <a:r>
              <a:rPr lang="uk-UA" sz="3200" b="1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КНИГА </a:t>
            </a:r>
          </a:p>
          <a:p>
            <a:pPr marL="330462" lvl="1" algn="ctr"/>
            <a:r>
              <a:rPr lang="uk-UA" sz="3200" b="1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«ШААР ГА- ЄХУДІМ»</a:t>
            </a:r>
            <a:r>
              <a:rPr lang="uk-UA" sz="32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НАДРУКОВАНА В КОРЦІ В 1783 РОЦІ</a:t>
            </a:r>
            <a:endParaRPr lang="en-US" sz="3200" b="1" dirty="0">
              <a:solidFill>
                <a:srgbClr val="000000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D256B-B832-9E65-BFF0-B14A016C6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C69AD74-6818-CDB8-B9AB-F184DC836CB3}"/>
              </a:ext>
            </a:extLst>
          </p:cNvPr>
          <p:cNvSpPr/>
          <p:nvPr/>
        </p:nvSpPr>
        <p:spPr>
          <a:xfrm rot="-5324156">
            <a:off x="3800033" y="-4111742"/>
            <a:ext cx="10687934" cy="18510483"/>
          </a:xfrm>
          <a:custGeom>
            <a:avLst/>
            <a:gdLst/>
            <a:ahLst/>
            <a:cxnLst/>
            <a:rect l="l" t="t" r="r" b="b"/>
            <a:pathLst>
              <a:path w="10687934" h="18510483">
                <a:moveTo>
                  <a:pt x="10284497" y="0"/>
                </a:moveTo>
                <a:lnTo>
                  <a:pt x="10687934" y="18283550"/>
                </a:lnTo>
                <a:lnTo>
                  <a:pt x="403437" y="18510484"/>
                </a:lnTo>
                <a:lnTo>
                  <a:pt x="0" y="226934"/>
                </a:lnTo>
                <a:lnTo>
                  <a:pt x="10284497" y="0"/>
                </a:lnTo>
                <a:close/>
              </a:path>
            </a:pathLst>
          </a:custGeom>
          <a:blipFill>
            <a:blip r:embed="rId2"/>
            <a:stretch>
              <a:fillRect l="-86269" r="-86269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C6F4193-3C0D-6443-066D-5FCA51F9CDFA}"/>
              </a:ext>
            </a:extLst>
          </p:cNvPr>
          <p:cNvSpPr/>
          <p:nvPr/>
        </p:nvSpPr>
        <p:spPr>
          <a:xfrm flipH="1">
            <a:off x="-1965298" y="3789930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5825568" y="0"/>
                </a:moveTo>
                <a:lnTo>
                  <a:pt x="0" y="0"/>
                </a:lnTo>
                <a:lnTo>
                  <a:pt x="0" y="5264195"/>
                </a:lnTo>
                <a:lnTo>
                  <a:pt x="5825568" y="5264195"/>
                </a:lnTo>
                <a:lnTo>
                  <a:pt x="582556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8911BC0-072B-8AE3-C3E3-648D206030E5}"/>
              </a:ext>
            </a:extLst>
          </p:cNvPr>
          <p:cNvSpPr/>
          <p:nvPr/>
        </p:nvSpPr>
        <p:spPr>
          <a:xfrm>
            <a:off x="14346516" y="3669235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0" y="0"/>
                </a:moveTo>
                <a:lnTo>
                  <a:pt x="5825568" y="0"/>
                </a:lnTo>
                <a:lnTo>
                  <a:pt x="5825568" y="5264195"/>
                </a:lnTo>
                <a:lnTo>
                  <a:pt x="0" y="5264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9703BD-72E2-3D19-A09C-07824F688E9B}"/>
              </a:ext>
            </a:extLst>
          </p:cNvPr>
          <p:cNvSpPr txBox="1"/>
          <p:nvPr/>
        </p:nvSpPr>
        <p:spPr>
          <a:xfrm>
            <a:off x="13258800" y="755921"/>
            <a:ext cx="4556787" cy="267765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330462" lvl="1" algn="ctr"/>
            <a:r>
              <a:rPr lang="uk-UA" sz="2800" b="1" dirty="0">
                <a:solidFill>
                  <a:srgbClr val="000000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АВТОРСЬКА ТАБЛИЦЯ СЛІВ-ГЕБРАЇЗМІВ, ЩО ВИКОРИСТОВУЮТЬСЯ МІСЦЕВИМИ ЖИТЕЛЯМИ В ЩОДЕННОМУ ВЖИТКУ</a:t>
            </a:r>
          </a:p>
        </p:txBody>
      </p:sp>
      <p:graphicFrame>
        <p:nvGraphicFramePr>
          <p:cNvPr id="12" name="Таблиця 11">
            <a:extLst>
              <a:ext uri="{FF2B5EF4-FFF2-40B4-BE49-F238E27FC236}">
                <a16:creationId xmlns:a16="http://schemas.microsoft.com/office/drawing/2014/main" id="{5A20D38B-0117-5CF9-E636-9E3681422D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999272"/>
              </p:ext>
            </p:extLst>
          </p:nvPr>
        </p:nvGraphicFramePr>
        <p:xfrm>
          <a:off x="1655483" y="755921"/>
          <a:ext cx="11603317" cy="8761967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1476897">
                  <a:extLst>
                    <a:ext uri="{9D8B030D-6E8A-4147-A177-3AD203B41FA5}">
                      <a16:colId xmlns:a16="http://schemas.microsoft.com/office/drawing/2014/main" val="3988522816"/>
                    </a:ext>
                  </a:extLst>
                </a:gridCol>
                <a:gridCol w="2824828">
                  <a:extLst>
                    <a:ext uri="{9D8B030D-6E8A-4147-A177-3AD203B41FA5}">
                      <a16:colId xmlns:a16="http://schemas.microsoft.com/office/drawing/2014/main" val="1696439071"/>
                    </a:ext>
                  </a:extLst>
                </a:gridCol>
                <a:gridCol w="4273305">
                  <a:extLst>
                    <a:ext uri="{9D8B030D-6E8A-4147-A177-3AD203B41FA5}">
                      <a16:colId xmlns:a16="http://schemas.microsoft.com/office/drawing/2014/main" val="4250635744"/>
                    </a:ext>
                  </a:extLst>
                </a:gridCol>
                <a:gridCol w="3028287">
                  <a:extLst>
                    <a:ext uri="{9D8B030D-6E8A-4147-A177-3AD203B41FA5}">
                      <a16:colId xmlns:a16="http://schemas.microsoft.com/office/drawing/2014/main" val="1532127788"/>
                    </a:ext>
                  </a:extLst>
                </a:gridCol>
              </a:tblGrid>
              <a:tr h="7473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 dirty="0">
                          <a:effectLst/>
                        </a:rPr>
                        <a:t>Слова-</a:t>
                      </a:r>
                      <a:r>
                        <a:rPr lang="uk-UA" sz="1600" kern="100" dirty="0" err="1">
                          <a:effectLst/>
                        </a:rPr>
                        <a:t>гебраїзми</a:t>
                      </a:r>
                      <a:r>
                        <a:rPr lang="uk-UA" sz="1600" kern="100" dirty="0">
                          <a:effectLst/>
                        </a:rPr>
                        <a:t> в місцевому вжитку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 dirty="0">
                          <a:effectLst/>
                        </a:rPr>
                        <a:t>Звучання слова на івриті/їдиші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 dirty="0">
                          <a:effectLst/>
                        </a:rPr>
                        <a:t>Значення слова на івриті/їдиші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 dirty="0">
                          <a:effectLst/>
                        </a:rPr>
                        <a:t>Значення в якому використовують слово місцеві</a:t>
                      </a:r>
                      <a:endParaRPr lang="uk-UA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469475"/>
                  </a:ext>
                </a:extLst>
              </a:tr>
              <a:tr h="543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>
                          <a:effectLst/>
                        </a:rPr>
                        <a:t>Халява 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>
                          <a:effectLst/>
                        </a:rPr>
                        <a:t>халіф/халай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>
                          <a:effectLst/>
                        </a:rPr>
                        <a:t>обмін/молоко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>
                          <a:effectLst/>
                        </a:rPr>
                        <a:t>безкоштовно, задарма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2815298955"/>
                  </a:ext>
                </a:extLst>
              </a:tr>
              <a:tr h="543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Хохма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 err="1">
                          <a:effectLst/>
                        </a:rPr>
                        <a:t>хохма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мудрість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>
                          <a:effectLst/>
                        </a:rPr>
                        <a:t>жарт, анекдот, смішний випадок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2186656952"/>
                  </a:ext>
                </a:extLst>
              </a:tr>
              <a:tr h="543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Блат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блат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листок паперу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>
                          <a:effectLst/>
                        </a:rPr>
                        <a:t>вигідні/корисні знайомства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53685410"/>
                  </a:ext>
                </a:extLst>
              </a:tr>
              <a:tr h="543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Цимес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цімес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десерт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>
                          <a:effectLst/>
                        </a:rPr>
                        <a:t>найкраща частина/суть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510098818"/>
                  </a:ext>
                </a:extLst>
              </a:tr>
              <a:tr h="543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Кагал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кагал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громада/збори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 dirty="0">
                          <a:effectLst/>
                        </a:rPr>
                        <a:t>всі разом/галаслива юрба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2219788547"/>
                  </a:ext>
                </a:extLst>
              </a:tr>
              <a:tr h="212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Праска 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пресл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праска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>
                          <a:effectLst/>
                        </a:rPr>
                        <a:t>праска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4266284703"/>
                  </a:ext>
                </a:extLst>
              </a:tr>
              <a:tr h="543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Ґвалт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ґеволт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насильство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>
                          <a:effectLst/>
                        </a:rPr>
                        <a:t>крик на допомогу та привернення уваги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1332406318"/>
                  </a:ext>
                </a:extLst>
              </a:tr>
              <a:tr h="543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Ґанок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ґанек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вхід/прохід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>
                          <a:effectLst/>
                        </a:rPr>
                        <a:t>частина приміщення при вході в будинок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3083497692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Бахур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бахур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студент </a:t>
                      </a:r>
                      <a:r>
                        <a:rPr lang="uk-UA" sz="1800" kern="0" dirty="0" err="1">
                          <a:effectLst/>
                        </a:rPr>
                        <a:t>Єшиви</a:t>
                      </a:r>
                      <a:r>
                        <a:rPr lang="uk-UA" sz="1800" kern="0" dirty="0">
                          <a:effectLst/>
                        </a:rPr>
                        <a:t>, юнак, хлопець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>
                          <a:effectLst/>
                        </a:rPr>
                        <a:t>позашлюбна дитина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241637268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Субота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Шабес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субота, день відпочинку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субота</a:t>
                      </a: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3669708166"/>
                  </a:ext>
                </a:extLst>
              </a:tr>
              <a:tr h="543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Хам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хам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син Ноя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 dirty="0">
                          <a:effectLst/>
                        </a:rPr>
                        <a:t>груба, нахабна людина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2472737117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Бегемот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бегемаф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множина слова звірі/худоба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 dirty="0">
                          <a:effectLst/>
                        </a:rPr>
                        <a:t>бегемот/гіпопотам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3578242569"/>
                  </a:ext>
                </a:extLst>
              </a:tr>
              <a:tr h="543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Талмуд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Талмуд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вчення/наука, власна назва релігійної книги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 dirty="0">
                          <a:effectLst/>
                        </a:rPr>
                        <a:t>велика книга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2915546767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Шнобель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шнобл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ніс/дзьоб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 dirty="0">
                          <a:effectLst/>
                        </a:rPr>
                        <a:t>великий ніс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1060713339"/>
                  </a:ext>
                </a:extLst>
              </a:tr>
              <a:tr h="823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Ґешефт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ґешефт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0">
                          <a:effectLst/>
                        </a:rPr>
                        <a:t>Угода, торгівельна справа</a:t>
                      </a:r>
                      <a:endParaRPr lang="uk-U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kern="100" dirty="0">
                          <a:effectLst/>
                        </a:rPr>
                        <a:t>отримання особистого зиску з угоди</a:t>
                      </a:r>
                      <a:endParaRPr lang="uk-U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27" marR="52727" marT="0" marB="0"/>
                </a:tc>
                <a:extLst>
                  <a:ext uri="{0D108BD9-81ED-4DB2-BD59-A6C34878D82A}">
                    <a16:rowId xmlns:a16="http://schemas.microsoft.com/office/drawing/2014/main" val="6508376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5837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24156">
            <a:off x="3800033" y="-4111742"/>
            <a:ext cx="10687934" cy="18510483"/>
          </a:xfrm>
          <a:custGeom>
            <a:avLst/>
            <a:gdLst/>
            <a:ahLst/>
            <a:cxnLst/>
            <a:rect l="l" t="t" r="r" b="b"/>
            <a:pathLst>
              <a:path w="10687934" h="18510483">
                <a:moveTo>
                  <a:pt x="10284497" y="0"/>
                </a:moveTo>
                <a:lnTo>
                  <a:pt x="10687934" y="18283550"/>
                </a:lnTo>
                <a:lnTo>
                  <a:pt x="403437" y="18510484"/>
                </a:lnTo>
                <a:lnTo>
                  <a:pt x="0" y="226934"/>
                </a:lnTo>
                <a:lnTo>
                  <a:pt x="10284497" y="0"/>
                </a:lnTo>
                <a:close/>
              </a:path>
            </a:pathLst>
          </a:custGeom>
          <a:blipFill>
            <a:blip r:embed="rId2"/>
            <a:stretch>
              <a:fillRect l="-86269" r="-86269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316799" y="-2057400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0" y="0"/>
                </a:moveTo>
                <a:lnTo>
                  <a:pt x="4690998" y="0"/>
                </a:lnTo>
                <a:lnTo>
                  <a:pt x="46909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15120599" y="-2057400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4690997" y="0"/>
                </a:moveTo>
                <a:lnTo>
                  <a:pt x="0" y="0"/>
                </a:lnTo>
                <a:lnTo>
                  <a:pt x="0" y="4114800"/>
                </a:lnTo>
                <a:lnTo>
                  <a:pt x="4690997" y="4114800"/>
                </a:lnTo>
                <a:lnTo>
                  <a:pt x="469099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4083538" y="578431"/>
            <a:ext cx="10120924" cy="1054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4"/>
              </a:lnSpc>
            </a:pPr>
            <a:r>
              <a:rPr lang="uk-UA" sz="60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EFCO Brookshire"/>
                <a:sym typeface="EFCO Brookshire"/>
              </a:rPr>
              <a:t>ВИСНОВКИ</a:t>
            </a:r>
            <a:endParaRPr lang="en-US" sz="6000" b="1" dirty="0">
              <a:solidFill>
                <a:srgbClr val="000000"/>
              </a:solidFill>
              <a:latin typeface="Batang" panose="02030600000101010101" pitchFamily="18" charset="-127"/>
              <a:ea typeface="Batang" panose="02030600000101010101" pitchFamily="18" charset="-127"/>
              <a:cs typeface="EFCO Brookshire"/>
              <a:sym typeface="EFCO Brookshire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914400" y="1799729"/>
            <a:ext cx="16916399" cy="8309967"/>
          </a:xfrm>
          <a:prstGeom prst="rect">
            <a:avLst/>
          </a:prstGeom>
          <a:ln w="38100"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першій половині XVIII ст. </a:t>
            </a: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Кореччина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стала центром становлення і відправною точкою подальшого поширення хасидизму країнами Європи. Найвпливовіші учні </a:t>
            </a: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Баал-Шем-Това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рабі </a:t>
            </a: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Пінхас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Шапіро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 розпочали активно розвивати і поширювати містичну релігійну думку серед юдеїв краю. Нові лідери взяли за мету масштабувати зрозуміле та </a:t>
            </a: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соціальноорієнтоване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вчення </a:t>
            </a: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Бешта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цієї причини у 1781 р. з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явилась друкарня в м. Корець. Її діяльність зазнавала розквіту і неодноразового краху. Та для дослідження було обрано період роботи з 1781 по 1789 роки, коли друкарню очолив християнин – Йоганн Антоній </a:t>
            </a: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Крюгер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приклад ефективної культурної взаємодії християнського та юдейського світів в м. Корець.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CA477-F4F7-C6D9-546F-0FB7F412C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637C5B-4BD1-0C31-1A9F-CF0AA07D69D5}"/>
              </a:ext>
            </a:extLst>
          </p:cNvPr>
          <p:cNvSpPr/>
          <p:nvPr/>
        </p:nvSpPr>
        <p:spPr>
          <a:xfrm rot="-5324156">
            <a:off x="3800033" y="-4111742"/>
            <a:ext cx="10687934" cy="18510483"/>
          </a:xfrm>
          <a:custGeom>
            <a:avLst/>
            <a:gdLst/>
            <a:ahLst/>
            <a:cxnLst/>
            <a:rect l="l" t="t" r="r" b="b"/>
            <a:pathLst>
              <a:path w="10687934" h="18510483">
                <a:moveTo>
                  <a:pt x="10284497" y="0"/>
                </a:moveTo>
                <a:lnTo>
                  <a:pt x="10687934" y="18283550"/>
                </a:lnTo>
                <a:lnTo>
                  <a:pt x="403437" y="18510484"/>
                </a:lnTo>
                <a:lnTo>
                  <a:pt x="0" y="226934"/>
                </a:lnTo>
                <a:lnTo>
                  <a:pt x="10284497" y="0"/>
                </a:lnTo>
                <a:close/>
              </a:path>
            </a:pathLst>
          </a:custGeom>
          <a:blipFill>
            <a:blip r:embed="rId2"/>
            <a:stretch>
              <a:fillRect l="-86269" r="-86269"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3B23DD0-EE0C-9B46-E650-EF527C699CE0}"/>
              </a:ext>
            </a:extLst>
          </p:cNvPr>
          <p:cNvSpPr/>
          <p:nvPr/>
        </p:nvSpPr>
        <p:spPr>
          <a:xfrm flipH="1">
            <a:off x="-3308476" y="6509817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5825568" y="0"/>
                </a:moveTo>
                <a:lnTo>
                  <a:pt x="0" y="0"/>
                </a:lnTo>
                <a:lnTo>
                  <a:pt x="0" y="5264195"/>
                </a:lnTo>
                <a:lnTo>
                  <a:pt x="5825568" y="5264195"/>
                </a:lnTo>
                <a:lnTo>
                  <a:pt x="582556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B9B637B-931E-FF8F-2039-337A6C14DE0A}"/>
              </a:ext>
            </a:extLst>
          </p:cNvPr>
          <p:cNvSpPr/>
          <p:nvPr/>
        </p:nvSpPr>
        <p:spPr>
          <a:xfrm>
            <a:off x="13563600" y="7011583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0" y="0"/>
                </a:moveTo>
                <a:lnTo>
                  <a:pt x="5825568" y="0"/>
                </a:lnTo>
                <a:lnTo>
                  <a:pt x="5825568" y="5264195"/>
                </a:lnTo>
                <a:lnTo>
                  <a:pt x="0" y="5264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CFECC3E1-4493-3AC3-34D2-E08FB86D45E2}"/>
              </a:ext>
            </a:extLst>
          </p:cNvPr>
          <p:cNvSpPr/>
          <p:nvPr/>
        </p:nvSpPr>
        <p:spPr>
          <a:xfrm>
            <a:off x="-468012" y="-643994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0" y="0"/>
                </a:moveTo>
                <a:lnTo>
                  <a:pt x="4690998" y="0"/>
                </a:lnTo>
                <a:lnTo>
                  <a:pt x="46909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293D0F83-A713-0BE8-E186-379F3629E5BE}"/>
              </a:ext>
            </a:extLst>
          </p:cNvPr>
          <p:cNvSpPr txBox="1"/>
          <p:nvPr/>
        </p:nvSpPr>
        <p:spPr>
          <a:xfrm>
            <a:off x="3981852" y="1253036"/>
            <a:ext cx="10120924" cy="1001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4"/>
              </a:lnSpc>
            </a:pPr>
            <a:r>
              <a:rPr lang="uk-UA" sz="36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EFCO Brookshire"/>
                <a:sym typeface="EFCO Brookshire"/>
              </a:rPr>
              <a:t>ЕЛЕМЕНТИ НОВИЗНИ</a:t>
            </a:r>
            <a:endParaRPr lang="en-US" sz="3600" b="1" dirty="0">
              <a:solidFill>
                <a:srgbClr val="000000"/>
              </a:solidFill>
              <a:latin typeface="Batang" panose="02030600000101010101" pitchFamily="18" charset="-127"/>
              <a:ea typeface="Batang" panose="02030600000101010101" pitchFamily="18" charset="-127"/>
              <a:cs typeface="EFCO Brookshire"/>
              <a:sym typeface="EFCO Brookshire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DD04E998-F534-7758-C32C-0C987BC47F40}"/>
              </a:ext>
            </a:extLst>
          </p:cNvPr>
          <p:cNvSpPr txBox="1"/>
          <p:nvPr/>
        </p:nvSpPr>
        <p:spPr>
          <a:xfrm>
            <a:off x="2870241" y="2665702"/>
            <a:ext cx="12756523" cy="150682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88"/>
              </a:lnSpc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 в межах учнівського дослідження: акцент зосереджено на феномені християнського керівництва хасидською друкарнею як прикладу успішної моделі міжетнічної толерантності в м. Корець; проаналізовано і систематизовано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гебраїзми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побутують в лексиці місцевих жителів в уніфікованій формі.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3A5CCC0-5025-3404-5A31-17C51700F90C}"/>
              </a:ext>
            </a:extLst>
          </p:cNvPr>
          <p:cNvSpPr txBox="1"/>
          <p:nvPr/>
        </p:nvSpPr>
        <p:spPr>
          <a:xfrm>
            <a:off x="2762794" y="4172525"/>
            <a:ext cx="12553406" cy="1085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60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EFCO Brookshire"/>
                <a:sym typeface="EFCO Brookshire"/>
              </a:rPr>
              <a:t>ОСОБИСТИЙ ВНЕСОК АВТОРА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EFCO Brookshire"/>
              <a:sym typeface="EFCO Brookshire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009E1BD-A4CE-9D38-008B-FA23C33F582C}"/>
              </a:ext>
            </a:extLst>
          </p:cNvPr>
          <p:cNvSpPr txBox="1"/>
          <p:nvPr/>
        </p:nvSpPr>
        <p:spPr>
          <a:xfrm>
            <a:off x="2971800" y="5529376"/>
            <a:ext cx="12553406" cy="21241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4088"/>
              </a:lnSpc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Опрацьовано і систематизовано краєзнавчі відомості, що підтверджують тісну взаємодію християнської та юдейської культури в м. Корець; із залученням наукових консультантів здійснено опис рідкісного на сьогоднішній час видання корецької типографії – екземпляра ,,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Шаар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га-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Єхудім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1783 р., що знаходиться в приватній колекції родини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Ґросс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Тель-Авіві (Ізраїль).</a:t>
            </a:r>
          </a:p>
        </p:txBody>
      </p:sp>
    </p:spTree>
    <p:extLst>
      <p:ext uri="{BB962C8B-B14F-4D97-AF65-F5344CB8AC3E}">
        <p14:creationId xmlns:p14="http://schemas.microsoft.com/office/powerpoint/2010/main" val="3126066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24156">
            <a:off x="3800033" y="-4111742"/>
            <a:ext cx="10687934" cy="18510483"/>
          </a:xfrm>
          <a:custGeom>
            <a:avLst/>
            <a:gdLst/>
            <a:ahLst/>
            <a:cxnLst/>
            <a:rect l="l" t="t" r="r" b="b"/>
            <a:pathLst>
              <a:path w="10687934" h="18510483">
                <a:moveTo>
                  <a:pt x="10284497" y="0"/>
                </a:moveTo>
                <a:lnTo>
                  <a:pt x="10687934" y="18283550"/>
                </a:lnTo>
                <a:lnTo>
                  <a:pt x="403437" y="18510484"/>
                </a:lnTo>
                <a:lnTo>
                  <a:pt x="0" y="226934"/>
                </a:lnTo>
                <a:lnTo>
                  <a:pt x="10284497" y="0"/>
                </a:lnTo>
                <a:close/>
              </a:path>
            </a:pathLst>
          </a:custGeom>
          <a:blipFill>
            <a:blip r:embed="rId2"/>
            <a:stretch>
              <a:fillRect l="-86269" r="-86269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822786" y="7282012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5825568" y="0"/>
                </a:moveTo>
                <a:lnTo>
                  <a:pt x="0" y="0"/>
                </a:lnTo>
                <a:lnTo>
                  <a:pt x="0" y="5264195"/>
                </a:lnTo>
                <a:lnTo>
                  <a:pt x="5825568" y="5264195"/>
                </a:lnTo>
                <a:lnTo>
                  <a:pt x="582556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3308476" y="6509817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5825568" y="0"/>
                </a:moveTo>
                <a:lnTo>
                  <a:pt x="0" y="0"/>
                </a:lnTo>
                <a:lnTo>
                  <a:pt x="0" y="5264195"/>
                </a:lnTo>
                <a:lnTo>
                  <a:pt x="5825568" y="5264195"/>
                </a:lnTo>
                <a:lnTo>
                  <a:pt x="582556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953294" y="6826573"/>
            <a:ext cx="5825568" cy="5264195"/>
          </a:xfrm>
          <a:custGeom>
            <a:avLst/>
            <a:gdLst/>
            <a:ahLst/>
            <a:cxnLst/>
            <a:rect l="l" t="t" r="r" b="b"/>
            <a:pathLst>
              <a:path w="5825568" h="5264195">
                <a:moveTo>
                  <a:pt x="0" y="0"/>
                </a:moveTo>
                <a:lnTo>
                  <a:pt x="5825568" y="0"/>
                </a:lnTo>
                <a:lnTo>
                  <a:pt x="5825568" y="5264195"/>
                </a:lnTo>
                <a:lnTo>
                  <a:pt x="0" y="52641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316799" y="-2057400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0" y="0"/>
                </a:moveTo>
                <a:lnTo>
                  <a:pt x="4690998" y="0"/>
                </a:lnTo>
                <a:lnTo>
                  <a:pt x="46909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15120599" y="-2057400"/>
            <a:ext cx="4690997" cy="4114800"/>
          </a:xfrm>
          <a:custGeom>
            <a:avLst/>
            <a:gdLst/>
            <a:ahLst/>
            <a:cxnLst/>
            <a:rect l="l" t="t" r="r" b="b"/>
            <a:pathLst>
              <a:path w="4690997" h="4114800">
                <a:moveTo>
                  <a:pt x="4690997" y="0"/>
                </a:moveTo>
                <a:lnTo>
                  <a:pt x="0" y="0"/>
                </a:lnTo>
                <a:lnTo>
                  <a:pt x="0" y="4114800"/>
                </a:lnTo>
                <a:lnTo>
                  <a:pt x="4690997" y="4114800"/>
                </a:lnTo>
                <a:lnTo>
                  <a:pt x="469099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932285" y="1613553"/>
            <a:ext cx="14621520" cy="7224442"/>
            <a:chOff x="0" y="0"/>
            <a:chExt cx="19495361" cy="9632589"/>
          </a:xfrm>
        </p:grpSpPr>
        <p:grpSp>
          <p:nvGrpSpPr>
            <p:cNvPr id="14" name="Group 14"/>
            <p:cNvGrpSpPr/>
            <p:nvPr/>
          </p:nvGrpSpPr>
          <p:grpSpPr>
            <a:xfrm rot="-120996">
              <a:off x="366418" y="331114"/>
              <a:ext cx="18976989" cy="8970361"/>
              <a:chOff x="0" y="0"/>
              <a:chExt cx="3748541" cy="177192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748541" cy="1771923"/>
              </a:xfrm>
              <a:custGeom>
                <a:avLst/>
                <a:gdLst/>
                <a:ahLst/>
                <a:cxnLst/>
                <a:rect l="l" t="t" r="r" b="b"/>
                <a:pathLst>
                  <a:path w="3748541" h="1771923">
                    <a:moveTo>
                      <a:pt x="0" y="0"/>
                    </a:moveTo>
                    <a:lnTo>
                      <a:pt x="3748541" y="0"/>
                    </a:lnTo>
                    <a:lnTo>
                      <a:pt x="3748541" y="1771923"/>
                    </a:lnTo>
                    <a:lnTo>
                      <a:pt x="0" y="177192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3748541" cy="18195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0" y="477990"/>
              <a:ext cx="19206382" cy="8754754"/>
              <a:chOff x="0" y="0"/>
              <a:chExt cx="3793853" cy="172933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793853" cy="1729334"/>
              </a:xfrm>
              <a:custGeom>
                <a:avLst/>
                <a:gdLst/>
                <a:ahLst/>
                <a:cxnLst/>
                <a:rect l="l" t="t" r="r" b="b"/>
                <a:pathLst>
                  <a:path w="3793853" h="1729334">
                    <a:moveTo>
                      <a:pt x="0" y="0"/>
                    </a:moveTo>
                    <a:lnTo>
                      <a:pt x="3793853" y="0"/>
                    </a:lnTo>
                    <a:lnTo>
                      <a:pt x="3793853" y="1729334"/>
                    </a:lnTo>
                    <a:lnTo>
                      <a:pt x="0" y="1729334"/>
                    </a:lnTo>
                    <a:close/>
                  </a:path>
                </a:pathLst>
              </a:custGeom>
              <a:solidFill>
                <a:srgbClr val="D1C6A9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3793853" cy="17769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2517092" y="485980"/>
            <a:ext cx="11863656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04"/>
              </a:lnSpc>
            </a:pPr>
            <a:r>
              <a:rPr lang="uk-UA" sz="36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EFCO Brookshire"/>
                <a:sym typeface="EFCO Brookshire"/>
              </a:rPr>
              <a:t>СПИСОК ВИКОРИСТАНИХ ДЖЕРЕЛ І ЛІТЕРАТУРИ:</a:t>
            </a:r>
            <a:endParaRPr lang="en-US" sz="3600" b="1" dirty="0">
              <a:solidFill>
                <a:srgbClr val="000000"/>
              </a:solidFill>
              <a:latin typeface="Batang" panose="02030600000101010101" pitchFamily="18" charset="-127"/>
              <a:ea typeface="Batang" panose="02030600000101010101" pitchFamily="18" charset="-127"/>
              <a:cs typeface="EFCO Brookshire"/>
              <a:sym typeface="EFCO Brookshire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286000" y="3073020"/>
            <a:ext cx="13689015" cy="44591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just">
              <a:lnSpc>
                <a:spcPct val="115000"/>
              </a:lnSpc>
              <a:buSzPts val="1400"/>
              <a:buFont typeface="+mj-lt"/>
              <a:buAutoNum type="arabicPeriod"/>
            </a:pP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Брухлій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Б. Шляхами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штетлів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Об'єкти єврейської культурної спадщини в транскордонному туризмі // Корець : путівник /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Shtetl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Routes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URL: </a:t>
            </a:r>
            <a:r>
              <a:rPr lang="uk-UA" sz="1600" u="sng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https://shtetlroutes.eu/uk/korets-putvnik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(дата звернення: 03.02.2026).</a:t>
            </a:r>
            <a:endParaRPr lang="uk-UA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SzPts val="1400"/>
              <a:buFont typeface="+mj-lt"/>
              <a:buAutoNum type="arabicPeriod"/>
            </a:pP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Кержнер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 Єврейське друкарство / Нариси з історії та культури євреїв України. – Вид. 3. – К. : Дух і Літера, 2009. – 440 с.</a:t>
            </a:r>
            <a:endParaRPr lang="uk-UA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SzPts val="1400"/>
              <a:buFont typeface="+mj-lt"/>
              <a:buAutoNum type="arabicPeriod"/>
            </a:pP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Лурія Іцхак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бен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Шломо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Шаар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га-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Єхудім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Корець : Друкарня Й. А.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Крюгера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1783. — (з особистої колекції родини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Ґросс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Тель-Авів, Ізраїль.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Інв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№ В. 1987.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Сканкопія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SzPts val="1400"/>
              <a:buFont typeface="+mj-lt"/>
              <a:buAutoNum type="arabicPeriod"/>
            </a:pP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Маґочій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П.-Р. Євреї та українці: тисячоліття співіснування / П.-Р.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Маґочій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Й. Петровський-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Штерн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 пер. з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О.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Форостини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 ред.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вид. В.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Падяк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 Вид. 2-ге,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доповн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Ужгород : Вид-во Валерія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Падяка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2018.  –  340 с.</a:t>
            </a:r>
            <a:endParaRPr lang="uk-UA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SzPts val="1400"/>
              <a:buFont typeface="+mj-lt"/>
              <a:buAutoNum type="arabicPeriod"/>
            </a:pP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Родал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 Подорож з «Українсько-єврейською зустріччю» від давнини до 1914 року / пер. з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В. Старко. – К. : ФОП Вольф І.Є., 2018. – 168 с. – ISBN 978-966-97336-5-8.</a:t>
            </a:r>
            <a:endParaRPr lang="uk-UA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400"/>
              <a:buFont typeface="+mj-lt"/>
              <a:buAutoNum type="arabicPeriod"/>
            </a:pP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Рожченко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З. 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Їдишизми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українській мові / З. В.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Рожченко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 Культура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народов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Причерноморья</a:t>
            </a:r>
            <a:r>
              <a:rPr lang="uk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 2003. – № 37. – С. 170-171.</a:t>
            </a:r>
            <a:endParaRPr lang="uk-UA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uk-UA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Інтернет-джерела:</a:t>
            </a:r>
            <a:endParaRPr lang="uk-UA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uk-UA" sz="1600" u="none" strike="noStrike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 таке </a:t>
            </a:r>
            <a:r>
              <a:rPr lang="uk-UA" sz="1600" u="none" strike="noStrike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гешефт</a:t>
            </a:r>
            <a:r>
              <a:rPr lang="uk-UA" sz="1600" u="none" strike="noStrike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хто такий </a:t>
            </a:r>
            <a:r>
              <a:rPr lang="uk-UA" sz="1600" u="none" strike="noStrike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гешефтмахер</a:t>
            </a:r>
            <a:r>
              <a:rPr lang="uk-UA" sz="1600" u="none" strike="noStrike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 </a:t>
            </a:r>
            <a:r>
              <a:rPr lang="uk-UA" sz="1600" u="none" strike="noStrike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Style</a:t>
            </a:r>
            <a:r>
              <a:rPr lang="uk-UA" sz="1600" u="none" strike="noStrike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інтернет-журнал. – URL: </a:t>
            </a:r>
            <a:r>
              <a:rPr lang="uk-UA" sz="1600" u="none" strike="noStrike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https://style.co.ua/shho-take-gesheft-i-hto-takyj-gesheftmaher/</a:t>
            </a:r>
            <a:r>
              <a:rPr lang="uk-UA" sz="1600" u="none" strike="noStrike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(дата звернення: 03.02.2026)</a:t>
            </a:r>
            <a:endParaRPr lang="uk-UA" sz="1600" u="none" strike="noStrik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sz="1600" u="none" strike="noStrike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 таке </a:t>
            </a:r>
            <a:r>
              <a:rPr lang="uk-UA" sz="1600" u="none" strike="noStrike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хохма</a:t>
            </a:r>
            <a:r>
              <a:rPr lang="uk-UA" sz="1600" u="none" strike="noStrike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походження і значення слова //онлайн-журнал.  – URL: </a:t>
            </a:r>
            <a:r>
              <a:rPr lang="uk-UA" sz="1600" u="none" strike="noStrike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https://what.com.ua/sho-take-hohma-pohodjennia-i/</a:t>
            </a:r>
            <a:r>
              <a:rPr lang="uk-UA" sz="1600" u="none" strike="noStrike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(дата звернення: 03.02.2026).</a:t>
            </a:r>
            <a:endParaRPr lang="uk-UA" sz="1600" u="none" strike="noStrik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59076" y="6081046"/>
            <a:ext cx="9487974" cy="1075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0462" lvl="1" algn="l">
              <a:lnSpc>
                <a:spcPts val="4285"/>
              </a:lnSpc>
            </a:pPr>
            <a:endParaRPr lang="uk-UA" sz="3061" b="1" dirty="0">
              <a:solidFill>
                <a:srgbClr val="000000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  <a:p>
            <a:pPr marL="330462" lvl="1" algn="l">
              <a:lnSpc>
                <a:spcPts val="4285"/>
              </a:lnSpc>
            </a:pPr>
            <a:endParaRPr lang="en-US" sz="3061" b="1" dirty="0">
              <a:solidFill>
                <a:srgbClr val="000000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988</Words>
  <Application>Microsoft Office PowerPoint</Application>
  <PresentationFormat>Произвольный</PresentationFormat>
  <Paragraphs>128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Batang</vt:lpstr>
      <vt:lpstr>Times New Roman</vt:lpstr>
      <vt:lpstr>Quattrocento Bold</vt:lpstr>
      <vt:lpstr>Arial</vt:lpstr>
      <vt:lpstr>Calibri</vt:lpstr>
      <vt:lpstr>EFCO Brookshire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Black Vintage History Project Presentation</dc:title>
  <cp:lastModifiedBy>Пользователь</cp:lastModifiedBy>
  <cp:revision>16</cp:revision>
  <dcterms:created xsi:type="dcterms:W3CDTF">2006-08-16T00:00:00Z</dcterms:created>
  <dcterms:modified xsi:type="dcterms:W3CDTF">2026-04-15T06:53:29Z</dcterms:modified>
  <dc:identifier>DAHAHv1RVlI</dc:identifier>
</cp:coreProperties>
</file>