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4" r:id="rId3"/>
    <p:sldId id="295" r:id="rId4"/>
    <p:sldId id="297" r:id="rId5"/>
    <p:sldId id="302" r:id="rId6"/>
    <p:sldId id="306" r:id="rId7"/>
    <p:sldId id="307" r:id="rId8"/>
    <p:sldId id="309" r:id="rId9"/>
    <p:sldId id="310" r:id="rId10"/>
    <p:sldId id="313" r:id="rId11"/>
    <p:sldId id="312" r:id="rId12"/>
    <p:sldId id="316" r:id="rId13"/>
    <p:sldId id="314" r:id="rId14"/>
    <p:sldId id="315" r:id="rId15"/>
    <p:sldId id="28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E7A6AE"/>
    <a:srgbClr val="FFDEE7"/>
    <a:srgbClr val="FEBCC6"/>
    <a:srgbClr val="FFC4D6"/>
    <a:srgbClr val="FFAFC8"/>
    <a:srgbClr val="990033"/>
    <a:srgbClr val="990000"/>
    <a:srgbClr val="FF93B3"/>
    <a:srgbClr val="FFD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F9B647-2814-47C0-9AEC-C9E89BE18C5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F21670C2-59DF-4093-9BC5-670745CB0C6E}">
      <dgm:prSet phldrT="[Текст]" custT="1"/>
      <dgm:spPr>
        <a:solidFill>
          <a:srgbClr val="E7A6AE"/>
        </a:solidFill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/>
          <a:r>
            <a:rPr lang="uk-UA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Вступні молитви і вигнання нечистої сили: хрещені, тримаючи дитину, тричі відрікалися від диявола.</a:t>
          </a:r>
        </a:p>
      </dgm:t>
    </dgm:pt>
    <dgm:pt modelId="{55CEA67A-C0D6-4BE6-A044-E4E322F885A4}" type="parTrans" cxnId="{393FF212-7C8D-4D54-A003-59C6803F762F}">
      <dgm:prSet/>
      <dgm:spPr/>
      <dgm:t>
        <a:bodyPr/>
        <a:lstStyle/>
        <a:p>
          <a:endParaRPr lang="uk-UA"/>
        </a:p>
      </dgm:t>
    </dgm:pt>
    <dgm:pt modelId="{1F605386-5C15-45E8-857A-265727A1F33A}" type="sibTrans" cxnId="{393FF212-7C8D-4D54-A003-59C6803F762F}">
      <dgm:prSet/>
      <dgm:spPr/>
      <dgm:t>
        <a:bodyPr/>
        <a:lstStyle/>
        <a:p>
          <a:endParaRPr lang="uk-UA"/>
        </a:p>
      </dgm:t>
    </dgm:pt>
    <dgm:pt modelId="{1BBA6764-DEE9-40F5-96C6-8EFF3067CF4C}">
      <dgm:prSet phldrT="[Текст]" custT="1"/>
      <dgm:spPr>
        <a:solidFill>
          <a:srgbClr val="E7A6AE"/>
        </a:solidFill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/>
          <a:r>
            <a:rPr lang="uk-UA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Миропомазання: священник помазував лоб, груди, ручки і ніжки дитини.</a:t>
          </a:r>
        </a:p>
      </dgm:t>
    </dgm:pt>
    <dgm:pt modelId="{4B5CBC6E-7FC3-4AFD-A975-9657FB262681}" type="parTrans" cxnId="{528D3143-5A18-4CE3-887F-44FA92AB5BAA}">
      <dgm:prSet/>
      <dgm:spPr/>
      <dgm:t>
        <a:bodyPr/>
        <a:lstStyle/>
        <a:p>
          <a:endParaRPr lang="uk-UA"/>
        </a:p>
      </dgm:t>
    </dgm:pt>
    <dgm:pt modelId="{4F1D76C6-403A-4F2E-9562-B603CFF0B368}" type="sibTrans" cxnId="{528D3143-5A18-4CE3-887F-44FA92AB5BAA}">
      <dgm:prSet/>
      <dgm:spPr/>
      <dgm:t>
        <a:bodyPr/>
        <a:lstStyle/>
        <a:p>
          <a:endParaRPr lang="uk-UA"/>
        </a:p>
      </dgm:t>
    </dgm:pt>
    <dgm:pt modelId="{5E6D0D8B-8B4E-44DB-AC37-0A158D78F554}">
      <dgm:prSet phldrT="[Текст]" custT="1"/>
      <dgm:spPr>
        <a:solidFill>
          <a:srgbClr val="E7A6AE"/>
        </a:solidFill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/>
          <a:r>
            <a:rPr lang="uk-UA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Занурення у воду або поливання: на </a:t>
          </a:r>
          <a:r>
            <a:rPr lang="uk-UA" sz="18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Тальнівщині</a:t>
          </a:r>
          <a:r>
            <a:rPr lang="uk-UA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частіше практикували поливання, але в деяких селах – занурення у купіль.</a:t>
          </a:r>
        </a:p>
      </dgm:t>
    </dgm:pt>
    <dgm:pt modelId="{04A9CF49-144D-46F8-B20D-55F44C979BAA}" type="parTrans" cxnId="{DDC3773B-977D-4785-AF8E-485472453F47}">
      <dgm:prSet/>
      <dgm:spPr/>
      <dgm:t>
        <a:bodyPr/>
        <a:lstStyle/>
        <a:p>
          <a:endParaRPr lang="uk-UA"/>
        </a:p>
      </dgm:t>
    </dgm:pt>
    <dgm:pt modelId="{57DE8803-275F-42E8-A1AA-2479F30EA35F}" type="sibTrans" cxnId="{DDC3773B-977D-4785-AF8E-485472453F47}">
      <dgm:prSet/>
      <dgm:spPr/>
      <dgm:t>
        <a:bodyPr/>
        <a:lstStyle/>
        <a:p>
          <a:endParaRPr lang="uk-UA"/>
        </a:p>
      </dgm:t>
    </dgm:pt>
    <dgm:pt modelId="{D900FDC5-3ECB-4DFC-AAFD-E217517F1166}">
      <dgm:prSet phldrT="[Текст]" custT="1"/>
      <dgm:spPr>
        <a:solidFill>
          <a:srgbClr val="E7A6AE"/>
        </a:solidFill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/>
          <a:r>
            <a:rPr lang="uk-UA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Одягання в «чисту сорочку»: символ нового життя.</a:t>
          </a:r>
        </a:p>
      </dgm:t>
    </dgm:pt>
    <dgm:pt modelId="{9519DCF6-BD94-426C-8AE7-C0E871A084A6}" type="parTrans" cxnId="{2CAF8E17-73BB-45D8-98FE-FD2CF89BDB7A}">
      <dgm:prSet/>
      <dgm:spPr/>
      <dgm:t>
        <a:bodyPr/>
        <a:lstStyle/>
        <a:p>
          <a:endParaRPr lang="uk-UA"/>
        </a:p>
      </dgm:t>
    </dgm:pt>
    <dgm:pt modelId="{6E9F2F78-ECB2-4C3F-B6B8-E2181269A218}" type="sibTrans" cxnId="{2CAF8E17-73BB-45D8-98FE-FD2CF89BDB7A}">
      <dgm:prSet/>
      <dgm:spPr/>
      <dgm:t>
        <a:bodyPr/>
        <a:lstStyle/>
        <a:p>
          <a:endParaRPr lang="uk-UA"/>
        </a:p>
      </dgm:t>
    </dgm:pt>
    <dgm:pt modelId="{1A5820CD-BA15-40B5-BD54-4B01687CDF67}">
      <dgm:prSet phldrT="[Текст]" custT="1"/>
      <dgm:spPr>
        <a:solidFill>
          <a:srgbClr val="E7A6AE"/>
        </a:solidFill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/>
          <a:r>
            <a:rPr lang="uk-UA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uk-UA" sz="18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Оповиття</a:t>
          </a:r>
          <a:r>
            <a:rPr lang="uk-UA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рушником: рушник вважався оберегом, який потім зберігали у скрині.</a:t>
          </a:r>
        </a:p>
      </dgm:t>
    </dgm:pt>
    <dgm:pt modelId="{6E6BE62A-8498-4E8D-9BC0-5B304551E476}" type="parTrans" cxnId="{850533E0-86C9-49B2-BC31-492E18AF0F10}">
      <dgm:prSet/>
      <dgm:spPr/>
      <dgm:t>
        <a:bodyPr/>
        <a:lstStyle/>
        <a:p>
          <a:endParaRPr lang="uk-UA"/>
        </a:p>
      </dgm:t>
    </dgm:pt>
    <dgm:pt modelId="{077976D4-3B5D-4BA1-9A06-93CBDC977F78}" type="sibTrans" cxnId="{850533E0-86C9-49B2-BC31-492E18AF0F10}">
      <dgm:prSet/>
      <dgm:spPr/>
      <dgm:t>
        <a:bodyPr/>
        <a:lstStyle/>
        <a:p>
          <a:endParaRPr lang="uk-UA"/>
        </a:p>
      </dgm:t>
    </dgm:pt>
    <dgm:pt modelId="{C64019F5-E94E-4E47-B89B-5A04B8BEBD17}" type="pres">
      <dgm:prSet presAssocID="{6EF9B647-2814-47C0-9AEC-C9E89BE18C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uk-UA"/>
        </a:p>
      </dgm:t>
    </dgm:pt>
    <dgm:pt modelId="{84785EAB-5E6B-49A1-A5EC-472985E92794}" type="pres">
      <dgm:prSet presAssocID="{6EF9B647-2814-47C0-9AEC-C9E89BE18C57}" presName="Name1" presStyleCnt="0"/>
      <dgm:spPr/>
    </dgm:pt>
    <dgm:pt modelId="{F47F1D76-41D0-4AE0-A523-A24A356A70CD}" type="pres">
      <dgm:prSet presAssocID="{6EF9B647-2814-47C0-9AEC-C9E89BE18C57}" presName="cycle" presStyleCnt="0"/>
      <dgm:spPr/>
    </dgm:pt>
    <dgm:pt modelId="{CC7DB047-CEFE-47B4-BFF1-F51438DF1E28}" type="pres">
      <dgm:prSet presAssocID="{6EF9B647-2814-47C0-9AEC-C9E89BE18C57}" presName="srcNode" presStyleLbl="node1" presStyleIdx="0" presStyleCnt="5"/>
      <dgm:spPr/>
    </dgm:pt>
    <dgm:pt modelId="{89E5F1D2-2303-478E-89F6-0EFFBCC0F820}" type="pres">
      <dgm:prSet presAssocID="{6EF9B647-2814-47C0-9AEC-C9E89BE18C57}" presName="conn" presStyleLbl="parChTrans1D2" presStyleIdx="0" presStyleCnt="1"/>
      <dgm:spPr/>
      <dgm:t>
        <a:bodyPr/>
        <a:lstStyle/>
        <a:p>
          <a:endParaRPr lang="uk-UA"/>
        </a:p>
      </dgm:t>
    </dgm:pt>
    <dgm:pt modelId="{4CBB2D6C-B450-417B-8B66-D09100E7CDAA}" type="pres">
      <dgm:prSet presAssocID="{6EF9B647-2814-47C0-9AEC-C9E89BE18C57}" presName="extraNode" presStyleLbl="node1" presStyleIdx="0" presStyleCnt="5"/>
      <dgm:spPr/>
    </dgm:pt>
    <dgm:pt modelId="{B0EA9D17-77F9-4C35-BB54-D83024ACE86D}" type="pres">
      <dgm:prSet presAssocID="{6EF9B647-2814-47C0-9AEC-C9E89BE18C57}" presName="dstNode" presStyleLbl="node1" presStyleIdx="0" presStyleCnt="5"/>
      <dgm:spPr/>
    </dgm:pt>
    <dgm:pt modelId="{1691BC46-8EA1-45E1-9B9B-867E3516CC1E}" type="pres">
      <dgm:prSet presAssocID="{F21670C2-59DF-4093-9BC5-670745CB0C6E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D3C9903-2CE7-4593-BB56-6CB5EEA6E6B1}" type="pres">
      <dgm:prSet presAssocID="{F21670C2-59DF-4093-9BC5-670745CB0C6E}" presName="accent_1" presStyleCnt="0"/>
      <dgm:spPr/>
    </dgm:pt>
    <dgm:pt modelId="{74378C94-5B33-47EB-8328-7D11E692CB63}" type="pres">
      <dgm:prSet presAssocID="{F21670C2-59DF-4093-9BC5-670745CB0C6E}" presName="accentRepeatNode" presStyleLbl="solidFgAcc1" presStyleIdx="0" presStyleCnt="5"/>
      <dgm:spPr/>
    </dgm:pt>
    <dgm:pt modelId="{549E8566-DF88-49E2-8E72-57826F0B4259}" type="pres">
      <dgm:prSet presAssocID="{1BBA6764-DEE9-40F5-96C6-8EFF3067CF4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541ADE1-A8F6-45E2-8063-855BA10AC24C}" type="pres">
      <dgm:prSet presAssocID="{1BBA6764-DEE9-40F5-96C6-8EFF3067CF4C}" presName="accent_2" presStyleCnt="0"/>
      <dgm:spPr/>
    </dgm:pt>
    <dgm:pt modelId="{A4298E09-DB51-4CA7-ABED-A9FE674341F6}" type="pres">
      <dgm:prSet presAssocID="{1BBA6764-DEE9-40F5-96C6-8EFF3067CF4C}" presName="accentRepeatNode" presStyleLbl="solidFgAcc1" presStyleIdx="1" presStyleCnt="5"/>
      <dgm:spPr/>
    </dgm:pt>
    <dgm:pt modelId="{9A0D9C7A-51BA-4A54-8720-EA475556F125}" type="pres">
      <dgm:prSet presAssocID="{5E6D0D8B-8B4E-44DB-AC37-0A158D78F554}" presName="text_3" presStyleLbl="node1" presStyleIdx="2" presStyleCnt="5" custScaleX="102362" custLinFactNeighborX="-937" custLinFactNeighborY="321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DA5A9C-0F1E-41EE-AFCC-74B579C270EB}" type="pres">
      <dgm:prSet presAssocID="{5E6D0D8B-8B4E-44DB-AC37-0A158D78F554}" presName="accent_3" presStyleCnt="0"/>
      <dgm:spPr/>
    </dgm:pt>
    <dgm:pt modelId="{C486AB92-5F5F-4A80-9725-34EBD32D4170}" type="pres">
      <dgm:prSet presAssocID="{5E6D0D8B-8B4E-44DB-AC37-0A158D78F554}" presName="accentRepeatNode" presStyleLbl="solidFgAcc1" presStyleIdx="2" presStyleCnt="5"/>
      <dgm:spPr/>
    </dgm:pt>
    <dgm:pt modelId="{9B242A18-E2A6-46F9-B6DA-6C3AAD24DB4C}" type="pres">
      <dgm:prSet presAssocID="{D900FDC5-3ECB-4DFC-AAFD-E217517F116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946929A-503D-4D13-B4C7-99FB5213AA1A}" type="pres">
      <dgm:prSet presAssocID="{D900FDC5-3ECB-4DFC-AAFD-E217517F1166}" presName="accent_4" presStyleCnt="0"/>
      <dgm:spPr/>
    </dgm:pt>
    <dgm:pt modelId="{F1E3393B-4F2F-40CE-A2CB-089BF6B6CDD5}" type="pres">
      <dgm:prSet presAssocID="{D900FDC5-3ECB-4DFC-AAFD-E217517F1166}" presName="accentRepeatNode" presStyleLbl="solidFgAcc1" presStyleIdx="3" presStyleCnt="5"/>
      <dgm:spPr/>
    </dgm:pt>
    <dgm:pt modelId="{EFDC1E86-2F14-479C-9DA4-7F0FE546FD3E}" type="pres">
      <dgm:prSet presAssocID="{1A5820CD-BA15-40B5-BD54-4B01687CDF67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B0E50A4-811A-405B-9473-95A9A8C4FEE2}" type="pres">
      <dgm:prSet presAssocID="{1A5820CD-BA15-40B5-BD54-4B01687CDF67}" presName="accent_5" presStyleCnt="0"/>
      <dgm:spPr/>
    </dgm:pt>
    <dgm:pt modelId="{47D660EF-00C0-465A-9D94-06F76CF3267F}" type="pres">
      <dgm:prSet presAssocID="{1A5820CD-BA15-40B5-BD54-4B01687CDF67}" presName="accentRepeatNode" presStyleLbl="solidFgAcc1" presStyleIdx="4" presStyleCnt="5"/>
      <dgm:spPr/>
    </dgm:pt>
  </dgm:ptLst>
  <dgm:cxnLst>
    <dgm:cxn modelId="{2CAF8E17-73BB-45D8-98FE-FD2CF89BDB7A}" srcId="{6EF9B647-2814-47C0-9AEC-C9E89BE18C57}" destId="{D900FDC5-3ECB-4DFC-AAFD-E217517F1166}" srcOrd="3" destOrd="0" parTransId="{9519DCF6-BD94-426C-8AE7-C0E871A084A6}" sibTransId="{6E9F2F78-ECB2-4C3F-B6B8-E2181269A218}"/>
    <dgm:cxn modelId="{528D3143-5A18-4CE3-887F-44FA92AB5BAA}" srcId="{6EF9B647-2814-47C0-9AEC-C9E89BE18C57}" destId="{1BBA6764-DEE9-40F5-96C6-8EFF3067CF4C}" srcOrd="1" destOrd="0" parTransId="{4B5CBC6E-7FC3-4AFD-A975-9657FB262681}" sibTransId="{4F1D76C6-403A-4F2E-9562-B603CFF0B368}"/>
    <dgm:cxn modelId="{C46909E8-D792-467B-85A5-9D9BF00B02A1}" type="presOf" srcId="{1F605386-5C15-45E8-857A-265727A1F33A}" destId="{89E5F1D2-2303-478E-89F6-0EFFBCC0F820}" srcOrd="0" destOrd="0" presId="urn:microsoft.com/office/officeart/2008/layout/VerticalCurvedList"/>
    <dgm:cxn modelId="{393FF212-7C8D-4D54-A003-59C6803F762F}" srcId="{6EF9B647-2814-47C0-9AEC-C9E89BE18C57}" destId="{F21670C2-59DF-4093-9BC5-670745CB0C6E}" srcOrd="0" destOrd="0" parTransId="{55CEA67A-C0D6-4BE6-A044-E4E322F885A4}" sibTransId="{1F605386-5C15-45E8-857A-265727A1F33A}"/>
    <dgm:cxn modelId="{2B4E4AF5-5964-4DAB-83CB-ECB807F4BDA4}" type="presOf" srcId="{D900FDC5-3ECB-4DFC-AAFD-E217517F1166}" destId="{9B242A18-E2A6-46F9-B6DA-6C3AAD24DB4C}" srcOrd="0" destOrd="0" presId="urn:microsoft.com/office/officeart/2008/layout/VerticalCurvedList"/>
    <dgm:cxn modelId="{ECEC34FE-8250-49B1-BC30-8AF40762EDF6}" type="presOf" srcId="{6EF9B647-2814-47C0-9AEC-C9E89BE18C57}" destId="{C64019F5-E94E-4E47-B89B-5A04B8BEBD17}" srcOrd="0" destOrd="0" presId="urn:microsoft.com/office/officeart/2008/layout/VerticalCurvedList"/>
    <dgm:cxn modelId="{850533E0-86C9-49B2-BC31-492E18AF0F10}" srcId="{6EF9B647-2814-47C0-9AEC-C9E89BE18C57}" destId="{1A5820CD-BA15-40B5-BD54-4B01687CDF67}" srcOrd="4" destOrd="0" parTransId="{6E6BE62A-8498-4E8D-9BC0-5B304551E476}" sibTransId="{077976D4-3B5D-4BA1-9A06-93CBDC977F78}"/>
    <dgm:cxn modelId="{CF12C0C3-74D8-48D2-9B97-976161C45C52}" type="presOf" srcId="{5E6D0D8B-8B4E-44DB-AC37-0A158D78F554}" destId="{9A0D9C7A-51BA-4A54-8720-EA475556F125}" srcOrd="0" destOrd="0" presId="urn:microsoft.com/office/officeart/2008/layout/VerticalCurvedList"/>
    <dgm:cxn modelId="{DDC3773B-977D-4785-AF8E-485472453F47}" srcId="{6EF9B647-2814-47C0-9AEC-C9E89BE18C57}" destId="{5E6D0D8B-8B4E-44DB-AC37-0A158D78F554}" srcOrd="2" destOrd="0" parTransId="{04A9CF49-144D-46F8-B20D-55F44C979BAA}" sibTransId="{57DE8803-275F-42E8-A1AA-2479F30EA35F}"/>
    <dgm:cxn modelId="{EAB693E4-246A-497A-995F-1D5BCB43E83B}" type="presOf" srcId="{F21670C2-59DF-4093-9BC5-670745CB0C6E}" destId="{1691BC46-8EA1-45E1-9B9B-867E3516CC1E}" srcOrd="0" destOrd="0" presId="urn:microsoft.com/office/officeart/2008/layout/VerticalCurvedList"/>
    <dgm:cxn modelId="{4C9F0263-C085-445A-9E31-D90DE6864B75}" type="presOf" srcId="{1A5820CD-BA15-40B5-BD54-4B01687CDF67}" destId="{EFDC1E86-2F14-479C-9DA4-7F0FE546FD3E}" srcOrd="0" destOrd="0" presId="urn:microsoft.com/office/officeart/2008/layout/VerticalCurvedList"/>
    <dgm:cxn modelId="{A9CDCBCA-FFEE-460A-BAB5-1B3925FF446C}" type="presOf" srcId="{1BBA6764-DEE9-40F5-96C6-8EFF3067CF4C}" destId="{549E8566-DF88-49E2-8E72-57826F0B4259}" srcOrd="0" destOrd="0" presId="urn:microsoft.com/office/officeart/2008/layout/VerticalCurvedList"/>
    <dgm:cxn modelId="{97D28E9D-4BEE-4735-B5F9-0562653222CB}" type="presParOf" srcId="{C64019F5-E94E-4E47-B89B-5A04B8BEBD17}" destId="{84785EAB-5E6B-49A1-A5EC-472985E92794}" srcOrd="0" destOrd="0" presId="urn:microsoft.com/office/officeart/2008/layout/VerticalCurvedList"/>
    <dgm:cxn modelId="{2A1CA863-2651-4D3B-B2A9-AD614AC3FB68}" type="presParOf" srcId="{84785EAB-5E6B-49A1-A5EC-472985E92794}" destId="{F47F1D76-41D0-4AE0-A523-A24A356A70CD}" srcOrd="0" destOrd="0" presId="urn:microsoft.com/office/officeart/2008/layout/VerticalCurvedList"/>
    <dgm:cxn modelId="{887B8C1F-934D-4FCD-BCBE-70C1F535F32D}" type="presParOf" srcId="{F47F1D76-41D0-4AE0-A523-A24A356A70CD}" destId="{CC7DB047-CEFE-47B4-BFF1-F51438DF1E28}" srcOrd="0" destOrd="0" presId="urn:microsoft.com/office/officeart/2008/layout/VerticalCurvedList"/>
    <dgm:cxn modelId="{27C8E73F-1EA2-4690-B667-D5BCDDA27C97}" type="presParOf" srcId="{F47F1D76-41D0-4AE0-A523-A24A356A70CD}" destId="{89E5F1D2-2303-478E-89F6-0EFFBCC0F820}" srcOrd="1" destOrd="0" presId="urn:microsoft.com/office/officeart/2008/layout/VerticalCurvedList"/>
    <dgm:cxn modelId="{03124310-4EAF-48AC-A100-C7F221AA5F03}" type="presParOf" srcId="{F47F1D76-41D0-4AE0-A523-A24A356A70CD}" destId="{4CBB2D6C-B450-417B-8B66-D09100E7CDAA}" srcOrd="2" destOrd="0" presId="urn:microsoft.com/office/officeart/2008/layout/VerticalCurvedList"/>
    <dgm:cxn modelId="{B7CAAAC6-CD14-49A7-A89C-DDA84937CACC}" type="presParOf" srcId="{F47F1D76-41D0-4AE0-A523-A24A356A70CD}" destId="{B0EA9D17-77F9-4C35-BB54-D83024ACE86D}" srcOrd="3" destOrd="0" presId="urn:microsoft.com/office/officeart/2008/layout/VerticalCurvedList"/>
    <dgm:cxn modelId="{420C1FA8-76B7-4B57-8F7D-AAFB4381D62F}" type="presParOf" srcId="{84785EAB-5E6B-49A1-A5EC-472985E92794}" destId="{1691BC46-8EA1-45E1-9B9B-867E3516CC1E}" srcOrd="1" destOrd="0" presId="urn:microsoft.com/office/officeart/2008/layout/VerticalCurvedList"/>
    <dgm:cxn modelId="{74C43F6E-DDB1-4A04-9267-B127F14A4F9D}" type="presParOf" srcId="{84785EAB-5E6B-49A1-A5EC-472985E92794}" destId="{FD3C9903-2CE7-4593-BB56-6CB5EEA6E6B1}" srcOrd="2" destOrd="0" presId="urn:microsoft.com/office/officeart/2008/layout/VerticalCurvedList"/>
    <dgm:cxn modelId="{D1EFAABC-C2EE-4801-AA0A-35DA07282D68}" type="presParOf" srcId="{FD3C9903-2CE7-4593-BB56-6CB5EEA6E6B1}" destId="{74378C94-5B33-47EB-8328-7D11E692CB63}" srcOrd="0" destOrd="0" presId="urn:microsoft.com/office/officeart/2008/layout/VerticalCurvedList"/>
    <dgm:cxn modelId="{B7E7BD4F-D203-4DB4-954A-04725405036E}" type="presParOf" srcId="{84785EAB-5E6B-49A1-A5EC-472985E92794}" destId="{549E8566-DF88-49E2-8E72-57826F0B4259}" srcOrd="3" destOrd="0" presId="urn:microsoft.com/office/officeart/2008/layout/VerticalCurvedList"/>
    <dgm:cxn modelId="{97FC1CF8-1A1D-4CA6-9E3B-EA0F12AA9E5F}" type="presParOf" srcId="{84785EAB-5E6B-49A1-A5EC-472985E92794}" destId="{A541ADE1-A8F6-45E2-8063-855BA10AC24C}" srcOrd="4" destOrd="0" presId="urn:microsoft.com/office/officeart/2008/layout/VerticalCurvedList"/>
    <dgm:cxn modelId="{4ABC8898-743A-498E-97F6-7431E1340991}" type="presParOf" srcId="{A541ADE1-A8F6-45E2-8063-855BA10AC24C}" destId="{A4298E09-DB51-4CA7-ABED-A9FE674341F6}" srcOrd="0" destOrd="0" presId="urn:microsoft.com/office/officeart/2008/layout/VerticalCurvedList"/>
    <dgm:cxn modelId="{549884B1-5EEA-4497-818A-5EE4A1FADC05}" type="presParOf" srcId="{84785EAB-5E6B-49A1-A5EC-472985E92794}" destId="{9A0D9C7A-51BA-4A54-8720-EA475556F125}" srcOrd="5" destOrd="0" presId="urn:microsoft.com/office/officeart/2008/layout/VerticalCurvedList"/>
    <dgm:cxn modelId="{7B4F0C21-7DD3-4A84-90DD-E2914FF9E834}" type="presParOf" srcId="{84785EAB-5E6B-49A1-A5EC-472985E92794}" destId="{41DA5A9C-0F1E-41EE-AFCC-74B579C270EB}" srcOrd="6" destOrd="0" presId="urn:microsoft.com/office/officeart/2008/layout/VerticalCurvedList"/>
    <dgm:cxn modelId="{ABFFA791-472B-480A-9304-281524F486E4}" type="presParOf" srcId="{41DA5A9C-0F1E-41EE-AFCC-74B579C270EB}" destId="{C486AB92-5F5F-4A80-9725-34EBD32D4170}" srcOrd="0" destOrd="0" presId="urn:microsoft.com/office/officeart/2008/layout/VerticalCurvedList"/>
    <dgm:cxn modelId="{8CAA84FF-D2EA-460C-A2BE-91D8B45C3BED}" type="presParOf" srcId="{84785EAB-5E6B-49A1-A5EC-472985E92794}" destId="{9B242A18-E2A6-46F9-B6DA-6C3AAD24DB4C}" srcOrd="7" destOrd="0" presId="urn:microsoft.com/office/officeart/2008/layout/VerticalCurvedList"/>
    <dgm:cxn modelId="{E0170A07-536E-437A-ABA9-8442019A2746}" type="presParOf" srcId="{84785EAB-5E6B-49A1-A5EC-472985E92794}" destId="{2946929A-503D-4D13-B4C7-99FB5213AA1A}" srcOrd="8" destOrd="0" presId="urn:microsoft.com/office/officeart/2008/layout/VerticalCurvedList"/>
    <dgm:cxn modelId="{0E8326F0-18BB-45DB-9DFA-7C62E592192E}" type="presParOf" srcId="{2946929A-503D-4D13-B4C7-99FB5213AA1A}" destId="{F1E3393B-4F2F-40CE-A2CB-089BF6B6CDD5}" srcOrd="0" destOrd="0" presId="urn:microsoft.com/office/officeart/2008/layout/VerticalCurvedList"/>
    <dgm:cxn modelId="{413B0DB8-30C2-4B54-9646-EE446A8A0BA5}" type="presParOf" srcId="{84785EAB-5E6B-49A1-A5EC-472985E92794}" destId="{EFDC1E86-2F14-479C-9DA4-7F0FE546FD3E}" srcOrd="9" destOrd="0" presId="urn:microsoft.com/office/officeart/2008/layout/VerticalCurvedList"/>
    <dgm:cxn modelId="{B83DC923-122D-40A2-B3A9-8A26D6035692}" type="presParOf" srcId="{84785EAB-5E6B-49A1-A5EC-472985E92794}" destId="{CB0E50A4-811A-405B-9473-95A9A8C4FEE2}" srcOrd="10" destOrd="0" presId="urn:microsoft.com/office/officeart/2008/layout/VerticalCurvedList"/>
    <dgm:cxn modelId="{6C2F43CC-41B5-41C5-9751-8AA632522A11}" type="presParOf" srcId="{CB0E50A4-811A-405B-9473-95A9A8C4FEE2}" destId="{47D660EF-00C0-465A-9D94-06F76CF3267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633359-FE0F-45AB-AF31-3F5B0FF3182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86D9840-F1DE-4BC4-BE10-F805187D94BC}">
      <dgm:prSet phldrT="[Текст]" custT="1"/>
      <dgm:spPr>
        <a:solidFill>
          <a:srgbClr val="E7A6AE"/>
        </a:solidFill>
      </dgm:spPr>
      <dgm:t>
        <a:bodyPr/>
        <a:lstStyle/>
        <a:p>
          <a:r>
            <a: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Нові тенденції:</a:t>
          </a:r>
        </a:p>
      </dgm:t>
    </dgm:pt>
    <dgm:pt modelId="{99BCF0DB-55AD-4677-897B-F3F973EE0B34}" type="parTrans" cxnId="{54255D5A-076D-4C0C-9E24-933A010ADD0C}">
      <dgm:prSet/>
      <dgm:spPr/>
      <dgm:t>
        <a:bodyPr/>
        <a:lstStyle/>
        <a:p>
          <a:endParaRPr lang="uk-UA"/>
        </a:p>
      </dgm:t>
    </dgm:pt>
    <dgm:pt modelId="{FA943C10-1583-484F-B48A-6D61A1BA9C73}" type="sibTrans" cxnId="{54255D5A-076D-4C0C-9E24-933A010ADD0C}">
      <dgm:prSet/>
      <dgm:spPr/>
      <dgm:t>
        <a:bodyPr/>
        <a:lstStyle/>
        <a:p>
          <a:endParaRPr lang="uk-UA"/>
        </a:p>
      </dgm:t>
    </dgm:pt>
    <dgm:pt modelId="{6A553302-2A9C-4BFB-9447-AE8659D7A776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ресторанні хрестини</a:t>
          </a:r>
        </a:p>
      </dgm:t>
    </dgm:pt>
    <dgm:pt modelId="{1559EFF7-C857-4A20-83F7-B1987377D10A}" type="parTrans" cxnId="{5316CD18-3E41-4615-86B5-ADF6B08B52A5}">
      <dgm:prSet/>
      <dgm:spPr/>
      <dgm:t>
        <a:bodyPr/>
        <a:lstStyle/>
        <a:p>
          <a:endParaRPr lang="uk-UA"/>
        </a:p>
      </dgm:t>
    </dgm:pt>
    <dgm:pt modelId="{E697663F-0ED6-4B4C-9771-17112519F427}" type="sibTrans" cxnId="{5316CD18-3E41-4615-86B5-ADF6B08B52A5}">
      <dgm:prSet/>
      <dgm:spPr/>
      <dgm:t>
        <a:bodyPr/>
        <a:lstStyle/>
        <a:p>
          <a:endParaRPr lang="uk-UA"/>
        </a:p>
      </dgm:t>
    </dgm:pt>
    <dgm:pt modelId="{6951A9A9-0436-4367-9AFF-C5D2FF2EFB44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фотосесії</a:t>
          </a:r>
        </a:p>
      </dgm:t>
    </dgm:pt>
    <dgm:pt modelId="{BE616EF4-E96F-4EE3-A087-05D0083FBF29}" type="parTrans" cxnId="{8D4E85FD-63F5-4400-9AF8-7893145443CD}">
      <dgm:prSet/>
      <dgm:spPr/>
      <dgm:t>
        <a:bodyPr/>
        <a:lstStyle/>
        <a:p>
          <a:endParaRPr lang="uk-UA"/>
        </a:p>
      </dgm:t>
    </dgm:pt>
    <dgm:pt modelId="{3421BC90-F7A8-4D9F-BC65-B0569C41EE51}" type="sibTrans" cxnId="{8D4E85FD-63F5-4400-9AF8-7893145443CD}">
      <dgm:prSet/>
      <dgm:spPr/>
      <dgm:t>
        <a:bodyPr/>
        <a:lstStyle/>
        <a:p>
          <a:endParaRPr lang="uk-UA"/>
        </a:p>
      </dgm:t>
    </dgm:pt>
    <dgm:pt modelId="{8FC81F67-5DA3-4FE3-A5ED-5FFD4FCB99BD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персональні хрестильні набори</a:t>
          </a:r>
        </a:p>
      </dgm:t>
    </dgm:pt>
    <dgm:pt modelId="{75718BCD-A2FD-4F06-9259-5F54914BE15F}" type="parTrans" cxnId="{6B13F28A-837A-46CB-8E55-9F7F9012FE53}">
      <dgm:prSet/>
      <dgm:spPr/>
      <dgm:t>
        <a:bodyPr/>
        <a:lstStyle/>
        <a:p>
          <a:endParaRPr lang="uk-UA"/>
        </a:p>
      </dgm:t>
    </dgm:pt>
    <dgm:pt modelId="{3DE2412C-D82D-4745-8409-F9F7C0EA1BA2}" type="sibTrans" cxnId="{6B13F28A-837A-46CB-8E55-9F7F9012FE53}">
      <dgm:prSet/>
      <dgm:spPr/>
      <dgm:t>
        <a:bodyPr/>
        <a:lstStyle/>
        <a:p>
          <a:endParaRPr lang="uk-UA"/>
        </a:p>
      </dgm:t>
    </dgm:pt>
    <dgm:pt modelId="{F491EE4A-846F-4F67-9015-13D299DDA4B1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сучасні подарунки: золоті прикраси, конверти з грошима</a:t>
          </a:r>
        </a:p>
      </dgm:t>
    </dgm:pt>
    <dgm:pt modelId="{48BBDBD9-C25C-4B5D-9EFE-6B4ECFFDDB70}" type="parTrans" cxnId="{FA69C85D-C534-4C5A-B175-A5A2CF183EE5}">
      <dgm:prSet/>
      <dgm:spPr/>
      <dgm:t>
        <a:bodyPr/>
        <a:lstStyle/>
        <a:p>
          <a:endParaRPr lang="uk-UA"/>
        </a:p>
      </dgm:t>
    </dgm:pt>
    <dgm:pt modelId="{B096C533-DBB8-416A-8002-6E43B935A7C0}" type="sibTrans" cxnId="{FA69C85D-C534-4C5A-B175-A5A2CF183EE5}">
      <dgm:prSet/>
      <dgm:spPr/>
      <dgm:t>
        <a:bodyPr/>
        <a:lstStyle/>
        <a:p>
          <a:endParaRPr lang="uk-UA"/>
        </a:p>
      </dgm:t>
    </dgm:pt>
    <dgm:pt modelId="{CC2C0649-C55D-42C7-8DE7-BAA67F84C43B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онлайн-консультації із священниками</a:t>
          </a:r>
        </a:p>
      </dgm:t>
    </dgm:pt>
    <dgm:pt modelId="{4FFCEDFE-4624-47E5-9A9A-FC864C296092}" type="parTrans" cxnId="{59008504-F96B-4D73-AF98-2F164E5E9D76}">
      <dgm:prSet/>
      <dgm:spPr/>
      <dgm:t>
        <a:bodyPr/>
        <a:lstStyle/>
        <a:p>
          <a:endParaRPr lang="uk-UA"/>
        </a:p>
      </dgm:t>
    </dgm:pt>
    <dgm:pt modelId="{99C54BE7-B03D-461D-91D2-C0C6042BDC1D}" type="sibTrans" cxnId="{59008504-F96B-4D73-AF98-2F164E5E9D76}">
      <dgm:prSet/>
      <dgm:spPr/>
      <dgm:t>
        <a:bodyPr/>
        <a:lstStyle/>
        <a:p>
          <a:endParaRPr lang="uk-UA"/>
        </a:p>
      </dgm:t>
    </dgm:pt>
    <dgm:pt modelId="{6600D24F-31A0-4A88-9AE6-0674081E55D2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віртуальні бесіди з батьками та уточнення дат і церкви</a:t>
          </a:r>
        </a:p>
      </dgm:t>
    </dgm:pt>
    <dgm:pt modelId="{E1C88911-E9AA-4E40-8DBE-E2886147F3DE}" type="parTrans" cxnId="{FD4CE1BA-E267-476F-9A9D-88B43A7C1438}">
      <dgm:prSet/>
      <dgm:spPr/>
      <dgm:t>
        <a:bodyPr/>
        <a:lstStyle/>
        <a:p>
          <a:endParaRPr lang="uk-UA"/>
        </a:p>
      </dgm:t>
    </dgm:pt>
    <dgm:pt modelId="{E7C235BA-AD9A-4719-8106-3618B3AE9252}" type="sibTrans" cxnId="{FD4CE1BA-E267-476F-9A9D-88B43A7C1438}">
      <dgm:prSet/>
      <dgm:spPr/>
      <dgm:t>
        <a:bodyPr/>
        <a:lstStyle/>
        <a:p>
          <a:endParaRPr lang="uk-UA"/>
        </a:p>
      </dgm:t>
    </dgm:pt>
    <dgm:pt modelId="{D7D0533A-72E1-4645-AE46-BDA83FEA8326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створення цифрових фотоальбомів</a:t>
          </a:r>
        </a:p>
      </dgm:t>
    </dgm:pt>
    <dgm:pt modelId="{94BC891E-ED3B-4B73-9E10-D23FD63901D4}" type="parTrans" cxnId="{D964DBCB-1EB7-4B3E-B7DD-73B5EEC1B166}">
      <dgm:prSet/>
      <dgm:spPr/>
      <dgm:t>
        <a:bodyPr/>
        <a:lstStyle/>
        <a:p>
          <a:endParaRPr lang="uk-UA"/>
        </a:p>
      </dgm:t>
    </dgm:pt>
    <dgm:pt modelId="{26A17314-5382-4198-BBD4-99C30B3AD0B8}" type="sibTrans" cxnId="{D964DBCB-1EB7-4B3E-B7DD-73B5EEC1B166}">
      <dgm:prSet/>
      <dgm:spPr/>
      <dgm:t>
        <a:bodyPr/>
        <a:lstStyle/>
        <a:p>
          <a:endParaRPr lang="uk-UA"/>
        </a:p>
      </dgm:t>
    </dgm:pt>
    <dgm:pt modelId="{AA4F95D7-2AFE-4B71-8452-D6C1472151B9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онлайн курси для хрещених батьків</a:t>
          </a:r>
        </a:p>
      </dgm:t>
    </dgm:pt>
    <dgm:pt modelId="{1D304270-B6F8-40F0-B246-D1733096D612}" type="parTrans" cxnId="{00952E41-1CF9-49BD-8E7E-04A7E40F329D}">
      <dgm:prSet/>
      <dgm:spPr/>
      <dgm:t>
        <a:bodyPr/>
        <a:lstStyle/>
        <a:p>
          <a:endParaRPr lang="uk-UA"/>
        </a:p>
      </dgm:t>
    </dgm:pt>
    <dgm:pt modelId="{8C32E132-503D-4C0B-8DCA-0602675AAE1A}" type="sibTrans" cxnId="{00952E41-1CF9-49BD-8E7E-04A7E40F329D}">
      <dgm:prSet/>
      <dgm:spPr/>
      <dgm:t>
        <a:bodyPr/>
        <a:lstStyle/>
        <a:p>
          <a:endParaRPr lang="uk-UA"/>
        </a:p>
      </dgm:t>
    </dgm:pt>
    <dgm:pt modelId="{D0A9F290-0903-4AED-A140-91406B0E8386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попередня реєстрація обряду через сайти церков</a:t>
          </a:r>
        </a:p>
      </dgm:t>
    </dgm:pt>
    <dgm:pt modelId="{E14B4A71-FFE5-4232-9B71-D56AAEAE2A4B}" type="parTrans" cxnId="{6BD36802-2DFF-4944-A18A-611B8874D585}">
      <dgm:prSet/>
      <dgm:spPr/>
      <dgm:t>
        <a:bodyPr/>
        <a:lstStyle/>
        <a:p>
          <a:endParaRPr lang="uk-UA"/>
        </a:p>
      </dgm:t>
    </dgm:pt>
    <dgm:pt modelId="{D9FD6E0A-E5D3-4F3F-A13C-1EB59BE689DD}" type="sibTrans" cxnId="{6BD36802-2DFF-4944-A18A-611B8874D585}">
      <dgm:prSet/>
      <dgm:spPr/>
      <dgm:t>
        <a:bodyPr/>
        <a:lstStyle/>
        <a:p>
          <a:endParaRPr lang="uk-UA"/>
        </a:p>
      </dgm:t>
    </dgm:pt>
    <dgm:pt modelId="{9989A5E3-A1EE-447F-8D80-280CE7903F38}">
      <dgm:prSet phldrT="[Текст]" custT="1"/>
      <dgm:spPr>
        <a:solidFill>
          <a:srgbClr val="E7A6AE"/>
        </a:solidFill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uk-UA" sz="180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відео в соціальних мережах</a:t>
          </a:r>
          <a:endParaRPr lang="uk-UA" sz="1800" dirty="0">
            <a:solidFill>
              <a:srgbClr val="002060"/>
            </a:solidFill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47E89C-B9E8-46A4-BE28-AE5197B68041}" type="parTrans" cxnId="{7203C675-283A-4901-9700-932C7043F1B8}">
      <dgm:prSet/>
      <dgm:spPr/>
      <dgm:t>
        <a:bodyPr/>
        <a:lstStyle/>
        <a:p>
          <a:endParaRPr lang="uk-UA"/>
        </a:p>
      </dgm:t>
    </dgm:pt>
    <dgm:pt modelId="{F4E32C82-1D9F-432F-87C6-40707175C216}" type="sibTrans" cxnId="{7203C675-283A-4901-9700-932C7043F1B8}">
      <dgm:prSet/>
      <dgm:spPr/>
      <dgm:t>
        <a:bodyPr/>
        <a:lstStyle/>
        <a:p>
          <a:endParaRPr lang="uk-UA"/>
        </a:p>
      </dgm:t>
    </dgm:pt>
    <dgm:pt modelId="{4FCBAC7D-1E54-4C19-BD1B-FB58BA4DA1C7}" type="pres">
      <dgm:prSet presAssocID="{A4633359-FE0F-45AB-AF31-3F5B0FF3182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2EFE3A1-56B6-4F87-B9D6-3B2DE51E380C}" type="pres">
      <dgm:prSet presAssocID="{686D9840-F1DE-4BC4-BE10-F805187D94BC}" presName="root1" presStyleCnt="0"/>
      <dgm:spPr/>
    </dgm:pt>
    <dgm:pt modelId="{5058BBA7-4205-47E7-93BA-A91429B47D7F}" type="pres">
      <dgm:prSet presAssocID="{686D9840-F1DE-4BC4-BE10-F805187D94BC}" presName="LevelOneTextNode" presStyleLbl="node0" presStyleIdx="0" presStyleCnt="1" custScaleY="13884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9776A68-8FC8-4A7A-BCAA-9936E729084B}" type="pres">
      <dgm:prSet presAssocID="{686D9840-F1DE-4BC4-BE10-F805187D94BC}" presName="level2hierChild" presStyleCnt="0"/>
      <dgm:spPr/>
    </dgm:pt>
    <dgm:pt modelId="{33E444D9-8831-4A8B-BF19-4CDB319DE056}" type="pres">
      <dgm:prSet presAssocID="{1559EFF7-C857-4A20-83F7-B1987377D10A}" presName="conn2-1" presStyleLbl="parChTrans1D2" presStyleIdx="0" presStyleCnt="10"/>
      <dgm:spPr/>
      <dgm:t>
        <a:bodyPr/>
        <a:lstStyle/>
        <a:p>
          <a:endParaRPr lang="uk-UA"/>
        </a:p>
      </dgm:t>
    </dgm:pt>
    <dgm:pt modelId="{894CC161-F0A0-4A9D-AC3A-A4FB1CBE24AF}" type="pres">
      <dgm:prSet presAssocID="{1559EFF7-C857-4A20-83F7-B1987377D10A}" presName="connTx" presStyleLbl="parChTrans1D2" presStyleIdx="0" presStyleCnt="10"/>
      <dgm:spPr/>
      <dgm:t>
        <a:bodyPr/>
        <a:lstStyle/>
        <a:p>
          <a:endParaRPr lang="uk-UA"/>
        </a:p>
      </dgm:t>
    </dgm:pt>
    <dgm:pt modelId="{B12AB261-2F04-4107-9BD4-445FC1D92FB1}" type="pres">
      <dgm:prSet presAssocID="{6A553302-2A9C-4BFB-9447-AE8659D7A776}" presName="root2" presStyleCnt="0"/>
      <dgm:spPr/>
    </dgm:pt>
    <dgm:pt modelId="{6253DEC7-C934-4E90-A888-7CF148A72FAC}" type="pres">
      <dgm:prSet presAssocID="{6A553302-2A9C-4BFB-9447-AE8659D7A776}" presName="LevelTwoTextNode" presStyleLbl="node2" presStyleIdx="0" presStyleCnt="10" custScaleX="389525" custLinFactNeighborX="1190" custLinFactNeighborY="-342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E64DF-3915-49EE-BD2F-F8BD32325D00}" type="pres">
      <dgm:prSet presAssocID="{6A553302-2A9C-4BFB-9447-AE8659D7A776}" presName="level3hierChild" presStyleCnt="0"/>
      <dgm:spPr/>
    </dgm:pt>
    <dgm:pt modelId="{4D84D531-FC75-4611-A144-A7B57463751D}" type="pres">
      <dgm:prSet presAssocID="{BE616EF4-E96F-4EE3-A087-05D0083FBF29}" presName="conn2-1" presStyleLbl="parChTrans1D2" presStyleIdx="1" presStyleCnt="10"/>
      <dgm:spPr/>
      <dgm:t>
        <a:bodyPr/>
        <a:lstStyle/>
        <a:p>
          <a:endParaRPr lang="uk-UA"/>
        </a:p>
      </dgm:t>
    </dgm:pt>
    <dgm:pt modelId="{49972CD9-65D8-458E-8C20-C9D4A8DE4CA2}" type="pres">
      <dgm:prSet presAssocID="{BE616EF4-E96F-4EE3-A087-05D0083FBF29}" presName="connTx" presStyleLbl="parChTrans1D2" presStyleIdx="1" presStyleCnt="10"/>
      <dgm:spPr/>
      <dgm:t>
        <a:bodyPr/>
        <a:lstStyle/>
        <a:p>
          <a:endParaRPr lang="uk-UA"/>
        </a:p>
      </dgm:t>
    </dgm:pt>
    <dgm:pt modelId="{D9AEC02C-F7C4-4A90-BE86-A0C56F366EA2}" type="pres">
      <dgm:prSet presAssocID="{6951A9A9-0436-4367-9AFF-C5D2FF2EFB44}" presName="root2" presStyleCnt="0"/>
      <dgm:spPr/>
    </dgm:pt>
    <dgm:pt modelId="{53928D0F-4485-4176-8736-33EC63CE48A4}" type="pres">
      <dgm:prSet presAssocID="{6951A9A9-0436-4367-9AFF-C5D2FF2EFB44}" presName="LevelTwoTextNode" presStyleLbl="node2" presStyleIdx="1" presStyleCnt="10" custScaleX="38967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79207D9-D352-4938-BC69-FAEDF6A5E50C}" type="pres">
      <dgm:prSet presAssocID="{6951A9A9-0436-4367-9AFF-C5D2FF2EFB44}" presName="level3hierChild" presStyleCnt="0"/>
      <dgm:spPr/>
    </dgm:pt>
    <dgm:pt modelId="{1B8C61CE-DF22-4B6B-8FB5-61B52E69773B}" type="pres">
      <dgm:prSet presAssocID="{75718BCD-A2FD-4F06-9259-5F54914BE15F}" presName="conn2-1" presStyleLbl="parChTrans1D2" presStyleIdx="2" presStyleCnt="10"/>
      <dgm:spPr/>
      <dgm:t>
        <a:bodyPr/>
        <a:lstStyle/>
        <a:p>
          <a:endParaRPr lang="uk-UA"/>
        </a:p>
      </dgm:t>
    </dgm:pt>
    <dgm:pt modelId="{60FDFECD-5B5B-42D4-A7E8-3EF931D6729F}" type="pres">
      <dgm:prSet presAssocID="{75718BCD-A2FD-4F06-9259-5F54914BE15F}" presName="connTx" presStyleLbl="parChTrans1D2" presStyleIdx="2" presStyleCnt="10"/>
      <dgm:spPr/>
      <dgm:t>
        <a:bodyPr/>
        <a:lstStyle/>
        <a:p>
          <a:endParaRPr lang="uk-UA"/>
        </a:p>
      </dgm:t>
    </dgm:pt>
    <dgm:pt modelId="{B236B716-FCA3-4020-A70A-6751F806D50F}" type="pres">
      <dgm:prSet presAssocID="{8FC81F67-5DA3-4FE3-A5ED-5FFD4FCB99BD}" presName="root2" presStyleCnt="0"/>
      <dgm:spPr/>
    </dgm:pt>
    <dgm:pt modelId="{71BE1793-741D-49AC-A689-3F9F5A5C0F5F}" type="pres">
      <dgm:prSet presAssocID="{8FC81F67-5DA3-4FE3-A5ED-5FFD4FCB99BD}" presName="LevelTwoTextNode" presStyleLbl="node2" presStyleIdx="2" presStyleCnt="10" custScaleX="38967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5CBF1E8-6435-4BC2-905B-9803D249564A}" type="pres">
      <dgm:prSet presAssocID="{8FC81F67-5DA3-4FE3-A5ED-5FFD4FCB99BD}" presName="level3hierChild" presStyleCnt="0"/>
      <dgm:spPr/>
    </dgm:pt>
    <dgm:pt modelId="{42227A03-3526-4760-AF8C-5B96A36CC0F7}" type="pres">
      <dgm:prSet presAssocID="{48BBDBD9-C25C-4B5D-9EFE-6B4ECFFDDB70}" presName="conn2-1" presStyleLbl="parChTrans1D2" presStyleIdx="3" presStyleCnt="10"/>
      <dgm:spPr/>
      <dgm:t>
        <a:bodyPr/>
        <a:lstStyle/>
        <a:p>
          <a:endParaRPr lang="uk-UA"/>
        </a:p>
      </dgm:t>
    </dgm:pt>
    <dgm:pt modelId="{DC70900B-2E72-43CB-ABCD-6A54C1192014}" type="pres">
      <dgm:prSet presAssocID="{48BBDBD9-C25C-4B5D-9EFE-6B4ECFFDDB70}" presName="connTx" presStyleLbl="parChTrans1D2" presStyleIdx="3" presStyleCnt="10"/>
      <dgm:spPr/>
      <dgm:t>
        <a:bodyPr/>
        <a:lstStyle/>
        <a:p>
          <a:endParaRPr lang="uk-UA"/>
        </a:p>
      </dgm:t>
    </dgm:pt>
    <dgm:pt modelId="{B845D65B-E837-47F5-991D-93BD20AE76BA}" type="pres">
      <dgm:prSet presAssocID="{F491EE4A-846F-4F67-9015-13D299DDA4B1}" presName="root2" presStyleCnt="0"/>
      <dgm:spPr/>
    </dgm:pt>
    <dgm:pt modelId="{8B01E21D-FBB1-49C7-A863-945A97FFB6BA}" type="pres">
      <dgm:prSet presAssocID="{F491EE4A-846F-4F67-9015-13D299DDA4B1}" presName="LevelTwoTextNode" presStyleLbl="node2" presStyleIdx="3" presStyleCnt="10" custScaleX="38967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27C9803-CD5C-431A-9BD5-1F8F5AD890B9}" type="pres">
      <dgm:prSet presAssocID="{F491EE4A-846F-4F67-9015-13D299DDA4B1}" presName="level3hierChild" presStyleCnt="0"/>
      <dgm:spPr/>
    </dgm:pt>
    <dgm:pt modelId="{13564A1A-5578-4442-932C-D88E14BAE8BB}" type="pres">
      <dgm:prSet presAssocID="{4FFCEDFE-4624-47E5-9A9A-FC864C296092}" presName="conn2-1" presStyleLbl="parChTrans1D2" presStyleIdx="4" presStyleCnt="10"/>
      <dgm:spPr/>
      <dgm:t>
        <a:bodyPr/>
        <a:lstStyle/>
        <a:p>
          <a:endParaRPr lang="uk-UA"/>
        </a:p>
      </dgm:t>
    </dgm:pt>
    <dgm:pt modelId="{14B201AE-6B4D-4D91-8BD2-7F218D98E401}" type="pres">
      <dgm:prSet presAssocID="{4FFCEDFE-4624-47E5-9A9A-FC864C296092}" presName="connTx" presStyleLbl="parChTrans1D2" presStyleIdx="4" presStyleCnt="10"/>
      <dgm:spPr/>
      <dgm:t>
        <a:bodyPr/>
        <a:lstStyle/>
        <a:p>
          <a:endParaRPr lang="uk-UA"/>
        </a:p>
      </dgm:t>
    </dgm:pt>
    <dgm:pt modelId="{558B9305-71AA-470D-B2AE-10916F238FDD}" type="pres">
      <dgm:prSet presAssocID="{CC2C0649-C55D-42C7-8DE7-BAA67F84C43B}" presName="root2" presStyleCnt="0"/>
      <dgm:spPr/>
    </dgm:pt>
    <dgm:pt modelId="{D0B18AC7-2FB0-4D6D-BAEC-84A8A6957267}" type="pres">
      <dgm:prSet presAssocID="{CC2C0649-C55D-42C7-8DE7-BAA67F84C43B}" presName="LevelTwoTextNode" presStyleLbl="node2" presStyleIdx="4" presStyleCnt="10" custScaleX="38967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8848140-0427-4527-8F41-B76DA3955EA5}" type="pres">
      <dgm:prSet presAssocID="{CC2C0649-C55D-42C7-8DE7-BAA67F84C43B}" presName="level3hierChild" presStyleCnt="0"/>
      <dgm:spPr/>
    </dgm:pt>
    <dgm:pt modelId="{9C55E7E8-BA3D-4782-B374-16F766EF7FC5}" type="pres">
      <dgm:prSet presAssocID="{E1C88911-E9AA-4E40-8DBE-E2886147F3DE}" presName="conn2-1" presStyleLbl="parChTrans1D2" presStyleIdx="5" presStyleCnt="10"/>
      <dgm:spPr/>
      <dgm:t>
        <a:bodyPr/>
        <a:lstStyle/>
        <a:p>
          <a:endParaRPr lang="uk-UA"/>
        </a:p>
      </dgm:t>
    </dgm:pt>
    <dgm:pt modelId="{5923ADD7-84A6-4DF7-AA9D-6EE95631B4D6}" type="pres">
      <dgm:prSet presAssocID="{E1C88911-E9AA-4E40-8DBE-E2886147F3DE}" presName="connTx" presStyleLbl="parChTrans1D2" presStyleIdx="5" presStyleCnt="10"/>
      <dgm:spPr/>
      <dgm:t>
        <a:bodyPr/>
        <a:lstStyle/>
        <a:p>
          <a:endParaRPr lang="uk-UA"/>
        </a:p>
      </dgm:t>
    </dgm:pt>
    <dgm:pt modelId="{78B8A5EA-61FE-4B05-B440-12A19C7008E4}" type="pres">
      <dgm:prSet presAssocID="{6600D24F-31A0-4A88-9AE6-0674081E55D2}" presName="root2" presStyleCnt="0"/>
      <dgm:spPr/>
    </dgm:pt>
    <dgm:pt modelId="{F64F53B7-52A7-4762-ABC4-3A2169B0F84B}" type="pres">
      <dgm:prSet presAssocID="{6600D24F-31A0-4A88-9AE6-0674081E55D2}" presName="LevelTwoTextNode" presStyleLbl="node2" presStyleIdx="5" presStyleCnt="10" custScaleX="38967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754CAFC-1D1E-484F-AF48-3B3430D8CAD0}" type="pres">
      <dgm:prSet presAssocID="{6600D24F-31A0-4A88-9AE6-0674081E55D2}" presName="level3hierChild" presStyleCnt="0"/>
      <dgm:spPr/>
    </dgm:pt>
    <dgm:pt modelId="{F3087120-506C-409F-A16A-F7B881D8EB60}" type="pres">
      <dgm:prSet presAssocID="{94BC891E-ED3B-4B73-9E10-D23FD63901D4}" presName="conn2-1" presStyleLbl="parChTrans1D2" presStyleIdx="6" presStyleCnt="10"/>
      <dgm:spPr/>
      <dgm:t>
        <a:bodyPr/>
        <a:lstStyle/>
        <a:p>
          <a:endParaRPr lang="uk-UA"/>
        </a:p>
      </dgm:t>
    </dgm:pt>
    <dgm:pt modelId="{50FCECB1-DB3F-4448-821C-5CD33FD2D773}" type="pres">
      <dgm:prSet presAssocID="{94BC891E-ED3B-4B73-9E10-D23FD63901D4}" presName="connTx" presStyleLbl="parChTrans1D2" presStyleIdx="6" presStyleCnt="10"/>
      <dgm:spPr/>
      <dgm:t>
        <a:bodyPr/>
        <a:lstStyle/>
        <a:p>
          <a:endParaRPr lang="uk-UA"/>
        </a:p>
      </dgm:t>
    </dgm:pt>
    <dgm:pt modelId="{6DE972DF-7670-44AD-8C23-C3E069D3FA38}" type="pres">
      <dgm:prSet presAssocID="{D7D0533A-72E1-4645-AE46-BDA83FEA8326}" presName="root2" presStyleCnt="0"/>
      <dgm:spPr/>
    </dgm:pt>
    <dgm:pt modelId="{9C6AB6D1-F23C-4828-92DE-5913A4EE83F3}" type="pres">
      <dgm:prSet presAssocID="{D7D0533A-72E1-4645-AE46-BDA83FEA8326}" presName="LevelTwoTextNode" presStyleLbl="node2" presStyleIdx="6" presStyleCnt="10" custScaleX="38967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0EAC479-F428-48C4-BCC9-BB8F063DDEF4}" type="pres">
      <dgm:prSet presAssocID="{D7D0533A-72E1-4645-AE46-BDA83FEA8326}" presName="level3hierChild" presStyleCnt="0"/>
      <dgm:spPr/>
    </dgm:pt>
    <dgm:pt modelId="{3D10B66F-CC4C-42B0-97CF-2507B02A6949}" type="pres">
      <dgm:prSet presAssocID="{1D304270-B6F8-40F0-B246-D1733096D612}" presName="conn2-1" presStyleLbl="parChTrans1D2" presStyleIdx="7" presStyleCnt="10"/>
      <dgm:spPr/>
      <dgm:t>
        <a:bodyPr/>
        <a:lstStyle/>
        <a:p>
          <a:endParaRPr lang="uk-UA"/>
        </a:p>
      </dgm:t>
    </dgm:pt>
    <dgm:pt modelId="{EEBC5EE3-1F5D-41AC-B997-E95770F6C919}" type="pres">
      <dgm:prSet presAssocID="{1D304270-B6F8-40F0-B246-D1733096D612}" presName="connTx" presStyleLbl="parChTrans1D2" presStyleIdx="7" presStyleCnt="10"/>
      <dgm:spPr/>
      <dgm:t>
        <a:bodyPr/>
        <a:lstStyle/>
        <a:p>
          <a:endParaRPr lang="uk-UA"/>
        </a:p>
      </dgm:t>
    </dgm:pt>
    <dgm:pt modelId="{01999D6E-8C1D-4659-A127-5CB1D6BDDAEA}" type="pres">
      <dgm:prSet presAssocID="{AA4F95D7-2AFE-4B71-8452-D6C1472151B9}" presName="root2" presStyleCnt="0"/>
      <dgm:spPr/>
    </dgm:pt>
    <dgm:pt modelId="{AC326C69-B264-4DF3-BB6F-C16B474AB83F}" type="pres">
      <dgm:prSet presAssocID="{AA4F95D7-2AFE-4B71-8452-D6C1472151B9}" presName="LevelTwoTextNode" presStyleLbl="node2" presStyleIdx="7" presStyleCnt="10" custScaleX="38967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2B47DDF-E954-4156-9EE5-CE3FB4B44F62}" type="pres">
      <dgm:prSet presAssocID="{AA4F95D7-2AFE-4B71-8452-D6C1472151B9}" presName="level3hierChild" presStyleCnt="0"/>
      <dgm:spPr/>
    </dgm:pt>
    <dgm:pt modelId="{7596AD6A-9A5A-4D74-AAF1-5B2EA9235F54}" type="pres">
      <dgm:prSet presAssocID="{E14B4A71-FFE5-4232-9B71-D56AAEAE2A4B}" presName="conn2-1" presStyleLbl="parChTrans1D2" presStyleIdx="8" presStyleCnt="10"/>
      <dgm:spPr/>
      <dgm:t>
        <a:bodyPr/>
        <a:lstStyle/>
        <a:p>
          <a:endParaRPr lang="uk-UA"/>
        </a:p>
      </dgm:t>
    </dgm:pt>
    <dgm:pt modelId="{CE5A9717-E0C0-4706-89D3-7A22B3A889EF}" type="pres">
      <dgm:prSet presAssocID="{E14B4A71-FFE5-4232-9B71-D56AAEAE2A4B}" presName="connTx" presStyleLbl="parChTrans1D2" presStyleIdx="8" presStyleCnt="10"/>
      <dgm:spPr/>
      <dgm:t>
        <a:bodyPr/>
        <a:lstStyle/>
        <a:p>
          <a:endParaRPr lang="uk-UA"/>
        </a:p>
      </dgm:t>
    </dgm:pt>
    <dgm:pt modelId="{7C063C7F-3965-46E8-A3EA-CB766514A08D}" type="pres">
      <dgm:prSet presAssocID="{D0A9F290-0903-4AED-A140-91406B0E8386}" presName="root2" presStyleCnt="0"/>
      <dgm:spPr/>
    </dgm:pt>
    <dgm:pt modelId="{EEA1E0D4-BAE8-4EDD-BFCE-35609F925FC5}" type="pres">
      <dgm:prSet presAssocID="{D0A9F290-0903-4AED-A140-91406B0E8386}" presName="LevelTwoTextNode" presStyleLbl="node2" presStyleIdx="8" presStyleCnt="10" custScaleX="38967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1A47CD5-7902-40EB-B79F-474D291653C6}" type="pres">
      <dgm:prSet presAssocID="{D0A9F290-0903-4AED-A140-91406B0E8386}" presName="level3hierChild" presStyleCnt="0"/>
      <dgm:spPr/>
    </dgm:pt>
    <dgm:pt modelId="{F7FC6B01-3F7F-4500-A80F-40226CF72F99}" type="pres">
      <dgm:prSet presAssocID="{1F47E89C-B9E8-46A4-BE28-AE5197B68041}" presName="conn2-1" presStyleLbl="parChTrans1D2" presStyleIdx="9" presStyleCnt="10"/>
      <dgm:spPr/>
      <dgm:t>
        <a:bodyPr/>
        <a:lstStyle/>
        <a:p>
          <a:endParaRPr lang="uk-UA"/>
        </a:p>
      </dgm:t>
    </dgm:pt>
    <dgm:pt modelId="{B004646B-BF78-4C79-995A-C1670550D06D}" type="pres">
      <dgm:prSet presAssocID="{1F47E89C-B9E8-46A4-BE28-AE5197B68041}" presName="connTx" presStyleLbl="parChTrans1D2" presStyleIdx="9" presStyleCnt="10"/>
      <dgm:spPr/>
      <dgm:t>
        <a:bodyPr/>
        <a:lstStyle/>
        <a:p>
          <a:endParaRPr lang="uk-UA"/>
        </a:p>
      </dgm:t>
    </dgm:pt>
    <dgm:pt modelId="{A790AB51-9C36-4219-9725-5402995FBBC0}" type="pres">
      <dgm:prSet presAssocID="{9989A5E3-A1EE-447F-8D80-280CE7903F38}" presName="root2" presStyleCnt="0"/>
      <dgm:spPr/>
    </dgm:pt>
    <dgm:pt modelId="{85895685-CD17-4E13-92D6-8CB2DCAA0184}" type="pres">
      <dgm:prSet presAssocID="{9989A5E3-A1EE-447F-8D80-280CE7903F38}" presName="LevelTwoTextNode" presStyleLbl="node2" presStyleIdx="9" presStyleCnt="10" custScaleX="38967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259C39D-0116-42A4-B37F-2F8E44E83AF5}" type="pres">
      <dgm:prSet presAssocID="{9989A5E3-A1EE-447F-8D80-280CE7903F38}" presName="level3hierChild" presStyleCnt="0"/>
      <dgm:spPr/>
    </dgm:pt>
  </dgm:ptLst>
  <dgm:cxnLst>
    <dgm:cxn modelId="{7203C675-283A-4901-9700-932C7043F1B8}" srcId="{686D9840-F1DE-4BC4-BE10-F805187D94BC}" destId="{9989A5E3-A1EE-447F-8D80-280CE7903F38}" srcOrd="9" destOrd="0" parTransId="{1F47E89C-B9E8-46A4-BE28-AE5197B68041}" sibTransId="{F4E32C82-1D9F-432F-87C6-40707175C216}"/>
    <dgm:cxn modelId="{903EDF89-4CAE-478A-A759-4C9FB02506B2}" type="presOf" srcId="{1F47E89C-B9E8-46A4-BE28-AE5197B68041}" destId="{B004646B-BF78-4C79-995A-C1670550D06D}" srcOrd="1" destOrd="0" presId="urn:microsoft.com/office/officeart/2008/layout/HorizontalMultiLevelHierarchy"/>
    <dgm:cxn modelId="{8BCF8D92-E35B-4CBE-B735-F254EEB9B3DB}" type="presOf" srcId="{1559EFF7-C857-4A20-83F7-B1987377D10A}" destId="{33E444D9-8831-4A8B-BF19-4CDB319DE056}" srcOrd="0" destOrd="0" presId="urn:microsoft.com/office/officeart/2008/layout/HorizontalMultiLevelHierarchy"/>
    <dgm:cxn modelId="{2F6BBB3A-FF9D-4419-A61D-6046C4332815}" type="presOf" srcId="{75718BCD-A2FD-4F06-9259-5F54914BE15F}" destId="{60FDFECD-5B5B-42D4-A7E8-3EF931D6729F}" srcOrd="1" destOrd="0" presId="urn:microsoft.com/office/officeart/2008/layout/HorizontalMultiLevelHierarchy"/>
    <dgm:cxn modelId="{0CE3A447-3661-45F7-ABB9-28FD6A74AE80}" type="presOf" srcId="{94BC891E-ED3B-4B73-9E10-D23FD63901D4}" destId="{50FCECB1-DB3F-4448-821C-5CD33FD2D773}" srcOrd="1" destOrd="0" presId="urn:microsoft.com/office/officeart/2008/layout/HorizontalMultiLevelHierarchy"/>
    <dgm:cxn modelId="{5084B07D-9FBD-4FAF-B6A9-BC1BCAAC535B}" type="presOf" srcId="{1D304270-B6F8-40F0-B246-D1733096D612}" destId="{EEBC5EE3-1F5D-41AC-B997-E95770F6C919}" srcOrd="1" destOrd="0" presId="urn:microsoft.com/office/officeart/2008/layout/HorizontalMultiLevelHierarchy"/>
    <dgm:cxn modelId="{6B13F28A-837A-46CB-8E55-9F7F9012FE53}" srcId="{686D9840-F1DE-4BC4-BE10-F805187D94BC}" destId="{8FC81F67-5DA3-4FE3-A5ED-5FFD4FCB99BD}" srcOrd="2" destOrd="0" parTransId="{75718BCD-A2FD-4F06-9259-5F54914BE15F}" sibTransId="{3DE2412C-D82D-4745-8409-F9F7C0EA1BA2}"/>
    <dgm:cxn modelId="{58D8C341-D29A-4024-8A90-48E341C49D58}" type="presOf" srcId="{48BBDBD9-C25C-4B5D-9EFE-6B4ECFFDDB70}" destId="{DC70900B-2E72-43CB-ABCD-6A54C1192014}" srcOrd="1" destOrd="0" presId="urn:microsoft.com/office/officeart/2008/layout/HorizontalMultiLevelHierarchy"/>
    <dgm:cxn modelId="{FA7F60AE-6CEC-4374-B38B-F9A96F164C07}" type="presOf" srcId="{6600D24F-31A0-4A88-9AE6-0674081E55D2}" destId="{F64F53B7-52A7-4762-ABC4-3A2169B0F84B}" srcOrd="0" destOrd="0" presId="urn:microsoft.com/office/officeart/2008/layout/HorizontalMultiLevelHierarchy"/>
    <dgm:cxn modelId="{8D4E85FD-63F5-4400-9AF8-7893145443CD}" srcId="{686D9840-F1DE-4BC4-BE10-F805187D94BC}" destId="{6951A9A9-0436-4367-9AFF-C5D2FF2EFB44}" srcOrd="1" destOrd="0" parTransId="{BE616EF4-E96F-4EE3-A087-05D0083FBF29}" sibTransId="{3421BC90-F7A8-4D9F-BC65-B0569C41EE51}"/>
    <dgm:cxn modelId="{59008504-F96B-4D73-AF98-2F164E5E9D76}" srcId="{686D9840-F1DE-4BC4-BE10-F805187D94BC}" destId="{CC2C0649-C55D-42C7-8DE7-BAA67F84C43B}" srcOrd="4" destOrd="0" parTransId="{4FFCEDFE-4624-47E5-9A9A-FC864C296092}" sibTransId="{99C54BE7-B03D-461D-91D2-C0C6042BDC1D}"/>
    <dgm:cxn modelId="{5EEBDBB1-CA03-41F6-859A-6174406D214D}" type="presOf" srcId="{4FFCEDFE-4624-47E5-9A9A-FC864C296092}" destId="{13564A1A-5578-4442-932C-D88E14BAE8BB}" srcOrd="0" destOrd="0" presId="urn:microsoft.com/office/officeart/2008/layout/HorizontalMultiLevelHierarchy"/>
    <dgm:cxn modelId="{EFA6CD1B-5FF0-4C34-9336-359996C2F0ED}" type="presOf" srcId="{6951A9A9-0436-4367-9AFF-C5D2FF2EFB44}" destId="{53928D0F-4485-4176-8736-33EC63CE48A4}" srcOrd="0" destOrd="0" presId="urn:microsoft.com/office/officeart/2008/layout/HorizontalMultiLevelHierarchy"/>
    <dgm:cxn modelId="{A4DE25EE-72E9-49E0-8F78-C72E377A8B83}" type="presOf" srcId="{1559EFF7-C857-4A20-83F7-B1987377D10A}" destId="{894CC161-F0A0-4A9D-AC3A-A4FB1CBE24AF}" srcOrd="1" destOrd="0" presId="urn:microsoft.com/office/officeart/2008/layout/HorizontalMultiLevelHierarchy"/>
    <dgm:cxn modelId="{00952E41-1CF9-49BD-8E7E-04A7E40F329D}" srcId="{686D9840-F1DE-4BC4-BE10-F805187D94BC}" destId="{AA4F95D7-2AFE-4B71-8452-D6C1472151B9}" srcOrd="7" destOrd="0" parTransId="{1D304270-B6F8-40F0-B246-D1733096D612}" sibTransId="{8C32E132-503D-4C0B-8DCA-0602675AAE1A}"/>
    <dgm:cxn modelId="{52D8A8FD-2C2D-489A-9575-0CB334368538}" type="presOf" srcId="{BE616EF4-E96F-4EE3-A087-05D0083FBF29}" destId="{4D84D531-FC75-4611-A144-A7B57463751D}" srcOrd="0" destOrd="0" presId="urn:microsoft.com/office/officeart/2008/layout/HorizontalMultiLevelHierarchy"/>
    <dgm:cxn modelId="{EC01AD84-F843-4442-995B-096E2A48FF45}" type="presOf" srcId="{9989A5E3-A1EE-447F-8D80-280CE7903F38}" destId="{85895685-CD17-4E13-92D6-8CB2DCAA0184}" srcOrd="0" destOrd="0" presId="urn:microsoft.com/office/officeart/2008/layout/HorizontalMultiLevelHierarchy"/>
    <dgm:cxn modelId="{FF44152A-6456-4AAC-A43C-3C2A9A123491}" type="presOf" srcId="{BE616EF4-E96F-4EE3-A087-05D0083FBF29}" destId="{49972CD9-65D8-458E-8C20-C9D4A8DE4CA2}" srcOrd="1" destOrd="0" presId="urn:microsoft.com/office/officeart/2008/layout/HorizontalMultiLevelHierarchy"/>
    <dgm:cxn modelId="{B505AC05-6556-4D61-958D-2FA0FF6C2017}" type="presOf" srcId="{A4633359-FE0F-45AB-AF31-3F5B0FF3182C}" destId="{4FCBAC7D-1E54-4C19-BD1B-FB58BA4DA1C7}" srcOrd="0" destOrd="0" presId="urn:microsoft.com/office/officeart/2008/layout/HorizontalMultiLevelHierarchy"/>
    <dgm:cxn modelId="{5316CD18-3E41-4615-86B5-ADF6B08B52A5}" srcId="{686D9840-F1DE-4BC4-BE10-F805187D94BC}" destId="{6A553302-2A9C-4BFB-9447-AE8659D7A776}" srcOrd="0" destOrd="0" parTransId="{1559EFF7-C857-4A20-83F7-B1987377D10A}" sibTransId="{E697663F-0ED6-4B4C-9771-17112519F427}"/>
    <dgm:cxn modelId="{7865662B-E6F5-44CC-B3E7-0AF82DB39F05}" type="presOf" srcId="{F491EE4A-846F-4F67-9015-13D299DDA4B1}" destId="{8B01E21D-FBB1-49C7-A863-945A97FFB6BA}" srcOrd="0" destOrd="0" presId="urn:microsoft.com/office/officeart/2008/layout/HorizontalMultiLevelHierarchy"/>
    <dgm:cxn modelId="{EA84D8A1-67B1-4439-8E56-4DA2EC8FCB2F}" type="presOf" srcId="{D0A9F290-0903-4AED-A140-91406B0E8386}" destId="{EEA1E0D4-BAE8-4EDD-BFCE-35609F925FC5}" srcOrd="0" destOrd="0" presId="urn:microsoft.com/office/officeart/2008/layout/HorizontalMultiLevelHierarchy"/>
    <dgm:cxn modelId="{298578C0-C003-440F-9866-AC72B942A7C1}" type="presOf" srcId="{8FC81F67-5DA3-4FE3-A5ED-5FFD4FCB99BD}" destId="{71BE1793-741D-49AC-A689-3F9F5A5C0F5F}" srcOrd="0" destOrd="0" presId="urn:microsoft.com/office/officeart/2008/layout/HorizontalMultiLevelHierarchy"/>
    <dgm:cxn modelId="{FD4CE1BA-E267-476F-9A9D-88B43A7C1438}" srcId="{686D9840-F1DE-4BC4-BE10-F805187D94BC}" destId="{6600D24F-31A0-4A88-9AE6-0674081E55D2}" srcOrd="5" destOrd="0" parTransId="{E1C88911-E9AA-4E40-8DBE-E2886147F3DE}" sibTransId="{E7C235BA-AD9A-4719-8106-3618B3AE9252}"/>
    <dgm:cxn modelId="{54255D5A-076D-4C0C-9E24-933A010ADD0C}" srcId="{A4633359-FE0F-45AB-AF31-3F5B0FF3182C}" destId="{686D9840-F1DE-4BC4-BE10-F805187D94BC}" srcOrd="0" destOrd="0" parTransId="{99BCF0DB-55AD-4677-897B-F3F973EE0B34}" sibTransId="{FA943C10-1583-484F-B48A-6D61A1BA9C73}"/>
    <dgm:cxn modelId="{C661AE91-D89E-4A3A-8BBC-E37A1AC7B97D}" type="presOf" srcId="{1D304270-B6F8-40F0-B246-D1733096D612}" destId="{3D10B66F-CC4C-42B0-97CF-2507B02A6949}" srcOrd="0" destOrd="0" presId="urn:microsoft.com/office/officeart/2008/layout/HorizontalMultiLevelHierarchy"/>
    <dgm:cxn modelId="{242A294C-422D-493C-9826-D0F9B81CD33D}" type="presOf" srcId="{E14B4A71-FFE5-4232-9B71-D56AAEAE2A4B}" destId="{7596AD6A-9A5A-4D74-AAF1-5B2EA9235F54}" srcOrd="0" destOrd="0" presId="urn:microsoft.com/office/officeart/2008/layout/HorizontalMultiLevelHierarchy"/>
    <dgm:cxn modelId="{ABB6BA10-85AC-4E26-8115-98C62BBD5A60}" type="presOf" srcId="{75718BCD-A2FD-4F06-9259-5F54914BE15F}" destId="{1B8C61CE-DF22-4B6B-8FB5-61B52E69773B}" srcOrd="0" destOrd="0" presId="urn:microsoft.com/office/officeart/2008/layout/HorizontalMultiLevelHierarchy"/>
    <dgm:cxn modelId="{10AFDD43-45D0-4B39-8FFF-A701DC49A392}" type="presOf" srcId="{E1C88911-E9AA-4E40-8DBE-E2886147F3DE}" destId="{9C55E7E8-BA3D-4782-B374-16F766EF7FC5}" srcOrd="0" destOrd="0" presId="urn:microsoft.com/office/officeart/2008/layout/HorizontalMultiLevelHierarchy"/>
    <dgm:cxn modelId="{DC6DDC33-0554-4FBC-AB72-0169BA2E2B65}" type="presOf" srcId="{1F47E89C-B9E8-46A4-BE28-AE5197B68041}" destId="{F7FC6B01-3F7F-4500-A80F-40226CF72F99}" srcOrd="0" destOrd="0" presId="urn:microsoft.com/office/officeart/2008/layout/HorizontalMultiLevelHierarchy"/>
    <dgm:cxn modelId="{D964DBCB-1EB7-4B3E-B7DD-73B5EEC1B166}" srcId="{686D9840-F1DE-4BC4-BE10-F805187D94BC}" destId="{D7D0533A-72E1-4645-AE46-BDA83FEA8326}" srcOrd="6" destOrd="0" parTransId="{94BC891E-ED3B-4B73-9E10-D23FD63901D4}" sibTransId="{26A17314-5382-4198-BBD4-99C30B3AD0B8}"/>
    <dgm:cxn modelId="{6D29B280-A443-4679-8CB2-B5A4E16114F0}" type="presOf" srcId="{4FFCEDFE-4624-47E5-9A9A-FC864C296092}" destId="{14B201AE-6B4D-4D91-8BD2-7F218D98E401}" srcOrd="1" destOrd="0" presId="urn:microsoft.com/office/officeart/2008/layout/HorizontalMultiLevelHierarchy"/>
    <dgm:cxn modelId="{FA69C85D-C534-4C5A-B175-A5A2CF183EE5}" srcId="{686D9840-F1DE-4BC4-BE10-F805187D94BC}" destId="{F491EE4A-846F-4F67-9015-13D299DDA4B1}" srcOrd="3" destOrd="0" parTransId="{48BBDBD9-C25C-4B5D-9EFE-6B4ECFFDDB70}" sibTransId="{B096C533-DBB8-416A-8002-6E43B935A7C0}"/>
    <dgm:cxn modelId="{1FB89E34-313A-4672-84E2-C2F7BBE657A0}" type="presOf" srcId="{686D9840-F1DE-4BC4-BE10-F805187D94BC}" destId="{5058BBA7-4205-47E7-93BA-A91429B47D7F}" srcOrd="0" destOrd="0" presId="urn:microsoft.com/office/officeart/2008/layout/HorizontalMultiLevelHierarchy"/>
    <dgm:cxn modelId="{068585B4-10AA-4F3E-9C2F-4F7DFEE60405}" type="presOf" srcId="{94BC891E-ED3B-4B73-9E10-D23FD63901D4}" destId="{F3087120-506C-409F-A16A-F7B881D8EB60}" srcOrd="0" destOrd="0" presId="urn:microsoft.com/office/officeart/2008/layout/HorizontalMultiLevelHierarchy"/>
    <dgm:cxn modelId="{CC04A6FA-2B10-481E-B080-AF472A41857F}" type="presOf" srcId="{E1C88911-E9AA-4E40-8DBE-E2886147F3DE}" destId="{5923ADD7-84A6-4DF7-AA9D-6EE95631B4D6}" srcOrd="1" destOrd="0" presId="urn:microsoft.com/office/officeart/2008/layout/HorizontalMultiLevelHierarchy"/>
    <dgm:cxn modelId="{36BAAB3E-3161-4F72-9215-A1B3C0D154A5}" type="presOf" srcId="{D7D0533A-72E1-4645-AE46-BDA83FEA8326}" destId="{9C6AB6D1-F23C-4828-92DE-5913A4EE83F3}" srcOrd="0" destOrd="0" presId="urn:microsoft.com/office/officeart/2008/layout/HorizontalMultiLevelHierarchy"/>
    <dgm:cxn modelId="{A0610726-766F-40A6-95CC-B70195CC5298}" type="presOf" srcId="{48BBDBD9-C25C-4B5D-9EFE-6B4ECFFDDB70}" destId="{42227A03-3526-4760-AF8C-5B96A36CC0F7}" srcOrd="0" destOrd="0" presId="urn:microsoft.com/office/officeart/2008/layout/HorizontalMultiLevelHierarchy"/>
    <dgm:cxn modelId="{8AE54046-65BB-4C02-9709-269E3AA4AAC0}" type="presOf" srcId="{E14B4A71-FFE5-4232-9B71-D56AAEAE2A4B}" destId="{CE5A9717-E0C0-4706-89D3-7A22B3A889EF}" srcOrd="1" destOrd="0" presId="urn:microsoft.com/office/officeart/2008/layout/HorizontalMultiLevelHierarchy"/>
    <dgm:cxn modelId="{6BD36802-2DFF-4944-A18A-611B8874D585}" srcId="{686D9840-F1DE-4BC4-BE10-F805187D94BC}" destId="{D0A9F290-0903-4AED-A140-91406B0E8386}" srcOrd="8" destOrd="0" parTransId="{E14B4A71-FFE5-4232-9B71-D56AAEAE2A4B}" sibTransId="{D9FD6E0A-E5D3-4F3F-A13C-1EB59BE689DD}"/>
    <dgm:cxn modelId="{D0C2154E-5152-4A3E-8886-F3AF6DB125D1}" type="presOf" srcId="{AA4F95D7-2AFE-4B71-8452-D6C1472151B9}" destId="{AC326C69-B264-4DF3-BB6F-C16B474AB83F}" srcOrd="0" destOrd="0" presId="urn:microsoft.com/office/officeart/2008/layout/HorizontalMultiLevelHierarchy"/>
    <dgm:cxn modelId="{D3BF6AC6-B5E9-4463-B31F-AB7D18FDA33E}" type="presOf" srcId="{6A553302-2A9C-4BFB-9447-AE8659D7A776}" destId="{6253DEC7-C934-4E90-A888-7CF148A72FAC}" srcOrd="0" destOrd="0" presId="urn:microsoft.com/office/officeart/2008/layout/HorizontalMultiLevelHierarchy"/>
    <dgm:cxn modelId="{086AB0A3-8B09-4EC1-ADDD-617633C22ECE}" type="presOf" srcId="{CC2C0649-C55D-42C7-8DE7-BAA67F84C43B}" destId="{D0B18AC7-2FB0-4D6D-BAEC-84A8A6957267}" srcOrd="0" destOrd="0" presId="urn:microsoft.com/office/officeart/2008/layout/HorizontalMultiLevelHierarchy"/>
    <dgm:cxn modelId="{D30FF2C1-2BBF-4998-947B-0055AE1ACA06}" type="presParOf" srcId="{4FCBAC7D-1E54-4C19-BD1B-FB58BA4DA1C7}" destId="{72EFE3A1-56B6-4F87-B9D6-3B2DE51E380C}" srcOrd="0" destOrd="0" presId="urn:microsoft.com/office/officeart/2008/layout/HorizontalMultiLevelHierarchy"/>
    <dgm:cxn modelId="{45F6FF2B-5508-44C9-BF92-935230BFEE0D}" type="presParOf" srcId="{72EFE3A1-56B6-4F87-B9D6-3B2DE51E380C}" destId="{5058BBA7-4205-47E7-93BA-A91429B47D7F}" srcOrd="0" destOrd="0" presId="urn:microsoft.com/office/officeart/2008/layout/HorizontalMultiLevelHierarchy"/>
    <dgm:cxn modelId="{57BE5631-8733-4CCF-B8FD-3291D0496348}" type="presParOf" srcId="{72EFE3A1-56B6-4F87-B9D6-3B2DE51E380C}" destId="{39776A68-8FC8-4A7A-BCAA-9936E729084B}" srcOrd="1" destOrd="0" presId="urn:microsoft.com/office/officeart/2008/layout/HorizontalMultiLevelHierarchy"/>
    <dgm:cxn modelId="{8A8C385F-8BC5-4C65-8B3C-49711A2FB922}" type="presParOf" srcId="{39776A68-8FC8-4A7A-BCAA-9936E729084B}" destId="{33E444D9-8831-4A8B-BF19-4CDB319DE056}" srcOrd="0" destOrd="0" presId="urn:microsoft.com/office/officeart/2008/layout/HorizontalMultiLevelHierarchy"/>
    <dgm:cxn modelId="{B66EF4B0-80B1-45FF-82E7-8C29512FDCEE}" type="presParOf" srcId="{33E444D9-8831-4A8B-BF19-4CDB319DE056}" destId="{894CC161-F0A0-4A9D-AC3A-A4FB1CBE24AF}" srcOrd="0" destOrd="0" presId="urn:microsoft.com/office/officeart/2008/layout/HorizontalMultiLevelHierarchy"/>
    <dgm:cxn modelId="{31BC0FF2-1228-411F-9312-092D07832A0A}" type="presParOf" srcId="{39776A68-8FC8-4A7A-BCAA-9936E729084B}" destId="{B12AB261-2F04-4107-9BD4-445FC1D92FB1}" srcOrd="1" destOrd="0" presId="urn:microsoft.com/office/officeart/2008/layout/HorizontalMultiLevelHierarchy"/>
    <dgm:cxn modelId="{9814375C-F4A6-43D3-9BB6-917F78D11FFA}" type="presParOf" srcId="{B12AB261-2F04-4107-9BD4-445FC1D92FB1}" destId="{6253DEC7-C934-4E90-A888-7CF148A72FAC}" srcOrd="0" destOrd="0" presId="urn:microsoft.com/office/officeart/2008/layout/HorizontalMultiLevelHierarchy"/>
    <dgm:cxn modelId="{B1A8B64E-CDD7-4EF2-9819-DECA6DA9262E}" type="presParOf" srcId="{B12AB261-2F04-4107-9BD4-445FC1D92FB1}" destId="{EA6E64DF-3915-49EE-BD2F-F8BD32325D00}" srcOrd="1" destOrd="0" presId="urn:microsoft.com/office/officeart/2008/layout/HorizontalMultiLevelHierarchy"/>
    <dgm:cxn modelId="{0F5F1076-B452-4855-A2DC-0EDDF3041921}" type="presParOf" srcId="{39776A68-8FC8-4A7A-BCAA-9936E729084B}" destId="{4D84D531-FC75-4611-A144-A7B57463751D}" srcOrd="2" destOrd="0" presId="urn:microsoft.com/office/officeart/2008/layout/HorizontalMultiLevelHierarchy"/>
    <dgm:cxn modelId="{38DE8058-BD01-4DEC-9514-9E9BF3B18BF0}" type="presParOf" srcId="{4D84D531-FC75-4611-A144-A7B57463751D}" destId="{49972CD9-65D8-458E-8C20-C9D4A8DE4CA2}" srcOrd="0" destOrd="0" presId="urn:microsoft.com/office/officeart/2008/layout/HorizontalMultiLevelHierarchy"/>
    <dgm:cxn modelId="{784E52E6-27DE-471E-8DBD-5D779EE5FF20}" type="presParOf" srcId="{39776A68-8FC8-4A7A-BCAA-9936E729084B}" destId="{D9AEC02C-F7C4-4A90-BE86-A0C56F366EA2}" srcOrd="3" destOrd="0" presId="urn:microsoft.com/office/officeart/2008/layout/HorizontalMultiLevelHierarchy"/>
    <dgm:cxn modelId="{CBB535BA-9A37-4518-BB00-8C3FF69C1E16}" type="presParOf" srcId="{D9AEC02C-F7C4-4A90-BE86-A0C56F366EA2}" destId="{53928D0F-4485-4176-8736-33EC63CE48A4}" srcOrd="0" destOrd="0" presId="urn:microsoft.com/office/officeart/2008/layout/HorizontalMultiLevelHierarchy"/>
    <dgm:cxn modelId="{5F190169-8661-440A-ACD0-7603D7F2F3C2}" type="presParOf" srcId="{D9AEC02C-F7C4-4A90-BE86-A0C56F366EA2}" destId="{579207D9-D352-4938-BC69-FAEDF6A5E50C}" srcOrd="1" destOrd="0" presId="urn:microsoft.com/office/officeart/2008/layout/HorizontalMultiLevelHierarchy"/>
    <dgm:cxn modelId="{41B0A404-07F8-48CB-9B39-3141CFBB2D44}" type="presParOf" srcId="{39776A68-8FC8-4A7A-BCAA-9936E729084B}" destId="{1B8C61CE-DF22-4B6B-8FB5-61B52E69773B}" srcOrd="4" destOrd="0" presId="urn:microsoft.com/office/officeart/2008/layout/HorizontalMultiLevelHierarchy"/>
    <dgm:cxn modelId="{6A0DEF41-1EA9-46BF-AB30-06DCAB758FCE}" type="presParOf" srcId="{1B8C61CE-DF22-4B6B-8FB5-61B52E69773B}" destId="{60FDFECD-5B5B-42D4-A7E8-3EF931D6729F}" srcOrd="0" destOrd="0" presId="urn:microsoft.com/office/officeart/2008/layout/HorizontalMultiLevelHierarchy"/>
    <dgm:cxn modelId="{0AE3D47B-35EA-4699-851C-F9F374997F7B}" type="presParOf" srcId="{39776A68-8FC8-4A7A-BCAA-9936E729084B}" destId="{B236B716-FCA3-4020-A70A-6751F806D50F}" srcOrd="5" destOrd="0" presId="urn:microsoft.com/office/officeart/2008/layout/HorizontalMultiLevelHierarchy"/>
    <dgm:cxn modelId="{0AB06197-36B6-42D6-9022-96A6933AFFB3}" type="presParOf" srcId="{B236B716-FCA3-4020-A70A-6751F806D50F}" destId="{71BE1793-741D-49AC-A689-3F9F5A5C0F5F}" srcOrd="0" destOrd="0" presId="urn:microsoft.com/office/officeart/2008/layout/HorizontalMultiLevelHierarchy"/>
    <dgm:cxn modelId="{E3FD5B63-4780-4582-A642-F49964C584D0}" type="presParOf" srcId="{B236B716-FCA3-4020-A70A-6751F806D50F}" destId="{35CBF1E8-6435-4BC2-905B-9803D249564A}" srcOrd="1" destOrd="0" presId="urn:microsoft.com/office/officeart/2008/layout/HorizontalMultiLevelHierarchy"/>
    <dgm:cxn modelId="{918FD466-DE9A-4E67-B46E-A263ABFF0C13}" type="presParOf" srcId="{39776A68-8FC8-4A7A-BCAA-9936E729084B}" destId="{42227A03-3526-4760-AF8C-5B96A36CC0F7}" srcOrd="6" destOrd="0" presId="urn:microsoft.com/office/officeart/2008/layout/HorizontalMultiLevelHierarchy"/>
    <dgm:cxn modelId="{97408DC9-2820-4E32-A425-C63D1C8AB9C1}" type="presParOf" srcId="{42227A03-3526-4760-AF8C-5B96A36CC0F7}" destId="{DC70900B-2E72-43CB-ABCD-6A54C1192014}" srcOrd="0" destOrd="0" presId="urn:microsoft.com/office/officeart/2008/layout/HorizontalMultiLevelHierarchy"/>
    <dgm:cxn modelId="{0B786A74-898C-4AB1-A79F-7900BEAF0291}" type="presParOf" srcId="{39776A68-8FC8-4A7A-BCAA-9936E729084B}" destId="{B845D65B-E837-47F5-991D-93BD20AE76BA}" srcOrd="7" destOrd="0" presId="urn:microsoft.com/office/officeart/2008/layout/HorizontalMultiLevelHierarchy"/>
    <dgm:cxn modelId="{786F165B-A090-4417-892A-1449565F8678}" type="presParOf" srcId="{B845D65B-E837-47F5-991D-93BD20AE76BA}" destId="{8B01E21D-FBB1-49C7-A863-945A97FFB6BA}" srcOrd="0" destOrd="0" presId="urn:microsoft.com/office/officeart/2008/layout/HorizontalMultiLevelHierarchy"/>
    <dgm:cxn modelId="{F5EA5C0B-69D2-4411-A11F-E5F77CA23725}" type="presParOf" srcId="{B845D65B-E837-47F5-991D-93BD20AE76BA}" destId="{A27C9803-CD5C-431A-9BD5-1F8F5AD890B9}" srcOrd="1" destOrd="0" presId="urn:microsoft.com/office/officeart/2008/layout/HorizontalMultiLevelHierarchy"/>
    <dgm:cxn modelId="{A9E1BEF1-E441-4194-953C-B24EAF34E17B}" type="presParOf" srcId="{39776A68-8FC8-4A7A-BCAA-9936E729084B}" destId="{13564A1A-5578-4442-932C-D88E14BAE8BB}" srcOrd="8" destOrd="0" presId="urn:microsoft.com/office/officeart/2008/layout/HorizontalMultiLevelHierarchy"/>
    <dgm:cxn modelId="{FB93B672-D07E-491E-A3BF-CDCCB0F962F6}" type="presParOf" srcId="{13564A1A-5578-4442-932C-D88E14BAE8BB}" destId="{14B201AE-6B4D-4D91-8BD2-7F218D98E401}" srcOrd="0" destOrd="0" presId="urn:microsoft.com/office/officeart/2008/layout/HorizontalMultiLevelHierarchy"/>
    <dgm:cxn modelId="{08C35BC5-B693-4284-86C9-9284A6BF03F0}" type="presParOf" srcId="{39776A68-8FC8-4A7A-BCAA-9936E729084B}" destId="{558B9305-71AA-470D-B2AE-10916F238FDD}" srcOrd="9" destOrd="0" presId="urn:microsoft.com/office/officeart/2008/layout/HorizontalMultiLevelHierarchy"/>
    <dgm:cxn modelId="{A82BF7A6-03D7-4120-BFCC-9F6B1D5D32B3}" type="presParOf" srcId="{558B9305-71AA-470D-B2AE-10916F238FDD}" destId="{D0B18AC7-2FB0-4D6D-BAEC-84A8A6957267}" srcOrd="0" destOrd="0" presId="urn:microsoft.com/office/officeart/2008/layout/HorizontalMultiLevelHierarchy"/>
    <dgm:cxn modelId="{B50D0346-4A73-4C99-B5A3-0136F429A182}" type="presParOf" srcId="{558B9305-71AA-470D-B2AE-10916F238FDD}" destId="{C8848140-0427-4527-8F41-B76DA3955EA5}" srcOrd="1" destOrd="0" presId="urn:microsoft.com/office/officeart/2008/layout/HorizontalMultiLevelHierarchy"/>
    <dgm:cxn modelId="{0B8992B5-F4EE-4CE0-A05E-2CFA71386638}" type="presParOf" srcId="{39776A68-8FC8-4A7A-BCAA-9936E729084B}" destId="{9C55E7E8-BA3D-4782-B374-16F766EF7FC5}" srcOrd="10" destOrd="0" presId="urn:microsoft.com/office/officeart/2008/layout/HorizontalMultiLevelHierarchy"/>
    <dgm:cxn modelId="{43F89DB2-46E5-481E-BF1E-29FDE2FDA260}" type="presParOf" srcId="{9C55E7E8-BA3D-4782-B374-16F766EF7FC5}" destId="{5923ADD7-84A6-4DF7-AA9D-6EE95631B4D6}" srcOrd="0" destOrd="0" presId="urn:microsoft.com/office/officeart/2008/layout/HorizontalMultiLevelHierarchy"/>
    <dgm:cxn modelId="{C0B6CA2C-F3C3-44DC-9550-8598F8C0A510}" type="presParOf" srcId="{39776A68-8FC8-4A7A-BCAA-9936E729084B}" destId="{78B8A5EA-61FE-4B05-B440-12A19C7008E4}" srcOrd="11" destOrd="0" presId="urn:microsoft.com/office/officeart/2008/layout/HorizontalMultiLevelHierarchy"/>
    <dgm:cxn modelId="{94FF3A71-B277-4FC1-9725-CDE2889ED616}" type="presParOf" srcId="{78B8A5EA-61FE-4B05-B440-12A19C7008E4}" destId="{F64F53B7-52A7-4762-ABC4-3A2169B0F84B}" srcOrd="0" destOrd="0" presId="urn:microsoft.com/office/officeart/2008/layout/HorizontalMultiLevelHierarchy"/>
    <dgm:cxn modelId="{5578398B-1E4F-4BC0-AFD1-FF3973F8035B}" type="presParOf" srcId="{78B8A5EA-61FE-4B05-B440-12A19C7008E4}" destId="{A754CAFC-1D1E-484F-AF48-3B3430D8CAD0}" srcOrd="1" destOrd="0" presId="urn:microsoft.com/office/officeart/2008/layout/HorizontalMultiLevelHierarchy"/>
    <dgm:cxn modelId="{9AAC8581-9757-473F-861C-8799F306965C}" type="presParOf" srcId="{39776A68-8FC8-4A7A-BCAA-9936E729084B}" destId="{F3087120-506C-409F-A16A-F7B881D8EB60}" srcOrd="12" destOrd="0" presId="urn:microsoft.com/office/officeart/2008/layout/HorizontalMultiLevelHierarchy"/>
    <dgm:cxn modelId="{8D7040B9-455C-4C01-ABD9-C4D88ED6251E}" type="presParOf" srcId="{F3087120-506C-409F-A16A-F7B881D8EB60}" destId="{50FCECB1-DB3F-4448-821C-5CD33FD2D773}" srcOrd="0" destOrd="0" presId="urn:microsoft.com/office/officeart/2008/layout/HorizontalMultiLevelHierarchy"/>
    <dgm:cxn modelId="{8784C4D5-0971-46C5-90E2-6EB8D3CFDCB3}" type="presParOf" srcId="{39776A68-8FC8-4A7A-BCAA-9936E729084B}" destId="{6DE972DF-7670-44AD-8C23-C3E069D3FA38}" srcOrd="13" destOrd="0" presId="urn:microsoft.com/office/officeart/2008/layout/HorizontalMultiLevelHierarchy"/>
    <dgm:cxn modelId="{643CC6AD-4362-45B3-94DB-936BC1AF44CB}" type="presParOf" srcId="{6DE972DF-7670-44AD-8C23-C3E069D3FA38}" destId="{9C6AB6D1-F23C-4828-92DE-5913A4EE83F3}" srcOrd="0" destOrd="0" presId="urn:microsoft.com/office/officeart/2008/layout/HorizontalMultiLevelHierarchy"/>
    <dgm:cxn modelId="{41D58E4A-B4CA-44E4-A597-71C60F407280}" type="presParOf" srcId="{6DE972DF-7670-44AD-8C23-C3E069D3FA38}" destId="{D0EAC479-F428-48C4-BCC9-BB8F063DDEF4}" srcOrd="1" destOrd="0" presId="urn:microsoft.com/office/officeart/2008/layout/HorizontalMultiLevelHierarchy"/>
    <dgm:cxn modelId="{51955E09-9F0F-4132-AA68-A0366570B0E6}" type="presParOf" srcId="{39776A68-8FC8-4A7A-BCAA-9936E729084B}" destId="{3D10B66F-CC4C-42B0-97CF-2507B02A6949}" srcOrd="14" destOrd="0" presId="urn:microsoft.com/office/officeart/2008/layout/HorizontalMultiLevelHierarchy"/>
    <dgm:cxn modelId="{AA3FF7DA-4FEA-4D79-970F-53A2B42C8BB9}" type="presParOf" srcId="{3D10B66F-CC4C-42B0-97CF-2507B02A6949}" destId="{EEBC5EE3-1F5D-41AC-B997-E95770F6C919}" srcOrd="0" destOrd="0" presId="urn:microsoft.com/office/officeart/2008/layout/HorizontalMultiLevelHierarchy"/>
    <dgm:cxn modelId="{E2309E5F-2C25-499E-A827-ADA60739B159}" type="presParOf" srcId="{39776A68-8FC8-4A7A-BCAA-9936E729084B}" destId="{01999D6E-8C1D-4659-A127-5CB1D6BDDAEA}" srcOrd="15" destOrd="0" presId="urn:microsoft.com/office/officeart/2008/layout/HorizontalMultiLevelHierarchy"/>
    <dgm:cxn modelId="{E58C78C7-70FA-4DC9-B384-D4A0C1C5736A}" type="presParOf" srcId="{01999D6E-8C1D-4659-A127-5CB1D6BDDAEA}" destId="{AC326C69-B264-4DF3-BB6F-C16B474AB83F}" srcOrd="0" destOrd="0" presId="urn:microsoft.com/office/officeart/2008/layout/HorizontalMultiLevelHierarchy"/>
    <dgm:cxn modelId="{86AB084D-CCD6-43AF-A7E6-F8512E55882E}" type="presParOf" srcId="{01999D6E-8C1D-4659-A127-5CB1D6BDDAEA}" destId="{82B47DDF-E954-4156-9EE5-CE3FB4B44F62}" srcOrd="1" destOrd="0" presId="urn:microsoft.com/office/officeart/2008/layout/HorizontalMultiLevelHierarchy"/>
    <dgm:cxn modelId="{8CBBB163-2163-4BA4-A37A-1EAFC9205B68}" type="presParOf" srcId="{39776A68-8FC8-4A7A-BCAA-9936E729084B}" destId="{7596AD6A-9A5A-4D74-AAF1-5B2EA9235F54}" srcOrd="16" destOrd="0" presId="urn:microsoft.com/office/officeart/2008/layout/HorizontalMultiLevelHierarchy"/>
    <dgm:cxn modelId="{44D8EDB6-1CE3-4B9A-85DB-615E4F0BBA6E}" type="presParOf" srcId="{7596AD6A-9A5A-4D74-AAF1-5B2EA9235F54}" destId="{CE5A9717-E0C0-4706-89D3-7A22B3A889EF}" srcOrd="0" destOrd="0" presId="urn:microsoft.com/office/officeart/2008/layout/HorizontalMultiLevelHierarchy"/>
    <dgm:cxn modelId="{FCFB1680-7480-4F4C-B916-1767E5606B4E}" type="presParOf" srcId="{39776A68-8FC8-4A7A-BCAA-9936E729084B}" destId="{7C063C7F-3965-46E8-A3EA-CB766514A08D}" srcOrd="17" destOrd="0" presId="urn:microsoft.com/office/officeart/2008/layout/HorizontalMultiLevelHierarchy"/>
    <dgm:cxn modelId="{669B15FE-C142-4F94-BBD3-214FBEC0B4C2}" type="presParOf" srcId="{7C063C7F-3965-46E8-A3EA-CB766514A08D}" destId="{EEA1E0D4-BAE8-4EDD-BFCE-35609F925FC5}" srcOrd="0" destOrd="0" presId="urn:microsoft.com/office/officeart/2008/layout/HorizontalMultiLevelHierarchy"/>
    <dgm:cxn modelId="{AFF73B5B-F597-4119-B85D-716B5B859388}" type="presParOf" srcId="{7C063C7F-3965-46E8-A3EA-CB766514A08D}" destId="{E1A47CD5-7902-40EB-B79F-474D291653C6}" srcOrd="1" destOrd="0" presId="urn:microsoft.com/office/officeart/2008/layout/HorizontalMultiLevelHierarchy"/>
    <dgm:cxn modelId="{55809C44-DC6E-4219-9887-FD66AABC6798}" type="presParOf" srcId="{39776A68-8FC8-4A7A-BCAA-9936E729084B}" destId="{F7FC6B01-3F7F-4500-A80F-40226CF72F99}" srcOrd="18" destOrd="0" presId="urn:microsoft.com/office/officeart/2008/layout/HorizontalMultiLevelHierarchy"/>
    <dgm:cxn modelId="{4C3EEFDE-236C-4539-97C6-3A442FA3CADF}" type="presParOf" srcId="{F7FC6B01-3F7F-4500-A80F-40226CF72F99}" destId="{B004646B-BF78-4C79-995A-C1670550D06D}" srcOrd="0" destOrd="0" presId="urn:microsoft.com/office/officeart/2008/layout/HorizontalMultiLevelHierarchy"/>
    <dgm:cxn modelId="{2C2250EB-9178-42E2-9D3A-AEDE59802C88}" type="presParOf" srcId="{39776A68-8FC8-4A7A-BCAA-9936E729084B}" destId="{A790AB51-9C36-4219-9725-5402995FBBC0}" srcOrd="19" destOrd="0" presId="urn:microsoft.com/office/officeart/2008/layout/HorizontalMultiLevelHierarchy"/>
    <dgm:cxn modelId="{44F9B282-FB0E-44E4-B856-23D1B6F09899}" type="presParOf" srcId="{A790AB51-9C36-4219-9725-5402995FBBC0}" destId="{85895685-CD17-4E13-92D6-8CB2DCAA0184}" srcOrd="0" destOrd="0" presId="urn:microsoft.com/office/officeart/2008/layout/HorizontalMultiLevelHierarchy"/>
    <dgm:cxn modelId="{7343D28F-3AE7-40B9-97FC-D26622A1F423}" type="presParOf" srcId="{A790AB51-9C36-4219-9725-5402995FBBC0}" destId="{3259C39D-0116-42A4-B37F-2F8E44E83AF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5F1D2-2303-478E-89F6-0EFFBCC0F820}">
      <dsp:nvSpPr>
        <dsp:cNvPr id="0" name=""/>
        <dsp:cNvSpPr/>
      </dsp:nvSpPr>
      <dsp:spPr>
        <a:xfrm>
          <a:off x="-617032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1BC46-8EA1-45E1-9B9B-867E3516CC1E}">
      <dsp:nvSpPr>
        <dsp:cNvPr id="0" name=""/>
        <dsp:cNvSpPr/>
      </dsp:nvSpPr>
      <dsp:spPr>
        <a:xfrm>
          <a:off x="466372" y="338558"/>
          <a:ext cx="7974938" cy="677550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Вступні молитви і вигнання нечистої сили: хрещені, тримаючи дитину, тричі відрікалися від диявола.</a:t>
          </a:r>
        </a:p>
      </dsp:txBody>
      <dsp:txXfrm>
        <a:off x="466372" y="338558"/>
        <a:ext cx="7974938" cy="677550"/>
      </dsp:txXfrm>
    </dsp:sp>
    <dsp:sp modelId="{74378C94-5B33-47EB-8328-7D11E692CB63}">
      <dsp:nvSpPr>
        <dsp:cNvPr id="0" name=""/>
        <dsp:cNvSpPr/>
      </dsp:nvSpPr>
      <dsp:spPr>
        <a:xfrm>
          <a:off x="42903" y="253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9E8566-DF88-49E2-8E72-57826F0B4259}">
      <dsp:nvSpPr>
        <dsp:cNvPr id="0" name=""/>
        <dsp:cNvSpPr/>
      </dsp:nvSpPr>
      <dsp:spPr>
        <a:xfrm>
          <a:off x="951885" y="1354558"/>
          <a:ext cx="7489425" cy="677550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Миропомазання: священник помазував лоб, груди, ручки і ніжки дитини.</a:t>
          </a:r>
        </a:p>
      </dsp:txBody>
      <dsp:txXfrm>
        <a:off x="951885" y="1354558"/>
        <a:ext cx="7489425" cy="677550"/>
      </dsp:txXfrm>
    </dsp:sp>
    <dsp:sp modelId="{A4298E09-DB51-4CA7-ABED-A9FE674341F6}">
      <dsp:nvSpPr>
        <dsp:cNvPr id="0" name=""/>
        <dsp:cNvSpPr/>
      </dsp:nvSpPr>
      <dsp:spPr>
        <a:xfrm>
          <a:off x="528416" y="1269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D9C7A-51BA-4A54-8720-EA475556F125}">
      <dsp:nvSpPr>
        <dsp:cNvPr id="0" name=""/>
        <dsp:cNvSpPr/>
      </dsp:nvSpPr>
      <dsp:spPr>
        <a:xfrm>
          <a:off x="945428" y="2392368"/>
          <a:ext cx="7513792" cy="677550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Занурення у воду або поливання: на </a:t>
          </a:r>
          <a:r>
            <a:rPr lang="uk-UA" sz="18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Тальнівщині</a:t>
          </a:r>
          <a:r>
            <a:rPr lang="uk-UA" sz="18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частіше практикували поливання, але в деяких селах – занурення у купіль.</a:t>
          </a:r>
        </a:p>
      </dsp:txBody>
      <dsp:txXfrm>
        <a:off x="945428" y="2392368"/>
        <a:ext cx="7513792" cy="677550"/>
      </dsp:txXfrm>
    </dsp:sp>
    <dsp:sp modelId="{C486AB92-5F5F-4A80-9725-34EBD32D4170}">
      <dsp:nvSpPr>
        <dsp:cNvPr id="0" name=""/>
        <dsp:cNvSpPr/>
      </dsp:nvSpPr>
      <dsp:spPr>
        <a:xfrm>
          <a:off x="677429" y="2285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242A18-E2A6-46F9-B6DA-6C3AAD24DB4C}">
      <dsp:nvSpPr>
        <dsp:cNvPr id="0" name=""/>
        <dsp:cNvSpPr/>
      </dsp:nvSpPr>
      <dsp:spPr>
        <a:xfrm>
          <a:off x="951885" y="3386558"/>
          <a:ext cx="7489425" cy="677550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Одягання в «чисту сорочку»: символ нового життя.</a:t>
          </a:r>
        </a:p>
      </dsp:txBody>
      <dsp:txXfrm>
        <a:off x="951885" y="3386558"/>
        <a:ext cx="7489425" cy="677550"/>
      </dsp:txXfrm>
    </dsp:sp>
    <dsp:sp modelId="{F1E3393B-4F2F-40CE-A2CB-089BF6B6CDD5}">
      <dsp:nvSpPr>
        <dsp:cNvPr id="0" name=""/>
        <dsp:cNvSpPr/>
      </dsp:nvSpPr>
      <dsp:spPr>
        <a:xfrm>
          <a:off x="528416" y="3301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C1E86-2F14-479C-9DA4-7F0FE546FD3E}">
      <dsp:nvSpPr>
        <dsp:cNvPr id="0" name=""/>
        <dsp:cNvSpPr/>
      </dsp:nvSpPr>
      <dsp:spPr>
        <a:xfrm>
          <a:off x="466372" y="4402558"/>
          <a:ext cx="7974938" cy="677550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uk-UA" sz="18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Оповиття</a:t>
          </a:r>
          <a:r>
            <a:rPr lang="uk-UA" sz="18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рушником: рушник вважався оберегом, який потім зберігали у скрині.</a:t>
          </a:r>
        </a:p>
      </dsp:txBody>
      <dsp:txXfrm>
        <a:off x="466372" y="4402558"/>
        <a:ext cx="7974938" cy="677550"/>
      </dsp:txXfrm>
    </dsp:sp>
    <dsp:sp modelId="{47D660EF-00C0-465A-9D94-06F76CF3267F}">
      <dsp:nvSpPr>
        <dsp:cNvPr id="0" name=""/>
        <dsp:cNvSpPr/>
      </dsp:nvSpPr>
      <dsp:spPr>
        <a:xfrm>
          <a:off x="42903" y="4317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FC6B01-3F7F-4500-A80F-40226CF72F99}">
      <dsp:nvSpPr>
        <dsp:cNvPr id="0" name=""/>
        <dsp:cNvSpPr/>
      </dsp:nvSpPr>
      <dsp:spPr>
        <a:xfrm>
          <a:off x="1572301" y="2709333"/>
          <a:ext cx="289590" cy="2483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795" y="0"/>
              </a:lnTo>
              <a:lnTo>
                <a:pt x="144795" y="2483151"/>
              </a:lnTo>
              <a:lnTo>
                <a:pt x="289590" y="24831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800" kern="1200"/>
        </a:p>
      </dsp:txBody>
      <dsp:txXfrm>
        <a:off x="1654597" y="3888409"/>
        <a:ext cx="124999" cy="124999"/>
      </dsp:txXfrm>
    </dsp:sp>
    <dsp:sp modelId="{7596AD6A-9A5A-4D74-AAF1-5B2EA9235F54}">
      <dsp:nvSpPr>
        <dsp:cNvPr id="0" name=""/>
        <dsp:cNvSpPr/>
      </dsp:nvSpPr>
      <dsp:spPr>
        <a:xfrm>
          <a:off x="1572301" y="2709333"/>
          <a:ext cx="289590" cy="1931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795" y="0"/>
              </a:lnTo>
              <a:lnTo>
                <a:pt x="144795" y="1931339"/>
              </a:lnTo>
              <a:lnTo>
                <a:pt x="289590" y="19313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/>
        </a:p>
      </dsp:txBody>
      <dsp:txXfrm>
        <a:off x="1668273" y="3626180"/>
        <a:ext cx="97646" cy="97646"/>
      </dsp:txXfrm>
    </dsp:sp>
    <dsp:sp modelId="{3D10B66F-CC4C-42B0-97CF-2507B02A6949}">
      <dsp:nvSpPr>
        <dsp:cNvPr id="0" name=""/>
        <dsp:cNvSpPr/>
      </dsp:nvSpPr>
      <dsp:spPr>
        <a:xfrm>
          <a:off x="1572301" y="2709333"/>
          <a:ext cx="289590" cy="13795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795" y="0"/>
              </a:lnTo>
              <a:lnTo>
                <a:pt x="144795" y="1379528"/>
              </a:lnTo>
              <a:lnTo>
                <a:pt x="289590" y="13795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681856" y="3363857"/>
        <a:ext cx="70479" cy="70479"/>
      </dsp:txXfrm>
    </dsp:sp>
    <dsp:sp modelId="{F3087120-506C-409F-A16A-F7B881D8EB60}">
      <dsp:nvSpPr>
        <dsp:cNvPr id="0" name=""/>
        <dsp:cNvSpPr/>
      </dsp:nvSpPr>
      <dsp:spPr>
        <a:xfrm>
          <a:off x="1572301" y="2709333"/>
          <a:ext cx="289590" cy="827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795" y="0"/>
              </a:lnTo>
              <a:lnTo>
                <a:pt x="144795" y="827717"/>
              </a:lnTo>
              <a:lnTo>
                <a:pt x="289590" y="8277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695173" y="3101269"/>
        <a:ext cx="43845" cy="43845"/>
      </dsp:txXfrm>
    </dsp:sp>
    <dsp:sp modelId="{9C55E7E8-BA3D-4782-B374-16F766EF7FC5}">
      <dsp:nvSpPr>
        <dsp:cNvPr id="0" name=""/>
        <dsp:cNvSpPr/>
      </dsp:nvSpPr>
      <dsp:spPr>
        <a:xfrm>
          <a:off x="1572301" y="2709333"/>
          <a:ext cx="289590" cy="275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795" y="0"/>
              </a:lnTo>
              <a:lnTo>
                <a:pt x="144795" y="275905"/>
              </a:lnTo>
              <a:lnTo>
                <a:pt x="289590" y="2759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707097" y="2837286"/>
        <a:ext cx="19999" cy="19999"/>
      </dsp:txXfrm>
    </dsp:sp>
    <dsp:sp modelId="{13564A1A-5578-4442-932C-D88E14BAE8BB}">
      <dsp:nvSpPr>
        <dsp:cNvPr id="0" name=""/>
        <dsp:cNvSpPr/>
      </dsp:nvSpPr>
      <dsp:spPr>
        <a:xfrm>
          <a:off x="1572301" y="2433427"/>
          <a:ext cx="289590" cy="275905"/>
        </a:xfrm>
        <a:custGeom>
          <a:avLst/>
          <a:gdLst/>
          <a:ahLst/>
          <a:cxnLst/>
          <a:rect l="0" t="0" r="0" b="0"/>
          <a:pathLst>
            <a:path>
              <a:moveTo>
                <a:pt x="0" y="275905"/>
              </a:moveTo>
              <a:lnTo>
                <a:pt x="144795" y="275905"/>
              </a:lnTo>
              <a:lnTo>
                <a:pt x="144795" y="0"/>
              </a:lnTo>
              <a:lnTo>
                <a:pt x="28959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707097" y="2561381"/>
        <a:ext cx="19999" cy="19999"/>
      </dsp:txXfrm>
    </dsp:sp>
    <dsp:sp modelId="{42227A03-3526-4760-AF8C-5B96A36CC0F7}">
      <dsp:nvSpPr>
        <dsp:cNvPr id="0" name=""/>
        <dsp:cNvSpPr/>
      </dsp:nvSpPr>
      <dsp:spPr>
        <a:xfrm>
          <a:off x="1572301" y="1881616"/>
          <a:ext cx="289590" cy="827717"/>
        </a:xfrm>
        <a:custGeom>
          <a:avLst/>
          <a:gdLst/>
          <a:ahLst/>
          <a:cxnLst/>
          <a:rect l="0" t="0" r="0" b="0"/>
          <a:pathLst>
            <a:path>
              <a:moveTo>
                <a:pt x="0" y="827717"/>
              </a:moveTo>
              <a:lnTo>
                <a:pt x="144795" y="827717"/>
              </a:lnTo>
              <a:lnTo>
                <a:pt x="144795" y="0"/>
              </a:lnTo>
              <a:lnTo>
                <a:pt x="28959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695173" y="2273552"/>
        <a:ext cx="43845" cy="43845"/>
      </dsp:txXfrm>
    </dsp:sp>
    <dsp:sp modelId="{1B8C61CE-DF22-4B6B-8FB5-61B52E69773B}">
      <dsp:nvSpPr>
        <dsp:cNvPr id="0" name=""/>
        <dsp:cNvSpPr/>
      </dsp:nvSpPr>
      <dsp:spPr>
        <a:xfrm>
          <a:off x="1572301" y="1329804"/>
          <a:ext cx="289590" cy="1379528"/>
        </a:xfrm>
        <a:custGeom>
          <a:avLst/>
          <a:gdLst/>
          <a:ahLst/>
          <a:cxnLst/>
          <a:rect l="0" t="0" r="0" b="0"/>
          <a:pathLst>
            <a:path>
              <a:moveTo>
                <a:pt x="0" y="1379528"/>
              </a:moveTo>
              <a:lnTo>
                <a:pt x="144795" y="1379528"/>
              </a:lnTo>
              <a:lnTo>
                <a:pt x="144795" y="0"/>
              </a:lnTo>
              <a:lnTo>
                <a:pt x="28959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1681856" y="1984329"/>
        <a:ext cx="70479" cy="70479"/>
      </dsp:txXfrm>
    </dsp:sp>
    <dsp:sp modelId="{4D84D531-FC75-4611-A144-A7B57463751D}">
      <dsp:nvSpPr>
        <dsp:cNvPr id="0" name=""/>
        <dsp:cNvSpPr/>
      </dsp:nvSpPr>
      <dsp:spPr>
        <a:xfrm>
          <a:off x="1572301" y="777993"/>
          <a:ext cx="289590" cy="1931339"/>
        </a:xfrm>
        <a:custGeom>
          <a:avLst/>
          <a:gdLst/>
          <a:ahLst/>
          <a:cxnLst/>
          <a:rect l="0" t="0" r="0" b="0"/>
          <a:pathLst>
            <a:path>
              <a:moveTo>
                <a:pt x="0" y="1931339"/>
              </a:moveTo>
              <a:lnTo>
                <a:pt x="144795" y="1931339"/>
              </a:lnTo>
              <a:lnTo>
                <a:pt x="144795" y="0"/>
              </a:lnTo>
              <a:lnTo>
                <a:pt x="28959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/>
        </a:p>
      </dsp:txBody>
      <dsp:txXfrm>
        <a:off x="1668273" y="1694840"/>
        <a:ext cx="97646" cy="97646"/>
      </dsp:txXfrm>
    </dsp:sp>
    <dsp:sp modelId="{33E444D9-8831-4A8B-BF19-4CDB319DE056}">
      <dsp:nvSpPr>
        <dsp:cNvPr id="0" name=""/>
        <dsp:cNvSpPr/>
      </dsp:nvSpPr>
      <dsp:spPr>
        <a:xfrm>
          <a:off x="1572301" y="220724"/>
          <a:ext cx="306821" cy="2488608"/>
        </a:xfrm>
        <a:custGeom>
          <a:avLst/>
          <a:gdLst/>
          <a:ahLst/>
          <a:cxnLst/>
          <a:rect l="0" t="0" r="0" b="0"/>
          <a:pathLst>
            <a:path>
              <a:moveTo>
                <a:pt x="0" y="2488608"/>
              </a:moveTo>
              <a:lnTo>
                <a:pt x="153410" y="2488608"/>
              </a:lnTo>
              <a:lnTo>
                <a:pt x="153410" y="0"/>
              </a:lnTo>
              <a:lnTo>
                <a:pt x="30682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800" kern="1200"/>
        </a:p>
      </dsp:txBody>
      <dsp:txXfrm>
        <a:off x="1663025" y="1402342"/>
        <a:ext cx="125372" cy="125372"/>
      </dsp:txXfrm>
    </dsp:sp>
    <dsp:sp modelId="{5058BBA7-4205-47E7-93BA-A91429B47D7F}">
      <dsp:nvSpPr>
        <dsp:cNvPr id="0" name=""/>
        <dsp:cNvSpPr/>
      </dsp:nvSpPr>
      <dsp:spPr>
        <a:xfrm rot="16200000">
          <a:off x="-261385" y="2488608"/>
          <a:ext cx="3225924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Нові тенденції:</a:t>
          </a:r>
        </a:p>
      </dsp:txBody>
      <dsp:txXfrm>
        <a:off x="-261385" y="2488608"/>
        <a:ext cx="3225924" cy="441449"/>
      </dsp:txXfrm>
    </dsp:sp>
    <dsp:sp modelId="{6253DEC7-C934-4E90-A888-7CF148A72FAC}">
      <dsp:nvSpPr>
        <dsp:cNvPr id="0" name=""/>
        <dsp:cNvSpPr/>
      </dsp:nvSpPr>
      <dsp:spPr>
        <a:xfrm>
          <a:off x="1879122" y="0"/>
          <a:ext cx="5640139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ресторанні хрестини</a:t>
          </a:r>
        </a:p>
      </dsp:txBody>
      <dsp:txXfrm>
        <a:off x="1879122" y="0"/>
        <a:ext cx="5640139" cy="441449"/>
      </dsp:txXfrm>
    </dsp:sp>
    <dsp:sp modelId="{53928D0F-4485-4176-8736-33EC63CE48A4}">
      <dsp:nvSpPr>
        <dsp:cNvPr id="0" name=""/>
        <dsp:cNvSpPr/>
      </dsp:nvSpPr>
      <dsp:spPr>
        <a:xfrm>
          <a:off x="1861891" y="557269"/>
          <a:ext cx="5642296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фотосесії</a:t>
          </a:r>
        </a:p>
      </dsp:txBody>
      <dsp:txXfrm>
        <a:off x="1861891" y="557269"/>
        <a:ext cx="5642296" cy="441449"/>
      </dsp:txXfrm>
    </dsp:sp>
    <dsp:sp modelId="{71BE1793-741D-49AC-A689-3F9F5A5C0F5F}">
      <dsp:nvSpPr>
        <dsp:cNvPr id="0" name=""/>
        <dsp:cNvSpPr/>
      </dsp:nvSpPr>
      <dsp:spPr>
        <a:xfrm>
          <a:off x="1861891" y="1109080"/>
          <a:ext cx="5642296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персональні хрестильні набори</a:t>
          </a:r>
        </a:p>
      </dsp:txBody>
      <dsp:txXfrm>
        <a:off x="1861891" y="1109080"/>
        <a:ext cx="5642296" cy="441449"/>
      </dsp:txXfrm>
    </dsp:sp>
    <dsp:sp modelId="{8B01E21D-FBB1-49C7-A863-945A97FFB6BA}">
      <dsp:nvSpPr>
        <dsp:cNvPr id="0" name=""/>
        <dsp:cNvSpPr/>
      </dsp:nvSpPr>
      <dsp:spPr>
        <a:xfrm>
          <a:off x="1861891" y="1660891"/>
          <a:ext cx="5642296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сучасні подарунки: золоті прикраси, конверти з грошима</a:t>
          </a:r>
        </a:p>
      </dsp:txBody>
      <dsp:txXfrm>
        <a:off x="1861891" y="1660891"/>
        <a:ext cx="5642296" cy="441449"/>
      </dsp:txXfrm>
    </dsp:sp>
    <dsp:sp modelId="{D0B18AC7-2FB0-4D6D-BAEC-84A8A6957267}">
      <dsp:nvSpPr>
        <dsp:cNvPr id="0" name=""/>
        <dsp:cNvSpPr/>
      </dsp:nvSpPr>
      <dsp:spPr>
        <a:xfrm>
          <a:off x="1861891" y="2212703"/>
          <a:ext cx="5642296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онлайн-консультації із священниками</a:t>
          </a:r>
        </a:p>
      </dsp:txBody>
      <dsp:txXfrm>
        <a:off x="1861891" y="2212703"/>
        <a:ext cx="5642296" cy="441449"/>
      </dsp:txXfrm>
    </dsp:sp>
    <dsp:sp modelId="{F64F53B7-52A7-4762-ABC4-3A2169B0F84B}">
      <dsp:nvSpPr>
        <dsp:cNvPr id="0" name=""/>
        <dsp:cNvSpPr/>
      </dsp:nvSpPr>
      <dsp:spPr>
        <a:xfrm>
          <a:off x="1861891" y="2764514"/>
          <a:ext cx="5642296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віртуальні бесіди з батьками та уточнення дат і церкви</a:t>
          </a:r>
        </a:p>
      </dsp:txBody>
      <dsp:txXfrm>
        <a:off x="1861891" y="2764514"/>
        <a:ext cx="5642296" cy="441449"/>
      </dsp:txXfrm>
    </dsp:sp>
    <dsp:sp modelId="{9C6AB6D1-F23C-4828-92DE-5913A4EE83F3}">
      <dsp:nvSpPr>
        <dsp:cNvPr id="0" name=""/>
        <dsp:cNvSpPr/>
      </dsp:nvSpPr>
      <dsp:spPr>
        <a:xfrm>
          <a:off x="1861891" y="3316326"/>
          <a:ext cx="5642296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створення цифрових фотоальбомів</a:t>
          </a:r>
        </a:p>
      </dsp:txBody>
      <dsp:txXfrm>
        <a:off x="1861891" y="3316326"/>
        <a:ext cx="5642296" cy="441449"/>
      </dsp:txXfrm>
    </dsp:sp>
    <dsp:sp modelId="{AC326C69-B264-4DF3-BB6F-C16B474AB83F}">
      <dsp:nvSpPr>
        <dsp:cNvPr id="0" name=""/>
        <dsp:cNvSpPr/>
      </dsp:nvSpPr>
      <dsp:spPr>
        <a:xfrm>
          <a:off x="1861891" y="3868137"/>
          <a:ext cx="5642296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онлайн курси для хрещених батьків</a:t>
          </a:r>
        </a:p>
      </dsp:txBody>
      <dsp:txXfrm>
        <a:off x="1861891" y="3868137"/>
        <a:ext cx="5642296" cy="441449"/>
      </dsp:txXfrm>
    </dsp:sp>
    <dsp:sp modelId="{EEA1E0D4-BAE8-4EDD-BFCE-35609F925FC5}">
      <dsp:nvSpPr>
        <dsp:cNvPr id="0" name=""/>
        <dsp:cNvSpPr/>
      </dsp:nvSpPr>
      <dsp:spPr>
        <a:xfrm>
          <a:off x="1861891" y="4419948"/>
          <a:ext cx="5642296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попередня реєстрація обряду через сайти церков</a:t>
          </a:r>
        </a:p>
      </dsp:txBody>
      <dsp:txXfrm>
        <a:off x="1861891" y="4419948"/>
        <a:ext cx="5642296" cy="441449"/>
      </dsp:txXfrm>
    </dsp:sp>
    <dsp:sp modelId="{85895685-CD17-4E13-92D6-8CB2DCAA0184}">
      <dsp:nvSpPr>
        <dsp:cNvPr id="0" name=""/>
        <dsp:cNvSpPr/>
      </dsp:nvSpPr>
      <dsp:spPr>
        <a:xfrm>
          <a:off x="1861891" y="4971760"/>
          <a:ext cx="5642296" cy="441449"/>
        </a:xfrm>
        <a:prstGeom prst="rect">
          <a:avLst/>
        </a:prstGeom>
        <a:solidFill>
          <a:srgbClr val="E7A6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635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відео в соціальних мережах</a:t>
          </a:r>
          <a:endParaRPr lang="uk-UA" sz="1800" kern="1200" dirty="0">
            <a:solidFill>
              <a:srgbClr val="002060"/>
            </a:solidFill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61891" y="4971760"/>
        <a:ext cx="5642296" cy="4414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502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6686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324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332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545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5308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651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5018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1413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035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0125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8517E-B28A-43EF-B4F6-3C286327F15D}" type="datetimeFigureOut">
              <a:rPr lang="uk-UA" smtClean="0"/>
              <a:t>23.03.2026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FE93C-F53E-43F5-8FC5-DAB4EC08E66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606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microsoft.com/office/2007/relationships/hdphoto" Target="../media/hdphoto2.wdp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4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3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4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DD0B582-9AC1-40B1-9BA6-931913812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3733" cy="688888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D38AF8-4F54-4795-98DE-39367E9A1A2C}"/>
              </a:ext>
            </a:extLst>
          </p:cNvPr>
          <p:cNvSpPr/>
          <p:nvPr/>
        </p:nvSpPr>
        <p:spPr>
          <a:xfrm>
            <a:off x="242431" y="4331443"/>
            <a:ext cx="9988689" cy="2624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Територіальне відділення МАН України:</a:t>
            </a:r>
          </a:p>
          <a:p>
            <a:pPr>
              <a:lnSpc>
                <a:spcPct val="107000"/>
              </a:lnSpc>
            </a:pP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Черкаське територіальне відділення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Мала академія наук України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Населений пункт:</a:t>
            </a:r>
          </a:p>
          <a:p>
            <a:r>
              <a:rPr lang="uk-UA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м.Тальне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 керівники: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Ряба Вікторія Іванівна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учитель української мови та літератури </a:t>
            </a:r>
            <a:r>
              <a:rPr lang="uk-UA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Тальнівської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загальноосвітньої школи  І-ІІІ ступенів №2 ;</a:t>
            </a:r>
            <a:endParaRPr lang="uk-UA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Завірюха Леся Валентинівна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учитель інформатики </a:t>
            </a:r>
            <a:r>
              <a:rPr lang="uk-UA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Тальнівської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загальноосвітньої школи  І-ІІІ ступенів №2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0079A9-1383-4727-AD3F-D8E804D501BB}"/>
              </a:ext>
            </a:extLst>
          </p:cNvPr>
          <p:cNvSpPr/>
          <p:nvPr/>
        </p:nvSpPr>
        <p:spPr>
          <a:xfrm>
            <a:off x="3416478" y="621522"/>
            <a:ext cx="3563888" cy="1586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9000"/>
              </a:lnSpc>
            </a:pPr>
            <a:endParaRPr lang="uk-UA" sz="2800" b="1" kern="1400" dirty="0">
              <a:latin typeface="Times New Roman"/>
              <a:cs typeface="Times New Roman"/>
            </a:endParaRPr>
          </a:p>
          <a:p>
            <a:pPr>
              <a:lnSpc>
                <a:spcPct val="119000"/>
              </a:lnSpc>
            </a:pPr>
            <a:r>
              <a:rPr lang="uk-UA" sz="2800" b="1" kern="1400" dirty="0">
                <a:solidFill>
                  <a:srgbClr val="002060"/>
                </a:solidFill>
                <a:latin typeface="Times New Roman"/>
                <a:cs typeface="Times New Roman"/>
              </a:rPr>
              <a:t>ТЕМА ПРОЄКТУ:</a:t>
            </a:r>
            <a:endParaRPr lang="uk-UA" sz="2800" kern="1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uk-UA" sz="2800" kern="1400" dirty="0">
                <a:solidFill>
                  <a:srgbClr val="002060"/>
                </a:solidFill>
                <a:latin typeface="Times New Roman"/>
                <a:cs typeface="Times New Roman"/>
              </a:rPr>
              <a:t> 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8D4049B-8F86-42EC-A474-196DB31B0A66}"/>
              </a:ext>
            </a:extLst>
          </p:cNvPr>
          <p:cNvSpPr txBox="1">
            <a:spLocks/>
          </p:cNvSpPr>
          <p:nvPr/>
        </p:nvSpPr>
        <p:spPr>
          <a:xfrm>
            <a:off x="221042" y="3028421"/>
            <a:ext cx="13425179" cy="13272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endParaRPr lang="ru-RU" sz="18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/>
                <a:cs typeface="Times New Roman"/>
              </a:rPr>
              <a:t>Автор: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Любіченко</a:t>
            </a:r>
            <a:r>
              <a:rPr lang="ru-RU" sz="1800" b="1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Лілія</a:t>
            </a:r>
            <a:r>
              <a:rPr lang="ru-RU" sz="1800" b="1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Віталіївна</a:t>
            </a:r>
            <a:endParaRPr lang="ru-RU" sz="1800" b="1" i="1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/>
                <a:cs typeface="Times New Roman"/>
              </a:rPr>
              <a:t>Заклад </a:t>
            </a:r>
            <a:r>
              <a:rPr lang="ru-RU" sz="1800" b="1" dirty="0" err="1">
                <a:solidFill>
                  <a:srgbClr val="002060"/>
                </a:solidFill>
                <a:latin typeface="Times New Roman"/>
                <a:cs typeface="Times New Roman"/>
              </a:rPr>
              <a:t>освіти</a:t>
            </a:r>
            <a:r>
              <a:rPr lang="ru-RU" sz="1800" b="1" dirty="0">
                <a:solidFill>
                  <a:srgbClr val="002060"/>
                </a:solidFill>
                <a:latin typeface="Times New Roman"/>
                <a:cs typeface="Times New Roman"/>
              </a:rPr>
              <a:t>: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Тальнівська</a:t>
            </a:r>
            <a:r>
              <a:rPr lang="ru-RU" sz="1800" b="1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загальноосвітня</a:t>
            </a:r>
            <a:r>
              <a:rPr lang="ru-RU" sz="1800" b="1" i="1" dirty="0">
                <a:solidFill>
                  <a:srgbClr val="002060"/>
                </a:solidFill>
                <a:latin typeface="Times New Roman"/>
                <a:cs typeface="Times New Roman"/>
              </a:rPr>
              <a:t> школа І-ІІІ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ступенів</a:t>
            </a:r>
            <a:r>
              <a:rPr lang="ru-RU" sz="1800" b="1" i="1" dirty="0">
                <a:solidFill>
                  <a:srgbClr val="002060"/>
                </a:solidFill>
                <a:latin typeface="Times New Roman"/>
                <a:cs typeface="Times New Roman"/>
              </a:rPr>
              <a:t> №2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Тальнівської</a:t>
            </a:r>
            <a:r>
              <a:rPr lang="ru-RU" sz="1800" b="1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міської</a:t>
            </a:r>
            <a:r>
              <a:rPr lang="ru-RU" sz="1800" b="1" i="1" dirty="0">
                <a:solidFill>
                  <a:srgbClr val="002060"/>
                </a:solidFill>
                <a:latin typeface="Times New Roman"/>
                <a:cs typeface="Times New Roman"/>
              </a:rPr>
              <a:t> ради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Черкаської</a:t>
            </a:r>
            <a:r>
              <a:rPr lang="ru-RU" sz="1800" b="1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області</a:t>
            </a:r>
            <a:endParaRPr lang="ru-RU" sz="1800" b="1" i="1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/>
                <a:cs typeface="Times New Roman"/>
              </a:rPr>
              <a:t>Клас: </a:t>
            </a:r>
            <a:r>
              <a:rPr lang="ru-RU" sz="1800" b="1" i="1" dirty="0">
                <a:solidFill>
                  <a:srgbClr val="002060"/>
                </a:solidFill>
                <a:latin typeface="Times New Roman"/>
                <a:cs typeface="Times New Roman"/>
              </a:rPr>
              <a:t>10 клас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latin typeface="Times New Roman"/>
              <a:cs typeface="Times New Roman"/>
            </a:endParaRPr>
          </a:p>
          <a:p>
            <a:pPr algn="ctr"/>
            <a:endParaRPr lang="ru-RU" sz="1800" dirty="0">
              <a:latin typeface="Times New Roman"/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64C754-6D64-44FF-8526-EBE164922BB8}"/>
              </a:ext>
            </a:extLst>
          </p:cNvPr>
          <p:cNvSpPr txBox="1"/>
          <p:nvPr/>
        </p:nvSpPr>
        <p:spPr>
          <a:xfrm>
            <a:off x="4088332" y="1586815"/>
            <a:ext cx="76904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Звичай та обряд хрещення</a:t>
            </a:r>
          </a:p>
          <a:p>
            <a:pPr algn="ctr"/>
            <a:r>
              <a:rPr lang="uk-UA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4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Тальнівщині</a:t>
            </a:r>
            <a:endParaRPr lang="uk-UA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2330250-671B-48F7-86BF-216C01BF6F24}"/>
              </a:ext>
            </a:extLst>
          </p:cNvPr>
          <p:cNvGrpSpPr/>
          <p:nvPr/>
        </p:nvGrpSpPr>
        <p:grpSpPr>
          <a:xfrm>
            <a:off x="9454282" y="4576006"/>
            <a:ext cx="2737718" cy="2160073"/>
            <a:chOff x="5605853" y="564792"/>
            <a:chExt cx="5200650" cy="435292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8BA4D90C-0288-45C2-803D-30A93FFE069F}"/>
                </a:ext>
              </a:extLst>
            </p:cNvPr>
            <p:cNvPicPr/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265" b="20544"/>
            <a:stretch/>
          </p:blipFill>
          <p:spPr>
            <a:xfrm rot="20673871">
              <a:off x="6158600" y="2070960"/>
              <a:ext cx="2184741" cy="1521196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B72106EE-FCFD-475A-B213-3A9CFFB71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5853" y="564792"/>
              <a:ext cx="5200650" cy="435292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A76862B0-B7A2-4D3C-90D9-0B5809467D05}"/>
                </a:ext>
              </a:extLst>
            </p:cNvPr>
            <p:cNvPicPr/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542" b="1836"/>
            <a:stretch/>
          </p:blipFill>
          <p:spPr>
            <a:xfrm rot="911285">
              <a:off x="7999252" y="1134903"/>
              <a:ext cx="2204601" cy="146271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B544F5D-1874-486B-8164-D107A250E5C8}"/>
                </a:ext>
              </a:extLst>
            </p:cNvPr>
            <p:cNvPicPr/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191" b="23958"/>
            <a:stretch/>
          </p:blipFill>
          <p:spPr>
            <a:xfrm>
              <a:off x="8074324" y="3157619"/>
              <a:ext cx="2182483" cy="1448888"/>
            </a:xfrm>
            <a:prstGeom prst="rect">
              <a:avLst/>
            </a:prstGeom>
          </p:spPr>
        </p:pic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BC6B165-820D-4C79-BB68-99E40DF214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913" b="98259" l="10000" r="90000">
                        <a14:foregroundMark x1="31594" y1="93254" x2="31594" y2="93254"/>
                        <a14:foregroundMark x1="36667" y1="98259" x2="36667" y2="98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069"/>
          <a:stretch/>
        </p:blipFill>
        <p:spPr>
          <a:xfrm>
            <a:off x="424416" y="-494333"/>
            <a:ext cx="3245680" cy="384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0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607F7B-EA91-4ED8-BDD7-19CC4E1E8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25AA92-B25F-4299-8E3C-FC31B6F1F628}"/>
              </a:ext>
            </a:extLst>
          </p:cNvPr>
          <p:cNvSpPr txBox="1"/>
          <p:nvPr/>
        </p:nvSpPr>
        <p:spPr>
          <a:xfrm>
            <a:off x="950259" y="49906"/>
            <a:ext cx="8978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 хрещення – одна з найдавніших та 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найзначущіших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традицій українського народу. Це церковне таїнство, що символізує духовне народження, а також соціальна подія, яка вводить новонароджену дитину до спільноти через участь у традиціях, звичаях та обрядовості.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462859-6804-4821-9613-302EFC89B85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195" y="1399381"/>
            <a:ext cx="3673414" cy="5143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1EB2787C-956C-400C-80A4-0C32EA413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" y="4013200"/>
            <a:ext cx="7912693" cy="4325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ED7EF"/>
              </a:gs>
              <a:gs pos="50000">
                <a:srgbClr val="FAC5CF"/>
              </a:gs>
              <a:gs pos="100000">
                <a:srgbClr val="B37A80"/>
              </a:gs>
            </a:gsLst>
            <a:lin ang="5400000" scaled="1"/>
          </a:gradFill>
          <a:ln w="12700" algn="ctr">
            <a:solidFill>
              <a:srgbClr val="800000"/>
            </a:solidFill>
            <a:round/>
            <a:headEnd/>
            <a:tailEnd/>
          </a:ln>
          <a:effectLst>
            <a:outerShdw dist="28398" dir="3806097" algn="ctr" rotWithShape="0">
              <a:srgbClr val="773E18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83F1C16B-A560-4D56-8EDF-7C09F964F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4" y="4575419"/>
            <a:ext cx="7908763" cy="38619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ED7EF"/>
              </a:gs>
              <a:gs pos="50000">
                <a:srgbClr val="FAC5CF"/>
              </a:gs>
              <a:gs pos="100000">
                <a:srgbClr val="B37A80"/>
              </a:gs>
            </a:gsLst>
            <a:lin ang="5400000" scaled="1"/>
          </a:gradFill>
          <a:ln w="12700" algn="ctr">
            <a:solidFill>
              <a:srgbClr val="800000"/>
            </a:solidFill>
            <a:round/>
            <a:headEnd/>
            <a:tailEnd/>
          </a:ln>
          <a:effectLst>
            <a:outerShdw dist="28398" dir="3806097" algn="ctr" rotWithShape="0">
              <a:srgbClr val="773E18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0A82747F-8F90-4C93-8CED-CA9AEEF58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06" y="1423907"/>
            <a:ext cx="8342461" cy="1147827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FEBF7"/>
              </a:gs>
              <a:gs pos="50291">
                <a:srgbClr val="EFA5AE"/>
              </a:gs>
              <a:gs pos="99500">
                <a:srgbClr val="DEEBF7"/>
              </a:gs>
              <a:gs pos="98999">
                <a:srgbClr val="DFEBF7"/>
              </a:gs>
              <a:gs pos="99374">
                <a:srgbClr val="DEEBF7"/>
              </a:gs>
              <a:gs pos="99249">
                <a:srgbClr val="DEEBF7"/>
              </a:gs>
              <a:gs pos="98999">
                <a:srgbClr val="DFEBF7"/>
              </a:gs>
              <a:gs pos="99124">
                <a:srgbClr val="C9B3BC"/>
              </a:gs>
              <a:gs pos="98999">
                <a:srgbClr val="B37A80"/>
              </a:gs>
              <a:gs pos="100000">
                <a:srgbClr val="B37A80"/>
              </a:gs>
            </a:gsLst>
            <a:lin ang="0" scaled="1"/>
          </a:gradFill>
          <a:ln w="12700" algn="ctr">
            <a:solidFill>
              <a:srgbClr val="800000"/>
            </a:solidFill>
            <a:round/>
            <a:headEnd/>
            <a:tailEnd/>
          </a:ln>
          <a:effectLst>
            <a:outerShdw dist="28398" dir="3806097" algn="ctr" rotWithShape="0">
              <a:srgbClr val="2D4E6B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0B3671B7-B0C9-4CF8-8765-0A654279C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902" y="1440771"/>
            <a:ext cx="8098867" cy="163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>
                <a:ln>
                  <a:noFill/>
                </a:ln>
                <a:solidFill>
                  <a:srgbClr val="4D1933"/>
                </a:solidFill>
                <a:effectLst/>
                <a:latin typeface="Times New Roman" panose="02020603050405020304" pitchFamily="18" charset="0"/>
              </a:rPr>
              <a:t>Мета дослідження – </a:t>
            </a:r>
            <a:r>
              <a:rPr kumimoji="0" lang="uk-UA" altLang="uk-UA" sz="2000" b="1" i="0" u="none" strike="noStrike" cap="none" normalizeH="0" baseline="0" dirty="0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дослідити структуру, символіку та значення обряду хрещення на </a:t>
            </a:r>
            <a:r>
              <a:rPr kumimoji="0" lang="uk-UA" altLang="uk-UA" sz="2000" b="1" i="0" u="none" strike="noStrike" cap="none" normalizeH="0" baseline="0" dirty="0" err="1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Тальнівщині</a:t>
            </a:r>
            <a:r>
              <a:rPr kumimoji="0" lang="uk-UA" altLang="uk-UA" sz="2000" b="1" i="0" u="none" strike="noStrike" cap="none" normalizeH="0" baseline="0" dirty="0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, а також простежити зміни, що відбулися в сучасний період.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6421D14B-0991-4F09-83A7-647B6BEBD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2430" y="2657459"/>
            <a:ext cx="4700031" cy="1368441"/>
          </a:xfrm>
          <a:prstGeom prst="down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EBD7E1"/>
              </a:gs>
              <a:gs pos="100000">
                <a:srgbClr val="BED7EF"/>
              </a:gs>
            </a:gsLst>
            <a:lin ang="5400000"/>
          </a:gradFill>
          <a:ln w="6350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eaVert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07D14595-D9A5-4115-B8DE-BCBAD1D66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2454" y="2677425"/>
            <a:ext cx="2199981" cy="1139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rgbClr val="6600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kumimoji="0" lang="uk-UA" altLang="uk-UA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</a:t>
            </a: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rgbClr val="6600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 передбачають реалізацію мети            дослідження: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rgbClr val="6600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8D97DCBB-01B2-44FD-964A-279E2AB16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472" y="5110845"/>
            <a:ext cx="7886666" cy="38304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ED7EF"/>
              </a:gs>
              <a:gs pos="50000">
                <a:srgbClr val="FAC5CF"/>
              </a:gs>
              <a:gs pos="100000">
                <a:srgbClr val="B37A80"/>
              </a:gs>
            </a:gsLst>
            <a:lin ang="5400000" scaled="1"/>
          </a:gradFill>
          <a:ln w="12700" algn="ctr">
            <a:solidFill>
              <a:srgbClr val="800000"/>
            </a:solidFill>
            <a:round/>
            <a:headEnd/>
            <a:tailEnd/>
          </a:ln>
          <a:effectLst>
            <a:outerShdw dist="28398" dir="3806097" algn="ctr" rotWithShape="0">
              <a:srgbClr val="773E18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Text Box 9">
            <a:extLst>
              <a:ext uri="{FF2B5EF4-FFF2-40B4-BE49-F238E27FC236}">
                <a16:creationId xmlns:a16="http://schemas.microsoft.com/office/drawing/2014/main" id="{EEC47CA0-8540-4ACE-B257-5CD5F0835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460" y="4025796"/>
            <a:ext cx="9380538" cy="1011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¨"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проаналізувати значення хрещення в контексті української родинної обрядовості;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1913D081-8483-442F-81F1-442854AE8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426" y="4602194"/>
            <a:ext cx="7692606" cy="38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¨"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описати традиційний обряд хрещення на </a:t>
            </a:r>
            <a:r>
              <a:rPr kumimoji="0" lang="uk-UA" altLang="uk-UA" sz="1600" b="1" i="0" u="none" strike="noStrike" cap="none" normalizeH="0" baseline="0" dirty="0" err="1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Тальнівщині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;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11">
            <a:extLst>
              <a:ext uri="{FF2B5EF4-FFF2-40B4-BE49-F238E27FC236}">
                <a16:creationId xmlns:a16="http://schemas.microsoft.com/office/drawing/2014/main" id="{36AEB286-E228-4091-9CBC-FBC1A5625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348" y="5205425"/>
            <a:ext cx="7584168" cy="318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¨"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виявити народні прикмети, пов’язані із хрещення;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730EA40D-D270-4D54-B4DB-143341729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926" y="5663336"/>
            <a:ext cx="7886667" cy="383041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ED7EF"/>
              </a:gs>
              <a:gs pos="50000">
                <a:srgbClr val="FAC5CF"/>
              </a:gs>
              <a:gs pos="100000">
                <a:srgbClr val="B37A80"/>
              </a:gs>
            </a:gsLst>
            <a:lin ang="5400000" scaled="1"/>
          </a:gradFill>
          <a:ln w="12700" algn="ctr">
            <a:solidFill>
              <a:srgbClr val="800000"/>
            </a:solidFill>
            <a:round/>
            <a:headEnd/>
            <a:tailEnd/>
          </a:ln>
          <a:effectLst>
            <a:outerShdw dist="28398" dir="3806097" algn="ctr" rotWithShape="0">
              <a:srgbClr val="773E18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8" name="Text Box 13">
            <a:extLst>
              <a:ext uri="{FF2B5EF4-FFF2-40B4-BE49-F238E27FC236}">
                <a16:creationId xmlns:a16="http://schemas.microsoft.com/office/drawing/2014/main" id="{5A0BD442-36EE-488D-A555-805678A77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348" y="5703899"/>
            <a:ext cx="7769062" cy="221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¨"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з’ясувати, як змінюється обряд у сучасних умовах;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AutoShape 14">
            <a:extLst>
              <a:ext uri="{FF2B5EF4-FFF2-40B4-BE49-F238E27FC236}">
                <a16:creationId xmlns:a16="http://schemas.microsoft.com/office/drawing/2014/main" id="{3E929E33-F4A3-4915-BB30-0879E9F29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471" y="6226707"/>
            <a:ext cx="7927813" cy="38304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ED7EF"/>
              </a:gs>
              <a:gs pos="50000">
                <a:srgbClr val="FAC5CF"/>
              </a:gs>
              <a:gs pos="100000">
                <a:srgbClr val="B37A80"/>
              </a:gs>
            </a:gsLst>
            <a:lin ang="5400000" scaled="1"/>
          </a:gradFill>
          <a:ln w="12700" algn="ctr">
            <a:solidFill>
              <a:srgbClr val="800000"/>
            </a:solidFill>
            <a:round/>
            <a:headEnd/>
            <a:tailEnd/>
          </a:ln>
          <a:effectLst>
            <a:outerShdw dist="28398" dir="3806097" algn="ctr" rotWithShape="0">
              <a:srgbClr val="773E18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BA537087-7188-42F0-AB0A-9999FDE6E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707" y="6256993"/>
            <a:ext cx="5194754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¨"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висвітлити матеріали дослідження на сайті </a:t>
            </a:r>
            <a:r>
              <a:rPr kumimoji="0" lang="uk-UA" altLang="uk-UA" sz="1600" b="1" i="0" u="none" strike="noStrike" cap="none" normalizeH="0" baseline="0" dirty="0" smtClean="0">
                <a:ln>
                  <a:noFill/>
                </a:ln>
                <a:solidFill>
                  <a:srgbClr val="73264D"/>
                </a:solidFill>
                <a:effectLst/>
                <a:latin typeface="Times New Roman" panose="02020603050405020304" pitchFamily="18" charset="0"/>
              </a:rPr>
              <a:t>школи.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9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F63C199-01B1-4E02-B683-95026620D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70C87B-AD3B-4864-A242-DE31D3166A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86"/>
          <a:stretch/>
        </p:blipFill>
        <p:spPr>
          <a:xfrm>
            <a:off x="4375660" y="488607"/>
            <a:ext cx="1119366" cy="56534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1706B83-3889-445D-9E66-EBA261FA77C0}"/>
              </a:ext>
            </a:extLst>
          </p:cNvPr>
          <p:cNvSpPr txBox="1"/>
          <p:nvPr/>
        </p:nvSpPr>
        <p:spPr>
          <a:xfrm>
            <a:off x="983411" y="1604445"/>
            <a:ext cx="29243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 хрещення має дуже давнє походження і сформувався під впливом релігійних традицій Близького Сходу ще до виникнення християнства.</a:t>
            </a:r>
          </a:p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Його розвиток можна поділити на  кілька етапів:</a:t>
            </a:r>
          </a:p>
          <a:p>
            <a:pPr algn="ctr"/>
            <a:endParaRPr lang="uk-UA" b="1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5D16403-A003-46AE-A8AB-BB0FA85DC4B5}"/>
              </a:ext>
            </a:extLst>
          </p:cNvPr>
          <p:cNvSpPr/>
          <p:nvPr/>
        </p:nvSpPr>
        <p:spPr>
          <a:xfrm>
            <a:off x="4356340" y="951220"/>
            <a:ext cx="5106838" cy="595222"/>
          </a:xfrm>
          <a:prstGeom prst="rect">
            <a:avLst/>
          </a:prstGeom>
          <a:solidFill>
            <a:srgbClr val="E7A6AE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/>
            <a:r>
              <a:rPr lang="uk-UA" b="1" dirty="0">
                <a:solidFill>
                  <a:srgbClr val="002060"/>
                </a:solidFill>
              </a:rPr>
              <a:t>1) Походження у дохристиянських традиціях 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B8D2633-338E-4131-9EE9-DB936B2200C7}"/>
              </a:ext>
            </a:extLst>
          </p:cNvPr>
          <p:cNvSpPr/>
          <p:nvPr/>
        </p:nvSpPr>
        <p:spPr>
          <a:xfrm>
            <a:off x="4835106" y="2146259"/>
            <a:ext cx="5106838" cy="595222"/>
          </a:xfrm>
          <a:prstGeom prst="rect">
            <a:avLst/>
          </a:prstGeom>
          <a:solidFill>
            <a:srgbClr val="E7A6AE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/>
            <a:r>
              <a:rPr lang="uk-UA" b="1" dirty="0">
                <a:solidFill>
                  <a:srgbClr val="002060"/>
                </a:solidFill>
              </a:rPr>
              <a:t>2) Хрещення Івана Хрестителя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C07E3B0-5660-4D24-B11F-0514F6B5E02F}"/>
              </a:ext>
            </a:extLst>
          </p:cNvPr>
          <p:cNvSpPr/>
          <p:nvPr/>
        </p:nvSpPr>
        <p:spPr>
          <a:xfrm>
            <a:off x="4814978" y="3437592"/>
            <a:ext cx="5106838" cy="595222"/>
          </a:xfrm>
          <a:prstGeom prst="rect">
            <a:avLst/>
          </a:prstGeom>
          <a:solidFill>
            <a:srgbClr val="E7A6AE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/>
            <a:r>
              <a:rPr lang="ru-RU" b="1" dirty="0">
                <a:solidFill>
                  <a:srgbClr val="002060"/>
                </a:solidFill>
              </a:rPr>
              <a:t>3) </a:t>
            </a:r>
            <a:r>
              <a:rPr lang="ru-RU" b="1" dirty="0" err="1">
                <a:solidFill>
                  <a:srgbClr val="002060"/>
                </a:solidFill>
              </a:rPr>
              <a:t>Встановлення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християнського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хрещення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33EB7E3-C932-4D33-9D03-2E4D3AAF8EEA}"/>
              </a:ext>
            </a:extLst>
          </p:cNvPr>
          <p:cNvSpPr/>
          <p:nvPr/>
        </p:nvSpPr>
        <p:spPr>
          <a:xfrm>
            <a:off x="4375660" y="4785166"/>
            <a:ext cx="5106838" cy="595222"/>
          </a:xfrm>
          <a:prstGeom prst="rect">
            <a:avLst/>
          </a:prstGeom>
          <a:solidFill>
            <a:srgbClr val="E7A6AE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/>
            <a:r>
              <a:rPr lang="uk-UA" b="1" dirty="0">
                <a:solidFill>
                  <a:srgbClr val="002060"/>
                </a:solidFill>
              </a:rPr>
              <a:t>4) </a:t>
            </a:r>
            <a:r>
              <a:rPr lang="uk-UA" b="1" dirty="0" err="1">
                <a:solidFill>
                  <a:srgbClr val="002060"/>
                </a:solidFill>
              </a:rPr>
              <a:t>Такинність</a:t>
            </a:r>
            <a:r>
              <a:rPr lang="uk-UA" b="1" dirty="0">
                <a:solidFill>
                  <a:srgbClr val="002060"/>
                </a:solidFill>
              </a:rPr>
              <a:t> хрещення у церкві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1DA050-C847-4E14-873E-18B41EE39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813" y="3804249"/>
            <a:ext cx="3622909" cy="317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8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A80F92-8A34-4411-98F2-1BDB10B6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754F45-7758-4637-9857-0A8E6279F332}"/>
              </a:ext>
            </a:extLst>
          </p:cNvPr>
          <p:cNvSpPr txBox="1"/>
          <p:nvPr/>
        </p:nvSpPr>
        <p:spPr>
          <a:xfrm>
            <a:off x="4265880" y="175586"/>
            <a:ext cx="6114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різних куточках нашої Батьківщини  існують свої звичаї проведення хрестин, однак загальним для всіх є непересічне значення одягу й обрядової </a:t>
            </a:r>
            <a:r>
              <a:rPr lang="uk-UA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крижми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B26CC9-1784-4E31-9BD8-61EDE8AC119C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58" y="0"/>
            <a:ext cx="2377533" cy="3253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58DBD5-E9B7-4929-AA87-3AE861C1F0B5}"/>
              </a:ext>
            </a:extLst>
          </p:cNvPr>
          <p:cNvSpPr txBox="1"/>
          <p:nvPr/>
        </p:nvSpPr>
        <p:spPr>
          <a:xfrm>
            <a:off x="3738341" y="2142376"/>
            <a:ext cx="773185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 атрибути вважаються такими ж важливими й символічними, як молитва чи хрестик.</a:t>
            </a:r>
          </a:p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Такі предмети супроводжують маля під час обряду і залишаються пам’яткою про чистоту душі, родинну любов і духовну єдність.</a:t>
            </a:r>
          </a:p>
          <a:p>
            <a:pPr algn="ctr"/>
            <a:endParaRPr lang="uk-UA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89F0737-92E9-4146-895F-C353C9CEA3F2}"/>
              </a:ext>
            </a:extLst>
          </p:cNvPr>
          <p:cNvGrpSpPr/>
          <p:nvPr/>
        </p:nvGrpSpPr>
        <p:grpSpPr>
          <a:xfrm>
            <a:off x="5018684" y="1116584"/>
            <a:ext cx="4638222" cy="1161089"/>
            <a:chOff x="-8851" y="4220289"/>
            <a:chExt cx="6707303" cy="2959439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5BBB0DE5-7241-4233-8C6B-9CB009EBD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7240">
              <a:off x="2482686" y="4220289"/>
              <a:ext cx="2018676" cy="230829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EDF2755-4580-4CCB-8D64-5ACA9970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56168" flipH="1">
              <a:off x="4002605" y="4400590"/>
              <a:ext cx="2695847" cy="2695847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121EFE7A-69D9-4B1F-9BCF-76C565024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11115">
              <a:off x="-8851" y="4317300"/>
              <a:ext cx="2862428" cy="2862428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17AB9FD-9389-4656-AFDC-3E4D5F9E6478}"/>
              </a:ext>
            </a:extLst>
          </p:cNvPr>
          <p:cNvSpPr txBox="1"/>
          <p:nvPr/>
        </p:nvSpPr>
        <p:spPr>
          <a:xfrm>
            <a:off x="721805" y="3721229"/>
            <a:ext cx="1105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Велику роль відіграє вибір 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хрещених батьків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адже вони  не тільки долучаються до обряду, а й обіцяють допомагати хрещенику на його духовному шляху.  Їхня місія не обмежується святковим днем, а продовжується протягом усього життя.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B61EF26-B244-4BA8-B125-D7D95C7ECE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12">
            <a:off x="2897601" y="4445518"/>
            <a:ext cx="2431824" cy="265425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C0F73CF-F86F-4FF4-8815-78432D5AF7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582">
            <a:off x="4742551" y="4552423"/>
            <a:ext cx="2432505" cy="263047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74D740E-ECB8-466A-B3BA-57F38A03E8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8053">
            <a:off x="6499609" y="4418874"/>
            <a:ext cx="2479542" cy="276294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B78455A-B281-4CE2-B662-20BC42C885F9}"/>
              </a:ext>
            </a:extLst>
          </p:cNvPr>
          <p:cNvPicPr/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79" flipH="1">
            <a:off x="3454465" y="4951169"/>
            <a:ext cx="1350905" cy="1541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2056493-0763-4FE1-8A6C-852869A4851C}"/>
              </a:ext>
            </a:extLst>
          </p:cNvPr>
          <p:cNvPicPr/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0" b="6806"/>
          <a:stretch/>
        </p:blipFill>
        <p:spPr>
          <a:xfrm rot="21170188">
            <a:off x="5282285" y="5040793"/>
            <a:ext cx="1342849" cy="140288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8B2DA5A-B03A-4F92-B895-20021484B27D}"/>
              </a:ext>
            </a:extLst>
          </p:cNvPr>
          <p:cNvPicPr/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5"/>
          <a:stretch/>
        </p:blipFill>
        <p:spPr>
          <a:xfrm rot="903955">
            <a:off x="7106040" y="4965983"/>
            <a:ext cx="1329196" cy="153454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BE0A200-3BD5-4214-BB98-624BF3B85780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2929">
            <a:off x="4914349" y="4787564"/>
            <a:ext cx="645565" cy="61682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16876C5-4299-4A48-A69B-07ECE651C1DE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205">
            <a:off x="8465983" y="4780966"/>
            <a:ext cx="512216" cy="60707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A985A64-3415-4BE6-B1AD-5EF7EEC3FEA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6192">
            <a:off x="3316498" y="4615866"/>
            <a:ext cx="317458" cy="58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1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666E2A-234F-42D5-8565-A94298A95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14113"/>
            <a:ext cx="12188586" cy="6888887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26A2192-4BFF-4049-A576-27442E9A976A}"/>
              </a:ext>
            </a:extLst>
          </p:cNvPr>
          <p:cNvGrpSpPr/>
          <p:nvPr/>
        </p:nvGrpSpPr>
        <p:grpSpPr>
          <a:xfrm>
            <a:off x="6165248" y="89941"/>
            <a:ext cx="6269902" cy="6737230"/>
            <a:chOff x="-126052" y="582534"/>
            <a:chExt cx="5743095" cy="6313389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CD3CD4CD-A186-413A-A515-6351521A5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981" b="96686" l="1555" r="91826">
                          <a14:foregroundMark x1="5731" y1="76516" x2="5731" y2="76516"/>
                          <a14:foregroundMark x1="6619" y1="77850" x2="6619" y2="77850"/>
                          <a14:foregroundMark x1="6619" y1="77850" x2="6619" y2="77850"/>
                          <a14:foregroundMark x1="6753" y1="78496" x2="6753" y2="78496"/>
                          <a14:foregroundMark x1="7908" y1="81326" x2="7908" y2="81326"/>
                          <a14:foregroundMark x1="8663" y1="83064" x2="8663" y2="83064"/>
                          <a14:foregroundMark x1="9818" y1="84640" x2="9818" y2="84640"/>
                          <a14:foregroundMark x1="12039" y1="86904" x2="12039" y2="86904"/>
                          <a14:foregroundMark x1="13505" y1="88116" x2="14394" y2="88925"/>
                          <a14:foregroundMark x1="15726" y1="89572" x2="15726" y2="89572"/>
                          <a14:foregroundMark x1="16570" y1="90137" x2="17015" y2="90946"/>
                          <a14:foregroundMark x1="17459" y1="91067" x2="17637" y2="91997"/>
                          <a14:foregroundMark x1="17770" y1="92401" x2="18481" y2="93452"/>
                          <a14:foregroundMark x1="19369" y1="94543" x2="19369" y2="94543"/>
                          <a14:foregroundMark x1="19680" y1="94947" x2="20258" y2="95069"/>
                          <a14:foregroundMark x1="22168" y1="96686" x2="22168" y2="96686"/>
                          <a14:foregroundMark x1="20124" y1="95594" x2="20124" y2="95594"/>
                          <a14:foregroundMark x1="30520" y1="91997" x2="30520" y2="91997"/>
                          <a14:foregroundMark x1="30520" y1="91997" x2="30520" y2="91997"/>
                          <a14:foregroundMark x1="30831" y1="91997" x2="30831" y2="91997"/>
                          <a14:foregroundMark x1="84540" y1="91714" x2="84540" y2="91714"/>
                          <a14:foregroundMark x1="91737" y1="72231" x2="91737" y2="72231"/>
                          <a14:foregroundMark x1="91737" y1="67300" x2="91737" y2="67300"/>
                          <a14:foregroundMark x1="91870" y1="67138" x2="91870" y2="67138"/>
                          <a14:foregroundMark x1="91870" y1="67138" x2="91870" y2="67138"/>
                          <a14:foregroundMark x1="4976" y1="51011" x2="4976" y2="51011"/>
                          <a14:foregroundMark x1="4976" y1="51011" x2="4976" y2="51011"/>
                          <a14:foregroundMark x1="1777" y1="51536" x2="1777" y2="51536"/>
                          <a14:foregroundMark x1="1599" y1="52061" x2="1599" y2="52061"/>
                          <a14:foregroundMark x1="1599" y1="52344" x2="1599" y2="52344"/>
                          <a14:foregroundMark x1="1599" y1="52344" x2="1599" y2="52344"/>
                          <a14:foregroundMark x1="2932" y1="49272" x2="2932" y2="49272"/>
                          <a14:foregroundMark x1="2621" y1="49515" x2="2621" y2="49515"/>
                          <a14:foregroundMark x1="32741" y1="7720" x2="32741" y2="7720"/>
                          <a14:foregroundMark x1="32741" y1="7720" x2="32741" y2="7720"/>
                          <a14:foregroundMark x1="25677" y1="7720" x2="25677" y2="7720"/>
                          <a14:foregroundMark x1="42870" y1="6144" x2="42870" y2="6144"/>
                          <a14:foregroundMark x1="42870" y1="5740" x2="43447" y2="5618"/>
                          <a14:foregroundMark x1="43447" y1="3719" x2="43447" y2="3719"/>
                          <a14:foregroundMark x1="42870" y1="3072" x2="42870" y2="3072"/>
                          <a14:foregroundMark x1="42737" y1="2546" x2="42737" y2="2546"/>
                          <a14:foregroundMark x1="42737" y1="2546" x2="42737" y2="2546"/>
                          <a14:foregroundMark x1="42559" y1="2142" x2="42559" y2="2142"/>
                          <a14:foregroundMark x1="6308" y1="42846" x2="6308" y2="42846"/>
                          <a14:foregroundMark x1="5864" y1="46200" x2="5864" y2="46200"/>
                          <a14:foregroundMark x1="40071" y1="1981" x2="40071" y2="1981"/>
                          <a14:foregroundMark x1="66504" y1="39248" x2="66504" y2="39248"/>
                          <a14:foregroundMark x1="73523" y1="46847" x2="73523" y2="46847"/>
                          <a14:foregroundMark x1="73834" y1="48181" x2="73834" y2="48181"/>
                          <a14:foregroundMark x1="4531" y1="81568" x2="4531" y2="81568"/>
                          <a14:foregroundMark x1="4265" y1="80396" x2="4265" y2="80396"/>
                          <a14:foregroundMark x1="3954" y1="79830" x2="3954" y2="79830"/>
                          <a14:backgroundMark x1="3243" y1="79588" x2="3243" y2="79588"/>
                          <a14:backgroundMark x1="4265" y1="75182" x2="4265" y2="75182"/>
                          <a14:backgroundMark x1="22301" y1="99757" x2="22301" y2="99757"/>
                          <a14:backgroundMark x1="3510" y1="83306" x2="3510" y2="83306"/>
                          <a14:backgroundMark x1="3954" y1="77041" x2="3954" y2="77041"/>
                          <a14:backgroundMark x1="62239" y1="87874" x2="62239" y2="87874"/>
                          <a14:backgroundMark x1="61217" y1="86904" x2="61217" y2="86904"/>
                          <a14:backgroundMark x1="71035" y1="87308" x2="71035" y2="87308"/>
                          <a14:backgroundMark x1="50511" y1="88116" x2="50511" y2="88116"/>
                          <a14:backgroundMark x1="56197" y1="88925" x2="56197" y2="88925"/>
                          <a14:backgroundMark x1="58108" y1="88804" x2="58108" y2="888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6052" y="582534"/>
              <a:ext cx="5743095" cy="6313389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515DD754-93D1-43EE-8A68-B9431F794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344" y="5021435"/>
              <a:ext cx="382413" cy="38241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38FD68DE-6E59-4337-9A4D-EE46AEE14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5207" y="4416525"/>
              <a:ext cx="382413" cy="382413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108EF8A0-9C79-40BB-B4D0-4B0C98D54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3757" y="5837821"/>
              <a:ext cx="382413" cy="382413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242938D-FAC8-4280-8202-9DCD63114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9376" y="4798938"/>
              <a:ext cx="382413" cy="382413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40380940-AB3E-416D-8A21-B65535B65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93" y="5308275"/>
              <a:ext cx="382413" cy="38241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EE68086-32E9-40D7-9CEB-34D4DE595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6413" y="3166150"/>
              <a:ext cx="382413" cy="382413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82EB609-E9C9-464F-A6D6-7607C92E8592}"/>
              </a:ext>
            </a:extLst>
          </p:cNvPr>
          <p:cNvSpPr txBox="1"/>
          <p:nvPr/>
        </p:nvSpPr>
        <p:spPr>
          <a:xfrm>
            <a:off x="67497" y="1119676"/>
            <a:ext cx="31391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експедиції ми побували у селах </a:t>
            </a:r>
            <a:r>
              <a:rPr lang="uk-UA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Тальнівської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громади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зібрали дуже цікавий і пізнавальний матеріал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00135ED1-A27F-4D91-9356-65B5C44F5289}"/>
              </a:ext>
            </a:extLst>
          </p:cNvPr>
          <p:cNvGrpSpPr/>
          <p:nvPr/>
        </p:nvGrpSpPr>
        <p:grpSpPr>
          <a:xfrm>
            <a:off x="195673" y="4206388"/>
            <a:ext cx="2906860" cy="2570126"/>
            <a:chOff x="3438563" y="2892441"/>
            <a:chExt cx="2906860" cy="2570126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DEFA1EF-9B2A-4E51-BA54-E66A628E0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8563" y="2892441"/>
              <a:ext cx="2906860" cy="257012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0B5453A-FD69-4BBB-B8C0-F309582038A4}"/>
                </a:ext>
              </a:extLst>
            </p:cNvPr>
            <p:cNvSpPr txBox="1"/>
            <p:nvPr/>
          </p:nvSpPr>
          <p:spPr>
            <a:xfrm rot="20912402">
              <a:off x="4117509" y="3387122"/>
              <a:ext cx="173255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900" dirty="0"/>
                <a:t>Перед хрещенням майбутня хрещена мати мала сама пошити й вишити хрестильну сорочку або сукню з м</a:t>
              </a:r>
              <a:r>
                <a:rPr lang="ru-RU" sz="900" dirty="0"/>
                <a:t>’</a:t>
              </a:r>
              <a:r>
                <a:rPr lang="uk-UA" sz="900" dirty="0"/>
                <a:t>якої тканини білого кольору хрещенику. Також вона повинна придбати крижму – білу ажурну пелюшку, в яку приймають малюка після купелі. ЇЇ потім зберігають протягом усього життя хрещеної дитини. </a:t>
              </a:r>
              <a:endParaRPr lang="uk-UA" sz="900" b="1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F458759-D84C-4983-ABE6-163957EA84D5}"/>
                </a:ext>
              </a:extLst>
            </p:cNvPr>
            <p:cNvSpPr txBox="1"/>
            <p:nvPr/>
          </p:nvSpPr>
          <p:spPr>
            <a:xfrm rot="20874762">
              <a:off x="3609947" y="3052163"/>
              <a:ext cx="19140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err="1">
                  <a:effectLst/>
                  <a:latin typeface="Times New Roman" panose="02020603050405020304" pitchFamily="18" charset="0"/>
                  <a:ea typeface="Microsoft Yi Baiti" panose="03000500000000000000" pitchFamily="66" charset="0"/>
                  <a:cs typeface="Times New Roman" panose="02020603050405020304" pitchFamily="18" charset="0"/>
                </a:rPr>
                <a:t>Мешканка</a:t>
              </a:r>
              <a:r>
                <a:rPr lang="ru-RU" sz="1000" b="1" dirty="0">
                  <a:effectLst/>
                  <a:latin typeface="Times New Roman" panose="02020603050405020304" pitchFamily="18" charset="0"/>
                  <a:ea typeface="Microsoft Yi Baiti" panose="03000500000000000000" pitchFamily="66" charset="0"/>
                  <a:cs typeface="Times New Roman" panose="02020603050405020304" pitchFamily="18" charset="0"/>
                </a:rPr>
                <a:t> </a:t>
              </a:r>
              <a:r>
                <a:rPr lang="ru-RU" sz="1000" b="1" dirty="0" err="1">
                  <a:effectLst/>
                  <a:latin typeface="Times New Roman" panose="02020603050405020304" pitchFamily="18" charset="0"/>
                  <a:ea typeface="Microsoft Yi Baiti" panose="03000500000000000000" pitchFamily="66" charset="0"/>
                  <a:cs typeface="Times New Roman" panose="02020603050405020304" pitchFamily="18" charset="0"/>
                </a:rPr>
                <a:t>із</a:t>
              </a:r>
              <a:r>
                <a:rPr lang="ru-RU" sz="1000" b="1" dirty="0">
                  <a:effectLst/>
                  <a:latin typeface="Times New Roman" panose="02020603050405020304" pitchFamily="18" charset="0"/>
                  <a:ea typeface="Microsoft Yi Baiti" panose="03000500000000000000" pitchFamily="66" charset="0"/>
                  <a:cs typeface="Times New Roman" panose="02020603050405020304" pitchFamily="18" charset="0"/>
                </a:rPr>
                <a:t> </a:t>
              </a:r>
              <a:r>
                <a:rPr lang="ru-RU" sz="1000" b="1" dirty="0">
                  <a:latin typeface="Times New Roman" panose="02020603050405020304" pitchFamily="18" charset="0"/>
                  <a:ea typeface="Microsoft Yi Baiti" panose="03000500000000000000" pitchFamily="66" charset="0"/>
                  <a:cs typeface="Times New Roman" panose="02020603050405020304" pitchFamily="18" charset="0"/>
                </a:rPr>
                <a:t>села Тальянки </a:t>
              </a:r>
              <a:r>
                <a:rPr lang="uk-UA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Н. М. Підласа </a:t>
              </a:r>
              <a:r>
                <a:rPr lang="ru-RU" sz="1000" b="1" dirty="0" err="1">
                  <a:latin typeface="Times New Roman" panose="02020603050405020304" pitchFamily="18" charset="0"/>
                  <a:ea typeface="Microsoft Yi Baiti" panose="03000500000000000000" pitchFamily="66" charset="0"/>
                  <a:cs typeface="Times New Roman" panose="02020603050405020304" pitchFamily="18" charset="0"/>
                </a:rPr>
                <a:t>розповідає</a:t>
              </a:r>
              <a:endParaRPr lang="uk-UA" sz="1000" b="1" dirty="0">
                <a:latin typeface="Times New Roman" panose="02020603050405020304" pitchFamily="18" charset="0"/>
                <a:ea typeface="Microsoft Yi Baiti" panose="03000500000000000000" pitchFamily="66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9D0006-EB95-4B79-8AEE-61EBBB2E917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47" y="5980571"/>
            <a:ext cx="1740949" cy="90438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B93518E-630C-44F4-A4D4-EBA08FAE961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51" y="6235375"/>
            <a:ext cx="197390" cy="19739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14A3262-1BD5-4D6B-BB35-5AF76414D3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272">
            <a:off x="2133590" y="3950936"/>
            <a:ext cx="2669745" cy="302520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FDEDB90-C7AB-4208-AB71-E97EE2AF6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4266">
            <a:off x="3899450" y="3664868"/>
            <a:ext cx="3058467" cy="312316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8083E19-2BC3-4307-81E7-C1A4DF2C95D9}"/>
              </a:ext>
            </a:extLst>
          </p:cNvPr>
          <p:cNvSpPr txBox="1"/>
          <p:nvPr/>
        </p:nvSpPr>
        <p:spPr>
          <a:xfrm>
            <a:off x="2518147" y="4200498"/>
            <a:ext cx="2011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Мешканка села Вишнопіль З. В. Коцюбинська розповіла</a:t>
            </a:r>
            <a:endParaRPr lang="uk-UA" sz="1000" b="1" dirty="0">
              <a:latin typeface="Times New Roman" panose="02020603050405020304" pitchFamily="18" charset="0"/>
              <a:ea typeface="Microsoft Yi Baiti" panose="03000500000000000000" pitchFamily="66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EE9F41-035B-4CAC-8AC3-7CEEAD72D8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838" y="5904653"/>
            <a:ext cx="1723807" cy="1225883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B546757-BBC4-4DFE-B29E-F4884E4912E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108" y="6275358"/>
            <a:ext cx="197390" cy="19739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F03B22B-F6BC-42ED-8CE0-E1F39054BCC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611" y="5827453"/>
            <a:ext cx="1149126" cy="1075547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CC1D5CF-105E-4597-8393-E750E644E8B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064" y="6543672"/>
            <a:ext cx="197390" cy="19739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84F2D5B-8E64-4AE8-B57C-1D34FF0CACB2}"/>
              </a:ext>
            </a:extLst>
          </p:cNvPr>
          <p:cNvSpPr txBox="1"/>
          <p:nvPr/>
        </p:nvSpPr>
        <p:spPr>
          <a:xfrm>
            <a:off x="2574696" y="4484397"/>
            <a:ext cx="18481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uk-UA" sz="900" dirty="0"/>
              <a:t>Вранці перед хрещенням до батьків приходять кум з кумою. Він несе хлібину під лівою рукою, вона – хлібину і крижмо. Усі вітаються, цілуються, тоді сідають до столу, пригощаються. Баба сповиває дитину і кладе туди кусочок хліба, сіль, вугілля, печину та залізо.  При цьому приказує і кумі наказує так робити, коли хто з поганим оком в дорозі зустрінеться:</a:t>
            </a:r>
          </a:p>
          <a:p>
            <a:pPr lvl="0" fontAlgn="base"/>
            <a:r>
              <a:rPr lang="uk-UA" sz="900" b="1" i="1" dirty="0"/>
              <a:t>Сіль тобі в очі, печина в зуби, залізяка на груди</a:t>
            </a:r>
            <a:r>
              <a:rPr lang="uk-UA" sz="900" dirty="0"/>
              <a:t>! </a:t>
            </a:r>
            <a:endParaRPr lang="uk-UA" dirty="0"/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A962B65F-81FF-4B5E-965A-076331D423D4}"/>
              </a:ext>
            </a:extLst>
          </p:cNvPr>
          <p:cNvGrpSpPr/>
          <p:nvPr/>
        </p:nvGrpSpPr>
        <p:grpSpPr>
          <a:xfrm>
            <a:off x="2936377" y="632418"/>
            <a:ext cx="2464882" cy="2668343"/>
            <a:chOff x="5492747" y="-271972"/>
            <a:chExt cx="2464882" cy="2668343"/>
          </a:xfrm>
        </p:grpSpPr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A7560592-1D92-40BD-9A59-41E706EEE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32905">
              <a:off x="5492747" y="-271972"/>
              <a:ext cx="2464882" cy="2668343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F0D87F5-1BCE-4D73-B421-571A9AE0E61C}"/>
                </a:ext>
              </a:extLst>
            </p:cNvPr>
            <p:cNvSpPr txBox="1"/>
            <p:nvPr/>
          </p:nvSpPr>
          <p:spPr>
            <a:xfrm rot="21566007">
              <a:off x="5867678" y="-39914"/>
              <a:ext cx="1794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Х. Й. </a:t>
              </a:r>
              <a:r>
                <a:rPr lang="uk-UA" sz="9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Шандиба</a:t>
              </a:r>
              <a:r>
                <a:rPr lang="uk-U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з </a:t>
              </a:r>
              <a:r>
                <a:rPr lang="uk-UA" sz="9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Гордашівки</a:t>
              </a:r>
              <a:r>
                <a:rPr lang="uk-U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пригадує </a:t>
              </a:r>
              <a:endParaRPr lang="uk-UA" sz="900" b="1" dirty="0">
                <a:latin typeface="Times New Roman" panose="02020603050405020304" pitchFamily="18" charset="0"/>
                <a:ea typeface="Microsoft Yi Baiti" panose="03000500000000000000" pitchFamily="66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AE3966-3164-47B3-84B7-00AD2B515631}"/>
                </a:ext>
              </a:extLst>
            </p:cNvPr>
            <p:cNvSpPr txBox="1"/>
            <p:nvPr/>
          </p:nvSpPr>
          <p:spPr>
            <a:xfrm rot="21535487">
              <a:off x="5882192" y="271246"/>
              <a:ext cx="1841183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Після частування кумів і гостей наприкінці святкування баба – повитуха із тарілкою в руках підходила до присутніх та просила грошей. Зібрані кошти вона ділила на дві частини. Більшу – віддавала матері дитини або клала біля немовляти в колиску, іншу – клала в сито, підходила до дитини і сіяла над ним, щоб мале було багатим.</a:t>
              </a:r>
            </a:p>
          </p:txBody>
        </p:sp>
      </p:grp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DBD4B44-2586-4B81-8C65-7C4E653EEEC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3" y="2660355"/>
            <a:ext cx="1556494" cy="110055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BB33FC94-53A1-43AB-B83E-AE5363B418F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696" y="2772370"/>
            <a:ext cx="197390" cy="19739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AFA067BE-2588-41DF-9451-873FF6F4FF06}"/>
              </a:ext>
            </a:extLst>
          </p:cNvPr>
          <p:cNvSpPr txBox="1"/>
          <p:nvPr/>
        </p:nvSpPr>
        <p:spPr>
          <a:xfrm rot="294810">
            <a:off x="4519288" y="3903657"/>
            <a:ext cx="1774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Легедзиному</a:t>
            </a:r>
            <a:r>
              <a:rPr lang="uk-UA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 жительки М. П. Ярової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13E8F7D-996E-4B99-BC14-A0D676C2279C}"/>
              </a:ext>
            </a:extLst>
          </p:cNvPr>
          <p:cNvSpPr txBox="1"/>
          <p:nvPr/>
        </p:nvSpPr>
        <p:spPr>
          <a:xfrm rot="254637">
            <a:off x="4465504" y="4255503"/>
            <a:ext cx="21529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хрещення дитини у храмі, воду несли додому й виливали під фруктове дерево, рушник, яким витирали дитину, зберігали в скрині «на довге життя». Кумів та гостей батьки запрошували на святкову трапезу. Гостина завершувалася найдавнішою стравою українців – кашею. Готувала кашу – найближча до породіллі бабуся. Вона вариться тільки із пшона і на молоці, щоб мати завжди була з молоком. Коли вона </a:t>
            </a:r>
            <a:r>
              <a:rPr 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пригусне</a:t>
            </a:r>
            <a:r>
              <a:rPr 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тоді додають меду, а при кінці вбивають курячі яйця і добре вимішують. 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E41AE536-A460-4B47-AD0A-82B96F016B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7225">
            <a:off x="4768125" y="-8328"/>
            <a:ext cx="2634325" cy="307967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A83CE3EA-56BF-4623-9A22-B486D083EEAC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613">
            <a:off x="5525539" y="2049845"/>
            <a:ext cx="1208262" cy="903061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536A4DC7-3A14-4888-BE12-50F03E5EED2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011" y="2199892"/>
            <a:ext cx="197390" cy="19739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BC7B288F-FDF0-4F0F-878B-02F52CFF60BC}"/>
              </a:ext>
            </a:extLst>
          </p:cNvPr>
          <p:cNvSpPr txBox="1"/>
          <p:nvPr/>
        </p:nvSpPr>
        <p:spPr>
          <a:xfrm rot="553008">
            <a:off x="5386127" y="166078"/>
            <a:ext cx="1718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селі </a:t>
            </a:r>
            <a:r>
              <a:rPr lang="uk-UA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Майданецьке</a:t>
            </a:r>
            <a:r>
              <a:rPr lang="uk-UA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 А. </a:t>
            </a:r>
            <a:r>
              <a:rPr lang="uk-UA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Баранюк</a:t>
            </a:r>
            <a:r>
              <a:rPr lang="uk-UA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розповіла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66059A5-486B-4CDE-8729-9B15179AF3BC}"/>
              </a:ext>
            </a:extLst>
          </p:cNvPr>
          <p:cNvSpPr txBox="1"/>
          <p:nvPr/>
        </p:nvSpPr>
        <p:spPr>
          <a:xfrm rot="526765">
            <a:off x="5189277" y="439269"/>
            <a:ext cx="18807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церкви батьки дитини запрошували гостей на святковий обід. Баба бере в кумів дитину, і кладе її на покуття на кожух, а потім передає його матері. Починається частування, побажання, веселощі. Потім починалося дарування квітки. Баба </a:t>
            </a:r>
            <a:r>
              <a:rPr lang="uk-UA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напекла</a:t>
            </a:r>
            <a:r>
              <a:rPr lang="uk-UA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калачів, наробила квіток. Вони виготовляються із колосків жита, калини та барвінку. </a:t>
            </a: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2088A455-5A70-4DDA-B1D3-343057E93CB9}"/>
              </a:ext>
            </a:extLst>
          </p:cNvPr>
          <p:cNvGrpSpPr/>
          <p:nvPr/>
        </p:nvGrpSpPr>
        <p:grpSpPr>
          <a:xfrm>
            <a:off x="9853372" y="4085038"/>
            <a:ext cx="2597697" cy="2764465"/>
            <a:chOff x="9016631" y="3587824"/>
            <a:chExt cx="2597697" cy="2764465"/>
          </a:xfrm>
        </p:grpSpPr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E0FA49E6-21A2-43EB-A1E9-346566A19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24266">
              <a:off x="9016631" y="3587824"/>
              <a:ext cx="2597697" cy="2764465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06B7C85-29BB-4261-8C14-52553D0E7C64}"/>
                </a:ext>
              </a:extLst>
            </p:cNvPr>
            <p:cNvSpPr txBox="1"/>
            <p:nvPr/>
          </p:nvSpPr>
          <p:spPr>
            <a:xfrm rot="530067">
              <a:off x="9630454" y="3902568"/>
              <a:ext cx="16346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 Білашках М. О. Буряк поділилася спогадами </a:t>
              </a:r>
              <a:endParaRPr lang="uk-UA" sz="900" b="1" dirty="0">
                <a:latin typeface="Times New Roman" panose="02020603050405020304" pitchFamily="18" charset="0"/>
                <a:ea typeface="Microsoft Yi Baiti" panose="03000500000000000000" pitchFamily="66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6CDF4B2-0E1D-42EA-828F-2888C422446C}"/>
                </a:ext>
              </a:extLst>
            </p:cNvPr>
            <p:cNvSpPr txBox="1"/>
            <p:nvPr/>
          </p:nvSpPr>
          <p:spPr>
            <a:xfrm rot="504723">
              <a:off x="9421526" y="4228227"/>
              <a:ext cx="181527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/>
              <a:r>
                <a:rPr lang="uk-UA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Кумівство – справа поштива і від неї відмовлятися не годиться.. Так, дівчата на Зелену Неділю </a:t>
              </a:r>
              <a:r>
                <a:rPr lang="uk-UA" sz="9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кумувалися</a:t>
              </a:r>
              <a:r>
                <a:rPr lang="uk-UA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Ставали одна навпроти одної, тримаючи коло обличчя вінки. Тричі їх обертали за сонцем, за кожним разом через вінок цілувалися і приказували:</a:t>
              </a:r>
            </a:p>
            <a:p>
              <a:pPr lvl="0" fontAlgn="base"/>
              <a:r>
                <a:rPr lang="uk-UA" sz="9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Будь зі мною як кума з кумою!</a:t>
              </a:r>
            </a:p>
          </p:txBody>
        </p:sp>
      </p:grp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9FD1E879-146B-4FE7-9D4B-7E4A87ECFE4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238" y="5918833"/>
            <a:ext cx="1765963" cy="938409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BE817C09-EFD3-4FDD-B678-80166513AF4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139" y="6217618"/>
            <a:ext cx="197390" cy="197390"/>
          </a:xfrm>
          <a:prstGeom prst="rect">
            <a:avLst/>
          </a:prstGeom>
        </p:spPr>
      </p:pic>
      <p:sp>
        <p:nvSpPr>
          <p:cNvPr id="74" name="WordArt 2">
            <a:extLst>
              <a:ext uri="{FF2B5EF4-FFF2-40B4-BE49-F238E27FC236}">
                <a16:creationId xmlns:a16="http://schemas.microsoft.com/office/drawing/2014/main" id="{CA531F62-4D20-4468-B045-D430E175066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9440" y="101291"/>
            <a:ext cx="3324553" cy="8207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Дослідження </a:t>
            </a:r>
          </a:p>
        </p:txBody>
      </p:sp>
    </p:spTree>
    <p:extLst>
      <p:ext uri="{BB962C8B-B14F-4D97-AF65-F5344CB8AC3E}">
        <p14:creationId xmlns:p14="http://schemas.microsoft.com/office/powerpoint/2010/main" val="14095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D44D49-AB7F-4D7C-B2CC-D4FBE95DC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3018F7-0A5D-4C12-9A85-776F2064BB37}"/>
              </a:ext>
            </a:extLst>
          </p:cNvPr>
          <p:cNvSpPr txBox="1"/>
          <p:nvPr/>
        </p:nvSpPr>
        <p:spPr>
          <a:xfrm>
            <a:off x="890801" y="2922582"/>
            <a:ext cx="269144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Церковний обряд складався з кількох </a:t>
            </a:r>
          </a:p>
          <a:p>
            <a:pPr algn="ctr"/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етапів:</a:t>
            </a:r>
          </a:p>
          <a:p>
            <a:pPr algn="ctr"/>
            <a:endParaRPr lang="uk-UA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C904E76-2B2F-4DF4-AE92-21DB050E7D97}"/>
              </a:ext>
            </a:extLst>
          </p:cNvPr>
          <p:cNvGrpSpPr/>
          <p:nvPr/>
        </p:nvGrpSpPr>
        <p:grpSpPr>
          <a:xfrm>
            <a:off x="3083396" y="1371283"/>
            <a:ext cx="8740385" cy="5418667"/>
            <a:chOff x="3293464" y="719666"/>
            <a:chExt cx="8740385" cy="5418667"/>
          </a:xfrm>
        </p:grpSpPr>
        <p:graphicFrame>
          <p:nvGraphicFramePr>
            <p:cNvPr id="4" name="Схема 3">
              <a:extLst>
                <a:ext uri="{FF2B5EF4-FFF2-40B4-BE49-F238E27FC236}">
                  <a16:creationId xmlns:a16="http://schemas.microsoft.com/office/drawing/2014/main" id="{ABA7F84C-7E3E-476F-BA07-D65A1554344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21051687"/>
                </p:ext>
              </p:extLst>
            </p:nvPr>
          </p:nvGraphicFramePr>
          <p:xfrm>
            <a:off x="3472611" y="719666"/>
            <a:ext cx="8561238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8" name="Picture 4" descr="Фотограф на Хрестини. Відеограф на Хрестини">
              <a:extLst>
                <a:ext uri="{FF2B5EF4-FFF2-40B4-BE49-F238E27FC236}">
                  <a16:creationId xmlns:a16="http://schemas.microsoft.com/office/drawing/2014/main" id="{F682F804-A1FD-4167-B87B-C5AA7D706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1887" y="2950232"/>
              <a:ext cx="1176841" cy="1080121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C7A33742-382C-4C45-8E7E-2EFB93286670}"/>
                </a:ext>
              </a:extLst>
            </p:cNvPr>
            <p:cNvPicPr/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886" y="1870111"/>
              <a:ext cx="1176841" cy="1080121"/>
            </a:xfrm>
            <a:prstGeom prst="ellipse">
              <a:avLst/>
            </a:prstGeom>
          </p:spPr>
        </p:pic>
        <p:pic>
          <p:nvPicPr>
            <p:cNvPr id="1026" name="Picture 2" descr="Про Хрещення (Таїнство хрещення) у запитаннях та відповідях. 48 запитань і  відповідей.">
              <a:extLst>
                <a:ext uri="{FF2B5EF4-FFF2-40B4-BE49-F238E27FC236}">
                  <a16:creationId xmlns:a16="http://schemas.microsoft.com/office/drawing/2014/main" id="{1EC7A3FA-1E3F-4C8F-82AF-E3FE888FD8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3464" y="785194"/>
              <a:ext cx="1176841" cy="114537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0D1B584F-95C4-4528-B6A2-CF80FA0022AC}"/>
                </a:ext>
              </a:extLst>
            </p:cNvPr>
            <p:cNvPicPr/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884" y="3992041"/>
              <a:ext cx="1176841" cy="1150445"/>
            </a:xfrm>
            <a:prstGeom prst="ellipse">
              <a:avLst/>
            </a:prstGeom>
          </p:spPr>
        </p:pic>
        <p:pic>
          <p:nvPicPr>
            <p:cNvPr id="1028" name="Picture 4" descr="Таїнство Хрещення дитини: все, що потрібно знати. Все від А до Я">
              <a:extLst>
                <a:ext uri="{FF2B5EF4-FFF2-40B4-BE49-F238E27FC236}">
                  <a16:creationId xmlns:a16="http://schemas.microsoft.com/office/drawing/2014/main" id="{5F8D452E-F668-4902-92E4-82FFA308A4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369965" y="5031507"/>
              <a:ext cx="1178090" cy="105341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WordArt 2">
            <a:extLst>
              <a:ext uri="{FF2B5EF4-FFF2-40B4-BE49-F238E27FC236}">
                <a16:creationId xmlns:a16="http://schemas.microsoft.com/office/drawing/2014/main" id="{40F6420D-625D-427F-8CD8-2D38543D0D8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9440" y="101291"/>
            <a:ext cx="3324553" cy="8207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Дослідження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9728E1-B80B-4D02-AF50-A6D8D2212BC6}"/>
              </a:ext>
            </a:extLst>
          </p:cNvPr>
          <p:cNvSpPr txBox="1"/>
          <p:nvPr/>
        </p:nvSpPr>
        <p:spPr>
          <a:xfrm>
            <a:off x="4439384" y="169662"/>
            <a:ext cx="803476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Вважалося, </a:t>
            </a:r>
            <a: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дорога до церкви – це символ народження вдруге</a:t>
            </a: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Тому:</a:t>
            </a:r>
          </a:p>
          <a:p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хресний ніс дитину швидким кроком;</a:t>
            </a:r>
          </a:p>
          <a:p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можна було озиратися;</a:t>
            </a:r>
          </a:p>
          <a:p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заборонялося давати тримати дитину стороннім.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7043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DDC486-CE04-4F7A-A4B4-6939D593D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355DBA-5A0A-4DA3-9099-D636E50A5A1E}"/>
              </a:ext>
            </a:extLst>
          </p:cNvPr>
          <p:cNvSpPr txBox="1"/>
          <p:nvPr/>
        </p:nvSpPr>
        <p:spPr>
          <a:xfrm>
            <a:off x="1250830" y="1120676"/>
            <a:ext cx="66028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 церковної церемонії батьки похрещеної дитини здебільшого влаштовували святкування на честь хрестин. 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з традицією, обід з цієї нагоди відбувався після церемонії – найчастіше в найближчу неділю або свято. 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цього заходу готувалися дуже ретельно. Кількість гостей та їх склад залежали від бажання і можливостей батьків. 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 обов’язковою була присутність «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повивальної бабки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і, безумовно, 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хрещених батьків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Гості ніколи не приходили без подарунків.</a:t>
            </a:r>
          </a:p>
          <a:p>
            <a:endParaRPr lang="uk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49CFE0-7D5D-4620-8B67-AECD3D47E2C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210" y="0"/>
            <a:ext cx="3159951" cy="4052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WordArt 2">
            <a:extLst>
              <a:ext uri="{FF2B5EF4-FFF2-40B4-BE49-F238E27FC236}">
                <a16:creationId xmlns:a16="http://schemas.microsoft.com/office/drawing/2014/main" id="{A9D7FD78-B6EB-41FA-B2B9-ADF4F4C2E5F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9440" y="101291"/>
            <a:ext cx="3324553" cy="8207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Дослідження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FE769E-441C-45A7-9CE7-11BE19592043}"/>
              </a:ext>
            </a:extLst>
          </p:cNvPr>
          <p:cNvSpPr txBox="1"/>
          <p:nvPr/>
        </p:nvSpPr>
        <p:spPr>
          <a:xfrm>
            <a:off x="209440" y="4026456"/>
            <a:ext cx="1013028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Головною обрядовою стравою була каша, яку готували в двох варіантах – 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рідку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«запіканку». </a:t>
            </a:r>
          </a:p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Вона із </a:t>
            </a: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пшона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гречки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готувалася за особливим рецептом: її варили довго на молоці з додаванням масла (або сала) та медової води.</a:t>
            </a:r>
          </a:p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Цю ритуальну страву подавали наприкінці обіду. </a:t>
            </a:r>
          </a:p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Горщик з кашею, за звичаєм  ставила на стіл «повивальна бабка» (тепер її роль іноді виконує кума чи кухарка). </a:t>
            </a:r>
          </a:p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Горщик накривали хлібом із сіллю або налисником.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9586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44E5675-FBE1-45E6-85CF-E847CBBB9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BEAC59-154F-46B4-94E4-0861C30DC4B2}"/>
              </a:ext>
            </a:extLst>
          </p:cNvPr>
          <p:cNvSpPr txBox="1"/>
          <p:nvPr/>
        </p:nvSpPr>
        <p:spPr>
          <a:xfrm>
            <a:off x="3628258" y="228835"/>
            <a:ext cx="79584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Тальнівщині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дитина до хрещення вважалася «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непомітною для небес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а тому її будь-якої миті могли скривдити 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рожаниці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«нічниці», «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приємниці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«вогневиці» – 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народній демонології так називали духів, що шкодять немовлятам.</a:t>
            </a:r>
          </a:p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47EBB3-675C-47E2-8884-F29F349861D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923" y="2745261"/>
            <a:ext cx="2147977" cy="2694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A0D36A-E9E7-434C-8B4B-5D2317CD0608}"/>
              </a:ext>
            </a:extLst>
          </p:cNvPr>
          <p:cNvSpPr txBox="1"/>
          <p:nvPr/>
        </p:nvSpPr>
        <p:spPr>
          <a:xfrm>
            <a:off x="1560664" y="4103012"/>
            <a:ext cx="2402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часник у колиску 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символ очищення та захисту</a:t>
            </a:r>
            <a:endParaRPr lang="uk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CDA77-D6AF-4156-BE19-1229B8828C4C}"/>
              </a:ext>
            </a:extLst>
          </p:cNvPr>
          <p:cNvSpPr txBox="1"/>
          <p:nvPr/>
        </p:nvSpPr>
        <p:spPr>
          <a:xfrm>
            <a:off x="8228881" y="2661635"/>
            <a:ext cx="2081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червону нитку на 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ястя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/>
          </a:p>
          <a:p>
            <a:pPr algn="ctr"/>
            <a:endParaRPr lang="uk-U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26FA20-C7EE-49F7-AA9D-828161427467}"/>
              </a:ext>
            </a:extLst>
          </p:cNvPr>
          <p:cNvSpPr txBox="1"/>
          <p:nvPr/>
        </p:nvSpPr>
        <p:spPr>
          <a:xfrm>
            <a:off x="8524336" y="4103646"/>
            <a:ext cx="2147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оберіг із хрестиком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який клали в 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узголів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я;</a:t>
            </a:r>
            <a:endParaRPr lang="uk-U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40ACC4-78E1-4B41-BB58-85BB0F1D6804}"/>
              </a:ext>
            </a:extLst>
          </p:cNvPr>
          <p:cNvSpPr txBox="1"/>
          <p:nvPr/>
        </p:nvSpPr>
        <p:spPr>
          <a:xfrm>
            <a:off x="3860458" y="5732346"/>
            <a:ext cx="48271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мисочку з водою та свічкою біля колиски – </a:t>
            </a:r>
            <a:r>
              <a:rPr lang="uk-UA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 світлу стежку».</a:t>
            </a:r>
            <a:endParaRPr lang="uk-UA" dirty="0"/>
          </a:p>
          <a:p>
            <a:pPr algn="ctr"/>
            <a:endParaRPr lang="uk-U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84FB00-F3E9-4F9A-A90B-3EE84BA686A6}"/>
              </a:ext>
            </a:extLst>
          </p:cNvPr>
          <p:cNvSpPr txBox="1"/>
          <p:nvPr/>
        </p:nvSpPr>
        <p:spPr>
          <a:xfrm>
            <a:off x="3176540" y="1502121"/>
            <a:ext cx="55111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 убезпечити дитину, застосовували </a:t>
            </a:r>
            <a:endParaRPr lang="uk-UA" sz="2400" b="1" cap="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B8BAA6-121D-47E8-909E-581CB44ECE93}"/>
              </a:ext>
            </a:extLst>
          </p:cNvPr>
          <p:cNvSpPr txBox="1"/>
          <p:nvPr/>
        </p:nvSpPr>
        <p:spPr>
          <a:xfrm>
            <a:off x="973216" y="2704167"/>
            <a:ext cx="2989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магнітний предмет (ніж або сокиру)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під подушку – </a:t>
            </a: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«щоб різало нечисть»</a:t>
            </a:r>
            <a:endParaRPr lang="uk-UA" dirty="0"/>
          </a:p>
        </p:txBody>
      </p:sp>
      <p:sp>
        <p:nvSpPr>
          <p:cNvPr id="12" name="WordArt 2">
            <a:extLst>
              <a:ext uri="{FF2B5EF4-FFF2-40B4-BE49-F238E27FC236}">
                <a16:creationId xmlns:a16="http://schemas.microsoft.com/office/drawing/2014/main" id="{E3D66C64-E42D-4231-A1BD-3E98C1E08A2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9440" y="101291"/>
            <a:ext cx="3324553" cy="8207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Дослідження </a:t>
            </a:r>
          </a:p>
        </p:txBody>
      </p:sp>
    </p:spTree>
    <p:extLst>
      <p:ext uri="{BB962C8B-B14F-4D97-AF65-F5344CB8AC3E}">
        <p14:creationId xmlns:p14="http://schemas.microsoft.com/office/powerpoint/2010/main" val="2913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7582565-38A7-4676-B8EA-EDBA1A0EB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4C2216-2BBB-4E4E-96F6-14C18E9D6F94}"/>
              </a:ext>
            </a:extLst>
          </p:cNvPr>
          <p:cNvSpPr txBox="1"/>
          <p:nvPr/>
        </p:nvSpPr>
        <p:spPr>
          <a:xfrm>
            <a:off x="3450566" y="417986"/>
            <a:ext cx="8169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 хрещення новонароджених на 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Тальнівщині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супроводжується безліччю народних традицій, повір'їв і правил.</a:t>
            </a:r>
          </a:p>
          <a:p>
            <a:pPr algn="ctr"/>
            <a:r>
              <a:rPr lang="uk-UA" dirty="0"/>
              <a:t> </a:t>
            </a:r>
          </a:p>
        </p:txBody>
      </p:sp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5E490B33-2C3A-4884-B246-F01D753FFBC7}"/>
              </a:ext>
            </a:extLst>
          </p:cNvPr>
          <p:cNvSpPr/>
          <p:nvPr/>
        </p:nvSpPr>
        <p:spPr>
          <a:xfrm>
            <a:off x="396815" y="1079580"/>
            <a:ext cx="6107502" cy="5727940"/>
          </a:xfrm>
          <a:prstGeom prst="triangle">
            <a:avLst/>
          </a:prstGeom>
          <a:solidFill>
            <a:srgbClr val="E7A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92899B-650B-4F44-8803-BBCC796FD57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17" y="2532553"/>
            <a:ext cx="2829034" cy="4406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94B09E-204A-400D-BF67-321E391D5F7F}"/>
              </a:ext>
            </a:extLst>
          </p:cNvPr>
          <p:cNvSpPr txBox="1"/>
          <p:nvPr/>
        </p:nvSpPr>
        <p:spPr>
          <a:xfrm>
            <a:off x="4277263" y="4556629"/>
            <a:ext cx="6763110" cy="1631216"/>
          </a:xfrm>
          <a:prstGeom prst="rect">
            <a:avLst/>
          </a:prstGeom>
          <a:solidFill>
            <a:srgbClr val="E7A6AE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Дарунки несли таємний зміст:</a:t>
            </a:r>
          </a:p>
          <a:p>
            <a:pPr marL="342900" indent="-342900">
              <a:buFontTx/>
              <a:buChar char="-"/>
            </a:pP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рушник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шлях життя;</a:t>
            </a:r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срібна ложка 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«щоб життя було солодким»;</a:t>
            </a:r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коштовна тканина 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«щоб дитина не знала бідності»;</a:t>
            </a:r>
          </a:p>
          <a:p>
            <a:pPr marL="342900" indent="-342900">
              <a:buFontTx/>
              <a:buChar char="-"/>
            </a:pP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матеріальна опора.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42A8E4-64EE-4108-A8BD-D985882DEAF1}"/>
              </a:ext>
            </a:extLst>
          </p:cNvPr>
          <p:cNvSpPr txBox="1"/>
          <p:nvPr/>
        </p:nvSpPr>
        <p:spPr>
          <a:xfrm>
            <a:off x="3053751" y="1818677"/>
            <a:ext cx="7986622" cy="400110"/>
          </a:xfrm>
          <a:prstGeom prst="rect">
            <a:avLst/>
          </a:prstGeom>
          <a:solidFill>
            <a:srgbClr val="E7A6AE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 омовіння воду не виливали у церкві – її забирали додому.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7CB97F-4F41-4340-B1F0-A411A1469674}"/>
              </a:ext>
            </a:extLst>
          </p:cNvPr>
          <p:cNvSpPr txBox="1"/>
          <p:nvPr/>
        </p:nvSpPr>
        <p:spPr>
          <a:xfrm>
            <a:off x="3278039" y="2610145"/>
            <a:ext cx="7762334" cy="400110"/>
          </a:xfrm>
          <a:prstGeom prst="rect">
            <a:avLst/>
          </a:prstGeom>
          <a:solidFill>
            <a:srgbClr val="E7A6AE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Дитину виносив з церкви лише хрещений батько.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338179-0CA6-4731-B27F-388853481894}"/>
              </a:ext>
            </a:extLst>
          </p:cNvPr>
          <p:cNvSpPr txBox="1"/>
          <p:nvPr/>
        </p:nvSpPr>
        <p:spPr>
          <a:xfrm>
            <a:off x="3786639" y="3429499"/>
            <a:ext cx="7289320" cy="707886"/>
          </a:xfrm>
          <a:prstGeom prst="rect">
            <a:avLst/>
          </a:prstGeom>
          <a:solidFill>
            <a:srgbClr val="E7A6AE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Хрещена мати мала лише тихо промовити: </a:t>
            </a: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«Буйно ростіть, худобу пасіть, віку не </a:t>
            </a:r>
            <a:r>
              <a:rPr lang="uk-UA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коротіть</a:t>
            </a:r>
            <a:r>
              <a:rPr lang="uk-UA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примівка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я.</a:t>
            </a:r>
          </a:p>
        </p:txBody>
      </p:sp>
      <p:sp>
        <p:nvSpPr>
          <p:cNvPr id="11" name="WordArt 2">
            <a:extLst>
              <a:ext uri="{FF2B5EF4-FFF2-40B4-BE49-F238E27FC236}">
                <a16:creationId xmlns:a16="http://schemas.microsoft.com/office/drawing/2014/main" id="{11FC54C1-D989-4C4A-B352-BAB4FDD392F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9440" y="101291"/>
            <a:ext cx="3324553" cy="8207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Дослідження </a:t>
            </a:r>
          </a:p>
        </p:txBody>
      </p:sp>
    </p:spTree>
    <p:extLst>
      <p:ext uri="{BB962C8B-B14F-4D97-AF65-F5344CB8AC3E}">
        <p14:creationId xmlns:p14="http://schemas.microsoft.com/office/powerpoint/2010/main" val="332211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FFECF2F-6B88-41E9-89E4-70943DC6E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B7470C-99C3-48B6-8B9D-2E0D88418B6B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339" y="-19666"/>
            <a:ext cx="1310229" cy="1751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65A7CDC-487E-4875-8482-9C6D075DDD9C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500" y="1588712"/>
            <a:ext cx="1310229" cy="1840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D5AB322-20D6-4D4E-B695-0DB3540B8FFC}"/>
              </a:ext>
            </a:extLst>
          </p:cNvPr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693" y="3353275"/>
            <a:ext cx="1335364" cy="1773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22C5C46-23B7-4C0A-9380-1B7471E1819B}"/>
              </a:ext>
            </a:extLst>
          </p:cNvPr>
          <p:cNvPicPr/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339" y="5050779"/>
            <a:ext cx="1271744" cy="1773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B42550-2802-40AB-9015-219F5D2F91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53416" y="2100406"/>
            <a:ext cx="6829260" cy="2640004"/>
          </a:xfrm>
          <a:prstGeom prst="rect">
            <a:avLst/>
          </a:prstGeom>
        </p:spPr>
      </p:pic>
      <p:sp>
        <p:nvSpPr>
          <p:cNvPr id="17" name="WordArt 2">
            <a:extLst>
              <a:ext uri="{FF2B5EF4-FFF2-40B4-BE49-F238E27FC236}">
                <a16:creationId xmlns:a16="http://schemas.microsoft.com/office/drawing/2014/main" id="{98B7908D-AB8C-4C47-87D4-C5C6A30A6E9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9440" y="101291"/>
            <a:ext cx="3324553" cy="8207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Дослідження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2E959C-AF9F-4074-AF7D-4E172A33CB58}"/>
              </a:ext>
            </a:extLst>
          </p:cNvPr>
          <p:cNvSpPr txBox="1"/>
          <p:nvPr/>
        </p:nvSpPr>
        <p:spPr>
          <a:xfrm>
            <a:off x="3786387" y="377944"/>
            <a:ext cx="6596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Досліджуючи тему хрещення дитини у нашій місцевості, ми зустрілися з молодими родинами  нашого міста і запитали, які традиції вони намагаються зберегти з минулого. </a:t>
            </a:r>
          </a:p>
          <a:p>
            <a:pPr algn="ctr"/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E3D717-806A-4FED-857F-CD49E65937EB}"/>
              </a:ext>
            </a:extLst>
          </p:cNvPr>
          <p:cNvSpPr txBox="1"/>
          <p:nvPr/>
        </p:nvSpPr>
        <p:spPr>
          <a:xfrm>
            <a:off x="69259" y="1332454"/>
            <a:ext cx="5648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Сім’я Мусієнків розповіли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 традиції, які збереглися у їхній родині під час хрещення. Обряд хрещення проводили відповідно церковних правил на 40-й день після народження. Хресних батьків своєї донечки вони обирали з кола своїх родичів – дві пари.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D293D8-BD5F-40EA-9F2F-0851FBCEF8C7}"/>
              </a:ext>
            </a:extLst>
          </p:cNvPr>
          <p:cNvSpPr txBox="1"/>
          <p:nvPr/>
        </p:nvSpPr>
        <p:spPr>
          <a:xfrm>
            <a:off x="2032000" y="2901062"/>
            <a:ext cx="5399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</a:t>
            </a:r>
            <a:r>
              <a:rPr lang="uk-UA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Біленків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теж дотримується давніх звичаїв. Перед походом до церкви їхнього малюка благословляли бабуся та дідусь. Хрестильну сорочечку купувала дитині хрещена мама.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EDD212-A2C8-4879-80A4-BF17BD5A29DB}"/>
              </a:ext>
            </a:extLst>
          </p:cNvPr>
          <p:cNvSpPr txBox="1"/>
          <p:nvPr/>
        </p:nvSpPr>
        <p:spPr>
          <a:xfrm>
            <a:off x="3423920" y="4239890"/>
            <a:ext cx="587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родині </a:t>
            </a:r>
            <a:r>
              <a:rPr lang="uk-UA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Макодзебів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теж гарна забута традиція – обмивання кумів. Наприкінці святкування їм могли «випадково» облити руки водою або  піднести миску з  проханням «умити гріхи», а потім дарували рушник чи сорочку.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B8EAEF-3A49-47CC-8DA2-959AD683F4B7}"/>
              </a:ext>
            </a:extLst>
          </p:cNvPr>
          <p:cNvSpPr txBox="1"/>
          <p:nvPr/>
        </p:nvSpPr>
        <p:spPr>
          <a:xfrm>
            <a:off x="1256479" y="5840677"/>
            <a:ext cx="7386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Сім’я </a:t>
            </a:r>
            <a:r>
              <a:rPr lang="uk-UA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Медведенків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дотримується традицій хрещення, які передавалися цілими поколіннями. У їхній родині  пекли коровай, красиво оздоблювали його і в кінці свята пригощали ним гостей і кумів.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FBB544-DB55-4238-B4AD-CD2716CC99BF}"/>
              </a:ext>
            </a:extLst>
          </p:cNvPr>
          <p:cNvSpPr txBox="1"/>
          <p:nvPr/>
        </p:nvSpPr>
        <p:spPr>
          <a:xfrm>
            <a:off x="8264381" y="7029388"/>
            <a:ext cx="44342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Попри сучасні зміни, мешканці 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Тальнівщини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намагаються зберігати традиційну форму обряду хрещення,  вибір кумів та  їхню участь  у житті дитини, обрядову мову та символіку, святковий обід після хрещення, обмивання кумів. </a:t>
            </a:r>
          </a:p>
          <a:p>
            <a:pPr algn="ctr"/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нашій місцевості домінує Православна Церква України, тому хрестини проводяться у відповідності до православного чину.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Тут відчутна глибока повага до традицій – навіть у сучасних сім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ях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намагаються дотримуватися звичаїв предків.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5842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608F59-13B5-4EAF-8117-B44A52A62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sp>
        <p:nvSpPr>
          <p:cNvPr id="3" name="Свиток: горизонтальный 2">
            <a:extLst>
              <a:ext uri="{FF2B5EF4-FFF2-40B4-BE49-F238E27FC236}">
                <a16:creationId xmlns:a16="http://schemas.microsoft.com/office/drawing/2014/main" id="{D0E4C015-CF24-4377-8682-0956D455FCBF}"/>
              </a:ext>
            </a:extLst>
          </p:cNvPr>
          <p:cNvSpPr/>
          <p:nvPr/>
        </p:nvSpPr>
        <p:spPr>
          <a:xfrm>
            <a:off x="3259749" y="183389"/>
            <a:ext cx="8732554" cy="1151792"/>
          </a:xfrm>
          <a:prstGeom prst="horizontalScroll">
            <a:avLst/>
          </a:prstGeom>
          <a:solidFill>
            <a:srgbClr val="E7A6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B223D1-5429-49D6-B512-3E457FEDCC54}"/>
              </a:ext>
            </a:extLst>
          </p:cNvPr>
          <p:cNvSpPr txBox="1"/>
          <p:nvPr/>
        </p:nvSpPr>
        <p:spPr>
          <a:xfrm>
            <a:off x="3357262" y="432743"/>
            <a:ext cx="8635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прикладі кількох родин із нашої громади простежили сучасні новації в обряді хрещення.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81D22FC0-F99E-4107-86FD-A19A21AC5C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2195630"/>
              </p:ext>
            </p:extLst>
          </p:nvPr>
        </p:nvGraphicFramePr>
        <p:xfrm>
          <a:off x="3357262" y="1256079"/>
          <a:ext cx="863504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C40C60-2C0D-4851-A386-39DF1ED9F2C0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37" y="1469642"/>
            <a:ext cx="3477074" cy="4991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utoShape 2" descr="Pin PNG transparent image download, size: 350x500px">
            <a:extLst>
              <a:ext uri="{FF2B5EF4-FFF2-40B4-BE49-F238E27FC236}">
                <a16:creationId xmlns:a16="http://schemas.microsoft.com/office/drawing/2014/main" id="{D0B0C59C-53D6-4913-A9A7-232AF0F4D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F940C6-2EE2-4E55-9A75-A067EE8A66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17645" y="123093"/>
            <a:ext cx="283517" cy="40502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271A940-B0F6-4D12-812D-ED4C8A4723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2469" y="169174"/>
            <a:ext cx="401191" cy="412456"/>
          </a:xfrm>
          <a:prstGeom prst="rect">
            <a:avLst/>
          </a:prstGeom>
        </p:spPr>
      </p:pic>
      <p:sp>
        <p:nvSpPr>
          <p:cNvPr id="12" name="WordArt 2">
            <a:extLst>
              <a:ext uri="{FF2B5EF4-FFF2-40B4-BE49-F238E27FC236}">
                <a16:creationId xmlns:a16="http://schemas.microsoft.com/office/drawing/2014/main" id="{7DD04B6C-5F2A-4026-9DE4-4974514FACE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31" y="171240"/>
            <a:ext cx="3324553" cy="8207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Дослідження </a:t>
            </a:r>
          </a:p>
        </p:txBody>
      </p:sp>
    </p:spTree>
    <p:extLst>
      <p:ext uri="{BB962C8B-B14F-4D97-AF65-F5344CB8AC3E}">
        <p14:creationId xmlns:p14="http://schemas.microsoft.com/office/powerpoint/2010/main" val="319632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7BC1CE-EC6F-48AB-9889-D603865E3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11" y="21348"/>
            <a:ext cx="12188586" cy="6888887"/>
          </a:xfrm>
          <a:prstGeom prst="rect">
            <a:avLst/>
          </a:prstGeom>
        </p:spPr>
      </p:pic>
      <p:sp>
        <p:nvSpPr>
          <p:cNvPr id="8" name="WordArt 2">
            <a:extLst>
              <a:ext uri="{FF2B5EF4-FFF2-40B4-BE49-F238E27FC236}">
                <a16:creationId xmlns:a16="http://schemas.microsoft.com/office/drawing/2014/main" id="{54513B1F-0B8D-4A7E-B34F-96C11590C51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50452" y="274842"/>
            <a:ext cx="3324553" cy="6883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ВИСНОВКИ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0FFFF6-7C32-494B-9DD2-DE21F335E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01" y="1216669"/>
            <a:ext cx="11736436" cy="826341"/>
          </a:xfrm>
          <a:prstGeom prst="rect">
            <a:avLst/>
          </a:prstGeom>
          <a:gradFill rotWithShape="0">
            <a:gsLst>
              <a:gs pos="0">
                <a:srgbClr val="DFEBF7">
                  <a:gamma/>
                  <a:tint val="20000"/>
                  <a:invGamma/>
                </a:srgbClr>
              </a:gs>
              <a:gs pos="1001">
                <a:srgbClr val="B37A80"/>
              </a:gs>
              <a:gs pos="876">
                <a:srgbClr val="C9B3BC"/>
              </a:gs>
              <a:gs pos="1001">
                <a:srgbClr val="DFEBF7"/>
              </a:gs>
              <a:gs pos="751">
                <a:srgbClr val="DEEBF7"/>
              </a:gs>
              <a:gs pos="626">
                <a:srgbClr val="DEEBF7"/>
              </a:gs>
              <a:gs pos="1001">
                <a:srgbClr val="DFEBF7"/>
              </a:gs>
              <a:gs pos="500">
                <a:srgbClr val="DEEBF7"/>
              </a:gs>
              <a:gs pos="49709">
                <a:srgbClr val="EFA5AE"/>
              </a:gs>
              <a:gs pos="100000">
                <a:srgbClr val="DFEBF7"/>
              </a:gs>
            </a:gsLst>
            <a:lin ang="5400000" scaled="1"/>
          </a:gradFill>
          <a:ln w="12700" algn="ctr">
            <a:solidFill>
              <a:srgbClr val="800000"/>
            </a:solidFill>
            <a:miter lim="800000"/>
            <a:headEnd/>
            <a:tailEnd/>
          </a:ln>
          <a:effectLst>
            <a:outerShdw dist="28398" dir="3806097" algn="ctr" rotWithShape="0">
              <a:srgbClr val="2D4E6B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</a:t>
            </a:r>
            <a:r>
              <a:rPr kumimoji="0" lang="uk-UA" altLang="uk-UA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Тальнівщині</a:t>
            </a:r>
            <a:r>
              <a:rPr kumimoji="0" lang="uk-UA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хрещення дитини відбувається на 40 день після народження. Одним із найважливіших етапів є вибір хрещених батьків. Вони повинні бути хрещеними, одруженими, мати хорошу репутацію. Хрещені готують крижму, свічки, хрестик,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хрестильний одяг, подарунки. У деяких селах громади зберігся звичай, коли хресна мати сама шиє і вишиває сорочку дитині.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24F409-54CD-48E1-9606-96CA30715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6" y="2167959"/>
            <a:ext cx="11736436" cy="351943"/>
          </a:xfrm>
          <a:prstGeom prst="rect">
            <a:avLst/>
          </a:prstGeom>
          <a:gradFill rotWithShape="0">
            <a:gsLst>
              <a:gs pos="0">
                <a:srgbClr val="DFEBF7">
                  <a:gamma/>
                  <a:tint val="20000"/>
                  <a:invGamma/>
                </a:srgbClr>
              </a:gs>
              <a:gs pos="1001">
                <a:srgbClr val="B37A80"/>
              </a:gs>
              <a:gs pos="876">
                <a:srgbClr val="C9B3BC"/>
              </a:gs>
              <a:gs pos="1001">
                <a:srgbClr val="DFEBF7"/>
              </a:gs>
              <a:gs pos="751">
                <a:srgbClr val="DEEBF7"/>
              </a:gs>
              <a:gs pos="626">
                <a:srgbClr val="DEEBF7"/>
              </a:gs>
              <a:gs pos="1001">
                <a:srgbClr val="DFEBF7"/>
              </a:gs>
              <a:gs pos="500">
                <a:srgbClr val="DEEBF7"/>
              </a:gs>
              <a:gs pos="49709">
                <a:srgbClr val="EFA5AE"/>
              </a:gs>
              <a:gs pos="100000">
                <a:srgbClr val="DFEBF7"/>
              </a:gs>
            </a:gsLst>
            <a:lin ang="5400000" scaled="1"/>
          </a:gradFill>
          <a:ln w="12700" algn="ctr">
            <a:solidFill>
              <a:srgbClr val="800000"/>
            </a:solidFill>
            <a:miter lim="800000"/>
            <a:headEnd/>
            <a:tailEnd/>
          </a:ln>
          <a:effectLst>
            <a:outerShdw dist="28398" dir="3806097" algn="ctr" rotWithShape="0">
              <a:srgbClr val="2D4E6B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Хрещення проходить у місцевій церкві, таїнство проводить священник.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9EFF869-B1F9-4C5D-8C8B-952903795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76" y="2611472"/>
            <a:ext cx="11736436" cy="535289"/>
          </a:xfrm>
          <a:prstGeom prst="rect">
            <a:avLst/>
          </a:prstGeom>
          <a:gradFill rotWithShape="0">
            <a:gsLst>
              <a:gs pos="0">
                <a:srgbClr val="DFEBF7">
                  <a:gamma/>
                  <a:tint val="20000"/>
                  <a:invGamma/>
                </a:srgbClr>
              </a:gs>
              <a:gs pos="1001">
                <a:srgbClr val="B37A80"/>
              </a:gs>
              <a:gs pos="876">
                <a:srgbClr val="C9B3BC"/>
              </a:gs>
              <a:gs pos="1001">
                <a:srgbClr val="DFEBF7"/>
              </a:gs>
              <a:gs pos="751">
                <a:srgbClr val="DEEBF7"/>
              </a:gs>
              <a:gs pos="626">
                <a:srgbClr val="DEEBF7"/>
              </a:gs>
              <a:gs pos="1001">
                <a:srgbClr val="DFEBF7"/>
              </a:gs>
              <a:gs pos="500">
                <a:srgbClr val="DEEBF7"/>
              </a:gs>
              <a:gs pos="49709">
                <a:srgbClr val="EFA5AE"/>
              </a:gs>
              <a:gs pos="100000">
                <a:srgbClr val="DFEBF7"/>
              </a:gs>
            </a:gsLst>
            <a:lin ang="5400000" scaled="1"/>
          </a:gradFill>
          <a:ln w="12700" algn="ctr">
            <a:solidFill>
              <a:srgbClr val="800000"/>
            </a:solidFill>
            <a:miter lim="800000"/>
            <a:headEnd/>
            <a:tailEnd/>
          </a:ln>
          <a:effectLst>
            <a:outerShdw dist="28398" dir="3806097" algn="ctr" rotWithShape="0">
              <a:srgbClr val="2D4E6B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Після церкви родина збирається на святкову трапезу. Готують традиційні страви: борщ, вареники, голубці,  домашню ковбасу, пироги.</a:t>
            </a:r>
            <a:endParaRPr kumimoji="0" lang="uk-UA" altLang="uk-UA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6DFFE46D-CB78-4B80-A0FB-B1BBE4714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02" y="3238331"/>
            <a:ext cx="11736435" cy="2467179"/>
          </a:xfrm>
          <a:prstGeom prst="rect">
            <a:avLst/>
          </a:prstGeom>
          <a:gradFill rotWithShape="0">
            <a:gsLst>
              <a:gs pos="0">
                <a:srgbClr val="DFEBF7">
                  <a:gamma/>
                  <a:tint val="20000"/>
                  <a:invGamma/>
                </a:srgbClr>
              </a:gs>
              <a:gs pos="1001">
                <a:srgbClr val="B37A80"/>
              </a:gs>
              <a:gs pos="876">
                <a:srgbClr val="C9B3BC"/>
              </a:gs>
              <a:gs pos="1001">
                <a:srgbClr val="DFEBF7"/>
              </a:gs>
              <a:gs pos="751">
                <a:srgbClr val="DEEBF7"/>
              </a:gs>
              <a:gs pos="626">
                <a:srgbClr val="DEEBF7"/>
              </a:gs>
              <a:gs pos="1001">
                <a:srgbClr val="DFEBF7"/>
              </a:gs>
              <a:gs pos="500">
                <a:srgbClr val="DEEBF7"/>
              </a:gs>
              <a:gs pos="49709">
                <a:srgbClr val="EFA5AE"/>
              </a:gs>
              <a:gs pos="100000">
                <a:srgbClr val="DFEBF7"/>
              </a:gs>
            </a:gsLst>
            <a:lin ang="5400000" scaled="1"/>
          </a:gradFill>
          <a:ln w="12700" algn="ctr">
            <a:solidFill>
              <a:srgbClr val="800000"/>
            </a:solidFill>
            <a:miter lim="800000"/>
            <a:headEnd/>
            <a:tailEnd/>
          </a:ln>
          <a:effectLst>
            <a:outerShdw dist="28398" dir="3806097" algn="ctr" rotWithShape="0">
              <a:srgbClr val="2D4E6B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 ході дослідження було з</a:t>
            </a:r>
            <a:r>
              <a:rPr kumimoji="0" lang="ru-RU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’</a:t>
            </a:r>
            <a:r>
              <a:rPr kumimoji="0" lang="ru-RU" altLang="uk-UA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ясовано</a:t>
            </a:r>
            <a:r>
              <a:rPr kumimoji="0" lang="ru-RU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kumimoji="0" lang="ru-RU" altLang="uk-UA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kumimoji="0" lang="ru-RU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-"/>
              <a:tabLst/>
            </a:pP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хрещення дитини в народному уявленні </a:t>
            </a:r>
            <a:r>
              <a:rPr kumimoji="0" lang="uk-UA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тальнівчан</a:t>
            </a: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– це не лише церковне таїнство, а й подія, що укріплює  родинні зв’язки, відкриває новий етап у житті дитини та її батьків;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-"/>
              <a:tabLst/>
            </a:pP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обрядова складова включає низку традицій: обрання кумів, підготовка одягу, проведення обряду в храмі, частування, дарування, ритуали </a:t>
            </a:r>
            <a:r>
              <a:rPr kumimoji="0" lang="en-US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обмивання</a:t>
            </a:r>
            <a:r>
              <a:rPr kumimoji="0" lang="en-US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». </a:t>
            </a: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Усі ці елементи несуть глибоке символічне навантаження;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-"/>
              <a:tabLst/>
            </a:pP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регіональні особливості </a:t>
            </a:r>
            <a:r>
              <a:rPr kumimoji="0" lang="uk-UA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Тальнівщини</a:t>
            </a: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проявляються в деталях обряду: доборі страв, </a:t>
            </a:r>
            <a:r>
              <a:rPr kumimoji="0" lang="uk-UA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повір</a:t>
            </a:r>
            <a:r>
              <a:rPr kumimoji="0" lang="ru-RU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’</a:t>
            </a:r>
            <a:r>
              <a:rPr kumimoji="0" lang="ru-RU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ях</a:t>
            </a:r>
            <a:r>
              <a:rPr kumimoji="0" lang="ru-RU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kumimoji="0" lang="ru-RU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ставленні</a:t>
            </a:r>
            <a:r>
              <a:rPr kumimoji="0" lang="ru-RU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kumimoji="0" lang="ru-RU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кумівства</a:t>
            </a:r>
            <a:r>
              <a:rPr kumimoji="0" lang="ru-RU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Усе </a:t>
            </a:r>
            <a:r>
              <a:rPr kumimoji="0" lang="ru-RU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</a:t>
            </a:r>
            <a:r>
              <a:rPr kumimoji="0" lang="ru-RU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є </a:t>
            </a:r>
            <a:r>
              <a:rPr kumimoji="0" lang="ru-RU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невід’ємною</a:t>
            </a:r>
            <a:r>
              <a:rPr kumimoji="0" lang="ru-RU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kumimoji="0" lang="ru-RU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частиною</a:t>
            </a:r>
            <a:r>
              <a:rPr kumimoji="0" lang="ru-RU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kumimoji="0" lang="ru-RU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місцевої</a:t>
            </a:r>
            <a:r>
              <a:rPr kumimoji="0" lang="ru-RU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kumimoji="0" lang="ru-RU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ідентичності</a:t>
            </a:r>
            <a:r>
              <a:rPr kumimoji="0" lang="ru-RU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-"/>
              <a:tabLst/>
            </a:pP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порівнянні з іншими регіонами України, </a:t>
            </a:r>
            <a:r>
              <a:rPr kumimoji="0" lang="uk-UA" altLang="uk-UA" sz="1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тальнівські</a:t>
            </a: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традиції зберігають помірковану архаїчність, поєднуючи старовинні уявлення з сучасними умовами життя;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-"/>
              <a:tabLst/>
            </a:pPr>
            <a:r>
              <a:rPr kumimoji="0" lang="uk-UA" altLang="uk-UA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сучасні трансформації обряду зумовлені впливом урбанізації, медіа, економічними змінами, однак основна духовна суть хрещення залишається незмінною. </a:t>
            </a:r>
            <a:endParaRPr kumimoji="0" lang="ru-RU" altLang="uk-UA" sz="1400" b="1" i="1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22873765-6512-4AA1-8674-2B0A0765B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03" y="5794396"/>
            <a:ext cx="11723209" cy="463361"/>
          </a:xfrm>
          <a:prstGeom prst="rect">
            <a:avLst/>
          </a:prstGeom>
          <a:gradFill rotWithShape="0">
            <a:gsLst>
              <a:gs pos="0">
                <a:srgbClr val="DFEBF7">
                  <a:gamma/>
                  <a:tint val="20000"/>
                  <a:invGamma/>
                </a:srgbClr>
              </a:gs>
              <a:gs pos="1001">
                <a:srgbClr val="B37A80"/>
              </a:gs>
              <a:gs pos="876">
                <a:srgbClr val="C9B3BC"/>
              </a:gs>
              <a:gs pos="1001">
                <a:srgbClr val="DFEBF7"/>
              </a:gs>
              <a:gs pos="751">
                <a:srgbClr val="DEEBF7"/>
              </a:gs>
              <a:gs pos="626">
                <a:srgbClr val="DEEBF7"/>
              </a:gs>
              <a:gs pos="1001">
                <a:srgbClr val="DFEBF7"/>
              </a:gs>
              <a:gs pos="500">
                <a:srgbClr val="DEEBF7"/>
              </a:gs>
              <a:gs pos="49709">
                <a:srgbClr val="EFA5AE"/>
              </a:gs>
              <a:gs pos="100000">
                <a:srgbClr val="DFEBF7"/>
              </a:gs>
            </a:gsLst>
            <a:lin ang="5400000" scaled="1"/>
          </a:gradFill>
          <a:ln w="12700" algn="ctr">
            <a:solidFill>
              <a:srgbClr val="800000"/>
            </a:solidFill>
            <a:miter lim="800000"/>
            <a:headEnd/>
            <a:tailEnd/>
          </a:ln>
          <a:effectLst>
            <a:outerShdw dist="28398" dir="3806097" algn="ctr" rotWithShape="0">
              <a:srgbClr val="2D4E6B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Молоді родини часто шукають баланс між традицією і сучасністю, що свідчить про актуальність обряду у сьогоденні. 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185CC68B-5411-436F-BB59-CD50B3CA8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03" y="6346643"/>
            <a:ext cx="11736434" cy="490009"/>
          </a:xfrm>
          <a:prstGeom prst="rect">
            <a:avLst/>
          </a:prstGeom>
          <a:gradFill rotWithShape="0">
            <a:gsLst>
              <a:gs pos="0">
                <a:srgbClr val="DFEBF7">
                  <a:gamma/>
                  <a:tint val="20000"/>
                  <a:invGamma/>
                </a:srgbClr>
              </a:gs>
              <a:gs pos="1001">
                <a:srgbClr val="B37A80"/>
              </a:gs>
              <a:gs pos="876">
                <a:srgbClr val="C9B3BC"/>
              </a:gs>
              <a:gs pos="1001">
                <a:srgbClr val="DFEBF7"/>
              </a:gs>
              <a:gs pos="751">
                <a:srgbClr val="DEEBF7"/>
              </a:gs>
              <a:gs pos="626">
                <a:srgbClr val="DEEBF7"/>
              </a:gs>
              <a:gs pos="1001">
                <a:srgbClr val="DFEBF7"/>
              </a:gs>
              <a:gs pos="500">
                <a:srgbClr val="DEEBF7"/>
              </a:gs>
              <a:gs pos="49709">
                <a:srgbClr val="EFA5AE"/>
              </a:gs>
              <a:gs pos="100000">
                <a:srgbClr val="DFEBF7"/>
              </a:gs>
            </a:gsLst>
            <a:lin ang="5400000" scaled="1"/>
          </a:gradFill>
          <a:ln w="12700" algn="ctr">
            <a:solidFill>
              <a:srgbClr val="800000"/>
            </a:solidFill>
            <a:miter lim="800000"/>
            <a:headEnd/>
            <a:tailEnd/>
          </a:ln>
          <a:effectLst>
            <a:outerShdw dist="28398" dir="3806097" algn="ctr" rotWithShape="0">
              <a:srgbClr val="2D4E6B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Таким чином, хрещення на </a:t>
            </a:r>
            <a:r>
              <a:rPr kumimoji="0" lang="uk-UA" altLang="uk-UA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Тальнівщині</a:t>
            </a:r>
            <a:r>
              <a:rPr kumimoji="0" lang="uk-UA" altLang="uk-UA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– це не лише релігійний акт, а й вияв живої народної культури, яка адаптується до часу, зберігаючи свої основні духовні та соціальні функції.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03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7BC1CE-EC6F-48AB-9889-D603865E3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4E2C4F-5D61-4601-AA3B-2ABEDBD57BEF}"/>
              </a:ext>
            </a:extLst>
          </p:cNvPr>
          <p:cNvSpPr txBox="1"/>
          <p:nvPr/>
        </p:nvSpPr>
        <p:spPr>
          <a:xfrm>
            <a:off x="332011" y="1186639"/>
            <a:ext cx="622108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хрещення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Тальнівщині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елементом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духовного та культурного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Попри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хрещення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символіка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вірування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збереглися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обряд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актуальним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цінним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З’явилися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новації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фотозйомка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вдома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замовляння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обіду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куплених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фабричних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хрестильних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комплектів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запрошення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подарунки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картку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вказують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адаптацію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обряду до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стилю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але не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знищують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живучість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потребу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Хрещення на </a:t>
            </a:r>
            <a:r>
              <a:rPr lang="uk-UA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Тальнівщині</a:t>
            </a: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це не лише релігійний акт, а й вияв живої народної культури, яка адаптується до часу, зберігаючи свої основні духовні та соціальні функції.</a:t>
            </a:r>
          </a:p>
          <a:p>
            <a:pPr algn="ctr"/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 залишається важливим маркером релігійної ідентичності, а також значущою подією у житті багатьох родин.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ED4EF2-82D5-4763-B827-3DC9AA6AE43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309" y="512632"/>
            <a:ext cx="3804249" cy="5716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WordArt 2">
            <a:extLst>
              <a:ext uri="{FF2B5EF4-FFF2-40B4-BE49-F238E27FC236}">
                <a16:creationId xmlns:a16="http://schemas.microsoft.com/office/drawing/2014/main" id="{54513B1F-0B8D-4A7E-B34F-96C11590C51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7308" y="233680"/>
            <a:ext cx="3324553" cy="6883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ВИСНОВКИ</a:t>
            </a:r>
          </a:p>
        </p:txBody>
      </p:sp>
    </p:spTree>
    <p:extLst>
      <p:ext uri="{BB962C8B-B14F-4D97-AF65-F5344CB8AC3E}">
        <p14:creationId xmlns:p14="http://schemas.microsoft.com/office/powerpoint/2010/main" val="4289831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7D091A-9CD9-4BA8-9DFD-00B432FB5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0"/>
            <a:ext cx="12188586" cy="6888887"/>
          </a:xfrm>
          <a:prstGeom prst="rect">
            <a:avLst/>
          </a:prstGeom>
        </p:spPr>
      </p:pic>
      <p:sp>
        <p:nvSpPr>
          <p:cNvPr id="3" name="WordArt 2">
            <a:extLst>
              <a:ext uri="{FF2B5EF4-FFF2-40B4-BE49-F238E27FC236}">
                <a16:creationId xmlns:a16="http://schemas.microsoft.com/office/drawing/2014/main" id="{A1C97FA4-29F8-4582-BE32-8246438A6DD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81040" y="162560"/>
            <a:ext cx="7837280" cy="6883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b="1" kern="1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800000"/>
                    </a:gs>
                    <a:gs pos="39000">
                      <a:srgbClr val="EFA5AE"/>
                    </a:gs>
                    <a:gs pos="73000">
                      <a:srgbClr val="800000"/>
                    </a:gs>
                    <a:gs pos="100000">
                      <a:srgbClr val="4D0000"/>
                    </a:gs>
                  </a:gsLst>
                  <a:lin ang="189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 panose="020B0A04020102020204" pitchFamily="34" charset="0"/>
              </a:rPr>
              <a:t>СПИСОК ВИКОРИСТАНИХ ДЖЕРЕЛ</a:t>
            </a:r>
            <a:endParaRPr lang="uk-UA" sz="3600" b="1" kern="10" spc="0" dirty="0">
              <a:ln w="127">
                <a:solidFill>
                  <a:srgbClr val="C0504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800000"/>
                  </a:gs>
                  <a:gs pos="39000">
                    <a:srgbClr val="EFA5AE"/>
                  </a:gs>
                  <a:gs pos="73000">
                    <a:srgbClr val="800000"/>
                  </a:gs>
                  <a:gs pos="100000">
                    <a:srgbClr val="4D0000"/>
                  </a:gs>
                </a:gsLst>
                <a:lin ang="18900000" scaled="1"/>
              </a:gradFill>
              <a:effectLst>
                <a:outerShdw dist="29783" dir="3885598" algn="ctr" rotWithShape="0">
                  <a:srgbClr val="000000">
                    <a:alpha val="5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3A58A-D6E8-4788-A615-A89DD06F5E1E}"/>
              </a:ext>
            </a:extLst>
          </p:cNvPr>
          <p:cNvSpPr txBox="1"/>
          <p:nvPr/>
        </p:nvSpPr>
        <p:spPr>
          <a:xfrm>
            <a:off x="797560" y="1013512"/>
            <a:ext cx="105968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Борисенко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етнологія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Либідь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2005. 344 с.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Грушевський М. С. Історія української культури. Т. 2 :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українського народу в добу народних обрядів та вірувань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Київ : Либідь, 1994. 400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Здоровега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В. Й., Клименко В. І. Народні традиції та обряди українців. Львів : Світ, 1991. 248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Килимник С. Український рік у народних звичаях у історичному освітленні. Т. 1. Київ : Обереги, 1994. 528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Кочан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І. Таїнства в українській релігійній традиції. Тернопіль : Богдан, 2010. 176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Кузьмін А. Г. Таїнства Православної Церкви: богословський огляд. Львів : Свічадо, 2015. 224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Пастушенко Л. Українські родинні обряди та звичаї. Тернопіль : Навчальна книга. Богдан, 2006. 192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Скуратівський В. Т. Дідух : Нариси української міфології. Київ : Довіра, 1995. 288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 М. О. Буряк, 1942 р. н., жительку села Білашки.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 Н. М. 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Підласи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1939 р. н., жительку села Тальянки.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 З. В. Коцюбинську, 1941 р. н., жительку села Вишнополя.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 О. А. 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Баранюк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1943 р. н., жительку села Майданець.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 Х. Й. 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Шандибу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1938 р. н., жительку села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Гордашівки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 М. П. Ярову, 1941р. н., жительку села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Легедзине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Розповідь сім’ї Мусієнків, жителів міста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Тального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Розповідь родини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Біленків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жителів міста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Тального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Розповідь родини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Макодзебів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жителів села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Гордашівки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Розповідь сім’ї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Медведенків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жителів міста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Тального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21529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1854E5B-A340-4061-B361-CA137061F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" y="-30887"/>
            <a:ext cx="12188586" cy="688888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B0FD8-9DBA-48A1-A1CE-F7DFB17EFBA2}"/>
              </a:ext>
            </a:extLst>
          </p:cNvPr>
          <p:cNvSpPr/>
          <p:nvPr/>
        </p:nvSpPr>
        <p:spPr>
          <a:xfrm>
            <a:off x="3245162" y="2266430"/>
            <a:ext cx="58612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9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ДЯКУЮ ЗА УВАГУ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E1E4BFC-A328-4DCD-BB90-E8129B58CF46}"/>
              </a:ext>
            </a:extLst>
          </p:cNvPr>
          <p:cNvGrpSpPr/>
          <p:nvPr/>
        </p:nvGrpSpPr>
        <p:grpSpPr>
          <a:xfrm>
            <a:off x="190036" y="3429000"/>
            <a:ext cx="4054160" cy="3346265"/>
            <a:chOff x="5605853" y="564792"/>
            <a:chExt cx="5200650" cy="4352925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C516DAF-DC5D-4453-A986-604BF6A8FA0B}"/>
                </a:ext>
              </a:extLst>
            </p:cNvPr>
            <p:cNvPicPr/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265" b="20544"/>
            <a:stretch/>
          </p:blipFill>
          <p:spPr>
            <a:xfrm rot="20673871">
              <a:off x="6158600" y="2070960"/>
              <a:ext cx="2184741" cy="1521196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15CA5FA-1D61-4231-9D32-AED27342C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5853" y="564792"/>
              <a:ext cx="5200650" cy="435292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B71C0FB9-1F47-424A-B421-B0458E93C32C}"/>
                </a:ext>
              </a:extLst>
            </p:cNvPr>
            <p:cNvPicPr/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542" b="1836"/>
            <a:stretch/>
          </p:blipFill>
          <p:spPr>
            <a:xfrm rot="911285">
              <a:off x="7999252" y="1134903"/>
              <a:ext cx="2204601" cy="146271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B378C88-E018-4E72-9875-2ADC258E903D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191" b="23958"/>
            <a:stretch/>
          </p:blipFill>
          <p:spPr>
            <a:xfrm>
              <a:off x="8074324" y="3157619"/>
              <a:ext cx="2182483" cy="1448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12373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2429</TotalTime>
  <Words>1968</Words>
  <Application>Microsoft Office PowerPoint</Application>
  <PresentationFormat>Широкий екран</PresentationFormat>
  <Paragraphs>159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Microsoft Yi Baiti</vt:lpstr>
      <vt:lpstr>Symbol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Завірюха Л. В.</dc:creator>
  <cp:lastModifiedBy>Учень</cp:lastModifiedBy>
  <cp:revision>247</cp:revision>
  <dcterms:created xsi:type="dcterms:W3CDTF">2024-11-26T18:07:31Z</dcterms:created>
  <dcterms:modified xsi:type="dcterms:W3CDTF">2026-03-23T07:28:22Z</dcterms:modified>
</cp:coreProperties>
</file>