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71" r:id="rId11"/>
    <p:sldId id="264" r:id="rId12"/>
    <p:sldId id="265" r:id="rId13"/>
    <p:sldId id="269" r:id="rId14"/>
    <p:sldId id="270" r:id="rId15"/>
    <p:sldId id="266" r:id="rId16"/>
    <p:sldId id="267" r:id="rId17"/>
    <p:sldId id="268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A1B"/>
    <a:srgbClr val="030C1D"/>
    <a:srgbClr val="FFFFFF"/>
    <a:srgbClr val="000F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106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49126DD-968E-3B73-4879-FF3652E07B7A}"/>
              </a:ext>
            </a:extLst>
          </p:cNvPr>
          <p:cNvSpPr/>
          <p:nvPr/>
        </p:nvSpPr>
        <p:spPr>
          <a:xfrm>
            <a:off x="889000" y="609600"/>
            <a:ext cx="7772400" cy="533400"/>
          </a:xfrm>
          <a:prstGeom prst="rect">
            <a:avLst/>
          </a:prstGeom>
          <a:solidFill>
            <a:srgbClr val="000F14"/>
          </a:solidFill>
          <a:ln>
            <a:solidFill>
              <a:srgbClr val="000F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555489" y="-3554917"/>
            <a:ext cx="9144000" cy="16254977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081" y="0"/>
            <a:ext cx="12094461" cy="9143429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865988" y="-2247787"/>
            <a:ext cx="6526085" cy="1625806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4F226F2-0FF4-E454-24E5-0E50EFA3A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" r="-1" b="-1"/>
          <a:stretch>
            <a:fillRect/>
          </a:stretch>
        </p:blipFill>
        <p:spPr bwMode="auto">
          <a:xfrm>
            <a:off x="609600" y="609600"/>
            <a:ext cx="15036800" cy="792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337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555489" y="-3554917"/>
            <a:ext cx="9144000" cy="16254977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081" y="0"/>
            <a:ext cx="12094461" cy="9143429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865988" y="-2247787"/>
            <a:ext cx="6526085" cy="1625806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815EB0E-FA21-4CC2-DB1A-CE6C96076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"/>
          <a:stretch>
            <a:fillRect/>
          </a:stretch>
        </p:blipFill>
        <p:spPr bwMode="auto">
          <a:xfrm>
            <a:off x="609600" y="609600"/>
            <a:ext cx="15036800" cy="792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084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555489" y="-3554917"/>
            <a:ext cx="9144000" cy="16254977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081" y="0"/>
            <a:ext cx="12094461" cy="9143429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865988" y="-2247787"/>
            <a:ext cx="6526085" cy="1625806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752564C-8FF0-306B-C6C0-258408464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"/>
          <a:stretch>
            <a:fillRect/>
          </a:stretch>
        </p:blipFill>
        <p:spPr bwMode="auto">
          <a:xfrm>
            <a:off x="609600" y="609600"/>
            <a:ext cx="15036800" cy="792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429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555489" y="-3554917"/>
            <a:ext cx="9144000" cy="16254977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081" y="0"/>
            <a:ext cx="12094461" cy="9143429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865988" y="-2247787"/>
            <a:ext cx="6526085" cy="1625806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4C1EE3-0F92-197B-E914-ADB475869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8"/>
          <a:stretch>
            <a:fillRect/>
          </a:stretch>
        </p:blipFill>
        <p:spPr bwMode="auto">
          <a:xfrm>
            <a:off x="609600" y="609600"/>
            <a:ext cx="15036800" cy="792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886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653241D-47EF-2CBA-0378-594FFA0CD65F}"/>
              </a:ext>
            </a:extLst>
          </p:cNvPr>
          <p:cNvSpPr/>
          <p:nvPr/>
        </p:nvSpPr>
        <p:spPr>
          <a:xfrm>
            <a:off x="3327400" y="7910286"/>
            <a:ext cx="9448800" cy="609600"/>
          </a:xfrm>
          <a:prstGeom prst="rect">
            <a:avLst/>
          </a:prstGeom>
          <a:solidFill>
            <a:srgbClr val="030C1D"/>
          </a:solidFill>
          <a:ln>
            <a:solidFill>
              <a:srgbClr val="010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Довільний</PresentationFormat>
  <Paragraphs>0</Paragraphs>
  <Slides>17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Vlad Kushnerov</dc:creator>
  <cp:lastModifiedBy>Vlad Kushnerov</cp:lastModifiedBy>
  <cp:revision>4</cp:revision>
  <dcterms:created xsi:type="dcterms:W3CDTF">2006-08-16T00:00:00Z</dcterms:created>
  <dcterms:modified xsi:type="dcterms:W3CDTF">2026-04-21T15:07:26Z</dcterms:modified>
</cp:coreProperties>
</file>