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5B09-19F4-4670-87DD-203CEE822745}" type="datetimeFigureOut">
              <a:rPr lang="uk-UA" smtClean="0"/>
              <a:t>19.04.2026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9280-2CE1-40A8-8C49-3D49EAE985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6380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5B09-19F4-4670-87DD-203CEE822745}" type="datetimeFigureOut">
              <a:rPr lang="uk-UA" smtClean="0"/>
              <a:t>19.04.2026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9280-2CE1-40A8-8C49-3D49EAE985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3721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5B09-19F4-4670-87DD-203CEE822745}" type="datetimeFigureOut">
              <a:rPr lang="uk-UA" smtClean="0"/>
              <a:t>19.04.2026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9280-2CE1-40A8-8C49-3D49EAE985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9031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5B09-19F4-4670-87DD-203CEE822745}" type="datetimeFigureOut">
              <a:rPr lang="uk-UA" smtClean="0"/>
              <a:t>19.04.2026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9280-2CE1-40A8-8C49-3D49EAE985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9182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5B09-19F4-4670-87DD-203CEE822745}" type="datetimeFigureOut">
              <a:rPr lang="uk-UA" smtClean="0"/>
              <a:t>19.04.2026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9280-2CE1-40A8-8C49-3D49EAE985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7049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5B09-19F4-4670-87DD-203CEE822745}" type="datetimeFigureOut">
              <a:rPr lang="uk-UA" smtClean="0"/>
              <a:t>19.04.2026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9280-2CE1-40A8-8C49-3D49EAE985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9782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5B09-19F4-4670-87DD-203CEE822745}" type="datetimeFigureOut">
              <a:rPr lang="uk-UA" smtClean="0"/>
              <a:t>19.04.2026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9280-2CE1-40A8-8C49-3D49EAE985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2850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5B09-19F4-4670-87DD-203CEE822745}" type="datetimeFigureOut">
              <a:rPr lang="uk-UA" smtClean="0"/>
              <a:t>19.04.2026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9280-2CE1-40A8-8C49-3D49EAE985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0470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5B09-19F4-4670-87DD-203CEE822745}" type="datetimeFigureOut">
              <a:rPr lang="uk-UA" smtClean="0"/>
              <a:t>19.04.2026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9280-2CE1-40A8-8C49-3D49EAE985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1152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5B09-19F4-4670-87DD-203CEE822745}" type="datetimeFigureOut">
              <a:rPr lang="uk-UA" smtClean="0"/>
              <a:t>19.04.2026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9280-2CE1-40A8-8C49-3D49EAE985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5985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5B09-19F4-4670-87DD-203CEE822745}" type="datetimeFigureOut">
              <a:rPr lang="uk-UA" smtClean="0"/>
              <a:t>19.04.2026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9280-2CE1-40A8-8C49-3D49EAE985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4834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D5B09-19F4-4670-87DD-203CEE822745}" type="datetimeFigureOut">
              <a:rPr lang="uk-UA" smtClean="0"/>
              <a:t>19.04.2026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A9280-2CE1-40A8-8C49-3D49EAE985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6504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uk.wikipedia.org/wiki/%D0%9C%D1%96%D1%81%D1%8F%D1%86%D1%8C(%D1%81%D1%83%D0%BF%D1%83%D1%82%D0%BD%D0%B8%D0%BA)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76672"/>
            <a:ext cx="7772400" cy="1470025"/>
          </a:xfrm>
        </p:spPr>
        <p:txBody>
          <a:bodyPr/>
          <a:lstStyle/>
          <a:p>
            <a:r>
              <a:rPr lang="uk-UA" dirty="0" smtClean="0"/>
              <a:t>Тема </a:t>
            </a:r>
            <a:r>
              <a:rPr lang="uk-UA" dirty="0" err="1" smtClean="0"/>
              <a:t>проєкту</a:t>
            </a:r>
            <a:r>
              <a:rPr lang="en-US" dirty="0" smtClean="0"/>
              <a:t>: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Модель Сонячної системи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988840"/>
            <a:ext cx="7344816" cy="4392488"/>
          </a:xfrm>
        </p:spPr>
        <p:txBody>
          <a:bodyPr>
            <a:normAutofit fontScale="92500" lnSpcReduction="20000"/>
          </a:bodyPr>
          <a:lstStyle/>
          <a:p>
            <a:r>
              <a:rPr lang="uk-UA" dirty="0" smtClean="0"/>
              <a:t>Виконала Кравчук Іванна Василівна</a:t>
            </a:r>
            <a:r>
              <a:rPr lang="en-US" dirty="0" smtClean="0"/>
              <a:t>,</a:t>
            </a:r>
            <a:r>
              <a:rPr lang="uk-UA" dirty="0" smtClean="0"/>
              <a:t> здобувачка освіти </a:t>
            </a:r>
            <a:r>
              <a:rPr lang="uk-UA" dirty="0" err="1" smtClean="0"/>
              <a:t>Старунського</a:t>
            </a:r>
            <a:r>
              <a:rPr lang="uk-UA" dirty="0" smtClean="0"/>
              <a:t> ліцею </a:t>
            </a:r>
            <a:r>
              <a:rPr lang="uk-UA" dirty="0" err="1" smtClean="0"/>
              <a:t>Богородчанської</a:t>
            </a:r>
            <a:r>
              <a:rPr lang="uk-UA" dirty="0" smtClean="0"/>
              <a:t> селищної ради</a:t>
            </a:r>
          </a:p>
          <a:p>
            <a:endParaRPr lang="uk-UA" dirty="0"/>
          </a:p>
          <a:p>
            <a:r>
              <a:rPr lang="uk-UA" dirty="0" smtClean="0"/>
              <a:t>Керівники</a:t>
            </a:r>
            <a:r>
              <a:rPr lang="en-US" dirty="0" smtClean="0"/>
              <a:t>:</a:t>
            </a:r>
            <a:r>
              <a:rPr lang="uk-UA" dirty="0" smtClean="0"/>
              <a:t> </a:t>
            </a:r>
            <a:r>
              <a:rPr lang="uk-UA" dirty="0" err="1" smtClean="0"/>
              <a:t>Середюк</a:t>
            </a:r>
            <a:r>
              <a:rPr lang="uk-UA" dirty="0" smtClean="0"/>
              <a:t> Ольга Іванівна</a:t>
            </a:r>
            <a:r>
              <a:rPr lang="en-US" dirty="0" smtClean="0"/>
              <a:t>,</a:t>
            </a:r>
            <a:r>
              <a:rPr lang="uk-UA" dirty="0" smtClean="0"/>
              <a:t> вчитель фізики</a:t>
            </a:r>
            <a:r>
              <a:rPr lang="en-US" dirty="0" smtClean="0"/>
              <a:t> </a:t>
            </a:r>
            <a:r>
              <a:rPr lang="uk-UA" dirty="0" err="1" smtClean="0"/>
              <a:t>Старунського</a:t>
            </a:r>
            <a:r>
              <a:rPr lang="uk-UA" dirty="0" smtClean="0"/>
              <a:t> ліцею </a:t>
            </a:r>
            <a:r>
              <a:rPr lang="uk-UA" dirty="0" err="1" smtClean="0"/>
              <a:t>Богородчанської</a:t>
            </a:r>
            <a:r>
              <a:rPr lang="uk-UA" dirty="0" smtClean="0"/>
              <a:t> селищної ради</a:t>
            </a:r>
          </a:p>
          <a:p>
            <a:r>
              <a:rPr lang="uk-UA" dirty="0" smtClean="0"/>
              <a:t>Кравчук Марія Дмитрівна</a:t>
            </a:r>
            <a:r>
              <a:rPr lang="en-US" dirty="0" smtClean="0"/>
              <a:t>,</a:t>
            </a:r>
            <a:r>
              <a:rPr lang="uk-UA" dirty="0" smtClean="0"/>
              <a:t> викладач фізики ВСП </a:t>
            </a:r>
            <a:r>
              <a:rPr lang="en-US" dirty="0" smtClean="0"/>
              <a:t>‘</a:t>
            </a:r>
            <a:r>
              <a:rPr lang="uk-UA" dirty="0" err="1" smtClean="0"/>
              <a:t>Надвірнянський</a:t>
            </a:r>
            <a:r>
              <a:rPr lang="uk-UA" dirty="0" smtClean="0"/>
              <a:t> фаховий коледж НТУ</a:t>
            </a:r>
            <a:r>
              <a:rPr lang="en-US" dirty="0" smtClean="0"/>
              <a:t>’</a:t>
            </a:r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2938267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014" y="1468798"/>
            <a:ext cx="8229600" cy="4176464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uk-UA" dirty="0" smtClean="0"/>
              <a:t>Мета</a:t>
            </a:r>
            <a:r>
              <a:rPr lang="en-US" dirty="0" smtClean="0"/>
              <a:t>:</a:t>
            </a:r>
            <a:r>
              <a:rPr lang="uk-UA" dirty="0" smtClean="0"/>
              <a:t> вивчити будову Сонячної системи</a:t>
            </a:r>
            <a:r>
              <a:rPr lang="en-US" dirty="0" smtClean="0"/>
              <a:t>.</a:t>
            </a: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Завдання</a:t>
            </a:r>
            <a:r>
              <a:rPr lang="en-US" dirty="0" smtClean="0"/>
              <a:t>:</a:t>
            </a:r>
            <a:r>
              <a:rPr lang="uk-UA" dirty="0" smtClean="0"/>
              <a:t> виготовити модель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uk-UA" dirty="0" smtClean="0"/>
              <a:t>Сонячної системи яка враховує </a:t>
            </a:r>
            <a:r>
              <a:rPr lang="en-US" dirty="0" smtClean="0"/>
              <a:t>       </a:t>
            </a:r>
            <a:r>
              <a:rPr lang="uk-UA" dirty="0" smtClean="0"/>
              <a:t>пропорції між відстанями до різних планет та пропорції між розмірами планет і Сонця</a:t>
            </a:r>
            <a:r>
              <a:rPr lang="en-US" dirty="0" smtClean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81452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149080"/>
            <a:ext cx="7992888" cy="2304256"/>
          </a:xfrm>
        </p:spPr>
        <p:txBody>
          <a:bodyPr>
            <a:normAutofit/>
          </a:bodyPr>
          <a:lstStyle/>
          <a:p>
            <a:r>
              <a:rPr lang="uk-UA" sz="2800" dirty="0" smtClean="0"/>
              <a:t>Елементи нашої планетної системи розмістила на чорній блясі</a:t>
            </a:r>
            <a:r>
              <a:rPr lang="en-US" sz="2800" dirty="0" smtClean="0"/>
              <a:t>,</a:t>
            </a:r>
            <a:r>
              <a:rPr lang="uk-UA" sz="2800" dirty="0" smtClean="0"/>
              <a:t> яка символізує космічний простір</a:t>
            </a:r>
            <a:r>
              <a:rPr lang="en-US" sz="2800" dirty="0" smtClean="0"/>
              <a:t>.</a:t>
            </a:r>
            <a:r>
              <a:rPr lang="uk-UA" sz="2800" dirty="0" smtClean="0"/>
              <a:t> Радіуси орбіт показала червоною ниткою</a:t>
            </a:r>
            <a:r>
              <a:rPr lang="en-US" sz="2800" dirty="0" smtClean="0"/>
              <a:t>.</a:t>
            </a:r>
            <a:endParaRPr lang="uk-UA" sz="2800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27" b="1432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78798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093296"/>
            <a:ext cx="7560840" cy="56673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Я обрала такий масштаб 1см = 1 а</a:t>
            </a:r>
            <a:r>
              <a:rPr lang="en-US" dirty="0" smtClean="0"/>
              <a:t>.</a:t>
            </a:r>
            <a:r>
              <a:rPr lang="uk-UA" dirty="0" smtClean="0"/>
              <a:t>о</a:t>
            </a:r>
            <a:r>
              <a:rPr lang="en-US" dirty="0" smtClean="0"/>
              <a:t>.</a:t>
            </a:r>
            <a:r>
              <a:rPr lang="uk-UA" dirty="0" smtClean="0"/>
              <a:t> Тоді відстані від Сонця до Меркурію приблизно 4мм</a:t>
            </a:r>
            <a:r>
              <a:rPr lang="en-US" dirty="0" smtClean="0"/>
              <a:t>,</a:t>
            </a:r>
            <a:r>
              <a:rPr lang="uk-UA" dirty="0" smtClean="0"/>
              <a:t> до Венери 7 мм</a:t>
            </a:r>
            <a:r>
              <a:rPr lang="en-US" dirty="0" smtClean="0"/>
              <a:t>,</a:t>
            </a:r>
            <a:r>
              <a:rPr lang="uk-UA" dirty="0" smtClean="0"/>
              <a:t> до Марса 1</a:t>
            </a:r>
            <a:r>
              <a:rPr lang="en-US" dirty="0" smtClean="0"/>
              <a:t>,</a:t>
            </a:r>
            <a:r>
              <a:rPr lang="uk-UA" dirty="0" smtClean="0"/>
              <a:t>5 см</a:t>
            </a:r>
            <a:r>
              <a:rPr lang="en-US" dirty="0" smtClean="0"/>
              <a:t>,</a:t>
            </a:r>
            <a:r>
              <a:rPr lang="uk-UA" dirty="0" smtClean="0"/>
              <a:t> до Юпітера 5</a:t>
            </a:r>
            <a:r>
              <a:rPr lang="en-US" dirty="0" smtClean="0"/>
              <a:t>,2</a:t>
            </a:r>
            <a:r>
              <a:rPr lang="uk-UA" dirty="0" smtClean="0"/>
              <a:t> см</a:t>
            </a:r>
            <a:r>
              <a:rPr lang="en-US" dirty="0" smtClean="0"/>
              <a:t>,</a:t>
            </a:r>
            <a:r>
              <a:rPr lang="uk-UA" dirty="0" smtClean="0"/>
              <a:t> до Сатурна 9</a:t>
            </a:r>
            <a:r>
              <a:rPr lang="en-US" dirty="0" smtClean="0"/>
              <a:t>,5</a:t>
            </a:r>
            <a:r>
              <a:rPr lang="uk-UA" dirty="0" smtClean="0"/>
              <a:t> см</a:t>
            </a:r>
            <a:r>
              <a:rPr lang="en-US" dirty="0" smtClean="0"/>
              <a:t>,</a:t>
            </a:r>
            <a:r>
              <a:rPr lang="uk-UA" dirty="0" smtClean="0"/>
              <a:t> до Урана 19 см</a:t>
            </a:r>
            <a:r>
              <a:rPr lang="en-US" dirty="0" smtClean="0"/>
              <a:t>,</a:t>
            </a:r>
            <a:r>
              <a:rPr lang="uk-UA" dirty="0" smtClean="0"/>
              <a:t> до  Нептуна 30 см</a:t>
            </a:r>
            <a:r>
              <a:rPr lang="en-US" dirty="0" smtClean="0"/>
              <a:t>.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Пояс астероїдів і  пояс </a:t>
            </a:r>
            <a:r>
              <a:rPr lang="uk-UA" dirty="0" err="1" smtClean="0"/>
              <a:t>Койпера</a:t>
            </a:r>
            <a:r>
              <a:rPr lang="uk-UA" dirty="0" smtClean="0"/>
              <a:t> намалювала крейдою</a:t>
            </a:r>
            <a:r>
              <a:rPr lang="en-US" dirty="0" smtClean="0"/>
              <a:t>.</a:t>
            </a:r>
            <a:endParaRPr lang="uk-UA" dirty="0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" t="1754" r="-1055" b="1109"/>
          <a:stretch/>
        </p:blipFill>
        <p:spPr>
          <a:xfrm>
            <a:off x="1807535" y="332656"/>
            <a:ext cx="5528929" cy="5040560"/>
          </a:xfrm>
        </p:spPr>
      </p:pic>
    </p:spTree>
    <p:extLst>
      <p:ext uri="{BB962C8B-B14F-4D97-AF65-F5344CB8AC3E}">
        <p14:creationId xmlns:p14="http://schemas.microsoft.com/office/powerpoint/2010/main" val="1608367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877272"/>
            <a:ext cx="7848872" cy="56673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Щоб показати відносні розміри планет і Сонця</a:t>
            </a:r>
            <a:r>
              <a:rPr lang="en-US" dirty="0" smtClean="0"/>
              <a:t>,</a:t>
            </a:r>
            <a:r>
              <a:rPr lang="uk-UA" dirty="0" smtClean="0"/>
              <a:t> я обрала такий масштаб</a:t>
            </a:r>
            <a:r>
              <a:rPr lang="en-US" dirty="0" smtClean="0"/>
              <a:t>:</a:t>
            </a:r>
            <a:r>
              <a:rPr lang="uk-UA" dirty="0" smtClean="0"/>
              <a:t> якщо радіус Сонця 30 см</a:t>
            </a:r>
            <a:r>
              <a:rPr lang="en-US" dirty="0" smtClean="0"/>
              <a:t>,</a:t>
            </a:r>
            <a:r>
              <a:rPr lang="uk-UA" dirty="0" smtClean="0"/>
              <a:t> то радіус Землі приблизно 2</a:t>
            </a:r>
            <a:r>
              <a:rPr lang="en-US" dirty="0" smtClean="0"/>
              <a:t>,</a:t>
            </a:r>
            <a:r>
              <a:rPr lang="uk-UA" dirty="0" smtClean="0"/>
              <a:t>7мм</a:t>
            </a:r>
            <a:r>
              <a:rPr lang="en-US" dirty="0" smtClean="0"/>
              <a:t>,</a:t>
            </a:r>
            <a:r>
              <a:rPr lang="uk-UA" dirty="0" smtClean="0"/>
              <a:t> Венери 2</a:t>
            </a:r>
            <a:r>
              <a:rPr lang="en-US" dirty="0" smtClean="0"/>
              <a:t>,</a:t>
            </a:r>
            <a:r>
              <a:rPr lang="uk-UA" dirty="0" smtClean="0"/>
              <a:t>6  мм</a:t>
            </a:r>
            <a:r>
              <a:rPr lang="en-US" dirty="0" smtClean="0"/>
              <a:t>, </a:t>
            </a:r>
            <a:r>
              <a:rPr lang="uk-UA" dirty="0" smtClean="0"/>
              <a:t>Марса 1</a:t>
            </a:r>
            <a:r>
              <a:rPr lang="en-US" dirty="0" smtClean="0"/>
              <a:t>,4</a:t>
            </a:r>
            <a:r>
              <a:rPr lang="uk-UA" dirty="0" smtClean="0"/>
              <a:t> мм</a:t>
            </a:r>
            <a:r>
              <a:rPr lang="en-US" dirty="0" smtClean="0"/>
              <a:t>,</a:t>
            </a:r>
            <a:r>
              <a:rPr lang="uk-UA" dirty="0" smtClean="0"/>
              <a:t>  Меркурія 1мм</a:t>
            </a:r>
            <a:r>
              <a:rPr lang="en-US" dirty="0" smtClean="0"/>
              <a:t>, </a:t>
            </a:r>
            <a:r>
              <a:rPr lang="uk-UA" dirty="0" smtClean="0"/>
              <a:t>Урана 11 мм</a:t>
            </a:r>
            <a:r>
              <a:rPr lang="en-US" dirty="0" smtClean="0"/>
              <a:t>, </a:t>
            </a:r>
            <a:r>
              <a:rPr lang="uk-UA" dirty="0" smtClean="0"/>
              <a:t>Нептуна 10 мм</a:t>
            </a:r>
            <a:r>
              <a:rPr lang="en-US" dirty="0" smtClean="0"/>
              <a:t>, </a:t>
            </a:r>
            <a:r>
              <a:rPr lang="uk-UA" dirty="0" err="1" smtClean="0"/>
              <a:t>Свтурна</a:t>
            </a:r>
            <a:r>
              <a:rPr lang="uk-UA" dirty="0" smtClean="0"/>
              <a:t> 26мм</a:t>
            </a:r>
            <a:r>
              <a:rPr lang="en-US" dirty="0" smtClean="0"/>
              <a:t>, </a:t>
            </a:r>
            <a:r>
              <a:rPr lang="uk-UA" dirty="0" smtClean="0"/>
              <a:t>Юпітера 30мм</a:t>
            </a:r>
            <a:r>
              <a:rPr lang="en-US" dirty="0" smtClean="0"/>
              <a:t>.</a:t>
            </a:r>
            <a:endParaRPr lang="uk-UA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" t="-1889" r="-411" b="417"/>
          <a:stretch/>
        </p:blipFill>
        <p:spPr>
          <a:xfrm>
            <a:off x="1786270" y="0"/>
            <a:ext cx="5486399" cy="5229200"/>
          </a:xfrm>
        </p:spPr>
      </p:pic>
    </p:spTree>
    <p:extLst>
      <p:ext uri="{BB962C8B-B14F-4D97-AF65-F5344CB8AC3E}">
        <p14:creationId xmlns:p14="http://schemas.microsoft.com/office/powerpoint/2010/main" val="1114163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949280"/>
            <a:ext cx="6984776" cy="56673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Висновок</a:t>
            </a:r>
            <a:r>
              <a:rPr lang="en-US" dirty="0" smtClean="0"/>
              <a:t>: </a:t>
            </a:r>
            <a:r>
              <a:rPr lang="uk-UA" dirty="0" smtClean="0"/>
              <a:t>виготовила модель</a:t>
            </a:r>
            <a:r>
              <a:rPr lang="en-US" dirty="0" smtClean="0"/>
              <a:t>,</a:t>
            </a:r>
            <a:r>
              <a:rPr lang="uk-UA" dirty="0" smtClean="0"/>
              <a:t> яка демонструє будову Сонячної системи та відносні розміри планет і Сонця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uk-UA" dirty="0" smtClean="0"/>
              <a:t>Подяка татові за підготовлену форму для моделі</a:t>
            </a:r>
            <a:r>
              <a:rPr lang="en-US" dirty="0"/>
              <a:t>.</a:t>
            </a:r>
            <a:endParaRPr lang="uk-UA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73" t="6521" r="2047" b="15863"/>
          <a:stretch/>
        </p:blipFill>
        <p:spPr>
          <a:xfrm>
            <a:off x="2195736" y="404664"/>
            <a:ext cx="4896544" cy="5042173"/>
          </a:xfrm>
        </p:spPr>
      </p:pic>
    </p:spTree>
    <p:extLst>
      <p:ext uri="{BB962C8B-B14F-4D97-AF65-F5344CB8AC3E}">
        <p14:creationId xmlns:p14="http://schemas.microsoft.com/office/powerpoint/2010/main" val="1365536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348880"/>
            <a:ext cx="8784976" cy="1872208"/>
          </a:xfrm>
        </p:spPr>
        <p:txBody>
          <a:bodyPr>
            <a:noAutofit/>
          </a:bodyPr>
          <a:lstStyle/>
          <a:p>
            <a:r>
              <a:rPr lang="uk-UA" dirty="0" smtClean="0"/>
              <a:t>Використана література</a:t>
            </a:r>
            <a:r>
              <a:rPr lang="en-US" sz="2800" dirty="0" smtClean="0"/>
              <a:t>:</a:t>
            </a:r>
            <a:r>
              <a:rPr lang="uk-UA" sz="2800" dirty="0" smtClean="0"/>
              <a:t> </a:t>
            </a:r>
            <a:br>
              <a:rPr lang="uk-UA" sz="2800" dirty="0" smtClean="0"/>
            </a:br>
            <a:r>
              <a:rPr lang="uk-UA" sz="2800" dirty="0" smtClean="0"/>
              <a:t>1</a:t>
            </a:r>
            <a:r>
              <a:rPr lang="en-US" sz="2800" dirty="0" smtClean="0"/>
              <a:t>.</a:t>
            </a:r>
            <a:r>
              <a:rPr lang="uk-UA" sz="2800" dirty="0" smtClean="0"/>
              <a:t> </a:t>
            </a:r>
            <a:r>
              <a:rPr lang="uk-UA" sz="2800" dirty="0" err="1" smtClean="0"/>
              <a:t>Пришляк</a:t>
            </a:r>
            <a:r>
              <a:rPr lang="uk-UA" sz="2800" dirty="0" smtClean="0"/>
              <a:t> М</a:t>
            </a:r>
            <a:r>
              <a:rPr lang="en-US" sz="2800" dirty="0" smtClean="0"/>
              <a:t>.</a:t>
            </a:r>
            <a:r>
              <a:rPr lang="uk-UA" sz="2800" dirty="0" smtClean="0"/>
              <a:t> П</a:t>
            </a:r>
            <a:r>
              <a:rPr lang="en-US" sz="2800" dirty="0" smtClean="0"/>
              <a:t>.</a:t>
            </a:r>
            <a:r>
              <a:rPr lang="uk-UA" sz="2800" dirty="0" smtClean="0"/>
              <a:t> Астрономія (рівень стандарту</a:t>
            </a:r>
            <a:r>
              <a:rPr lang="en-US" sz="2800" dirty="0" smtClean="0"/>
              <a:t>,</a:t>
            </a:r>
            <a:r>
              <a:rPr lang="uk-UA" sz="2800" dirty="0" smtClean="0"/>
              <a:t> за навчальною програмою авторського колективу під керівництвом </a:t>
            </a:r>
            <a:r>
              <a:rPr lang="uk-UA" sz="2800" dirty="0" err="1" smtClean="0"/>
              <a:t>Яцківа</a:t>
            </a:r>
            <a:r>
              <a:rPr lang="uk-UA" sz="2800" dirty="0" smtClean="0"/>
              <a:t> Я</a:t>
            </a:r>
            <a:r>
              <a:rPr lang="en-US" sz="2800" dirty="0" smtClean="0"/>
              <a:t>.</a:t>
            </a:r>
            <a:r>
              <a:rPr lang="uk-UA" sz="2800" dirty="0" smtClean="0"/>
              <a:t> С</a:t>
            </a:r>
            <a:r>
              <a:rPr lang="en-US" sz="2800" dirty="0" smtClean="0"/>
              <a:t>.</a:t>
            </a:r>
            <a:r>
              <a:rPr lang="uk-UA" sz="2800" dirty="0" smtClean="0"/>
              <a:t>)</a:t>
            </a:r>
            <a:r>
              <a:rPr lang="en-US" sz="2800" dirty="0" smtClean="0"/>
              <a:t>:</a:t>
            </a:r>
            <a:r>
              <a:rPr lang="uk-UA" sz="2800" dirty="0" smtClean="0"/>
              <a:t> </a:t>
            </a:r>
            <a:r>
              <a:rPr lang="uk-UA" sz="2800" dirty="0" err="1" smtClean="0"/>
              <a:t>підруч</a:t>
            </a:r>
            <a:r>
              <a:rPr lang="en-US" sz="2800" dirty="0" smtClean="0"/>
              <a:t>.</a:t>
            </a:r>
            <a:r>
              <a:rPr lang="uk-UA" sz="2800" dirty="0" smtClean="0"/>
              <a:t> </a:t>
            </a:r>
            <a:r>
              <a:rPr lang="uk-UA" sz="2800" dirty="0"/>
              <a:t>д</a:t>
            </a:r>
            <a:r>
              <a:rPr lang="uk-UA" sz="2800" dirty="0" smtClean="0"/>
              <a:t>ля 11 кл</a:t>
            </a:r>
            <a:r>
              <a:rPr lang="en-US" sz="2800" dirty="0" smtClean="0"/>
              <a:t>.</a:t>
            </a:r>
            <a:r>
              <a:rPr lang="uk-UA" sz="2800" dirty="0" smtClean="0"/>
              <a:t> </a:t>
            </a:r>
            <a:r>
              <a:rPr lang="uk-UA" sz="2800" dirty="0" err="1" smtClean="0"/>
              <a:t>закл</a:t>
            </a:r>
            <a:r>
              <a:rPr lang="en-US" sz="2800" dirty="0" smtClean="0"/>
              <a:t>.</a:t>
            </a:r>
            <a:r>
              <a:rPr lang="uk-UA" sz="2800" dirty="0" smtClean="0"/>
              <a:t> загал</a:t>
            </a:r>
            <a:r>
              <a:rPr lang="en-US" sz="2800" dirty="0" smtClean="0"/>
              <a:t>. </a:t>
            </a:r>
            <a:r>
              <a:rPr lang="uk-UA" sz="2800" dirty="0" smtClean="0"/>
              <a:t>серед</a:t>
            </a:r>
            <a:r>
              <a:rPr lang="en-US" sz="2800" dirty="0" smtClean="0"/>
              <a:t>. </a:t>
            </a:r>
            <a:r>
              <a:rPr lang="uk-UA" sz="2800" dirty="0" smtClean="0"/>
              <a:t>освіти/М</a:t>
            </a:r>
            <a:r>
              <a:rPr lang="en-US" sz="2800" dirty="0" smtClean="0"/>
              <a:t>.</a:t>
            </a:r>
            <a:r>
              <a:rPr lang="uk-UA" sz="2800" dirty="0" smtClean="0"/>
              <a:t>П</a:t>
            </a:r>
            <a:r>
              <a:rPr lang="en-US" sz="2800" dirty="0" smtClean="0"/>
              <a:t>.</a:t>
            </a:r>
            <a:r>
              <a:rPr lang="uk-UA" sz="2800" dirty="0" smtClean="0"/>
              <a:t> </a:t>
            </a:r>
            <a:r>
              <a:rPr lang="uk-UA" sz="2800" dirty="0" err="1" smtClean="0"/>
              <a:t>Пришляк</a:t>
            </a:r>
            <a:r>
              <a:rPr lang="en-US" sz="2800" dirty="0" smtClean="0"/>
              <a:t>.</a:t>
            </a:r>
            <a:r>
              <a:rPr lang="uk-UA" sz="2800" dirty="0" smtClean="0"/>
              <a:t> – Харків</a:t>
            </a:r>
            <a:r>
              <a:rPr lang="en-US" sz="2800" dirty="0" smtClean="0"/>
              <a:t>: </a:t>
            </a:r>
            <a:r>
              <a:rPr lang="uk-UA" sz="2800" dirty="0" smtClean="0"/>
              <a:t>Вид-во </a:t>
            </a:r>
            <a:r>
              <a:rPr lang="en-US" sz="2800" dirty="0" smtClean="0"/>
              <a:t>‘</a:t>
            </a:r>
            <a:r>
              <a:rPr lang="uk-UA" sz="2800" dirty="0" smtClean="0"/>
              <a:t>Ранок</a:t>
            </a:r>
            <a:r>
              <a:rPr lang="en-US" sz="2800" dirty="0" smtClean="0"/>
              <a:t>’,</a:t>
            </a:r>
            <a:r>
              <a:rPr lang="uk-UA" sz="2800" dirty="0" smtClean="0"/>
              <a:t> 2019</a:t>
            </a:r>
            <a:r>
              <a:rPr lang="en-US" sz="2800" dirty="0" smtClean="0"/>
              <a:t>.</a:t>
            </a:r>
            <a:r>
              <a:rPr lang="uk-UA" sz="2800" dirty="0" smtClean="0"/>
              <a:t> – 144 с</a:t>
            </a:r>
            <a:r>
              <a:rPr lang="en-US" sz="2800" dirty="0" smtClean="0"/>
              <a:t>. :</a:t>
            </a:r>
            <a:r>
              <a:rPr lang="uk-UA" sz="2800" dirty="0" smtClean="0"/>
              <a:t> </a:t>
            </a:r>
            <a:r>
              <a:rPr lang="uk-UA" sz="2800" dirty="0" err="1" smtClean="0"/>
              <a:t>іл</a:t>
            </a:r>
            <a:r>
              <a:rPr lang="en-US" sz="2800" dirty="0" smtClean="0"/>
              <a:t>.</a:t>
            </a:r>
            <a:r>
              <a:rPr lang="uk-UA" sz="2800" dirty="0" smtClean="0"/>
              <a:t> </a:t>
            </a:r>
            <a:br>
              <a:rPr lang="uk-UA" sz="2800" dirty="0" smtClean="0"/>
            </a:br>
            <a:r>
              <a:rPr lang="uk-UA" sz="2800" dirty="0" smtClean="0"/>
              <a:t>2</a:t>
            </a:r>
            <a:r>
              <a:rPr lang="en-US" sz="2800" dirty="0" smtClean="0"/>
              <a:t>.</a:t>
            </a:r>
            <a:r>
              <a:rPr lang="uk-UA" sz="2800" dirty="0" smtClean="0"/>
              <a:t>       </a:t>
            </a:r>
            <a:r>
              <a:rPr lang="en-US" sz="2800" dirty="0" smtClean="0">
                <a:hlinkClick r:id="rId2"/>
              </a:rPr>
              <a:t>https:</a:t>
            </a:r>
            <a:r>
              <a:rPr lang="uk-UA" sz="2800" dirty="0" smtClean="0">
                <a:sym typeface="Wingdings" pitchFamily="2" charset="2"/>
                <a:hlinkClick r:id="rId2"/>
              </a:rPr>
              <a:t>//</a:t>
            </a:r>
            <a:r>
              <a:rPr lang="en-US" sz="2800" dirty="0" smtClean="0">
                <a:sym typeface="Wingdings" pitchFamily="2" charset="2"/>
                <a:hlinkClick r:id="rId2"/>
              </a:rPr>
              <a:t>uk.wikipedia.org</a:t>
            </a:r>
            <a:r>
              <a:rPr lang="uk-UA" sz="2800" dirty="0" smtClean="0">
                <a:sym typeface="Wingdings" pitchFamily="2" charset="2"/>
                <a:hlinkClick r:id="rId2"/>
              </a:rPr>
              <a:t>/</a:t>
            </a:r>
            <a:r>
              <a:rPr lang="en-US" sz="2800" dirty="0" smtClean="0">
                <a:sym typeface="Wingdings" pitchFamily="2" charset="2"/>
                <a:hlinkClick r:id="rId2"/>
              </a:rPr>
              <a:t>wiki</a:t>
            </a:r>
            <a:r>
              <a:rPr lang="uk-UA" sz="2800" dirty="0" smtClean="0">
                <a:sym typeface="Wingdings" pitchFamily="2" charset="2"/>
                <a:hlinkClick r:id="rId2"/>
              </a:rPr>
              <a:t>/</a:t>
            </a:r>
            <a:r>
              <a:rPr lang="en-US" sz="2800" dirty="0" smtClean="0">
                <a:sym typeface="Wingdings" pitchFamily="2" charset="2"/>
                <a:hlinkClick r:id="rId2"/>
              </a:rPr>
              <a:t>%D0%9C%D1%96%D1%81%D1%8F%D1%86%D1%8C(%D1%81%D1%83%D0%BF%D1%83%D1%82%D0%BD%D0%B8%D0%BA)</a:t>
            </a:r>
            <a:r>
              <a:rPr lang="en-US" sz="2800" dirty="0" smtClean="0">
                <a:sym typeface="Wingdings" pitchFamily="2" charset="2"/>
              </a:rPr>
              <a:t> 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432993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08920"/>
            <a:ext cx="8229600" cy="1143000"/>
          </a:xfrm>
        </p:spPr>
        <p:txBody>
          <a:bodyPr>
            <a:noAutofit/>
          </a:bodyPr>
          <a:lstStyle/>
          <a:p>
            <a:r>
              <a:rPr lang="uk-UA" sz="7200" dirty="0" smtClean="0"/>
              <a:t>Дякую за увагу!</a:t>
            </a:r>
            <a:endParaRPr lang="uk-UA" sz="7200" dirty="0"/>
          </a:p>
        </p:txBody>
      </p:sp>
    </p:spTree>
    <p:extLst>
      <p:ext uri="{BB962C8B-B14F-4D97-AF65-F5344CB8AC3E}">
        <p14:creationId xmlns:p14="http://schemas.microsoft.com/office/powerpoint/2010/main" val="6041837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</TotalTime>
  <Words>202</Words>
  <Application>Microsoft Office PowerPoint</Application>
  <PresentationFormat>Экран (4:3)</PresentationFormat>
  <Paragraphs>12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Тема проєкту: Модель Сонячної системи</vt:lpstr>
      <vt:lpstr>   Мета: вивчити будову Сонячної системи.  Завдання: виготовити модель    Сонячної системи яка враховує        пропорції між відстанями до різних планет та пропорції між розмірами планет і Сонця.</vt:lpstr>
      <vt:lpstr>Елементи нашої планетної системи розмістила на чорній блясі, яка символізує космічний простір. Радіуси орбіт показала червоною ниткою.</vt:lpstr>
      <vt:lpstr>Я обрала такий масштаб 1см = 1 а.о. Тоді відстані від Сонця до Меркурію приблизно 4мм, до Венери 7 мм, до Марса 1,5 см, до Юпітера 5,2 см, до Сатурна 9,5 см, до Урана 19 см, до  Нептуна 30 см. Пояс астероїдів і  пояс Койпера намалювала крейдою.</vt:lpstr>
      <vt:lpstr>Щоб показати відносні розміри планет і Сонця, я обрала такий масштаб: якщо радіус Сонця 30 см, то радіус Землі приблизно 2,7мм, Венери 2,6  мм, Марса 1,4 мм,  Меркурія 1мм, Урана 11 мм, Нептуна 10 мм, Свтурна 26мм, Юпітера 30мм.</vt:lpstr>
      <vt:lpstr>Висновок: виготовила модель, яка демонструє будову Сонячної системи та відносні розміри планет і Сонця. Подяка татові за підготовлену форму для моделі.</vt:lpstr>
      <vt:lpstr>Використана література:  1. Пришляк М. П. Астрономія (рівень стандарту, за навчальною програмою авторського колективу під керівництвом Яцківа Я. С.): підруч. для 11 кл. закл. загал. серед. освіти/М.П. Пришляк. – Харків: Вид-во ‘Ранок’, 2019. – 144 с. : іл.  2.       https://uk.wikipedia.org/wiki/%D0%9C%D1%96%D1%81%D1%8F%D1%86%D1%8C(%D1%81%D1%83%D0%BF%D1%83%D1%82%D0%BD%D0%B8%D0%BA) </vt:lpstr>
      <vt:lpstr>Дякую за увагу!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проєкту: Модель Сонячної системи</dc:title>
  <dc:creator>Администратор</dc:creator>
  <cp:lastModifiedBy>Администратор</cp:lastModifiedBy>
  <cp:revision>8</cp:revision>
  <dcterms:created xsi:type="dcterms:W3CDTF">2026-04-19T17:11:21Z</dcterms:created>
  <dcterms:modified xsi:type="dcterms:W3CDTF">2026-04-19T18:50:57Z</dcterms:modified>
</cp:coreProperties>
</file>