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changesInfos/changesInfo1.xml" ContentType="application/vnd.ms-powerpoint.changesinfo+xml"/>
  <Override PartName="/ppt/authors.xml" ContentType="application/vnd.ms-powerpoint.author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317" r:id="rId5"/>
    <p:sldId id="308" r:id="rId6"/>
    <p:sldId id="307" r:id="rId7"/>
    <p:sldId id="278" r:id="rId8"/>
    <p:sldId id="309" r:id="rId9"/>
    <p:sldId id="263" r:id="rId10"/>
    <p:sldId id="310" r:id="rId11"/>
    <p:sldId id="311" r:id="rId12"/>
    <p:sldId id="316" r:id="rId13"/>
    <p:sldId id="312" r:id="rId14"/>
    <p:sldId id="318" r:id="rId15"/>
    <p:sldId id="314" r:id="rId16"/>
    <p:sldId id="304" r:id="rId17"/>
    <p:sldId id="319" r:id="rId18"/>
    <p:sldId id="31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A58"/>
    <a:srgbClr val="505A47"/>
    <a:srgbClr val="D1D8B7"/>
    <a:srgbClr val="A09D79"/>
    <a:srgbClr val="AD5C4D"/>
    <a:srgbClr val="543E35"/>
    <a:srgbClr val="637700"/>
    <a:srgbClr val="FFF4ED"/>
    <a:srgbClr val="5E6A7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75CBF0-E258-4B5D-9006-07BF7533AD7C}" v="17" dt="2026-04-19T18:00:04.489"/>
    <p1510:client id="{B0A06740-E464-417D-B6AE-21EB503676BC}" v="114" dt="2026-04-19T15:06:27.806"/>
  </p1510:revLst>
</p1510:revInfo>
</file>

<file path=ppt/tableStyles.xml><?xml version="1.0" encoding="utf-8"?>
<a:tblStyleLst xmlns:a="http://schemas.openxmlformats.org/drawingml/2006/main" def="{2D5ABB26-0587-4C30-8999-92F81FD0307C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405" autoAdjust="0"/>
  </p:normalViewPr>
  <p:slideViewPr>
    <p:cSldViewPr snapToGrid="0">
      <p:cViewPr varScale="1">
        <p:scale>
          <a:sx n="71" d="100"/>
          <a:sy n="71" d="100"/>
        </p:scale>
        <p:origin x="696" y="54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-10800"/>
    </p:cViewPr>
  </p:outlin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Светлана Тимофеева" userId="00e958b5bcc6396a" providerId="LiveId" clId="{6E75CBF0-E258-4B5D-9006-07BF7533AD7C}"/>
    <pc:docChg chg="custSel modSld">
      <pc:chgData name="Светлана Тимофеева" userId="00e958b5bcc6396a" providerId="LiveId" clId="{6E75CBF0-E258-4B5D-9006-07BF7533AD7C}" dt="2026-04-19T19:02:51.060" v="295" actId="14100"/>
      <pc:docMkLst>
        <pc:docMk/>
      </pc:docMkLst>
      <pc:sldChg chg="modSp mod">
        <pc:chgData name="Светлана Тимофеева" userId="00e958b5bcc6396a" providerId="LiveId" clId="{6E75CBF0-E258-4B5D-9006-07BF7533AD7C}" dt="2026-04-19T18:52:55.175" v="269" actId="20577"/>
        <pc:sldMkLst>
          <pc:docMk/>
          <pc:sldMk cId="2222324472" sldId="308"/>
        </pc:sldMkLst>
        <pc:spChg chg="mod">
          <ac:chgData name="Светлана Тимофеева" userId="00e958b5bcc6396a" providerId="LiveId" clId="{6E75CBF0-E258-4B5D-9006-07BF7533AD7C}" dt="2026-04-19T18:52:55.175" v="269" actId="20577"/>
          <ac:spMkLst>
            <pc:docMk/>
            <pc:sldMk cId="2222324472" sldId="308"/>
            <ac:spMk id="2" creationId="{2403EE45-3924-5A20-4FDE-7EA6BBEBD06F}"/>
          </ac:spMkLst>
        </pc:spChg>
      </pc:sldChg>
      <pc:sldChg chg="modSp mod">
        <pc:chgData name="Светлана Тимофеева" userId="00e958b5bcc6396a" providerId="LiveId" clId="{6E75CBF0-E258-4B5D-9006-07BF7533AD7C}" dt="2026-04-19T17:39:19.045" v="56" actId="27636"/>
        <pc:sldMkLst>
          <pc:docMk/>
          <pc:sldMk cId="1966913227" sldId="309"/>
        </pc:sldMkLst>
        <pc:spChg chg="mod">
          <ac:chgData name="Светлана Тимофеева" userId="00e958b5bcc6396a" providerId="LiveId" clId="{6E75CBF0-E258-4B5D-9006-07BF7533AD7C}" dt="2026-04-19T17:39:19.045" v="56" actId="27636"/>
          <ac:spMkLst>
            <pc:docMk/>
            <pc:sldMk cId="1966913227" sldId="309"/>
            <ac:spMk id="8" creationId="{BCFDA37B-399A-B9F0-7A7D-2A891EB7FFA6}"/>
          </ac:spMkLst>
        </pc:spChg>
      </pc:sldChg>
      <pc:sldChg chg="modSp mod">
        <pc:chgData name="Светлана Тимофеева" userId="00e958b5bcc6396a" providerId="LiveId" clId="{6E75CBF0-E258-4B5D-9006-07BF7533AD7C}" dt="2026-04-19T17:39:19.068" v="57" actId="27636"/>
        <pc:sldMkLst>
          <pc:docMk/>
          <pc:sldMk cId="4230106960" sldId="310"/>
        </pc:sldMkLst>
        <pc:spChg chg="mod">
          <ac:chgData name="Светлана Тимофеева" userId="00e958b5bcc6396a" providerId="LiveId" clId="{6E75CBF0-E258-4B5D-9006-07BF7533AD7C}" dt="2026-04-19T17:39:19.068" v="57" actId="27636"/>
          <ac:spMkLst>
            <pc:docMk/>
            <pc:sldMk cId="4230106960" sldId="310"/>
            <ac:spMk id="14" creationId="{F4A3718F-D67C-255A-4B64-BA379609FCD0}"/>
          </ac:spMkLst>
        </pc:spChg>
      </pc:sldChg>
      <pc:sldChg chg="modSp mod">
        <pc:chgData name="Светлана Тимофеева" userId="00e958b5bcc6396a" providerId="LiveId" clId="{6E75CBF0-E258-4B5D-9006-07BF7533AD7C}" dt="2026-04-19T18:57:31.173" v="275" actId="313"/>
        <pc:sldMkLst>
          <pc:docMk/>
          <pc:sldMk cId="859909800" sldId="312"/>
        </pc:sldMkLst>
        <pc:spChg chg="mod">
          <ac:chgData name="Светлана Тимофеева" userId="00e958b5bcc6396a" providerId="LiveId" clId="{6E75CBF0-E258-4B5D-9006-07BF7533AD7C}" dt="2026-04-19T18:57:31.173" v="275" actId="313"/>
          <ac:spMkLst>
            <pc:docMk/>
            <pc:sldMk cId="859909800" sldId="312"/>
            <ac:spMk id="3" creationId="{DE597F60-88E2-C430-D52B-6604405AD55C}"/>
          </ac:spMkLst>
        </pc:spChg>
      </pc:sldChg>
      <pc:sldChg chg="addSp delSp modSp mod">
        <pc:chgData name="Светлана Тимофеева" userId="00e958b5bcc6396a" providerId="LiveId" clId="{6E75CBF0-E258-4B5D-9006-07BF7533AD7C}" dt="2026-04-19T18:02:00.942" v="268" actId="20577"/>
        <pc:sldMkLst>
          <pc:docMk/>
          <pc:sldMk cId="537809529" sldId="316"/>
        </pc:sldMkLst>
        <pc:spChg chg="add del mod">
          <ac:chgData name="Светлана Тимофеева" userId="00e958b5bcc6396a" providerId="LiveId" clId="{6E75CBF0-E258-4B5D-9006-07BF7533AD7C}" dt="2026-04-19T17:44:25.047" v="121" actId="478"/>
          <ac:spMkLst>
            <pc:docMk/>
            <pc:sldMk cId="537809529" sldId="316"/>
            <ac:spMk id="3" creationId="{900B0AB0-E3E8-6454-CCBD-050AD9119F32}"/>
          </ac:spMkLst>
        </pc:spChg>
        <pc:spChg chg="del mod">
          <ac:chgData name="Светлана Тимофеева" userId="00e958b5bcc6396a" providerId="LiveId" clId="{6E75CBF0-E258-4B5D-9006-07BF7533AD7C}" dt="2026-04-19T17:44:19.239" v="119" actId="478"/>
          <ac:spMkLst>
            <pc:docMk/>
            <pc:sldMk cId="537809529" sldId="316"/>
            <ac:spMk id="17" creationId="{96E3FD31-D19A-BFEB-821F-C00103830DC9}"/>
          </ac:spMkLst>
        </pc:spChg>
        <pc:graphicFrameChg chg="mod modGraphic">
          <ac:chgData name="Светлана Тимофеева" userId="00e958b5bcc6396a" providerId="LiveId" clId="{6E75CBF0-E258-4B5D-9006-07BF7533AD7C}" dt="2026-04-19T18:02:00.942" v="268" actId="20577"/>
          <ac:graphicFrameMkLst>
            <pc:docMk/>
            <pc:sldMk cId="537809529" sldId="316"/>
            <ac:graphicFrameMk id="6" creationId="{D3F53A55-1F2B-EB7F-3E43-C43170D77989}"/>
          </ac:graphicFrameMkLst>
        </pc:graphicFrameChg>
      </pc:sldChg>
      <pc:sldChg chg="modSp mod">
        <pc:chgData name="Светлана Тимофеева" userId="00e958b5bcc6396a" providerId="LiveId" clId="{6E75CBF0-E258-4B5D-9006-07BF7533AD7C}" dt="2026-04-19T17:37:41.730" v="44" actId="20577"/>
        <pc:sldMkLst>
          <pc:docMk/>
          <pc:sldMk cId="1338167130" sldId="317"/>
        </pc:sldMkLst>
        <pc:spChg chg="mod">
          <ac:chgData name="Светлана Тимофеева" userId="00e958b5bcc6396a" providerId="LiveId" clId="{6E75CBF0-E258-4B5D-9006-07BF7533AD7C}" dt="2026-04-19T17:37:41.730" v="44" actId="20577"/>
          <ac:spMkLst>
            <pc:docMk/>
            <pc:sldMk cId="1338167130" sldId="317"/>
            <ac:spMk id="8" creationId="{2045590A-9D7A-1F4C-90D4-2CB26E63BA1D}"/>
          </ac:spMkLst>
        </pc:spChg>
      </pc:sldChg>
      <pc:sldChg chg="modSp mod">
        <pc:chgData name="Светлана Тимофеева" userId="00e958b5bcc6396a" providerId="LiveId" clId="{6E75CBF0-E258-4B5D-9006-07BF7533AD7C}" dt="2026-04-19T17:39:18.996" v="53" actId="27636"/>
        <pc:sldMkLst>
          <pc:docMk/>
          <pc:sldMk cId="3004434435" sldId="318"/>
        </pc:sldMkLst>
        <pc:spChg chg="mod">
          <ac:chgData name="Светлана Тимофеева" userId="00e958b5bcc6396a" providerId="LiveId" clId="{6E75CBF0-E258-4B5D-9006-07BF7533AD7C}" dt="2026-04-19T17:39:18.996" v="53" actId="27636"/>
          <ac:spMkLst>
            <pc:docMk/>
            <pc:sldMk cId="3004434435" sldId="318"/>
            <ac:spMk id="3" creationId="{1B0D32CC-63D3-8096-D90E-FB0DB9A73043}"/>
          </ac:spMkLst>
        </pc:spChg>
      </pc:sldChg>
      <pc:sldChg chg="modSp mod">
        <pc:chgData name="Светлана Тимофеева" userId="00e958b5bcc6396a" providerId="LiveId" clId="{6E75CBF0-E258-4B5D-9006-07BF7533AD7C}" dt="2026-04-19T19:02:51.060" v="295" actId="14100"/>
        <pc:sldMkLst>
          <pc:docMk/>
          <pc:sldMk cId="1773899457" sldId="319"/>
        </pc:sldMkLst>
        <pc:spChg chg="mod">
          <ac:chgData name="Светлана Тимофеева" userId="00e958b5bcc6396a" providerId="LiveId" clId="{6E75CBF0-E258-4B5D-9006-07BF7533AD7C}" dt="2026-04-19T19:01:50.211" v="290" actId="14100"/>
          <ac:spMkLst>
            <pc:docMk/>
            <pc:sldMk cId="1773899457" sldId="319"/>
            <ac:spMk id="3" creationId="{BCAC2374-FA8D-271B-E049-66B34D3F7C38}"/>
          </ac:spMkLst>
        </pc:spChg>
        <pc:spChg chg="mod">
          <ac:chgData name="Светлана Тимофеева" userId="00e958b5bcc6396a" providerId="LiveId" clId="{6E75CBF0-E258-4B5D-9006-07BF7533AD7C}" dt="2026-04-19T17:39:19.029" v="55" actId="27636"/>
          <ac:spMkLst>
            <pc:docMk/>
            <pc:sldMk cId="1773899457" sldId="319"/>
            <ac:spMk id="4" creationId="{030D1A14-42F8-C2CB-AF15-338A83FED83F}"/>
          </ac:spMkLst>
        </pc:spChg>
        <pc:picChg chg="mod">
          <ac:chgData name="Светлана Тимофеева" userId="00e958b5bcc6396a" providerId="LiveId" clId="{6E75CBF0-E258-4B5D-9006-07BF7533AD7C}" dt="2026-04-19T19:02:51.060" v="295" actId="14100"/>
          <ac:picMkLst>
            <pc:docMk/>
            <pc:sldMk cId="1773899457" sldId="319"/>
            <ac:picMk id="18" creationId="{BE160712-F7B3-9276-5904-E1726321B2CE}"/>
          </ac:picMkLst>
        </pc:picChg>
      </pc:sldChg>
    </pc:docChg>
  </pc:docChgLst>
  <pc:docChgLst>
    <pc:chgData name="Светлана Тимофеева" userId="00e958b5bcc6396a" providerId="LiveId" clId="{B0A06740-E464-417D-B6AE-21EB503676BC}"/>
    <pc:docChg chg="undo custSel addSld modSld sldOrd">
      <pc:chgData name="Светлана Тимофеева" userId="00e958b5bcc6396a" providerId="LiveId" clId="{B0A06740-E464-417D-B6AE-21EB503676BC}" dt="2026-04-19T15:16:36.176" v="998" actId="20577"/>
      <pc:docMkLst>
        <pc:docMk/>
      </pc:docMkLst>
      <pc:sldChg chg="modSp mod">
        <pc:chgData name="Светлана Тимофеева" userId="00e958b5bcc6396a" providerId="LiveId" clId="{B0A06740-E464-417D-B6AE-21EB503676BC}" dt="2026-04-19T15:14:07.473" v="992" actId="1076"/>
        <pc:sldMkLst>
          <pc:docMk/>
          <pc:sldMk cId="1096717490" sldId="263"/>
        </pc:sldMkLst>
        <pc:picChg chg="mod">
          <ac:chgData name="Светлана Тимофеева" userId="00e958b5bcc6396a" providerId="LiveId" clId="{B0A06740-E464-417D-B6AE-21EB503676BC}" dt="2026-04-19T15:14:07.473" v="992" actId="1076"/>
          <ac:picMkLst>
            <pc:docMk/>
            <pc:sldMk cId="1096717490" sldId="263"/>
            <ac:picMk id="4" creationId="{4DD6CE23-6815-1E0F-1C3B-F9B7D03DEAA6}"/>
          </ac:picMkLst>
        </pc:picChg>
        <pc:picChg chg="mod">
          <ac:chgData name="Светлана Тимофеева" userId="00e958b5bcc6396a" providerId="LiveId" clId="{B0A06740-E464-417D-B6AE-21EB503676BC}" dt="2026-04-19T15:14:01.051" v="991" actId="14100"/>
          <ac:picMkLst>
            <pc:docMk/>
            <pc:sldMk cId="1096717490" sldId="263"/>
            <ac:picMk id="6" creationId="{5BEBE8DE-D0AA-9B18-2DDC-1CAC4BBAD9E0}"/>
          </ac:picMkLst>
        </pc:picChg>
        <pc:picChg chg="mod">
          <ac:chgData name="Светлана Тимофеева" userId="00e958b5bcc6396a" providerId="LiveId" clId="{B0A06740-E464-417D-B6AE-21EB503676BC}" dt="2026-04-19T15:13:17.999" v="978" actId="14100"/>
          <ac:picMkLst>
            <pc:docMk/>
            <pc:sldMk cId="1096717490" sldId="263"/>
            <ac:picMk id="8" creationId="{982A2A92-9FAC-233B-CEEF-350A18361ABA}"/>
          </ac:picMkLst>
        </pc:picChg>
        <pc:picChg chg="mod">
          <ac:chgData name="Светлана Тимофеева" userId="00e958b5bcc6396a" providerId="LiveId" clId="{B0A06740-E464-417D-B6AE-21EB503676BC}" dt="2026-04-19T15:13:34.447" v="983" actId="1076"/>
          <ac:picMkLst>
            <pc:docMk/>
            <pc:sldMk cId="1096717490" sldId="263"/>
            <ac:picMk id="10" creationId="{90A65CEE-B0C7-5147-0407-555EB0C24FCF}"/>
          </ac:picMkLst>
        </pc:picChg>
        <pc:picChg chg="mod">
          <ac:chgData name="Светлана Тимофеева" userId="00e958b5bcc6396a" providerId="LiveId" clId="{B0A06740-E464-417D-B6AE-21EB503676BC}" dt="2026-04-19T15:13:26.226" v="981" actId="14100"/>
          <ac:picMkLst>
            <pc:docMk/>
            <pc:sldMk cId="1096717490" sldId="263"/>
            <ac:picMk id="13" creationId="{773F242C-BC65-5EA8-F804-49C7A001EB77}"/>
          </ac:picMkLst>
        </pc:picChg>
      </pc:sldChg>
      <pc:sldChg chg="addSp delSp modSp mod ord">
        <pc:chgData name="Светлана Тимофеева" userId="00e958b5bcc6396a" providerId="LiveId" clId="{B0A06740-E464-417D-B6AE-21EB503676BC}" dt="2026-04-19T15:16:36.176" v="998" actId="20577"/>
        <pc:sldMkLst>
          <pc:docMk/>
          <pc:sldMk cId="2188828507" sldId="304"/>
        </pc:sldMkLst>
        <pc:spChg chg="add mod">
          <ac:chgData name="Светлана Тимофеева" userId="00e958b5bcc6396a" providerId="LiveId" clId="{B0A06740-E464-417D-B6AE-21EB503676BC}" dt="2026-04-19T15:16:36.176" v="998" actId="20577"/>
          <ac:spMkLst>
            <pc:docMk/>
            <pc:sldMk cId="2188828507" sldId="304"/>
            <ac:spMk id="3" creationId="{A8B54A40-AC37-5A42-9305-CE57184EFEFD}"/>
          </ac:spMkLst>
        </pc:spChg>
        <pc:spChg chg="add mod">
          <ac:chgData name="Светлана Тимофеева" userId="00e958b5bcc6396a" providerId="LiveId" clId="{B0A06740-E464-417D-B6AE-21EB503676BC}" dt="2026-04-19T14:33:41.073" v="781" actId="20577"/>
          <ac:spMkLst>
            <pc:docMk/>
            <pc:sldMk cId="2188828507" sldId="304"/>
            <ac:spMk id="5" creationId="{6DDC84BF-8069-C96A-8F13-75DE65AA0EBF}"/>
          </ac:spMkLst>
        </pc:spChg>
        <pc:spChg chg="del mod">
          <ac:chgData name="Светлана Тимофеева" userId="00e958b5bcc6396a" providerId="LiveId" clId="{B0A06740-E464-417D-B6AE-21EB503676BC}" dt="2026-04-19T14:32:34.141" v="765" actId="478"/>
          <ac:spMkLst>
            <pc:docMk/>
            <pc:sldMk cId="2188828507" sldId="304"/>
            <ac:spMk id="6" creationId="{D5DC0028-4150-0F89-E59C-F563C67F6CFD}"/>
          </ac:spMkLst>
        </pc:spChg>
        <pc:spChg chg="add mod">
          <ac:chgData name="Светлана Тимофеева" userId="00e958b5bcc6396a" providerId="LiveId" clId="{B0A06740-E464-417D-B6AE-21EB503676BC}" dt="2026-04-19T14:34:58.644" v="794" actId="1076"/>
          <ac:spMkLst>
            <pc:docMk/>
            <pc:sldMk cId="2188828507" sldId="304"/>
            <ac:spMk id="8" creationId="{8A34C99F-9934-D5EA-7C8C-6CC8201EA53A}"/>
          </ac:spMkLst>
        </pc:spChg>
        <pc:spChg chg="add del mod">
          <ac:chgData name="Светлана Тимофеева" userId="00e958b5bcc6396a" providerId="LiveId" clId="{B0A06740-E464-417D-B6AE-21EB503676BC}" dt="2026-04-19T14:37:45.615" v="801" actId="478"/>
          <ac:spMkLst>
            <pc:docMk/>
            <pc:sldMk cId="2188828507" sldId="304"/>
            <ac:spMk id="10" creationId="{D815C6D4-3701-6C86-04FE-B68152F4DE96}"/>
          </ac:spMkLst>
        </pc:spChg>
        <pc:spChg chg="del mod">
          <ac:chgData name="Светлана Тимофеева" userId="00e958b5bcc6396a" providerId="LiveId" clId="{B0A06740-E464-417D-B6AE-21EB503676BC}" dt="2026-04-19T14:30:22.168" v="740"/>
          <ac:spMkLst>
            <pc:docMk/>
            <pc:sldMk cId="2188828507" sldId="304"/>
            <ac:spMk id="11" creationId="{C6DCC38C-603B-CCD0-2914-0BBCD4F4F74E}"/>
          </ac:spMkLst>
        </pc:spChg>
        <pc:spChg chg="add mod">
          <ac:chgData name="Светлана Тимофеева" userId="00e958b5bcc6396a" providerId="LiveId" clId="{B0A06740-E464-417D-B6AE-21EB503676BC}" dt="2026-04-19T14:41:43.335" v="821" actId="207"/>
          <ac:spMkLst>
            <pc:docMk/>
            <pc:sldMk cId="2188828507" sldId="304"/>
            <ac:spMk id="13" creationId="{1EBB0E63-F3C7-1378-8A5B-C26E87947636}"/>
          </ac:spMkLst>
        </pc:spChg>
        <pc:picChg chg="add mod">
          <ac:chgData name="Светлана Тимофеева" userId="00e958b5bcc6396a" providerId="LiveId" clId="{B0A06740-E464-417D-B6AE-21EB503676BC}" dt="2026-04-19T14:31:24.089" v="749" actId="1076"/>
          <ac:picMkLst>
            <pc:docMk/>
            <pc:sldMk cId="2188828507" sldId="304"/>
            <ac:picMk id="2050" creationId="{595B8247-34EC-E059-8608-B2FBE0AA65B6}"/>
          </ac:picMkLst>
        </pc:picChg>
        <pc:picChg chg="add mod">
          <ac:chgData name="Светлана Тимофеева" userId="00e958b5bcc6396a" providerId="LiveId" clId="{B0A06740-E464-417D-B6AE-21EB503676BC}" dt="2026-04-19T14:33:59.750" v="783" actId="14100"/>
          <ac:picMkLst>
            <pc:docMk/>
            <pc:sldMk cId="2188828507" sldId="304"/>
            <ac:picMk id="2052" creationId="{1915632A-0391-3A5E-0CEC-9F16E22C7F09}"/>
          </ac:picMkLst>
        </pc:picChg>
      </pc:sldChg>
      <pc:sldChg chg="addSp modSp mod">
        <pc:chgData name="Светлана Тимофеева" userId="00e958b5bcc6396a" providerId="LiveId" clId="{B0A06740-E464-417D-B6AE-21EB503676BC}" dt="2026-04-19T12:58:42.759" v="58" actId="122"/>
        <pc:sldMkLst>
          <pc:docMk/>
          <pc:sldMk cId="3748348926" sldId="311"/>
        </pc:sldMkLst>
        <pc:spChg chg="mod">
          <ac:chgData name="Светлана Тимофеева" userId="00e958b5bcc6396a" providerId="LiveId" clId="{B0A06740-E464-417D-B6AE-21EB503676BC}" dt="2026-04-19T12:58:42.759" v="58" actId="122"/>
          <ac:spMkLst>
            <pc:docMk/>
            <pc:sldMk cId="3748348926" sldId="311"/>
            <ac:spMk id="11" creationId="{7A49C0DA-C8AE-5ECC-149A-D60ECFF8C1EB}"/>
          </ac:spMkLst>
        </pc:spChg>
        <pc:spChg chg="mod">
          <ac:chgData name="Светлана Тимофеева" userId="00e958b5bcc6396a" providerId="LiveId" clId="{B0A06740-E464-417D-B6AE-21EB503676BC}" dt="2026-04-19T12:58:37.350" v="56" actId="1076"/>
          <ac:spMkLst>
            <pc:docMk/>
            <pc:sldMk cId="3748348926" sldId="311"/>
            <ac:spMk id="12" creationId="{C6F2BA06-39BD-0413-D150-70F75EA6CC38}"/>
          </ac:spMkLst>
        </pc:spChg>
        <pc:spChg chg="mod">
          <ac:chgData name="Светлана Тимофеева" userId="00e958b5bcc6396a" providerId="LiveId" clId="{B0A06740-E464-417D-B6AE-21EB503676BC}" dt="2026-04-19T12:58:03.639" v="48" actId="20577"/>
          <ac:spMkLst>
            <pc:docMk/>
            <pc:sldMk cId="3748348926" sldId="311"/>
            <ac:spMk id="25" creationId="{7798761A-B671-4825-623F-F4726F2BDF28}"/>
          </ac:spMkLst>
        </pc:spChg>
        <pc:picChg chg="add mod">
          <ac:chgData name="Светлана Тимофеева" userId="00e958b5bcc6396a" providerId="LiveId" clId="{B0A06740-E464-417D-B6AE-21EB503676BC}" dt="2026-04-19T12:58:25.087" v="55" actId="14100"/>
          <ac:picMkLst>
            <pc:docMk/>
            <pc:sldMk cId="3748348926" sldId="311"/>
            <ac:picMk id="3" creationId="{7255D220-AEF8-AAC0-A075-175A3C23FCAA}"/>
          </ac:picMkLst>
        </pc:picChg>
        <pc:picChg chg="add mod modCrop">
          <ac:chgData name="Светлана Тимофеева" userId="00e958b5bcc6396a" providerId="LiveId" clId="{B0A06740-E464-417D-B6AE-21EB503676BC}" dt="2026-04-19T12:58:12.342" v="50" actId="1076"/>
          <ac:picMkLst>
            <pc:docMk/>
            <pc:sldMk cId="3748348926" sldId="311"/>
            <ac:picMk id="6" creationId="{609637E3-B926-01B9-D98C-4B7F016B8194}"/>
          </ac:picMkLst>
        </pc:picChg>
      </pc:sldChg>
      <pc:sldChg chg="modSp mod">
        <pc:chgData name="Светлана Тимофеева" userId="00e958b5bcc6396a" providerId="LiveId" clId="{B0A06740-E464-417D-B6AE-21EB503676BC}" dt="2026-04-19T14:47:02.386" v="824" actId="14100"/>
        <pc:sldMkLst>
          <pc:docMk/>
          <pc:sldMk cId="859909800" sldId="312"/>
        </pc:sldMkLst>
        <pc:spChg chg="mod">
          <ac:chgData name="Светлана Тимофеева" userId="00e958b5bcc6396a" providerId="LiveId" clId="{B0A06740-E464-417D-B6AE-21EB503676BC}" dt="2026-04-19T14:47:02.386" v="824" actId="14100"/>
          <ac:spMkLst>
            <pc:docMk/>
            <pc:sldMk cId="859909800" sldId="312"/>
            <ac:spMk id="3" creationId="{DE597F60-88E2-C430-D52B-6604405AD55C}"/>
          </ac:spMkLst>
        </pc:spChg>
        <pc:spChg chg="mod">
          <ac:chgData name="Светлана Тимофеева" userId="00e958b5bcc6396a" providerId="LiveId" clId="{B0A06740-E464-417D-B6AE-21EB503676BC}" dt="2026-04-19T14:46:57.771" v="823" actId="14100"/>
          <ac:spMkLst>
            <pc:docMk/>
            <pc:sldMk cId="859909800" sldId="312"/>
            <ac:spMk id="14" creationId="{293BAB23-F7EA-40BA-E6CF-08B21FE6979A}"/>
          </ac:spMkLst>
        </pc:spChg>
        <pc:picChg chg="mod">
          <ac:chgData name="Светлана Тимофеева" userId="00e958b5bcc6396a" providerId="LiveId" clId="{B0A06740-E464-417D-B6AE-21EB503676BC}" dt="2026-04-19T14:46:37.691" v="822" actId="14100"/>
          <ac:picMkLst>
            <pc:docMk/>
            <pc:sldMk cId="859909800" sldId="312"/>
            <ac:picMk id="12" creationId="{2A9307DC-202A-52B9-011B-B077F73D3290}"/>
          </ac:picMkLst>
        </pc:picChg>
      </pc:sldChg>
      <pc:sldChg chg="addSp modSp mod ord">
        <pc:chgData name="Светлана Тимофеева" userId="00e958b5bcc6396a" providerId="LiveId" clId="{B0A06740-E464-417D-B6AE-21EB503676BC}" dt="2026-04-19T13:39:36.633" v="228"/>
        <pc:sldMkLst>
          <pc:docMk/>
          <pc:sldMk cId="4132147533" sldId="314"/>
        </pc:sldMkLst>
        <pc:spChg chg="mod">
          <ac:chgData name="Светлана Тимофеева" userId="00e958b5bcc6396a" providerId="LiveId" clId="{B0A06740-E464-417D-B6AE-21EB503676BC}" dt="2026-04-19T13:37:53.874" v="223" actId="1076"/>
          <ac:spMkLst>
            <pc:docMk/>
            <pc:sldMk cId="4132147533" sldId="314"/>
            <ac:spMk id="6" creationId="{9F96DC68-D9AA-CC51-CF76-24E806FD078C}"/>
          </ac:spMkLst>
        </pc:spChg>
        <pc:spChg chg="mod">
          <ac:chgData name="Светлана Тимофеева" userId="00e958b5bcc6396a" providerId="LiveId" clId="{B0A06740-E464-417D-B6AE-21EB503676BC}" dt="2026-04-19T13:36:40.677" v="208" actId="1076"/>
          <ac:spMkLst>
            <pc:docMk/>
            <pc:sldMk cId="4132147533" sldId="314"/>
            <ac:spMk id="11" creationId="{D85A6CB8-8F38-D0D8-D6D3-37603D445C45}"/>
          </ac:spMkLst>
        </pc:spChg>
        <pc:picChg chg="add mod">
          <ac:chgData name="Светлана Тимофеева" userId="00e958b5bcc6396a" providerId="LiveId" clId="{B0A06740-E464-417D-B6AE-21EB503676BC}" dt="2026-04-19T13:37:10.975" v="215" actId="14100"/>
          <ac:picMkLst>
            <pc:docMk/>
            <pc:sldMk cId="4132147533" sldId="314"/>
            <ac:picMk id="2" creationId="{2B8E830E-3B84-4DA6-87A3-74CB51C20182}"/>
          </ac:picMkLst>
        </pc:picChg>
        <pc:picChg chg="mod">
          <ac:chgData name="Светлана Тимофеева" userId="00e958b5bcc6396a" providerId="LiveId" clId="{B0A06740-E464-417D-B6AE-21EB503676BC}" dt="2026-04-19T13:37:07.854" v="214" actId="14100"/>
          <ac:picMkLst>
            <pc:docMk/>
            <pc:sldMk cId="4132147533" sldId="314"/>
            <ac:picMk id="2050" creationId="{F61FD35D-9969-E8B1-50C1-CD7C95CCB2EF}"/>
          </ac:picMkLst>
        </pc:picChg>
        <pc:picChg chg="mod">
          <ac:chgData name="Светлана Тимофеева" userId="00e958b5bcc6396a" providerId="LiveId" clId="{B0A06740-E464-417D-B6AE-21EB503676BC}" dt="2026-04-19T13:37:29.673" v="219" actId="1076"/>
          <ac:picMkLst>
            <pc:docMk/>
            <pc:sldMk cId="4132147533" sldId="314"/>
            <ac:picMk id="2056" creationId="{10E50B39-7E14-98B6-3C60-1FAB0AE6D106}"/>
          </ac:picMkLst>
        </pc:picChg>
        <pc:picChg chg="mod">
          <ac:chgData name="Светлана Тимофеева" userId="00e958b5bcc6396a" providerId="LiveId" clId="{B0A06740-E464-417D-B6AE-21EB503676BC}" dt="2026-04-19T13:37:34.265" v="220" actId="1076"/>
          <ac:picMkLst>
            <pc:docMk/>
            <pc:sldMk cId="4132147533" sldId="314"/>
            <ac:picMk id="2058" creationId="{4AFBE410-8AA5-5A19-ED1F-E0B0EE1C6767}"/>
          </ac:picMkLst>
        </pc:picChg>
      </pc:sldChg>
      <pc:sldChg chg="modSp mod ord">
        <pc:chgData name="Светлана Тимофеева" userId="00e958b5bcc6396a" providerId="LiveId" clId="{B0A06740-E464-417D-B6AE-21EB503676BC}" dt="2026-04-19T15:09:19.551" v="975" actId="790"/>
        <pc:sldMkLst>
          <pc:docMk/>
          <pc:sldMk cId="3064996118" sldId="315"/>
        </pc:sldMkLst>
        <pc:spChg chg="mod">
          <ac:chgData name="Светлана Тимофеева" userId="00e958b5bcc6396a" providerId="LiveId" clId="{B0A06740-E464-417D-B6AE-21EB503676BC}" dt="2026-04-19T15:04:06.549" v="898" actId="1076"/>
          <ac:spMkLst>
            <pc:docMk/>
            <pc:sldMk cId="3064996118" sldId="315"/>
            <ac:spMk id="10" creationId="{4E4F88F8-17E5-45E3-77B1-77FACD99FF63}"/>
          </ac:spMkLst>
        </pc:spChg>
        <pc:graphicFrameChg chg="mod modGraphic">
          <ac:chgData name="Светлана Тимофеева" userId="00e958b5bcc6396a" providerId="LiveId" clId="{B0A06740-E464-417D-B6AE-21EB503676BC}" dt="2026-04-19T15:09:19.551" v="975" actId="790"/>
          <ac:graphicFrameMkLst>
            <pc:docMk/>
            <pc:sldMk cId="3064996118" sldId="315"/>
            <ac:graphicFrameMk id="8" creationId="{5B6855E3-2188-20C8-4DD6-E45BC792C983}"/>
          </ac:graphicFrameMkLst>
        </pc:graphicFrameChg>
      </pc:sldChg>
      <pc:sldChg chg="addSp delSp modSp new mod">
        <pc:chgData name="Светлана Тимофеева" userId="00e958b5bcc6396a" providerId="LiveId" clId="{B0A06740-E464-417D-B6AE-21EB503676BC}" dt="2026-04-19T15:01:55.156" v="874" actId="1076"/>
        <pc:sldMkLst>
          <pc:docMk/>
          <pc:sldMk cId="3004434435" sldId="318"/>
        </pc:sldMkLst>
        <pc:spChg chg="mod">
          <ac:chgData name="Светлана Тимофеева" userId="00e958b5bcc6396a" providerId="LiveId" clId="{B0A06740-E464-417D-B6AE-21EB503676BC}" dt="2026-04-19T14:49:55.193" v="837" actId="207"/>
          <ac:spMkLst>
            <pc:docMk/>
            <pc:sldMk cId="3004434435" sldId="318"/>
            <ac:spMk id="2" creationId="{0C4B4220-7CA0-7F21-F52A-54067164C1A2}"/>
          </ac:spMkLst>
        </pc:spChg>
        <pc:spChg chg="mod">
          <ac:chgData name="Светлана Тимофеева" userId="00e958b5bcc6396a" providerId="LiveId" clId="{B0A06740-E464-417D-B6AE-21EB503676BC}" dt="2026-04-19T14:59:47.611" v="856" actId="14100"/>
          <ac:spMkLst>
            <pc:docMk/>
            <pc:sldMk cId="3004434435" sldId="318"/>
            <ac:spMk id="3" creationId="{1B0D32CC-63D3-8096-D90E-FB0DB9A73043}"/>
          </ac:spMkLst>
        </pc:spChg>
        <pc:spChg chg="del">
          <ac:chgData name="Светлана Тимофеева" userId="00e958b5bcc6396a" providerId="LiveId" clId="{B0A06740-E464-417D-B6AE-21EB503676BC}" dt="2026-04-19T13:05:52.899" v="84"/>
          <ac:spMkLst>
            <pc:docMk/>
            <pc:sldMk cId="3004434435" sldId="318"/>
            <ac:spMk id="4" creationId="{3EA95C77-2185-4E80-229B-F67D7E47E996}"/>
          </ac:spMkLst>
        </pc:spChg>
        <pc:spChg chg="add del mod">
          <ac:chgData name="Светлана Тимофеева" userId="00e958b5bcc6396a" providerId="LiveId" clId="{B0A06740-E464-417D-B6AE-21EB503676BC}" dt="2026-04-19T13:07:34.264" v="90"/>
          <ac:spMkLst>
            <pc:docMk/>
            <pc:sldMk cId="3004434435" sldId="318"/>
            <ac:spMk id="12" creationId="{57E7B665-456A-188B-48BE-4794A56C6F85}"/>
          </ac:spMkLst>
        </pc:spChg>
        <pc:spChg chg="add mod">
          <ac:chgData name="Светлана Тимофеева" userId="00e958b5bcc6396a" providerId="LiveId" clId="{B0A06740-E464-417D-B6AE-21EB503676BC}" dt="2026-04-19T15:01:55.156" v="874" actId="1076"/>
          <ac:spMkLst>
            <pc:docMk/>
            <pc:sldMk cId="3004434435" sldId="318"/>
            <ac:spMk id="14" creationId="{AE380A64-3185-AE11-498B-89C01A054C31}"/>
          </ac:spMkLst>
        </pc:spChg>
        <pc:spChg chg="add mod">
          <ac:chgData name="Светлана Тимофеева" userId="00e958b5bcc6396a" providerId="LiveId" clId="{B0A06740-E464-417D-B6AE-21EB503676BC}" dt="2026-04-19T15:01:32.249" v="871" actId="1076"/>
          <ac:spMkLst>
            <pc:docMk/>
            <pc:sldMk cId="3004434435" sldId="318"/>
            <ac:spMk id="16" creationId="{52391A60-5A68-1124-D2F9-B9F4FAC1467C}"/>
          </ac:spMkLst>
        </pc:spChg>
        <pc:spChg chg="add mod">
          <ac:chgData name="Светлана Тимофеева" userId="00e958b5bcc6396a" providerId="LiveId" clId="{B0A06740-E464-417D-B6AE-21EB503676BC}" dt="2026-04-19T15:01:46.486" v="873" actId="1076"/>
          <ac:spMkLst>
            <pc:docMk/>
            <pc:sldMk cId="3004434435" sldId="318"/>
            <ac:spMk id="24" creationId="{833FE3A2-6DD3-479B-1470-8072EDEA302C}"/>
          </ac:spMkLst>
        </pc:spChg>
        <pc:picChg chg="add mod modCrop">
          <ac:chgData name="Светлана Тимофеева" userId="00e958b5bcc6396a" providerId="LiveId" clId="{B0A06740-E464-417D-B6AE-21EB503676BC}" dt="2026-04-19T13:00:49.889" v="62" actId="1076"/>
          <ac:picMkLst>
            <pc:docMk/>
            <pc:sldMk cId="3004434435" sldId="318"/>
            <ac:picMk id="7" creationId="{D9B3BC28-5874-52ED-54C1-88476905E035}"/>
          </ac:picMkLst>
        </pc:picChg>
        <pc:picChg chg="add mod modCrop">
          <ac:chgData name="Светлана Тимофеева" userId="00e958b5bcc6396a" providerId="LiveId" clId="{B0A06740-E464-417D-B6AE-21EB503676BC}" dt="2026-04-19T13:02:09.997" v="70" actId="14100"/>
          <ac:picMkLst>
            <pc:docMk/>
            <pc:sldMk cId="3004434435" sldId="318"/>
            <ac:picMk id="9" creationId="{C95BC1C7-03A4-AAE9-5034-E52D09BFC829}"/>
          </ac:picMkLst>
        </pc:picChg>
        <pc:picChg chg="add mod modCrop">
          <ac:chgData name="Светлана Тимофеева" userId="00e958b5bcc6396a" providerId="LiveId" clId="{B0A06740-E464-417D-B6AE-21EB503676BC}" dt="2026-04-19T14:59:51.308" v="857" actId="14100"/>
          <ac:picMkLst>
            <pc:docMk/>
            <pc:sldMk cId="3004434435" sldId="318"/>
            <ac:picMk id="11" creationId="{0B6B5FBF-0CEC-BA19-1D10-EE70BA5ABB36}"/>
          </ac:picMkLst>
        </pc:picChg>
        <pc:picChg chg="add del mod">
          <ac:chgData name="Светлана Тимофеева" userId="00e958b5bcc6396a" providerId="LiveId" clId="{B0A06740-E464-417D-B6AE-21EB503676BC}" dt="2026-04-19T13:39:16.420" v="224" actId="478"/>
          <ac:picMkLst>
            <pc:docMk/>
            <pc:sldMk cId="3004434435" sldId="318"/>
            <ac:picMk id="18" creationId="{EAD63006-3F99-5F73-CA6D-3A9A796D3F14}"/>
          </ac:picMkLst>
        </pc:picChg>
        <pc:picChg chg="add del mod">
          <ac:chgData name="Светлана Тимофеева" userId="00e958b5bcc6396a" providerId="LiveId" clId="{B0A06740-E464-417D-B6AE-21EB503676BC}" dt="2026-04-19T14:58:41.506" v="844" actId="478"/>
          <ac:picMkLst>
            <pc:docMk/>
            <pc:sldMk cId="3004434435" sldId="318"/>
            <ac:picMk id="20" creationId="{3A35F4AF-0D63-26D9-513E-E70C51C9EE28}"/>
          </ac:picMkLst>
        </pc:picChg>
        <pc:picChg chg="add mod">
          <ac:chgData name="Светлана Тимофеева" userId="00e958b5bcc6396a" providerId="LiveId" clId="{B0A06740-E464-417D-B6AE-21EB503676BC}" dt="2026-04-19T15:00:11.396" v="863" actId="14100"/>
          <ac:picMkLst>
            <pc:docMk/>
            <pc:sldMk cId="3004434435" sldId="318"/>
            <ac:picMk id="22" creationId="{BF5F929A-037F-0A17-AB4A-17130D8856D6}"/>
          </ac:picMkLst>
        </pc:picChg>
        <pc:picChg chg="add del mod">
          <ac:chgData name="Светлана Тимофеева" userId="00e958b5bcc6396a" providerId="LiveId" clId="{B0A06740-E464-417D-B6AE-21EB503676BC}" dt="2026-04-19T13:07:30.347" v="89" actId="478"/>
          <ac:picMkLst>
            <pc:docMk/>
            <pc:sldMk cId="3004434435" sldId="318"/>
            <ac:picMk id="1026" creationId="{C84F1B93-6E46-E86C-C17D-FF01A44F2E8F}"/>
          </ac:picMkLst>
        </pc:picChg>
        <pc:picChg chg="add del mod">
          <ac:chgData name="Светлана Тимофеева" userId="00e958b5bcc6396a" providerId="LiveId" clId="{B0A06740-E464-417D-B6AE-21EB503676BC}" dt="2026-04-19T13:11:18.096" v="111" actId="478"/>
          <ac:picMkLst>
            <pc:docMk/>
            <pc:sldMk cId="3004434435" sldId="318"/>
            <ac:picMk id="1028" creationId="{CAEB1A02-6279-EF1C-45DE-3C66BED6E321}"/>
          </ac:picMkLst>
        </pc:picChg>
        <pc:picChg chg="add mod">
          <ac:chgData name="Светлана Тимофеева" userId="00e958b5bcc6396a" providerId="LiveId" clId="{B0A06740-E464-417D-B6AE-21EB503676BC}" dt="2026-04-19T15:00:08.272" v="862" actId="14100"/>
          <ac:picMkLst>
            <pc:docMk/>
            <pc:sldMk cId="3004434435" sldId="318"/>
            <ac:picMk id="1030" creationId="{AF11609A-BA22-2E75-BC48-06F317EADA23}"/>
          </ac:picMkLst>
        </pc:picChg>
      </pc:sldChg>
      <pc:sldChg chg="addSp delSp modSp new mod">
        <pc:chgData name="Светлана Тимофеева" userId="00e958b5bcc6396a" providerId="LiveId" clId="{B0A06740-E464-417D-B6AE-21EB503676BC}" dt="2026-04-19T13:59:57.380" v="398" actId="1076"/>
        <pc:sldMkLst>
          <pc:docMk/>
          <pc:sldMk cId="1773899457" sldId="319"/>
        </pc:sldMkLst>
        <pc:spChg chg="mod">
          <ac:chgData name="Светлана Тимофеева" userId="00e958b5bcc6396a" providerId="LiveId" clId="{B0A06740-E464-417D-B6AE-21EB503676BC}" dt="2026-04-19T13:21:29.630" v="168" actId="1076"/>
          <ac:spMkLst>
            <pc:docMk/>
            <pc:sldMk cId="1773899457" sldId="319"/>
            <ac:spMk id="2" creationId="{6DC753B8-AA5C-FA2C-400E-D45F63A9D58B}"/>
          </ac:spMkLst>
        </pc:spChg>
        <pc:spChg chg="mod">
          <ac:chgData name="Светлана Тимофеева" userId="00e958b5bcc6396a" providerId="LiveId" clId="{B0A06740-E464-417D-B6AE-21EB503676BC}" dt="2026-04-19T13:51:05.061" v="363" actId="113"/>
          <ac:spMkLst>
            <pc:docMk/>
            <pc:sldMk cId="1773899457" sldId="319"/>
            <ac:spMk id="3" creationId="{BCAC2374-FA8D-271B-E049-66B34D3F7C38}"/>
          </ac:spMkLst>
        </pc:spChg>
        <pc:spChg chg="mod">
          <ac:chgData name="Светлана Тимофеева" userId="00e958b5bcc6396a" providerId="LiveId" clId="{B0A06740-E464-417D-B6AE-21EB503676BC}" dt="2026-04-19T13:50:47.613" v="361" actId="14100"/>
          <ac:spMkLst>
            <pc:docMk/>
            <pc:sldMk cId="1773899457" sldId="319"/>
            <ac:spMk id="4" creationId="{030D1A14-42F8-C2CB-AF15-338A83FED83F}"/>
          </ac:spMkLst>
        </pc:spChg>
        <pc:spChg chg="add mod">
          <ac:chgData name="Светлана Тимофеева" userId="00e958b5bcc6396a" providerId="LiveId" clId="{B0A06740-E464-417D-B6AE-21EB503676BC}" dt="2026-04-19T13:48:41.884" v="339" actId="20577"/>
          <ac:spMkLst>
            <pc:docMk/>
            <pc:sldMk cId="1773899457" sldId="319"/>
            <ac:spMk id="7" creationId="{4D5FF37A-FABF-1D8F-9085-E43DE297B914}"/>
          </ac:spMkLst>
        </pc:spChg>
        <pc:picChg chg="add mod">
          <ac:chgData name="Светлана Тимофеева" userId="00e958b5bcc6396a" providerId="LiveId" clId="{B0A06740-E464-417D-B6AE-21EB503676BC}" dt="2026-04-19T13:54:53.082" v="387" actId="1076"/>
          <ac:picMkLst>
            <pc:docMk/>
            <pc:sldMk cId="1773899457" sldId="319"/>
            <ac:picMk id="9" creationId="{B70CE7CF-6325-02A3-7F9F-0AAF6CC959B2}"/>
          </ac:picMkLst>
        </pc:picChg>
        <pc:picChg chg="add mod">
          <ac:chgData name="Светлана Тимофеева" userId="00e958b5bcc6396a" providerId="LiveId" clId="{B0A06740-E464-417D-B6AE-21EB503676BC}" dt="2026-04-19T13:54:50.234" v="386" actId="1076"/>
          <ac:picMkLst>
            <pc:docMk/>
            <pc:sldMk cId="1773899457" sldId="319"/>
            <ac:picMk id="11" creationId="{2276ED5B-F3FE-F761-A777-78E5BD0900E0}"/>
          </ac:picMkLst>
        </pc:picChg>
        <pc:picChg chg="add mod">
          <ac:chgData name="Светлана Тимофеева" userId="00e958b5bcc6396a" providerId="LiveId" clId="{B0A06740-E464-417D-B6AE-21EB503676BC}" dt="2026-04-19T13:54:38.730" v="383" actId="1076"/>
          <ac:picMkLst>
            <pc:docMk/>
            <pc:sldMk cId="1773899457" sldId="319"/>
            <ac:picMk id="13" creationId="{156C600A-E0A5-C686-3CA9-F6D8D3DE0DA6}"/>
          </ac:picMkLst>
        </pc:picChg>
        <pc:picChg chg="add mod">
          <ac:chgData name="Светлана Тимофеева" userId="00e958b5bcc6396a" providerId="LiveId" clId="{B0A06740-E464-417D-B6AE-21EB503676BC}" dt="2026-04-19T13:54:35.432" v="382" actId="1076"/>
          <ac:picMkLst>
            <pc:docMk/>
            <pc:sldMk cId="1773899457" sldId="319"/>
            <ac:picMk id="15" creationId="{2B81B24F-D4E0-12D3-9D75-49BA940930AA}"/>
          </ac:picMkLst>
        </pc:picChg>
        <pc:picChg chg="add del mod">
          <ac:chgData name="Светлана Тимофеева" userId="00e958b5bcc6396a" providerId="LiveId" clId="{B0A06740-E464-417D-B6AE-21EB503676BC}" dt="2026-04-19T13:59:21.305" v="390" actId="478"/>
          <ac:picMkLst>
            <pc:docMk/>
            <pc:sldMk cId="1773899457" sldId="319"/>
            <ac:picMk id="16" creationId="{DC3069C7-0093-44DD-19C7-AEB97C85BADF}"/>
          </ac:picMkLst>
        </pc:picChg>
        <pc:picChg chg="add mod modCrop">
          <ac:chgData name="Светлана Тимофеева" userId="00e958b5bcc6396a" providerId="LiveId" clId="{B0A06740-E464-417D-B6AE-21EB503676BC}" dt="2026-04-19T13:59:57.380" v="398" actId="1076"/>
          <ac:picMkLst>
            <pc:docMk/>
            <pc:sldMk cId="1773899457" sldId="319"/>
            <ac:picMk id="18" creationId="{BE160712-F7B3-9276-5904-E1726321B2C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t>4/19/2026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4/19/2026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2165-AECD-AC0B-0A46-19E82DC2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10EBC2-FFC3-2482-86CA-A129EAA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04D6B-CA75-C920-89B4-EA8B79E6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1BFD7-3F26-AFD4-F030-DBE1AE11C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5031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73721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67541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74091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7366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33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262817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10893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724997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09986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5550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32748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47404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941984E2-3225-05D3-3A3D-9D5F5840ED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10955" y="0"/>
            <a:ext cx="6558260" cy="6858000"/>
          </a:xfrm>
          <a:custGeom>
            <a:avLst/>
            <a:gdLst>
              <a:gd name="connsiteX0" fmla="*/ 0 w 6558260"/>
              <a:gd name="connsiteY0" fmla="*/ 0 h 6858000"/>
              <a:gd name="connsiteX1" fmla="*/ 5115438 w 6558260"/>
              <a:gd name="connsiteY1" fmla="*/ 0 h 6858000"/>
              <a:gd name="connsiteX2" fmla="*/ 5238365 w 6558260"/>
              <a:gd name="connsiteY2" fmla="*/ 66359 h 6858000"/>
              <a:gd name="connsiteX3" fmla="*/ 6291520 w 6558260"/>
              <a:gd name="connsiteY3" fmla="*/ 1269725 h 6858000"/>
              <a:gd name="connsiteX4" fmla="*/ 6458331 w 6558260"/>
              <a:gd name="connsiteY4" fmla="*/ 3184523 h 6858000"/>
              <a:gd name="connsiteX5" fmla="*/ 5040408 w 6558260"/>
              <a:gd name="connsiteY5" fmla="*/ 4821851 h 6858000"/>
              <a:gd name="connsiteX6" fmla="*/ 4308904 w 6558260"/>
              <a:gd name="connsiteY6" fmla="*/ 5001158 h 6858000"/>
              <a:gd name="connsiteX7" fmla="*/ 2788379 w 6558260"/>
              <a:gd name="connsiteY7" fmla="*/ 5605778 h 6858000"/>
              <a:gd name="connsiteX8" fmla="*/ 1789804 w 6558260"/>
              <a:gd name="connsiteY8" fmla="*/ 6672529 h 6858000"/>
              <a:gd name="connsiteX9" fmla="*/ 1681243 w 6558260"/>
              <a:gd name="connsiteY9" fmla="*/ 6840787 h 6858000"/>
              <a:gd name="connsiteX10" fmla="*/ 1670576 w 6558260"/>
              <a:gd name="connsiteY10" fmla="*/ 6858000 h 6858000"/>
              <a:gd name="connsiteX11" fmla="*/ 0 w 655826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58260" h="6858000">
                <a:moveTo>
                  <a:pt x="0" y="0"/>
                </a:moveTo>
                <a:lnTo>
                  <a:pt x="5115438" y="0"/>
                </a:lnTo>
                <a:lnTo>
                  <a:pt x="5238365" y="66359"/>
                </a:lnTo>
                <a:cubicBezTo>
                  <a:pt x="5682224" y="338566"/>
                  <a:pt x="6040902" y="730462"/>
                  <a:pt x="6291520" y="1269725"/>
                </a:cubicBezTo>
                <a:cubicBezTo>
                  <a:pt x="6564184" y="1856367"/>
                  <a:pt x="6642164" y="2496371"/>
                  <a:pt x="6458331" y="3184523"/>
                </a:cubicBezTo>
                <a:cubicBezTo>
                  <a:pt x="6242848" y="3991449"/>
                  <a:pt x="5757187" y="4528124"/>
                  <a:pt x="5040408" y="4821851"/>
                </a:cubicBezTo>
                <a:cubicBezTo>
                  <a:pt x="4800781" y="4920015"/>
                  <a:pt x="4554699" y="4955733"/>
                  <a:pt x="4308904" y="5001158"/>
                </a:cubicBezTo>
                <a:cubicBezTo>
                  <a:pt x="3777583" y="5099178"/>
                  <a:pt x="3264096" y="5274085"/>
                  <a:pt x="2788379" y="5605778"/>
                </a:cubicBezTo>
                <a:cubicBezTo>
                  <a:pt x="2387773" y="5884873"/>
                  <a:pt x="2065959" y="6252666"/>
                  <a:pt x="1789804" y="6672529"/>
                </a:cubicBezTo>
                <a:cubicBezTo>
                  <a:pt x="1751257" y="6731138"/>
                  <a:pt x="1715181" y="6787110"/>
                  <a:pt x="1681243" y="6840787"/>
                </a:cubicBezTo>
                <a:lnTo>
                  <a:pt x="16705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467" y="914400"/>
            <a:ext cx="5641848" cy="5029200"/>
          </a:xfrm>
        </p:spPr>
        <p:txBody>
          <a:bodyPr anchor="ctr" anchorCtr="0"/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68956" y="1143000"/>
            <a:ext cx="4190999" cy="4679830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05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6890132-DB42-A903-1EAB-CA29D3F04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>
              <a:lnSpc>
                <a:spcPct val="75000"/>
              </a:lnSpc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ED90D1-D640-D115-6711-35DE812FC0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875319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867286" y="1"/>
            <a:ext cx="5324716" cy="6417732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1941" y="0"/>
            <a:ext cx="4790059" cy="6587067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t">
            <a:no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1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24A04BE-9BA3-80DD-EE68-A8B8BA0853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918777" y="0"/>
            <a:ext cx="5288935" cy="6857999"/>
          </a:xfrm>
          <a:custGeom>
            <a:avLst/>
            <a:gdLst>
              <a:gd name="connsiteX0" fmla="*/ 5288935 w 5288935"/>
              <a:gd name="connsiteY0" fmla="*/ 5846993 h 6857999"/>
              <a:gd name="connsiteX1" fmla="*/ 5288935 w 5288935"/>
              <a:gd name="connsiteY1" fmla="*/ 6857999 h 6857999"/>
              <a:gd name="connsiteX2" fmla="*/ 4837168 w 5288935"/>
              <a:gd name="connsiteY2" fmla="*/ 6857999 h 6857999"/>
              <a:gd name="connsiteX3" fmla="*/ 4970284 w 5288935"/>
              <a:gd name="connsiteY3" fmla="*/ 6566499 h 6857999"/>
              <a:gd name="connsiteX4" fmla="*/ 5151893 w 5288935"/>
              <a:gd name="connsiteY4" fmla="*/ 6167371 h 6857999"/>
              <a:gd name="connsiteX5" fmla="*/ 13164 w 5288935"/>
              <a:gd name="connsiteY5" fmla="*/ 0 h 6857999"/>
              <a:gd name="connsiteX6" fmla="*/ 5288935 w 5288935"/>
              <a:gd name="connsiteY6" fmla="*/ 0 h 6857999"/>
              <a:gd name="connsiteX7" fmla="*/ 5288935 w 5288935"/>
              <a:gd name="connsiteY7" fmla="*/ 3411849 h 6857999"/>
              <a:gd name="connsiteX8" fmla="*/ 5247557 w 5288935"/>
              <a:gd name="connsiteY8" fmla="*/ 3366169 h 6857999"/>
              <a:gd name="connsiteX9" fmla="*/ 333189 w 5288935"/>
              <a:gd name="connsiteY9" fmla="*/ 1342399 h 6857999"/>
              <a:gd name="connsiteX10" fmla="*/ 10627 w 5288935"/>
              <a:gd name="connsiteY10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88935" h="6857999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242"/>
            </a:schemeClr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 flipH="1">
            <a:off x="0" y="-26179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2384F4-F6AD-F668-A66B-AEFD70995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7205" y="914400"/>
            <a:ext cx="5449824" cy="3538728"/>
          </a:xfrm>
        </p:spPr>
        <p:txBody>
          <a:bodyPr anchor="b"/>
          <a:lstStyle>
            <a:lvl1pPr>
              <a:lnSpc>
                <a:spcPct val="75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AA0A37B-4C20-7766-0623-4E06EA6A5C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E1E65B-8F03-21A6-6A59-95F0691D885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27204" y="4681728"/>
            <a:ext cx="5449824" cy="1280160"/>
          </a:xfrm>
        </p:spPr>
        <p:txBody>
          <a:bodyPr>
            <a:noAutofit/>
          </a:bodyPr>
          <a:lstStyle>
            <a:lvl1pPr marL="0" indent="0">
              <a:buFont typeface="Courier New" panose="02070309020205020404" pitchFamily="49" charset="0"/>
              <a:buNone/>
              <a:defRPr sz="2400" b="0" cap="all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8639877-C4A6-4E44-C600-FE3C6CD5F1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0439AA5-A7EE-A20E-BB67-D356776D0B2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9E752F7-61F0-6779-9E8E-3541BFF7D2C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FA7EBEDF-950A-F10B-DA20-24FB52145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FD0E545-8D0D-B848-836A-23CEBCD6B0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>
            <a:off x="-1" y="5010313"/>
            <a:ext cx="3307890" cy="1876021"/>
          </a:xfrm>
          <a:custGeom>
            <a:avLst/>
            <a:gdLst>
              <a:gd name="connsiteX0" fmla="*/ 3307890 w 3307890"/>
              <a:gd name="connsiteY0" fmla="*/ 1876021 h 1876021"/>
              <a:gd name="connsiteX1" fmla="*/ 3062737 w 3307890"/>
              <a:gd name="connsiteY1" fmla="*/ 1792455 h 1876021"/>
              <a:gd name="connsiteX2" fmla="*/ 56315 w 3307890"/>
              <a:gd name="connsiteY2" fmla="*/ 110172 h 1876021"/>
              <a:gd name="connsiteX3" fmla="*/ 0 w 3307890"/>
              <a:gd name="connsiteY3" fmla="*/ 0 h 1876021"/>
              <a:gd name="connsiteX4" fmla="*/ 3307890 w 3307890"/>
              <a:gd name="connsiteY4" fmla="*/ 0 h 18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7890" h="1876021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114E853-6F7C-9899-77FD-0E77D0A862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>
            <a:off x="9394047" y="4650286"/>
            <a:ext cx="1859768" cy="2207713"/>
          </a:xfrm>
          <a:custGeom>
            <a:avLst/>
            <a:gdLst>
              <a:gd name="connsiteX0" fmla="*/ 0 w 1859768"/>
              <a:gd name="connsiteY0" fmla="*/ 118614 h 2207713"/>
              <a:gd name="connsiteX1" fmla="*/ 0 w 1859768"/>
              <a:gd name="connsiteY1" fmla="*/ 29419 h 2207713"/>
              <a:gd name="connsiteX2" fmla="*/ 16244 w 1859768"/>
              <a:gd name="connsiteY2" fmla="*/ 0 h 2207713"/>
              <a:gd name="connsiteX3" fmla="*/ 68915 w 1859768"/>
              <a:gd name="connsiteY3" fmla="*/ 0 h 2207713"/>
              <a:gd name="connsiteX4" fmla="*/ 1715656 w 1859768"/>
              <a:gd name="connsiteY4" fmla="*/ 494800 h 2207713"/>
              <a:gd name="connsiteX5" fmla="*/ 1683714 w 1859768"/>
              <a:gd name="connsiteY5" fmla="*/ 491216 h 2207713"/>
              <a:gd name="connsiteX6" fmla="*/ 1337678 w 1859768"/>
              <a:gd name="connsiteY6" fmla="*/ 431097 h 2207713"/>
              <a:gd name="connsiteX7" fmla="*/ 950852 w 1859768"/>
              <a:gd name="connsiteY7" fmla="*/ 31845 h 2207713"/>
              <a:gd name="connsiteX8" fmla="*/ 938957 w 1859768"/>
              <a:gd name="connsiteY8" fmla="*/ 0 h 2207713"/>
              <a:gd name="connsiteX9" fmla="*/ 1152830 w 1859768"/>
              <a:gd name="connsiteY9" fmla="*/ 0 h 2207713"/>
              <a:gd name="connsiteX10" fmla="*/ 1267279 w 1859768"/>
              <a:gd name="connsiteY10" fmla="*/ 105940 h 2207713"/>
              <a:gd name="connsiteX11" fmla="*/ 1390620 w 1859768"/>
              <a:gd name="connsiteY11" fmla="*/ 219990 h 2207713"/>
              <a:gd name="connsiteX12" fmla="*/ 1376706 w 1859768"/>
              <a:gd name="connsiteY12" fmla="*/ 237482 h 2207713"/>
              <a:gd name="connsiteX13" fmla="*/ 1213653 w 1859768"/>
              <a:gd name="connsiteY13" fmla="*/ 110730 h 2207713"/>
              <a:gd name="connsiteX14" fmla="*/ 1013214 w 1859768"/>
              <a:gd name="connsiteY14" fmla="*/ 4927 h 2207713"/>
              <a:gd name="connsiteX15" fmla="*/ 1634702 w 1859768"/>
              <a:gd name="connsiteY15" fmla="*/ 427133 h 2207713"/>
              <a:gd name="connsiteX16" fmla="*/ 1297389 w 1859768"/>
              <a:gd name="connsiteY16" fmla="*/ 8655 h 2207713"/>
              <a:gd name="connsiteX17" fmla="*/ 1259059 w 1859768"/>
              <a:gd name="connsiteY17" fmla="*/ 0 h 2207713"/>
              <a:gd name="connsiteX18" fmla="*/ 1410415 w 1859768"/>
              <a:gd name="connsiteY18" fmla="*/ 0 h 2207713"/>
              <a:gd name="connsiteX19" fmla="*/ 1499716 w 1859768"/>
              <a:gd name="connsiteY19" fmla="*/ 66646 h 2207713"/>
              <a:gd name="connsiteX20" fmla="*/ 1637128 w 1859768"/>
              <a:gd name="connsiteY20" fmla="*/ 256403 h 2207713"/>
              <a:gd name="connsiteX21" fmla="*/ 1744255 w 1859768"/>
              <a:gd name="connsiteY21" fmla="*/ 480278 h 2207713"/>
              <a:gd name="connsiteX22" fmla="*/ 1715656 w 1859768"/>
              <a:gd name="connsiteY22" fmla="*/ 494800 h 2207713"/>
              <a:gd name="connsiteX23" fmla="*/ 118121 w 1859768"/>
              <a:gd name="connsiteY23" fmla="*/ 857786 h 2207713"/>
              <a:gd name="connsiteX24" fmla="*/ 433985 w 1859768"/>
              <a:gd name="connsiteY24" fmla="*/ 43220 h 2207713"/>
              <a:gd name="connsiteX25" fmla="*/ 374233 w 1859768"/>
              <a:gd name="connsiteY25" fmla="*/ 191214 h 2207713"/>
              <a:gd name="connsiteX26" fmla="*/ 330862 w 1859768"/>
              <a:gd name="connsiteY26" fmla="*/ 340269 h 2207713"/>
              <a:gd name="connsiteX27" fmla="*/ 304211 w 1859768"/>
              <a:gd name="connsiteY27" fmla="*/ 324744 h 2207713"/>
              <a:gd name="connsiteX28" fmla="*/ 328152 w 1859768"/>
              <a:gd name="connsiteY28" fmla="*/ 127918 h 2207713"/>
              <a:gd name="connsiteX29" fmla="*/ 118121 w 1859768"/>
              <a:gd name="connsiteY29" fmla="*/ 857786 h 2207713"/>
              <a:gd name="connsiteX30" fmla="*/ 74903 w 1859768"/>
              <a:gd name="connsiteY30" fmla="*/ 966935 h 2207713"/>
              <a:gd name="connsiteX31" fmla="*/ 69491 w 1859768"/>
              <a:gd name="connsiteY31" fmla="*/ 504187 h 2207713"/>
              <a:gd name="connsiteX32" fmla="*/ 326258 w 1859768"/>
              <a:gd name="connsiteY32" fmla="*/ 28833 h 2207713"/>
              <a:gd name="connsiteX33" fmla="*/ 351236 w 1859768"/>
              <a:gd name="connsiteY33" fmla="*/ 0 h 2207713"/>
              <a:gd name="connsiteX34" fmla="*/ 500166 w 1859768"/>
              <a:gd name="connsiteY34" fmla="*/ 0 h 2207713"/>
              <a:gd name="connsiteX35" fmla="*/ 501007 w 1859768"/>
              <a:gd name="connsiteY35" fmla="*/ 11785 h 2207713"/>
              <a:gd name="connsiteX36" fmla="*/ 245786 w 1859768"/>
              <a:gd name="connsiteY36" fmla="*/ 835475 h 2207713"/>
              <a:gd name="connsiteX37" fmla="*/ 74903 w 1859768"/>
              <a:gd name="connsiteY37" fmla="*/ 966935 h 2207713"/>
              <a:gd name="connsiteX38" fmla="*/ 1661942 w 1859768"/>
              <a:gd name="connsiteY38" fmla="*/ 1353812 h 2207713"/>
              <a:gd name="connsiteX39" fmla="*/ 1749989 w 1859768"/>
              <a:gd name="connsiteY39" fmla="*/ 1342230 h 2207713"/>
              <a:gd name="connsiteX40" fmla="*/ 1312677 w 1859768"/>
              <a:gd name="connsiteY40" fmla="*/ 968809 h 2207713"/>
              <a:gd name="connsiteX41" fmla="*/ 1232104 w 1859768"/>
              <a:gd name="connsiteY41" fmla="*/ 979836 h 2207713"/>
              <a:gd name="connsiteX42" fmla="*/ 1510925 w 1859768"/>
              <a:gd name="connsiteY42" fmla="*/ 1199562 h 2207713"/>
              <a:gd name="connsiteX43" fmla="*/ 1217072 w 1859768"/>
              <a:gd name="connsiteY43" fmla="*/ 1054216 h 2207713"/>
              <a:gd name="connsiteX44" fmla="*/ 1661942 w 1859768"/>
              <a:gd name="connsiteY44" fmla="*/ 1353812 h 2207713"/>
              <a:gd name="connsiteX45" fmla="*/ 394807 w 1859768"/>
              <a:gd name="connsiteY45" fmla="*/ 1626455 h 2207713"/>
              <a:gd name="connsiteX46" fmla="*/ 466693 w 1859768"/>
              <a:gd name="connsiteY46" fmla="*/ 1595017 h 2207713"/>
              <a:gd name="connsiteX47" fmla="*/ 650821 w 1859768"/>
              <a:gd name="connsiteY47" fmla="*/ 1077380 h 2207713"/>
              <a:gd name="connsiteX48" fmla="*/ 591587 w 1859768"/>
              <a:gd name="connsiteY48" fmla="*/ 974474 h 2207713"/>
              <a:gd name="connsiteX49" fmla="*/ 557216 w 1859768"/>
              <a:gd name="connsiteY49" fmla="*/ 1094794 h 2207713"/>
              <a:gd name="connsiteX50" fmla="*/ 486148 w 1859768"/>
              <a:gd name="connsiteY50" fmla="*/ 1388665 h 2207713"/>
              <a:gd name="connsiteX51" fmla="*/ 452079 w 1859768"/>
              <a:gd name="connsiteY51" fmla="*/ 1431607 h 2207713"/>
              <a:gd name="connsiteX52" fmla="*/ 430714 w 1859768"/>
              <a:gd name="connsiteY52" fmla="*/ 1420233 h 2207713"/>
              <a:gd name="connsiteX53" fmla="*/ 493238 w 1859768"/>
              <a:gd name="connsiteY53" fmla="*/ 1142201 h 2207713"/>
              <a:gd name="connsiteX54" fmla="*/ 394807 w 1859768"/>
              <a:gd name="connsiteY54" fmla="*/ 1626455 h 2207713"/>
              <a:gd name="connsiteX55" fmla="*/ 1315388 w 1859768"/>
              <a:gd name="connsiteY55" fmla="*/ 2115696 h 2207713"/>
              <a:gd name="connsiteX56" fmla="*/ 1031118 w 1859768"/>
              <a:gd name="connsiteY56" fmla="*/ 1312715 h 2207713"/>
              <a:gd name="connsiteX57" fmla="*/ 1129348 w 1859768"/>
              <a:gd name="connsiteY57" fmla="*/ 1549780 h 2207713"/>
              <a:gd name="connsiteX58" fmla="*/ 1248211 w 1859768"/>
              <a:gd name="connsiteY58" fmla="*/ 1771927 h 2207713"/>
              <a:gd name="connsiteX59" fmla="*/ 1198290 w 1859768"/>
              <a:gd name="connsiteY59" fmla="*/ 1766808 h 2207713"/>
              <a:gd name="connsiteX60" fmla="*/ 990681 w 1859768"/>
              <a:gd name="connsiteY60" fmla="*/ 1391341 h 2207713"/>
              <a:gd name="connsiteX61" fmla="*/ 1315388 w 1859768"/>
              <a:gd name="connsiteY61" fmla="*/ 2115696 h 2207713"/>
              <a:gd name="connsiteX62" fmla="*/ 1350109 w 1859768"/>
              <a:gd name="connsiteY62" fmla="*/ 2206800 h 2207713"/>
              <a:gd name="connsiteX63" fmla="*/ 1016305 w 1859768"/>
              <a:gd name="connsiteY63" fmla="*/ 1939402 h 2207713"/>
              <a:gd name="connsiteX64" fmla="*/ 915052 w 1859768"/>
              <a:gd name="connsiteY64" fmla="*/ 1399068 h 2207713"/>
              <a:gd name="connsiteX65" fmla="*/ 854782 w 1859768"/>
              <a:gd name="connsiteY65" fmla="*/ 932137 h 2207713"/>
              <a:gd name="connsiteX66" fmla="*/ 770773 w 1859768"/>
              <a:gd name="connsiteY66" fmla="*/ 875318 h 2207713"/>
              <a:gd name="connsiteX67" fmla="*/ 825964 w 1859768"/>
              <a:gd name="connsiteY67" fmla="*/ 823117 h 2207713"/>
              <a:gd name="connsiteX68" fmla="*/ 778651 w 1859768"/>
              <a:gd name="connsiteY68" fmla="*/ 628353 h 2207713"/>
              <a:gd name="connsiteX69" fmla="*/ 674057 w 1859768"/>
              <a:gd name="connsiteY69" fmla="*/ 806473 h 2207713"/>
              <a:gd name="connsiteX70" fmla="*/ 678691 w 1859768"/>
              <a:gd name="connsiteY70" fmla="*/ 987300 h 2207713"/>
              <a:gd name="connsiteX71" fmla="*/ 573399 w 1859768"/>
              <a:gd name="connsiteY71" fmla="*/ 1572793 h 2207713"/>
              <a:gd name="connsiteX72" fmla="*/ 448294 w 1859768"/>
              <a:gd name="connsiteY72" fmla="*/ 1671763 h 2207713"/>
              <a:gd name="connsiteX73" fmla="*/ 347341 w 1859768"/>
              <a:gd name="connsiteY73" fmla="*/ 1644762 h 2207713"/>
              <a:gd name="connsiteX74" fmla="*/ 322256 w 1859768"/>
              <a:gd name="connsiteY74" fmla="*/ 1459939 h 2207713"/>
              <a:gd name="connsiteX75" fmla="*/ 495295 w 1859768"/>
              <a:gd name="connsiteY75" fmla="*/ 1011735 h 2207713"/>
              <a:gd name="connsiteX76" fmla="*/ 631502 w 1859768"/>
              <a:gd name="connsiteY76" fmla="*/ 767246 h 2207713"/>
              <a:gd name="connsiteX77" fmla="*/ 678184 w 1859768"/>
              <a:gd name="connsiteY77" fmla="*/ 678226 h 2207713"/>
              <a:gd name="connsiteX78" fmla="*/ 718531 w 1859768"/>
              <a:gd name="connsiteY78" fmla="*/ 365894 h 2207713"/>
              <a:gd name="connsiteX79" fmla="*/ 669080 w 1859768"/>
              <a:gd name="connsiteY79" fmla="*/ 150213 h 2207713"/>
              <a:gd name="connsiteX80" fmla="*/ 639037 w 1859768"/>
              <a:gd name="connsiteY80" fmla="*/ 0 h 2207713"/>
              <a:gd name="connsiteX81" fmla="*/ 685477 w 1859768"/>
              <a:gd name="connsiteY81" fmla="*/ 0 h 2207713"/>
              <a:gd name="connsiteX82" fmla="*/ 830123 w 1859768"/>
              <a:gd name="connsiteY82" fmla="*/ 644646 h 2207713"/>
              <a:gd name="connsiteX83" fmla="*/ 868286 w 1859768"/>
              <a:gd name="connsiteY83" fmla="*/ 801231 h 2207713"/>
              <a:gd name="connsiteX84" fmla="*/ 945378 w 1859768"/>
              <a:gd name="connsiteY84" fmla="*/ 881698 h 2207713"/>
              <a:gd name="connsiteX85" fmla="*/ 1208838 w 1859768"/>
              <a:gd name="connsiteY85" fmla="*/ 919029 h 2207713"/>
              <a:gd name="connsiteX86" fmla="*/ 1753984 w 1859768"/>
              <a:gd name="connsiteY86" fmla="*/ 1208539 h 2207713"/>
              <a:gd name="connsiteX87" fmla="*/ 1859768 w 1859768"/>
              <a:gd name="connsiteY87" fmla="*/ 1390144 h 2207713"/>
              <a:gd name="connsiteX88" fmla="*/ 1607507 w 1859768"/>
              <a:gd name="connsiteY88" fmla="*/ 1402956 h 2207713"/>
              <a:gd name="connsiteX89" fmla="*/ 1298703 w 1859768"/>
              <a:gd name="connsiteY89" fmla="*/ 1257406 h 2207713"/>
              <a:gd name="connsiteX90" fmla="*/ 1164863 w 1859768"/>
              <a:gd name="connsiteY90" fmla="*/ 1082843 h 2207713"/>
              <a:gd name="connsiteX91" fmla="*/ 1010750 w 1859768"/>
              <a:gd name="connsiteY91" fmla="*/ 956586 h 2207713"/>
              <a:gd name="connsiteX92" fmla="*/ 905506 w 1859768"/>
              <a:gd name="connsiteY92" fmla="*/ 929445 h 2207713"/>
              <a:gd name="connsiteX93" fmla="*/ 994250 w 1859768"/>
              <a:gd name="connsiteY93" fmla="*/ 1187151 h 2207713"/>
              <a:gd name="connsiteX94" fmla="*/ 1063313 w 1859768"/>
              <a:gd name="connsiteY94" fmla="*/ 1241331 h 2207713"/>
              <a:gd name="connsiteX95" fmla="*/ 1403427 w 1859768"/>
              <a:gd name="connsiteY95" fmla="*/ 1675440 h 2207713"/>
              <a:gd name="connsiteX96" fmla="*/ 1412888 w 1859768"/>
              <a:gd name="connsiteY96" fmla="*/ 2013308 h 2207713"/>
              <a:gd name="connsiteX97" fmla="*/ 1370292 w 1859768"/>
              <a:gd name="connsiteY97" fmla="*/ 2202341 h 2207713"/>
              <a:gd name="connsiteX98" fmla="*/ 1350109 w 1859768"/>
              <a:gd name="connsiteY98" fmla="*/ 2206800 h 220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1859768" h="2207713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9002426-033B-400A-C519-AF4C659C4F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6200000" flipH="1">
            <a:off x="8812879" y="2130044"/>
            <a:ext cx="5509165" cy="1249078"/>
          </a:xfrm>
          <a:custGeom>
            <a:avLst/>
            <a:gdLst>
              <a:gd name="connsiteX0" fmla="*/ 5509165 w 5509165"/>
              <a:gd name="connsiteY0" fmla="*/ 1249078 h 1249078"/>
              <a:gd name="connsiteX1" fmla="*/ 0 w 5509165"/>
              <a:gd name="connsiteY1" fmla="*/ 1249078 h 1249078"/>
              <a:gd name="connsiteX2" fmla="*/ 0 w 5509165"/>
              <a:gd name="connsiteY2" fmla="*/ 376649 h 1249078"/>
              <a:gd name="connsiteX3" fmla="*/ 124275 w 5509165"/>
              <a:gd name="connsiteY3" fmla="*/ 338434 h 1249078"/>
              <a:gd name="connsiteX4" fmla="*/ 2337339 w 5509165"/>
              <a:gd name="connsiteY4" fmla="*/ 1263 h 1249078"/>
              <a:gd name="connsiteX5" fmla="*/ 4747463 w 5509165"/>
              <a:gd name="connsiteY5" fmla="*/ 509094 h 1249078"/>
              <a:gd name="connsiteX6" fmla="*/ 5475419 w 5509165"/>
              <a:gd name="connsiteY6" fmla="*/ 1196657 h 12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9165" h="1249078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980755-170E-8438-DC1B-7B3283F2A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7150608" cy="33565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33C021B-6AA4-3C5D-099F-96D113A14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2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FE03F25-D589-68A8-30C7-175547B6A9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9037474" y="1618811"/>
            <a:ext cx="3154526" cy="5229819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B19B63-2AAF-E86D-D7F1-B659DB36B5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7188"/>
          <a:stretch>
            <a:fillRect/>
          </a:stretch>
        </p:blipFill>
        <p:spPr>
          <a:xfrm>
            <a:off x="-1" y="2673019"/>
            <a:ext cx="1697023" cy="1898712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2843784"/>
          </a:xfrm>
        </p:spPr>
        <p:txBody>
          <a:bodyPr anchor="b" anchorCtr="0"/>
          <a:lstStyle>
            <a:lvl1pPr algn="ctr">
              <a:defRPr sz="4800" cap="none" baseline="0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1114" y="3825875"/>
            <a:ext cx="8109772" cy="26447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179F09D-FCEF-2378-FD6D-390137D19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3E2AC72-73DB-7038-4867-55751103F5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C4B21F26-677B-015C-5D71-238B3798DF5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7747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3F1B258-8FBC-06A8-3A1F-466CEEDBBEF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5879804"/>
            <a:ext cx="4707470" cy="978196"/>
          </a:xfrm>
          <a:custGeom>
            <a:avLst/>
            <a:gdLst>
              <a:gd name="connsiteX0" fmla="*/ 4059737 w 4707470"/>
              <a:gd name="connsiteY0" fmla="*/ 967990 h 978196"/>
              <a:gd name="connsiteX1" fmla="*/ 4058450 w 4707470"/>
              <a:gd name="connsiteY1" fmla="*/ 978196 h 978196"/>
              <a:gd name="connsiteX2" fmla="*/ 4010063 w 4707470"/>
              <a:gd name="connsiteY2" fmla="*/ 978196 h 978196"/>
              <a:gd name="connsiteX3" fmla="*/ 0 w 4707470"/>
              <a:gd name="connsiteY3" fmla="*/ 488477 h 978196"/>
              <a:gd name="connsiteX4" fmla="*/ 72049 w 4707470"/>
              <a:gd name="connsiteY4" fmla="*/ 656791 h 978196"/>
              <a:gd name="connsiteX5" fmla="*/ 206640 w 4707470"/>
              <a:gd name="connsiteY5" fmla="*/ 886509 h 978196"/>
              <a:gd name="connsiteX6" fmla="*/ 272042 w 4707470"/>
              <a:gd name="connsiteY6" fmla="*/ 978196 h 978196"/>
              <a:gd name="connsiteX7" fmla="*/ 184579 w 4707470"/>
              <a:gd name="connsiteY7" fmla="*/ 978196 h 978196"/>
              <a:gd name="connsiteX8" fmla="*/ 149828 w 4707470"/>
              <a:gd name="connsiteY8" fmla="*/ 932137 h 978196"/>
              <a:gd name="connsiteX9" fmla="*/ 29898 w 4707470"/>
              <a:gd name="connsiteY9" fmla="*/ 726361 h 978196"/>
              <a:gd name="connsiteX10" fmla="*/ 0 w 4707470"/>
              <a:gd name="connsiteY10" fmla="*/ 659079 h 978196"/>
              <a:gd name="connsiteX11" fmla="*/ 2427853 w 4707470"/>
              <a:gd name="connsiteY11" fmla="*/ 69987 h 978196"/>
              <a:gd name="connsiteX12" fmla="*/ 2017693 w 4707470"/>
              <a:gd name="connsiteY12" fmla="*/ 122737 h 978196"/>
              <a:gd name="connsiteX13" fmla="*/ 1217707 w 4707470"/>
              <a:gd name="connsiteY13" fmla="*/ 266029 h 978196"/>
              <a:gd name="connsiteX14" fmla="*/ 848303 w 4707470"/>
              <a:gd name="connsiteY14" fmla="*/ 292389 h 978196"/>
              <a:gd name="connsiteX15" fmla="*/ 2617347 w 4707470"/>
              <a:gd name="connsiteY15" fmla="*/ 268805 h 978196"/>
              <a:gd name="connsiteX16" fmla="*/ 2575151 w 4707470"/>
              <a:gd name="connsiteY16" fmla="*/ 346132 h 978196"/>
              <a:gd name="connsiteX17" fmla="*/ 1592825 w 4707470"/>
              <a:gd name="connsiteY17" fmla="*/ 430392 h 978196"/>
              <a:gd name="connsiteX18" fmla="*/ 927202 w 4707470"/>
              <a:gd name="connsiteY18" fmla="*/ 395014 h 978196"/>
              <a:gd name="connsiteX19" fmla="*/ 848774 w 4707470"/>
              <a:gd name="connsiteY19" fmla="*/ 400725 h 978196"/>
              <a:gd name="connsiteX20" fmla="*/ 953198 w 4707470"/>
              <a:gd name="connsiteY20" fmla="*/ 446968 h 978196"/>
              <a:gd name="connsiteX21" fmla="*/ 1164217 w 4707470"/>
              <a:gd name="connsiteY21" fmla="*/ 487531 h 978196"/>
              <a:gd name="connsiteX22" fmla="*/ 2563251 w 4707470"/>
              <a:gd name="connsiteY22" fmla="*/ 479630 h 978196"/>
              <a:gd name="connsiteX23" fmla="*/ 2969415 w 4707470"/>
              <a:gd name="connsiteY23" fmla="*/ 235206 h 978196"/>
              <a:gd name="connsiteX24" fmla="*/ 3018419 w 4707470"/>
              <a:gd name="connsiteY24" fmla="*/ 177666 h 978196"/>
              <a:gd name="connsiteX25" fmla="*/ 2838754 w 4707470"/>
              <a:gd name="connsiteY25" fmla="*/ 98695 h 978196"/>
              <a:gd name="connsiteX26" fmla="*/ 2427853 w 4707470"/>
              <a:gd name="connsiteY26" fmla="*/ 69987 h 978196"/>
              <a:gd name="connsiteX27" fmla="*/ 2444158 w 4707470"/>
              <a:gd name="connsiteY27" fmla="*/ 387 h 978196"/>
              <a:gd name="connsiteX28" fmla="*/ 2908628 w 4707470"/>
              <a:gd name="connsiteY28" fmla="*/ 45735 h 978196"/>
              <a:gd name="connsiteX29" fmla="*/ 3088619 w 4707470"/>
              <a:gd name="connsiteY29" fmla="*/ 154653 h 978196"/>
              <a:gd name="connsiteX30" fmla="*/ 2980945 w 4707470"/>
              <a:gd name="connsiteY30" fmla="*/ 318333 h 978196"/>
              <a:gd name="connsiteX31" fmla="*/ 2478738 w 4707470"/>
              <a:gd name="connsiteY31" fmla="*/ 580498 h 978196"/>
              <a:gd name="connsiteX32" fmla="*/ 2071312 w 4707470"/>
              <a:gd name="connsiteY32" fmla="*/ 685100 h 978196"/>
              <a:gd name="connsiteX33" fmla="*/ 2336932 w 4707470"/>
              <a:gd name="connsiteY33" fmla="*/ 823834 h 978196"/>
              <a:gd name="connsiteX34" fmla="*/ 2650218 w 4707470"/>
              <a:gd name="connsiteY34" fmla="*/ 880372 h 978196"/>
              <a:gd name="connsiteX35" fmla="*/ 2724828 w 4707470"/>
              <a:gd name="connsiteY35" fmla="*/ 877816 h 978196"/>
              <a:gd name="connsiteX36" fmla="*/ 2937906 w 4707470"/>
              <a:gd name="connsiteY36" fmla="*/ 850216 h 978196"/>
              <a:gd name="connsiteX37" fmla="*/ 3214489 w 4707470"/>
              <a:gd name="connsiteY37" fmla="*/ 865310 h 978196"/>
              <a:gd name="connsiteX38" fmla="*/ 3558811 w 4707470"/>
              <a:gd name="connsiteY38" fmla="*/ 821783 h 978196"/>
              <a:gd name="connsiteX39" fmla="*/ 4423716 w 4707470"/>
              <a:gd name="connsiteY39" fmla="*/ 769182 h 978196"/>
              <a:gd name="connsiteX40" fmla="*/ 4604328 w 4707470"/>
              <a:gd name="connsiteY40" fmla="*/ 806587 h 978196"/>
              <a:gd name="connsiteX41" fmla="*/ 4700071 w 4707470"/>
              <a:gd name="connsiteY41" fmla="*/ 978164 h 978196"/>
              <a:gd name="connsiteX42" fmla="*/ 4700051 w 4707470"/>
              <a:gd name="connsiteY42" fmla="*/ 978196 h 978196"/>
              <a:gd name="connsiteX43" fmla="*/ 4626911 w 4707470"/>
              <a:gd name="connsiteY43" fmla="*/ 978196 h 978196"/>
              <a:gd name="connsiteX44" fmla="*/ 4634858 w 4707470"/>
              <a:gd name="connsiteY44" fmla="*/ 938205 h 978196"/>
              <a:gd name="connsiteX45" fmla="*/ 4565805 w 4707470"/>
              <a:gd name="connsiteY45" fmla="*/ 871619 h 978196"/>
              <a:gd name="connsiteX46" fmla="*/ 4384624 w 4707470"/>
              <a:gd name="connsiteY46" fmla="*/ 835208 h 978196"/>
              <a:gd name="connsiteX47" fmla="*/ 4191174 w 4707470"/>
              <a:gd name="connsiteY47" fmla="*/ 828605 h 978196"/>
              <a:gd name="connsiteX48" fmla="*/ 3615233 w 4707470"/>
              <a:gd name="connsiteY48" fmla="*/ 882733 h 978196"/>
              <a:gd name="connsiteX49" fmla="*/ 3106122 w 4707470"/>
              <a:gd name="connsiteY49" fmla="*/ 957428 h 978196"/>
              <a:gd name="connsiteX50" fmla="*/ 3167669 w 4707470"/>
              <a:gd name="connsiteY50" fmla="*/ 978196 h 978196"/>
              <a:gd name="connsiteX51" fmla="*/ 2761995 w 4707470"/>
              <a:gd name="connsiteY51" fmla="*/ 978196 h 978196"/>
              <a:gd name="connsiteX52" fmla="*/ 2604435 w 4707470"/>
              <a:gd name="connsiteY52" fmla="*/ 961624 h 978196"/>
              <a:gd name="connsiteX53" fmla="*/ 2629619 w 4707470"/>
              <a:gd name="connsiteY53" fmla="*/ 978196 h 978196"/>
              <a:gd name="connsiteX54" fmla="*/ 2442177 w 4707470"/>
              <a:gd name="connsiteY54" fmla="*/ 978196 h 978196"/>
              <a:gd name="connsiteX55" fmla="*/ 2299922 w 4707470"/>
              <a:gd name="connsiteY55" fmla="*/ 896786 h 978196"/>
              <a:gd name="connsiteX56" fmla="*/ 2204982 w 4707470"/>
              <a:gd name="connsiteY56" fmla="*/ 850389 h 978196"/>
              <a:gd name="connsiteX57" fmla="*/ 1506483 w 4707470"/>
              <a:gd name="connsiteY57" fmla="*/ 669446 h 978196"/>
              <a:gd name="connsiteX58" fmla="*/ 1473612 w 4707470"/>
              <a:gd name="connsiteY58" fmla="*/ 681163 h 978196"/>
              <a:gd name="connsiteX59" fmla="*/ 1855475 w 4707470"/>
              <a:gd name="connsiteY59" fmla="*/ 879104 h 978196"/>
              <a:gd name="connsiteX60" fmla="*/ 2046452 w 4707470"/>
              <a:gd name="connsiteY60" fmla="*/ 978196 h 978196"/>
              <a:gd name="connsiteX61" fmla="*/ 1905580 w 4707470"/>
              <a:gd name="connsiteY61" fmla="*/ 978196 h 978196"/>
              <a:gd name="connsiteX62" fmla="*/ 1792576 w 4707470"/>
              <a:gd name="connsiteY62" fmla="*/ 917483 h 978196"/>
              <a:gd name="connsiteX63" fmla="*/ 1431825 w 4707470"/>
              <a:gd name="connsiteY63" fmla="*/ 761296 h 978196"/>
              <a:gd name="connsiteX64" fmla="*/ 1584066 w 4707470"/>
              <a:gd name="connsiteY64" fmla="*/ 912806 h 978196"/>
              <a:gd name="connsiteX65" fmla="*/ 1665294 w 4707470"/>
              <a:gd name="connsiteY65" fmla="*/ 978196 h 978196"/>
              <a:gd name="connsiteX66" fmla="*/ 1530478 w 4707470"/>
              <a:gd name="connsiteY66" fmla="*/ 978196 h 978196"/>
              <a:gd name="connsiteX67" fmla="*/ 1433502 w 4707470"/>
              <a:gd name="connsiteY67" fmla="*/ 903764 h 978196"/>
              <a:gd name="connsiteX68" fmla="*/ 1207351 w 4707470"/>
              <a:gd name="connsiteY68" fmla="*/ 677361 h 978196"/>
              <a:gd name="connsiteX69" fmla="*/ 1085279 w 4707470"/>
              <a:gd name="connsiteY69" fmla="*/ 580996 h 978196"/>
              <a:gd name="connsiteX70" fmla="*/ 460678 w 4707470"/>
              <a:gd name="connsiteY70" fmla="*/ 320100 h 978196"/>
              <a:gd name="connsiteX71" fmla="*/ 370062 w 4707470"/>
              <a:gd name="connsiteY71" fmla="*/ 302529 h 978196"/>
              <a:gd name="connsiteX72" fmla="*/ 692974 w 4707470"/>
              <a:gd name="connsiteY72" fmla="*/ 645063 h 978196"/>
              <a:gd name="connsiteX73" fmla="*/ 899891 w 4707470"/>
              <a:gd name="connsiteY73" fmla="*/ 897040 h 978196"/>
              <a:gd name="connsiteX74" fmla="*/ 958299 w 4707470"/>
              <a:gd name="connsiteY74" fmla="*/ 978196 h 978196"/>
              <a:gd name="connsiteX75" fmla="*/ 856593 w 4707470"/>
              <a:gd name="connsiteY75" fmla="*/ 978196 h 978196"/>
              <a:gd name="connsiteX76" fmla="*/ 745097 w 4707470"/>
              <a:gd name="connsiteY76" fmla="*/ 814331 h 978196"/>
              <a:gd name="connsiteX77" fmla="*/ 291682 w 4707470"/>
              <a:gd name="connsiteY77" fmla="*/ 357455 h 978196"/>
              <a:gd name="connsiteX78" fmla="*/ 192689 w 4707470"/>
              <a:gd name="connsiteY78" fmla="*/ 294672 h 978196"/>
              <a:gd name="connsiteX79" fmla="*/ 556080 w 4707470"/>
              <a:gd name="connsiteY79" fmla="*/ 783560 h 978196"/>
              <a:gd name="connsiteX80" fmla="*/ 645779 w 4707470"/>
              <a:gd name="connsiteY80" fmla="*/ 904799 h 978196"/>
              <a:gd name="connsiteX81" fmla="*/ 703943 w 4707470"/>
              <a:gd name="connsiteY81" fmla="*/ 978196 h 978196"/>
              <a:gd name="connsiteX82" fmla="*/ 621039 w 4707470"/>
              <a:gd name="connsiteY82" fmla="*/ 978196 h 978196"/>
              <a:gd name="connsiteX83" fmla="*/ 430820 w 4707470"/>
              <a:gd name="connsiteY83" fmla="*/ 725635 h 978196"/>
              <a:gd name="connsiteX84" fmla="*/ 116693 w 4707470"/>
              <a:gd name="connsiteY84" fmla="*/ 361863 h 978196"/>
              <a:gd name="connsiteX85" fmla="*/ 50540 w 4707470"/>
              <a:gd name="connsiteY85" fmla="*/ 310444 h 978196"/>
              <a:gd name="connsiteX86" fmla="*/ 0 w 4707470"/>
              <a:gd name="connsiteY86" fmla="*/ 281606 h 978196"/>
              <a:gd name="connsiteX87" fmla="*/ 0 w 4707470"/>
              <a:gd name="connsiteY87" fmla="*/ 27934 h 978196"/>
              <a:gd name="connsiteX88" fmla="*/ 404992 w 4707470"/>
              <a:gd name="connsiteY88" fmla="*/ 222649 h 978196"/>
              <a:gd name="connsiteX89" fmla="*/ 515732 w 4707470"/>
              <a:gd name="connsiteY89" fmla="*/ 243759 h 978196"/>
              <a:gd name="connsiteX90" fmla="*/ 660613 w 4707470"/>
              <a:gd name="connsiteY90" fmla="*/ 222758 h 978196"/>
              <a:gd name="connsiteX91" fmla="*/ 820261 w 4707470"/>
              <a:gd name="connsiteY91" fmla="*/ 226406 h 978196"/>
              <a:gd name="connsiteX92" fmla="*/ 1982193 w 4707470"/>
              <a:gd name="connsiteY92" fmla="*/ 65102 h 978196"/>
              <a:gd name="connsiteX93" fmla="*/ 2444158 w 4707470"/>
              <a:gd name="connsiteY93" fmla="*/ 387 h 97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303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BAD4AF0-64CE-5C0E-5440-00F8FC6B31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>
            <a:off x="9012497" y="1"/>
            <a:ext cx="3179502" cy="272616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3D91060-B9BF-0FA6-BD7C-AF8E38E91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433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CD020E-88CF-303D-F947-8EE980AC80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0B88804-97CC-BE78-8D40-672973E4CD32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FB28C4-D7BE-9D2F-25D0-06D2480EA06A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BC41E0-D44A-D8E0-DC48-F6520F28F7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2"/>
            <a:ext cx="3364992" cy="3904488"/>
          </a:xfrm>
        </p:spPr>
        <p:txBody>
          <a:bodyPr>
            <a:normAutofit/>
          </a:bodyPr>
          <a:lstStyle>
            <a:lvl1pPr marL="228600" indent="-228600">
              <a:buFont typeface="+mj-lt"/>
              <a:buAutoNum type="arabicPeriod"/>
              <a:defRPr sz="2000"/>
            </a:lvl1pPr>
            <a:lvl2pPr marL="685800" indent="-457200">
              <a:spcBef>
                <a:spcPts val="1000"/>
              </a:spcBef>
              <a:buFont typeface="+mj-lt"/>
              <a:buAutoNum type="alphaLcPeriod"/>
              <a:defRPr sz="2000"/>
            </a:lvl2pPr>
            <a:lvl3pPr marL="914400" indent="-457200">
              <a:spcBef>
                <a:spcPts val="1000"/>
              </a:spcBef>
              <a:buFont typeface="+mj-lt"/>
              <a:buAutoNum type="arabicParenR"/>
              <a:defRPr sz="2000"/>
            </a:lvl3pPr>
            <a:lvl4pPr marL="1143000" indent="-457200">
              <a:spcBef>
                <a:spcPts val="1000"/>
              </a:spcBef>
              <a:buFont typeface="+mj-lt"/>
              <a:buAutoNum type="alphaLcParenR"/>
              <a:defRPr sz="2000"/>
            </a:lvl4pPr>
            <a:lvl5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5E9E434-8C66-15D8-D6B1-5DBED995F9B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43451" y="2039112"/>
            <a:ext cx="6537960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BFE17F0-931A-B121-FFD2-AF3DBB5D6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16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and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5400000">
            <a:off x="7072129" y="3184875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2A01A65B-D54F-AD53-7320-5D272BEC11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24DBE4-044A-67D8-93C0-EB245AFBB2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2880"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893C5-3725-2BF8-B201-6C4123C13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51">
            <a:extLst>
              <a:ext uri="{FF2B5EF4-FFF2-40B4-BE49-F238E27FC236}">
                <a16:creationId xmlns:a16="http://schemas.microsoft.com/office/drawing/2014/main" id="{4A781A8E-199F-1F48-C80E-B6501B563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5400000">
            <a:off x="10423648" y="-93866"/>
            <a:ext cx="1698615" cy="1838087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reeform: Shape 22">
            <a:extLst>
              <a:ext uri="{FF2B5EF4-FFF2-40B4-BE49-F238E27FC236}">
                <a16:creationId xmlns:a16="http://schemas.microsoft.com/office/drawing/2014/main" id="{1C466053-4CA7-4CBB-C1D2-19FE899BED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100480F-88D3-CF82-FAF8-9527C86BCA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05F17713-1E50-F9DA-1134-DEB4A4AE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05A7D8CB-7B8B-DA38-6E7E-0DAEB7D299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2816352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CE441B96-235E-1744-83C7-22A1E6ED8B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7800" y="2039111"/>
            <a:ext cx="6949440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F605979-8A00-C008-E1AA-6AC1F9EAB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171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B0F4867-5345-BF6B-3402-DEEC3D2DDF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1"/>
            <a:ext cx="6729984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 cap="all" baseline="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B693A8C2-EDAB-3C2B-00D3-3B9F9D64ACD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13472" y="2039111"/>
            <a:ext cx="3163824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CE52DCD-6B80-A17A-B12C-76D628BAF30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3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CADEA8BB-3550-ABDA-99A6-455084D5D43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/>
          </p:cNvSpPr>
          <p:nvPr userDrawn="1"/>
        </p:nvSpPr>
        <p:spPr>
          <a:xfrm>
            <a:off x="0" y="3271424"/>
            <a:ext cx="12192000" cy="3586577"/>
          </a:xfrm>
          <a:custGeom>
            <a:avLst/>
            <a:gdLst>
              <a:gd name="connsiteX0" fmla="*/ 1849560 w 12192000"/>
              <a:gd name="connsiteY0" fmla="*/ 803 h 3586577"/>
              <a:gd name="connsiteX1" fmla="*/ 2779308 w 12192000"/>
              <a:gd name="connsiteY1" fmla="*/ 191654 h 3586577"/>
              <a:gd name="connsiteX2" fmla="*/ 3529993 w 12192000"/>
              <a:gd name="connsiteY2" fmla="*/ 614650 h 3586577"/>
              <a:gd name="connsiteX3" fmla="*/ 5271921 w 12192000"/>
              <a:gd name="connsiteY3" fmla="*/ 1300408 h 3586577"/>
              <a:gd name="connsiteX4" fmla="*/ 6940105 w 12192000"/>
              <a:gd name="connsiteY4" fmla="*/ 1192018 h 3586577"/>
              <a:gd name="connsiteX5" fmla="*/ 8301823 w 12192000"/>
              <a:gd name="connsiteY5" fmla="*/ 780730 h 3586577"/>
              <a:gd name="connsiteX6" fmla="*/ 12120288 w 12192000"/>
              <a:gd name="connsiteY6" fmla="*/ 561429 h 3586577"/>
              <a:gd name="connsiteX7" fmla="*/ 12192000 w 12192000"/>
              <a:gd name="connsiteY7" fmla="*/ 591187 h 3586577"/>
              <a:gd name="connsiteX8" fmla="*/ 12192000 w 12192000"/>
              <a:gd name="connsiteY8" fmla="*/ 3586577 h 3586577"/>
              <a:gd name="connsiteX9" fmla="*/ 0 w 12192000"/>
              <a:gd name="connsiteY9" fmla="*/ 3586577 h 3586577"/>
              <a:gd name="connsiteX10" fmla="*/ 0 w 12192000"/>
              <a:gd name="connsiteY10" fmla="*/ 671712 h 3586577"/>
              <a:gd name="connsiteX11" fmla="*/ 66994 w 12192000"/>
              <a:gd name="connsiteY11" fmla="*/ 616810 h 3586577"/>
              <a:gd name="connsiteX12" fmla="*/ 314608 w 12192000"/>
              <a:gd name="connsiteY12" fmla="*/ 447849 h 3586577"/>
              <a:gd name="connsiteX13" fmla="*/ 1849560 w 12192000"/>
              <a:gd name="connsiteY13" fmla="*/ 803 h 358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3586577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able Placeholder 4">
            <a:extLst>
              <a:ext uri="{FF2B5EF4-FFF2-40B4-BE49-F238E27FC236}">
                <a16:creationId xmlns:a16="http://schemas.microsoft.com/office/drawing/2014/main" id="{A8715227-A125-7CA3-B8F5-9D5894E8C98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14400" y="2039111"/>
            <a:ext cx="10360025" cy="3374136"/>
          </a:xfrm>
        </p:spPr>
        <p:txBody>
          <a:bodyPr/>
          <a:lstStyle/>
          <a:p>
            <a:r>
              <a:rPr lang="ru-RU" dirty="0"/>
              <a:t>Вставка таблицы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EC2E35B-5EFD-B330-984C-15A012C90B8A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274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686C03E6-655F-A394-4461-7BC878C418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17145" y="3001406"/>
            <a:ext cx="3865902" cy="3856595"/>
          </a:xfrm>
          <a:custGeom>
            <a:avLst/>
            <a:gdLst>
              <a:gd name="connsiteX0" fmla="*/ 0 w 3865902"/>
              <a:gd name="connsiteY0" fmla="*/ 0 h 3856595"/>
              <a:gd name="connsiteX1" fmla="*/ 36224 w 3865902"/>
              <a:gd name="connsiteY1" fmla="*/ 87499 h 3856595"/>
              <a:gd name="connsiteX2" fmla="*/ 560241 w 3865902"/>
              <a:gd name="connsiteY2" fmla="*/ 881472 h 3856595"/>
              <a:gd name="connsiteX3" fmla="*/ 1285567 w 3865902"/>
              <a:gd name="connsiteY3" fmla="*/ 1323684 h 3856595"/>
              <a:gd name="connsiteX4" fmla="*/ 1971938 w 3865902"/>
              <a:gd name="connsiteY4" fmla="*/ 1550422 h 3856595"/>
              <a:gd name="connsiteX5" fmla="*/ 3782327 w 3865902"/>
              <a:gd name="connsiteY5" fmla="*/ 2888188 h 3856595"/>
              <a:gd name="connsiteX6" fmla="*/ 3865611 w 3865902"/>
              <a:gd name="connsiteY6" fmla="*/ 3435831 h 3856595"/>
              <a:gd name="connsiteX7" fmla="*/ 3805121 w 3865902"/>
              <a:gd name="connsiteY7" fmla="*/ 3842880 h 3856595"/>
              <a:gd name="connsiteX8" fmla="*/ 3800674 w 3865902"/>
              <a:gd name="connsiteY8" fmla="*/ 3856595 h 3856595"/>
              <a:gd name="connsiteX9" fmla="*/ 0 w 3865902"/>
              <a:gd name="connsiteY9" fmla="*/ 3856595 h 385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5902" h="3856595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 algn="l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436A1765-4F66-C345-840A-D6C73BD96B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2000" cap="all" baseline="0"/>
            </a:lvl1pPr>
            <a:lvl2pPr marL="0" indent="0">
              <a:spcBef>
                <a:spcPts val="1000"/>
              </a:spcBef>
              <a:buFont typeface="Courier New" panose="02070309020205020404" pitchFamily="49" charset="0"/>
              <a:buNone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DCC72F6-C144-5508-40C5-E1B3FC085B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F76D2EA-2C6E-B0B2-DC0D-F9EF636E58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315871-F40F-D512-8E3F-B40F36BD422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0C11C1A-EFCF-278A-D083-93F07D4DEA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0800000">
            <a:off x="10332231" y="4321742"/>
            <a:ext cx="1859768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B1E4400-E511-F21B-0AFD-0D362BA52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51" r:id="rId4"/>
    <p:sldLayoutId id="2147483676" r:id="rId5"/>
    <p:sldLayoutId id="2147483661" r:id="rId6"/>
    <p:sldLayoutId id="2147483670" r:id="rId7"/>
    <p:sldLayoutId id="2147483678" r:id="rId8"/>
    <p:sldLayoutId id="2147483664" r:id="rId9"/>
    <p:sldLayoutId id="2147483680" r:id="rId10"/>
    <p:sldLayoutId id="2147483681" r:id="rId11"/>
    <p:sldLayoutId id="2147483682" r:id="rId12"/>
    <p:sldLayoutId id="2147483666" r:id="rId13"/>
    <p:sldLayoutId id="214748365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2yB1lqvuk7K5TqpFMeyAYHaDrCmRxqnCEWz4tZcM6TU/edit?gid=2084690091#gid=2084690091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hyperlink" Target="https://youtu.be/FKx9jxgAYKY?si=1-YZXmKkxG6G4jl3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6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hyperlink" Target="https://mahala.com.ua/aktualne/yak-vyhliadaly-velykodni-pysanky-u-bessarabii-doslidzhennia-tradytsii/" TargetMode="External"/><Relationship Id="rId9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mahala.com.ua/aktualne/yak-vyhliadaly-velykodni-pysanky-u-bessarabii-doslidzhennia-tradytsii/" TargetMode="External"/><Relationship Id="rId4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lib.idgu.edu.ua/wp-content/uploads/2018/05/%D0%9A%D0%A3%D0%9B%D0%AC%D0%A2%D0%A3%D0%A0%D0%9D%D0%98%D0%99-%D0%9F%D0%A0%D0%9E%D0%A1%D0%A2%D0%86%D0%A0.pdf" TargetMode="External"/><Relationship Id="rId7" Type="http://schemas.openxmlformats.org/officeDocument/2006/relationships/hyperlink" Target="https://authenticukraine.com.ua/manners-ordinances-celebrations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mahala.com.ua/aktualne/yak-vyhliadaly-velykodni-pysanky-u-bessarabii-doslidzhennia-tradytsii/" TargetMode="External"/><Relationship Id="rId5" Type="http://schemas.openxmlformats.org/officeDocument/2006/relationships/hyperlink" Target="https://grani.org.ua/index.php/journal/article/view/220/206" TargetMode="External"/><Relationship Id="rId4" Type="http://schemas.openxmlformats.org/officeDocument/2006/relationships/hyperlink" Target="file:///C:\Users\timof\OneDrive\Desktop\Bolgarska_ta_grecka_diaspori_Odesi_v_konteksti_rep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92719-D5D9-FEC2-B9D6-942BD020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D93E36A-FBD7-6983-F90C-37DE93189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45590A-9D7A-1F4C-90D4-2CB26E63BA1D}"/>
              </a:ext>
            </a:extLst>
          </p:cNvPr>
          <p:cNvSpPr txBox="1"/>
          <p:nvPr/>
        </p:nvSpPr>
        <p:spPr>
          <a:xfrm>
            <a:off x="6390967" y="1720250"/>
            <a:ext cx="546673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b="1" noProof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Комунальний заклад Первомайського навчально - виховного комплексу: загальноосвітньої школи І-ІІІ ступенів - дошкільного навчального закладу Очеретинської селищної військово-цивільної адміністрації Покровського району Донецької області</a:t>
            </a:r>
          </a:p>
          <a:p>
            <a:pPr algn="ctr"/>
            <a:endParaRPr lang="uk-UA" sz="2000" b="1" noProof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noProof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Донецької обласної Малої академії наук учнівської молоді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C70345-95B1-935E-869C-FF9BCA688B6E}"/>
              </a:ext>
            </a:extLst>
          </p:cNvPr>
          <p:cNvSpPr txBox="1"/>
          <p:nvPr/>
        </p:nvSpPr>
        <p:spPr>
          <a:xfrm>
            <a:off x="6454875" y="4704622"/>
            <a:ext cx="533891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 роботи: </a:t>
            </a:r>
          </a:p>
          <a:p>
            <a:pPr algn="ctr"/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Корольова  Поліна Володимирівна учениця 9 класу</a:t>
            </a:r>
            <a:endParaRPr lang="ru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6A37D7-58E8-3840-2AC3-0E875DEE1550}"/>
              </a:ext>
            </a:extLst>
          </p:cNvPr>
          <p:cNvSpPr txBox="1"/>
          <p:nvPr/>
        </p:nvSpPr>
        <p:spPr>
          <a:xfrm>
            <a:off x="6582694" y="5842335"/>
            <a:ext cx="50832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Керівник: </a:t>
            </a:r>
          </a:p>
          <a:p>
            <a:pPr algn="ctr"/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Тимофєєва Світлана Вікторівна, вчитель історії</a:t>
            </a:r>
            <a:endParaRPr lang="ru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8167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21" descr="Person in black skirt and white shirt holding some dandelions">
            <a:extLst>
              <a:ext uri="{FF2B5EF4-FFF2-40B4-BE49-F238E27FC236}">
                <a16:creationId xmlns:a16="http://schemas.microsoft.com/office/drawing/2014/main" id="{FFD2BD9F-962D-9BA5-14BE-C9CD52FEF9C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" b="18"/>
          <a:stretch/>
        </p:blipFill>
        <p:spPr>
          <a:xfrm>
            <a:off x="7401941" y="0"/>
            <a:ext cx="4790059" cy="658706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03EE45-3924-5A20-4FDE-7EA6BBEBD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0" y="0"/>
            <a:ext cx="5641848" cy="2514600"/>
          </a:xfrm>
        </p:spPr>
        <p:txBody>
          <a:bodyPr/>
          <a:lstStyle/>
          <a:p>
            <a:pPr algn="ctr"/>
            <a:r>
              <a:rPr lang="uk-UA" dirty="0"/>
              <a:t>Культурна спадщина болгар та українців </a:t>
            </a:r>
            <a:br>
              <a:rPr lang="uk-UA" dirty="0"/>
            </a:br>
            <a:r>
              <a:rPr lang="uk-UA" dirty="0"/>
              <a:t>м. Болград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18710A-4AE6-071F-4861-0EDA04716D11}"/>
              </a:ext>
            </a:extLst>
          </p:cNvPr>
          <p:cNvSpPr txBox="1"/>
          <p:nvPr/>
        </p:nvSpPr>
        <p:spPr>
          <a:xfrm>
            <a:off x="242189" y="2281534"/>
            <a:ext cx="6096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Болград є унікальним осередком, де українські та болгарські традиції не просто співіснують, а взаємозбагачуються, формуючи особливий бессарабський колорит. </a:t>
            </a:r>
          </a:p>
          <a:p>
            <a:pPr algn="ctr"/>
            <a:r>
              <a:rPr lang="uk-UA" sz="20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Звичаї, знання та навички, форми показу та вираження, які передаються від покоління до покоління.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25775D-43FF-419A-2B44-71F666F6D5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78" r="5730"/>
          <a:stretch/>
        </p:blipFill>
        <p:spPr>
          <a:xfrm>
            <a:off x="6338189" y="2338039"/>
            <a:ext cx="2340079" cy="22127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9FB1101-843C-3C6E-18EA-6C3897B2B1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7037" y="4277031"/>
            <a:ext cx="1791991" cy="237940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B7F286E-1E3B-C639-5F1D-3C2DE788BC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1288" y="131629"/>
            <a:ext cx="2662720" cy="200536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CAC19FA-E62D-9A0D-F670-1BDD5ADBDF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23" y="4535128"/>
            <a:ext cx="2473976" cy="186321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F135065-D2C8-4A51-5F02-0E76DEDD17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7403" y="4865554"/>
            <a:ext cx="2645571" cy="199244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A9414BD-BA9B-28F6-AA71-52C729EACA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5602" y="131629"/>
            <a:ext cx="2724229" cy="200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324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29576E7-0F2D-AA19-4305-E7B32E6B6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5089" y="1935701"/>
            <a:ext cx="1850032" cy="14932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F46C7B-D29F-368C-FEEC-CDFA125F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67" y="914400"/>
            <a:ext cx="5641848" cy="5029200"/>
          </a:xfrm>
        </p:spPr>
        <p:txBody>
          <a:bodyPr/>
          <a:lstStyle/>
          <a:p>
            <a:r>
              <a:rPr lang="uk-UA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 дослідження: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0D6FB95E-6987-A57C-3663-3FD6F6FAC2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9010539"/>
              </p:ext>
            </p:extLst>
          </p:nvPr>
        </p:nvGraphicFramePr>
        <p:xfrm>
          <a:off x="6794090" y="1229033"/>
          <a:ext cx="5083277" cy="4876800"/>
        </p:xfrm>
        <a:graphic>
          <a:graphicData uri="http://schemas.openxmlformats.org/drawingml/2006/table">
            <a:tbl>
              <a:tblPr firstRow="1" bandRow="1"/>
              <a:tblGrid>
                <a:gridCol w="5083277">
                  <a:extLst>
                    <a:ext uri="{9D8B030D-6E8A-4147-A177-3AD203B41FA5}">
                      <a16:colId xmlns:a16="http://schemas.microsoft.com/office/drawing/2014/main" val="1563570424"/>
                    </a:ext>
                  </a:extLst>
                </a:gridCol>
              </a:tblGrid>
              <a:tr h="1999717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Gill Sans Light" panose="020B0302020104020203" pitchFamily="34" charset="-79"/>
                        </a:rPr>
                        <a:t>Дослідження спрямоване на виявлення рис культурного коду Болграда на прикладі святкування Великодня. 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Gill Sans Light" panose="020B0302020104020203" pitchFamily="34" charset="-79"/>
                      </a:endParaRPr>
                    </a:p>
                    <a:p>
                      <a:pPr algn="r"/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9471877"/>
                  </a:ext>
                </a:extLst>
              </a:tr>
              <a:tr h="1019528">
                <a:tc>
                  <a:txBody>
                    <a:bodyPr/>
                    <a:lstStyle/>
                    <a:p>
                      <a:pPr algn="r"/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Особлива увага приділяється взаємодії «живої» народної пам'яті та матеріальної спадщини, що зберігається у фондах місцевого музею.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algn="r" defTabSz="914400" rtl="0" eaLnBrk="1" latinLnBrk="0" hangingPunct="1"/>
                      <a:r>
                        <a:rPr lang="uk-UA" sz="2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2</a:t>
                      </a:r>
                      <a:endParaRPr lang="en-US" sz="28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36238222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9C0067-32FB-5188-1100-F91924DB37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667"/>
          <a:stretch/>
        </p:blipFill>
        <p:spPr>
          <a:xfrm>
            <a:off x="162433" y="24578"/>
            <a:ext cx="4822522" cy="295951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0C236C-20E1-6C28-2432-AEA18FFDEE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776" r="3574"/>
          <a:stretch/>
        </p:blipFill>
        <p:spPr>
          <a:xfrm>
            <a:off x="1936955" y="3790337"/>
            <a:ext cx="4706360" cy="295951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7BB1BF-0C38-45E8-407E-DC9CE18F5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667433"/>
            <a:ext cx="2050483" cy="179092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05C8A78-387C-FBA2-7726-AA702099E5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4172" r="19753"/>
          <a:stretch/>
        </p:blipFill>
        <p:spPr>
          <a:xfrm>
            <a:off x="4877589" y="108152"/>
            <a:ext cx="2217666" cy="178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478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B302D3A-607D-3130-F46D-47E6A6977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110" y="2432564"/>
            <a:ext cx="2783223" cy="209611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1377AF6-2477-81EC-D1BC-43FD72DF1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0324" y="137652"/>
            <a:ext cx="6906874" cy="1719760"/>
          </a:xfrm>
        </p:spPr>
        <p:txBody>
          <a:bodyPr anchor="b"/>
          <a:lstStyle/>
          <a:p>
            <a:pPr algn="ctr"/>
            <a:r>
              <a:rPr lang="uk-UA" sz="2800" dirty="0"/>
              <a:t>Об’єктом дослідження є процеси функціонування, розвитку та механізми збереження великодньої обрядовості в умовах сучасності у багатонаціональному регіоні.</a:t>
            </a:r>
            <a:endParaRPr lang="en-US" sz="2800" dirty="0"/>
          </a:p>
        </p:txBody>
      </p:sp>
      <p:pic>
        <p:nvPicPr>
          <p:cNvPr id="4" name="Picture Placeholder 3" descr="A person holding a plant">
            <a:extLst>
              <a:ext uri="{FF2B5EF4-FFF2-40B4-BE49-F238E27FC236}">
                <a16:creationId xmlns:a16="http://schemas.microsoft.com/office/drawing/2014/main" id="{0DEBEDD0-2C97-CD36-23CF-99F08280682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/>
          <a:srcRect l="24497" r="24497"/>
          <a:stretch/>
        </p:blipFill>
        <p:spPr>
          <a:xfrm>
            <a:off x="-1" y="261780"/>
            <a:ext cx="5046134" cy="6596220"/>
          </a:xfrm>
          <a:solidFill>
            <a:schemeClr val="tx1"/>
          </a:solidFill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00EBDF4-3413-FCF9-2E25-9A254A61F23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964856" y="4644521"/>
            <a:ext cx="5449824" cy="698484"/>
          </a:xfrm>
        </p:spPr>
        <p:txBody>
          <a:bodyPr/>
          <a:lstStyle/>
          <a:p>
            <a:pPr algn="ctr"/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Болградський історико-етнографічний музей:</a:t>
            </a:r>
          </a:p>
          <a:p>
            <a:pPr algn="ctr"/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CB03D9-AE95-462B-1573-7690312D206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373" t="8316" r="15772"/>
          <a:stretch/>
        </p:blipFill>
        <p:spPr>
          <a:xfrm>
            <a:off x="4392837" y="1984489"/>
            <a:ext cx="2753032" cy="257392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1D9809-A90B-FE6E-2EBB-41C899528A6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333" t="27169" r="31935"/>
          <a:stretch/>
        </p:blipFill>
        <p:spPr>
          <a:xfrm>
            <a:off x="6998385" y="1768921"/>
            <a:ext cx="2951860" cy="233765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4C1C2A2-CB0E-4367-F4E3-99D922B65F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5148" y="137651"/>
            <a:ext cx="1578149" cy="219259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27BDA81-3BCD-B356-D298-69AAD92026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2723" y="16032"/>
            <a:ext cx="2487013" cy="153746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C461ED0-F49C-49EB-8AFA-1574B56F52B0}"/>
              </a:ext>
            </a:extLst>
          </p:cNvPr>
          <p:cNvSpPr txBox="1"/>
          <p:nvPr/>
        </p:nvSpPr>
        <p:spPr>
          <a:xfrm>
            <a:off x="5458338" y="5429113"/>
            <a:ext cx="61188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Збереження та передача культурної пам’яті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Збереження культурних практик (звичаїв, обрядів, святкувань, традиційних ремесел)</a:t>
            </a:r>
            <a:endParaRPr lang="ru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6EAA55F-BB5F-738D-938E-B96A3AEF26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2924" y="3099048"/>
            <a:ext cx="2496429" cy="201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000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A7BE12AD-D808-BDE0-3EB8-5BC50B1D8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206303"/>
            <a:ext cx="7534656" cy="619432"/>
          </a:xfrm>
        </p:spPr>
        <p:txBody>
          <a:bodyPr/>
          <a:lstStyle/>
          <a:p>
            <a:pPr algn="ctr"/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 дослідження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FDA37B-399A-B9F0-7A7D-2A891EB7FFA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2096" y="855232"/>
            <a:ext cx="7150608" cy="1716811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uk-UA" sz="28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Технологія приготування обрядового хліба (паски та козунака), символіка крашанок та специфічна побутова атрибутика, зафіксована під час польових досліджень.</a:t>
            </a:r>
          </a:p>
          <a:p>
            <a:pPr algn="ctr"/>
            <a:r>
              <a:rPr lang="uk-UA" sz="28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Свято Великодня 12.04.2026 р.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CD348E-9357-0442-4555-AF6B4AFE3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3C17C87-5A89-40FA-FFF3-7E93084361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474" t="15341" b="25304"/>
          <a:stretch/>
        </p:blipFill>
        <p:spPr>
          <a:xfrm>
            <a:off x="8251821" y="122177"/>
            <a:ext cx="3559970" cy="202654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BC7A6B-4CB5-61A6-4985-F9F522B95E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297" t="27009" r="44817" b="47958"/>
          <a:stretch/>
        </p:blipFill>
        <p:spPr>
          <a:xfrm>
            <a:off x="8065008" y="2148725"/>
            <a:ext cx="2448233" cy="171681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8A6D254-AC75-5745-8422-B01309515E0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60" t="16631" b="17420"/>
          <a:stretch/>
        </p:blipFill>
        <p:spPr>
          <a:xfrm>
            <a:off x="9360310" y="3680119"/>
            <a:ext cx="2582465" cy="246504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B82868F-440B-B46C-BEEB-AF03650AD95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011" t="15197" r="7566"/>
          <a:stretch/>
        </p:blipFill>
        <p:spPr>
          <a:xfrm>
            <a:off x="249225" y="2684546"/>
            <a:ext cx="2769278" cy="236197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E4FBD9E-F1AF-F5A8-E604-4D58C9EE857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633"/>
          <a:stretch/>
        </p:blipFill>
        <p:spPr>
          <a:xfrm rot="16200000">
            <a:off x="3858104" y="2100327"/>
            <a:ext cx="2448234" cy="437126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AB226C4-7C6A-2542-799A-1D390F117D5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7151" t="27240" r="6702" b="33190"/>
          <a:stretch/>
        </p:blipFill>
        <p:spPr>
          <a:xfrm>
            <a:off x="2369574" y="5159028"/>
            <a:ext cx="3234813" cy="161667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0949377-AF56-9A54-DCC6-0DCD19F14C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7811" y="4777829"/>
            <a:ext cx="2170058" cy="187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913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>
            <a:extLst>
              <a:ext uri="{FF2B5EF4-FFF2-40B4-BE49-F238E27FC236}">
                <a16:creationId xmlns:a16="http://schemas.microsoft.com/office/drawing/2014/main" id="{2A3D95EF-8A67-7F71-37EF-9EB02511B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8013" y="3228257"/>
            <a:ext cx="6449961" cy="2588322"/>
          </a:xfrm>
        </p:spPr>
        <p:txBody>
          <a:bodyPr anchor="b"/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Свято-Преображенський кафедральний собор м. Болграда</a:t>
            </a:r>
            <a:b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12.04.2026 р. </a:t>
            </a:r>
            <a:b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Місце проведення досліджень, зустрічей з мешканцями</a:t>
            </a:r>
            <a:b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7846849-DC0A-EE3B-2E5E-D669EC1273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10224" y="6216642"/>
            <a:ext cx="6522783" cy="500319"/>
          </a:xfrm>
        </p:spPr>
        <p:txBody>
          <a:bodyPr/>
          <a:lstStyle/>
          <a:p>
            <a:r>
              <a:rPr lang="uk-UA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Фото автора: поліни Корольовой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69D48BC-CA2E-86A4-FEFE-C56BE2E9E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1535" y="163141"/>
            <a:ext cx="4326195" cy="28946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BEBE8DE-D0AA-9B18-2DDC-1CAC4BBAD9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4477" y="369638"/>
            <a:ext cx="2487562" cy="200730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82A2A92-9FAC-233B-CEEF-350A18361A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987" y="2496189"/>
            <a:ext cx="3295808" cy="219237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A65CEE-B0C7-5147-0407-555EB0C24F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987" y="163141"/>
            <a:ext cx="3048694" cy="229604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73F242C-BC65-5EA8-F804-49C7A001EB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987" y="4747670"/>
            <a:ext cx="3295808" cy="200730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5EE455F-E338-B7EA-32B7-3DB390DC23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02994" y="333566"/>
            <a:ext cx="2930013" cy="227944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D6CE23-6815-1E0F-1C3B-F9B7D03DEA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9758" y="3116957"/>
            <a:ext cx="2723535" cy="213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717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49404F1-8E94-7D3D-71E2-A1A4B7CBC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995" y="-272123"/>
            <a:ext cx="5409467" cy="914400"/>
          </a:xfrm>
        </p:spPr>
        <p:txBody>
          <a:bodyPr/>
          <a:lstStyle/>
          <a:p>
            <a:r>
              <a:rPr lang="uk-U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Джерела дослідження: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4A3718F-D67C-255A-4B64-BA379609FCD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45806" y="1309624"/>
            <a:ext cx="5409467" cy="5466079"/>
          </a:xfrm>
        </p:spPr>
        <p:txBody>
          <a:bodyPr>
            <a:normAutofit/>
          </a:bodyPr>
          <a:lstStyle/>
          <a:p>
            <a:pPr algn="just"/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Авторський склад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Берестецька О.П., Іванов М.М., Казанджієв Г., Кара О.Д., Колесник В.О., Пастир І.В., Пейков В.М., Тодоров В.І., Шевчук Т.С., Шишман І.І.</a:t>
            </a:r>
          </a:p>
          <a:p>
            <a:pPr algn="just"/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Колективна монографія «Культурний простір бессарабських болгар» містить наукові розвідки українських та болгарських дослідників, присвячені вивченню культури бессарабських болгар. До кола наукових інтересів потрапили питання духовних пошуків болгарських мешканців Бессарабії, представлені в образотворчому мистецтві, мові, художній літературі та суспільній діяльності. До книги увійшли як нові наукові дослідження авторського колективу, так і раніше опубліковані студії з посиланнями на першоджерело в рамках засад академічної доброчесності. В монографії також представлено екскурси в культурну практику Ізмаїльської болгарської громади ім. Святої Софії.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F3CEF66-C6D7-C765-24E7-1DCFB38FE51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164189" y="658240"/>
            <a:ext cx="4851027" cy="1677481"/>
          </a:xfrm>
        </p:spPr>
        <p:txBody>
          <a:bodyPr>
            <a:normAutofit lnSpcReduction="10000"/>
          </a:bodyPr>
          <a:lstStyle/>
          <a:p>
            <a:pPr marL="0" lvl="1" indent="0" algn="ctr">
              <a:buNone/>
            </a:pP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Галина Стоянова*</a:t>
            </a:r>
          </a:p>
          <a:p>
            <a:pPr marL="0" lvl="1" indent="0" algn="ctr">
              <a:buNone/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БОЛГАРСЬКА ТА ГРЕЦЬКА ДІАСПОРИ ОДЕСИ В КОНТЕКСТІ </a:t>
            </a:r>
          </a:p>
          <a:p>
            <a:pPr marL="0" lvl="1" indent="0" algn="ctr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РЕПРЕЗЕНТАЦІЇ ЕТНІЧНОСТІ У МІСЬКОМУ ПРОСТОРІ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5BAC3D-60A1-816B-5C79-2E8B6D980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C7CD33-85F6-CC48-5ACD-1A970D7C1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578" y="2641601"/>
            <a:ext cx="5130248" cy="34680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7DCFC84-4883-83AF-12A5-C77FFF5C8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273" y="718590"/>
            <a:ext cx="1752987" cy="25138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C6035C0-7E4B-48C1-CF64-3797B7AC18A9}"/>
              </a:ext>
            </a:extLst>
          </p:cNvPr>
          <p:cNvSpPr txBox="1"/>
          <p:nvPr/>
        </p:nvSpPr>
        <p:spPr>
          <a:xfrm>
            <a:off x="245806" y="490980"/>
            <a:ext cx="35861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КУЛЬТУРНИЙ ПРОСТІР</a:t>
            </a:r>
          </a:p>
          <a:p>
            <a:r>
              <a:rPr lang="uk-UA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БЕССАРАБСЬКИХ БОЛГАР</a:t>
            </a:r>
            <a:endParaRPr lang="ru-UA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0106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7A49C0DA-C8AE-5ECC-149A-D60ECFF8C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504" y="452284"/>
            <a:ext cx="4084320" cy="914400"/>
          </a:xfrm>
        </p:spPr>
        <p:txBody>
          <a:bodyPr/>
          <a:lstStyle/>
          <a:p>
            <a:pPr algn="ctr"/>
            <a:r>
              <a:rPr lang="uk-UA" dirty="0"/>
              <a:t>Етнографічні експедиції 2026 р.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6F2BA06-39BD-0413-D150-70F75EA6CC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1556" y="1611737"/>
            <a:ext cx="4155440" cy="4503928"/>
          </a:xfrm>
        </p:spPr>
        <p:txBody>
          <a:bodyPr>
            <a:noAutofit/>
          </a:bodyPr>
          <a:lstStyle/>
          <a:p>
            <a:pPr algn="just"/>
            <a:r>
              <a:rPr lang="uk-UA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Великодня обрядовість </a:t>
            </a:r>
            <a:r>
              <a:rPr lang="uk-UA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м. Болграда українців та болгар</a:t>
            </a:r>
          </a:p>
          <a:p>
            <a:pPr algn="just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Духовна база: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Єдиний підхід до посту як часу самообмеження та внутрішнього очищення.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Ритуальний лад: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Особлива роль Страсного тижня (особливо четверга), коли через прибирання та випікання хліба людина символічно наводить лад у світі.</a:t>
            </a:r>
          </a:p>
          <a:p>
            <a:pPr algn="just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Віра в диво: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Спільне переконання, що на Великдень «небо відкрите», а зв'язок між Богом та людьми стає прямим.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7798761A-B671-4825-623F-F4726F2BDF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536440" y="82297"/>
            <a:ext cx="7433056" cy="6033368"/>
          </a:xfr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</a:pPr>
            <a:r>
              <a:rPr lang="uk-UA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Анонімне анкетування онлайн: 29 респондентів</a:t>
            </a:r>
          </a:p>
          <a:p>
            <a:pPr algn="ctr">
              <a:lnSpc>
                <a:spcPct val="120000"/>
              </a:lnSpc>
            </a:pPr>
            <a:r>
              <a:rPr lang="uk-UA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«Вельмишановні мешканці міста Болград!» Запрошуємо вас взяти участь в опитуванні, присвяченому вивченню культурно-побутових особливостей нашого регіону. Болградщина відома своїм багатонаціональним колоритом, і саме ви є носіями цієї унікальної спадщини.</a:t>
            </a:r>
          </a:p>
          <a:p>
            <a:pPr algn="ctr">
              <a:lnSpc>
                <a:spcPct val="120000"/>
              </a:lnSpc>
            </a:pPr>
            <a:endParaRPr lang="uk-UA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linkClick r:id="rId3"/>
            </a:endParaRPr>
          </a:p>
          <a:p>
            <a:pPr algn="ctr">
              <a:lnSpc>
                <a:spcPct val="120000"/>
              </a:lnSpc>
            </a:pPr>
            <a:endParaRPr lang="uk-UA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linkClick r:id="rId3"/>
            </a:endParaRPr>
          </a:p>
          <a:p>
            <a:pPr algn="ctr">
              <a:lnSpc>
                <a:spcPct val="120000"/>
              </a:lnSpc>
            </a:pPr>
            <a:endParaRPr lang="uk-UA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linkClick r:id="rId3"/>
            </a:endParaRPr>
          </a:p>
          <a:p>
            <a:pPr algn="ctr">
              <a:lnSpc>
                <a:spcPct val="120000"/>
              </a:lnSpc>
            </a:pPr>
            <a:endParaRPr lang="uk-UA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linkClick r:id="rId3"/>
            </a:endParaRPr>
          </a:p>
          <a:p>
            <a:pPr algn="ctr">
              <a:lnSpc>
                <a:spcPct val="120000"/>
              </a:lnSpc>
            </a:pPr>
            <a:endParaRPr lang="uk-UA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linkClick r:id="rId3"/>
            </a:endParaRPr>
          </a:p>
          <a:p>
            <a:pPr algn="ctr">
              <a:lnSpc>
                <a:spcPct val="120000"/>
              </a:lnSpc>
            </a:pPr>
            <a:endParaRPr lang="uk-UA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linkClick r:id="rId3"/>
            </a:endParaRPr>
          </a:p>
          <a:p>
            <a:pPr algn="ctr">
              <a:lnSpc>
                <a:spcPct val="120000"/>
              </a:lnSpc>
            </a:pPr>
            <a:endParaRPr lang="uk-UA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linkClick r:id="rId3"/>
            </a:endParaRPr>
          </a:p>
          <a:p>
            <a:pPr algn="ctr">
              <a:lnSpc>
                <a:spcPct val="120000"/>
              </a:lnSpc>
            </a:pPr>
            <a:endParaRPr lang="uk-UA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linkClick r:id="rId3"/>
            </a:endParaRPr>
          </a:p>
          <a:p>
            <a:pPr algn="ctr">
              <a:lnSpc>
                <a:spcPct val="120000"/>
              </a:lnSpc>
            </a:pPr>
            <a:endParaRPr lang="uk-UA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linkClick r:id="rId3"/>
            </a:endParaRPr>
          </a:p>
          <a:p>
            <a:pPr algn="ctr">
              <a:lnSpc>
                <a:spcPct val="120000"/>
              </a:lnSpc>
            </a:pP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https://docs.google.com/spreadsheets/d/12yB1lqvuk7K5TqpFMeyAYHaDrCmRxqnCEWz4tZcM6TU/edit?gid=2084690091#gid=2084690091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012FDC-7484-2B3B-E496-144348256B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55D220-AEF8-AAC0-A075-175A3C23FC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2118" y="2949677"/>
            <a:ext cx="3597934" cy="259046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9637E3-B926-01B9-D98C-4B7F016B81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152" t="22795" r="10589" b="15412"/>
          <a:stretch/>
        </p:blipFill>
        <p:spPr>
          <a:xfrm>
            <a:off x="4925963" y="2020300"/>
            <a:ext cx="3015864" cy="181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348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D3F53A55-1F2B-EB7F-3E43-C43170D7798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40867841"/>
              </p:ext>
            </p:extLst>
          </p:nvPr>
        </p:nvGraphicFramePr>
        <p:xfrm>
          <a:off x="-3" y="0"/>
          <a:ext cx="12192003" cy="6876211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695249">
                  <a:extLst>
                    <a:ext uri="{9D8B030D-6E8A-4147-A177-3AD203B41FA5}">
                      <a16:colId xmlns:a16="http://schemas.microsoft.com/office/drawing/2014/main" val="1689330750"/>
                    </a:ext>
                  </a:extLst>
                </a:gridCol>
                <a:gridCol w="1895375">
                  <a:extLst>
                    <a:ext uri="{9D8B030D-6E8A-4147-A177-3AD203B41FA5}">
                      <a16:colId xmlns:a16="http://schemas.microsoft.com/office/drawing/2014/main" val="2660631934"/>
                    </a:ext>
                  </a:extLst>
                </a:gridCol>
                <a:gridCol w="1632947">
                  <a:extLst>
                    <a:ext uri="{9D8B030D-6E8A-4147-A177-3AD203B41FA5}">
                      <a16:colId xmlns:a16="http://schemas.microsoft.com/office/drawing/2014/main" val="3909717689"/>
                    </a:ext>
                  </a:extLst>
                </a:gridCol>
                <a:gridCol w="1742108">
                  <a:extLst>
                    <a:ext uri="{9D8B030D-6E8A-4147-A177-3AD203B41FA5}">
                      <a16:colId xmlns:a16="http://schemas.microsoft.com/office/drawing/2014/main" val="1603189107"/>
                    </a:ext>
                  </a:extLst>
                </a:gridCol>
                <a:gridCol w="1742108">
                  <a:extLst>
                    <a:ext uri="{9D8B030D-6E8A-4147-A177-3AD203B41FA5}">
                      <a16:colId xmlns:a16="http://schemas.microsoft.com/office/drawing/2014/main" val="186785730"/>
                    </a:ext>
                  </a:extLst>
                </a:gridCol>
                <a:gridCol w="1742108">
                  <a:extLst>
                    <a:ext uri="{9D8B030D-6E8A-4147-A177-3AD203B41FA5}">
                      <a16:colId xmlns:a16="http://schemas.microsoft.com/office/drawing/2014/main" val="1631546253"/>
                    </a:ext>
                  </a:extLst>
                </a:gridCol>
                <a:gridCol w="1742108">
                  <a:extLst>
                    <a:ext uri="{9D8B030D-6E8A-4147-A177-3AD203B41FA5}">
                      <a16:colId xmlns:a16="http://schemas.microsoft.com/office/drawing/2014/main" val="1500618959"/>
                    </a:ext>
                  </a:extLst>
                </a:gridCol>
              </a:tblGrid>
              <a:tr h="537108">
                <a:tc gridSpan="7">
                  <a:txBody>
                    <a:bodyPr/>
                    <a:lstStyle/>
                    <a:p>
                      <a:pPr algn="ctr"/>
                      <a:r>
                        <a:rPr lang="uk-UA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Проведено аналіз анонімного анкетування онлайн</a:t>
                      </a:r>
                      <a:r>
                        <a:rPr lang="uk-UA" sz="2000" b="1" noProof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: 29 респондентів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uk-UA" sz="2000" b="1" noProof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2000" b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20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5027049"/>
                  </a:ext>
                </a:extLst>
              </a:tr>
              <a:tr h="1719150">
                <a:tc>
                  <a:txBody>
                    <a:bodyPr/>
                    <a:lstStyle/>
                    <a:p>
                      <a:pPr algn="ctr"/>
                      <a:endParaRPr lang="uk-UA" sz="1200" b="1" noProof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uk-UA" sz="1200" b="1" noProof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Будь ласка, розкажіть, які свята збирають вашу родину за одним столом?</a:t>
                      </a:r>
                    </a:p>
                    <a:p>
                      <a:pPr algn="ctr"/>
                      <a:r>
                        <a:rPr lang="uk-UA" sz="1200" b="1" noProof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Кількість респондентів</a:t>
                      </a:r>
                    </a:p>
                    <a:p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Серед названих Вами свят є такі, які можна віднести до національних</a:t>
                      </a:r>
                      <a:r>
                        <a:rPr lang="uk-UA" sz="1200" b="1" noProof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, особливих?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noProof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Кількість респондентів</a:t>
                      </a:r>
                    </a:p>
                    <a:p>
                      <a:pPr algn="ctr"/>
                      <a:r>
                        <a:rPr lang="uk-UA" sz="1200" b="1" noProof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Ствердна відповідь «Так» / «Є»: 18 респондентів.</a:t>
                      </a:r>
                    </a:p>
                    <a:p>
                      <a:pPr algn="ctr"/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b="1" noProof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Отже, доречним буде слідуюче питання, які страви національної кухні є для Вас найсмачнішими, особливими, специфічними?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noProof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Кількість респондентів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b="1" noProof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Цікаво дізнатись, яка мова звучить у Вашому спілкуванні з близькими, саме "жива мова спілкування" і чому саме вона стала для вас рідною?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noProof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Кількість респондентів</a:t>
                      </a:r>
                    </a:p>
                    <a:p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b="1" u="none" noProof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Чи полюбляють у Вашому родинному колі співати національні пісні?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noProof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Кількість респондентів</a:t>
                      </a:r>
                    </a:p>
                    <a:p>
                      <a:endParaRPr lang="en-US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noProof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Можете назвати свої улюблені? Можна і наспівувати…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noProof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Кількість респондентів</a:t>
                      </a:r>
                    </a:p>
                    <a:p>
                      <a:pPr algn="ctr"/>
                      <a:endParaRPr lang="en-US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noProof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Як ви проводите вільний час і які розваги дарують вам натхнення?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noProof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Кількість респондентів</a:t>
                      </a:r>
                    </a:p>
                    <a:p>
                      <a:endParaRPr lang="en-US" sz="12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9928716"/>
                  </a:ext>
                </a:extLst>
              </a:tr>
              <a:tr h="4601743"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uk-UA" sz="1400" b="0" i="0" u="none" strike="noStrike" kern="1200" noProof="1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Різдво: 15. 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uk-UA" sz="1400" b="0" i="0" u="none" strike="noStrike" kern="1200" noProof="1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Великдень (Пасха): 14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uk-UA" sz="1400" b="0" i="0" u="none" strike="noStrike" kern="1200" noProof="1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Новий рік: 13 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uk-UA" sz="1400" b="0" i="0" u="none" strike="noStrike" kern="1200" noProof="1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Дні народження: 10 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uk-UA" sz="1400" b="0" i="0" u="none" strike="noStrike" kern="1200" noProof="1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Болгарські народні свята (Георгіїв день, Трифон Зарезан, Баба Марта): 6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uk-UA" sz="1400" b="0" i="0" u="none" strike="noStrike" kern="1200" noProof="1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Респонденти, що не прив’язуються до дат: 4</a:t>
                      </a:r>
                      <a:endParaRPr lang="uk-UA" sz="1400" b="0" noProof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uk-UA" sz="1400" b="0" i="1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Відповіли «Так» без уточнення:</a:t>
                      </a: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9 осіб.</a:t>
                      </a:r>
                    </a:p>
                    <a:p>
                      <a:pPr marL="285750" indent="-285750" algn="ctr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uk-UA" sz="1400" b="0" i="1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З них уточнили, що це саме релігійні свята (Різдво/Великдень):</a:t>
                      </a: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4 особи.</a:t>
                      </a:r>
                    </a:p>
                    <a:p>
                      <a:pPr marL="285750" indent="-285750" algn="ctr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uk-UA" sz="1400" b="0" i="1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З них уточнили національні болгарські свята:</a:t>
                      </a: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5 осіб.</a:t>
                      </a:r>
                    </a:p>
                    <a:p>
                      <a:pPr marL="285750" indent="-285750" algn="ctr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Заперечна відповідь «Ні» / «Немає» / «Раніше були, зараз ні»: 7 респондентів.</a:t>
                      </a:r>
                    </a:p>
                    <a:p>
                      <a:pPr marL="285750" indent="-285750" algn="ctr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Уникання прямої відповіді / Опис ставлення: 4 респонденти</a:t>
                      </a:r>
                      <a:endParaRPr lang="en-US" sz="1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400" b="0" i="0" u="none" strike="noStrike" kern="1200" noProof="1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Баниця (традиційний болгарський пиріг): 11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400" b="0" i="0" u="none" strike="noStrike" kern="1200" noProof="1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Борщ: 9 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400" b="0" i="0" u="none" strike="noStrike" kern="1200" noProof="1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Мамалига: 8 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400" b="0" i="0" u="none" strike="noStrike" kern="1200" noProof="1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Сарми (голубці): 7 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400" b="0" i="0" u="none" strike="noStrike" kern="1200" noProof="1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Вареники: 6 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400" b="0" i="0" u="none" strike="noStrike" kern="1200" noProof="1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Каварма / 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400" b="0" i="0" u="none" strike="noStrike" kern="1200" noProof="1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Манджа: 6 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400" b="0" i="0" u="none" strike="noStrike" kern="1200" noProof="1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Плацинди: 4 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400" b="0" i="0" u="none" strike="noStrike" kern="1200" noProof="1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Сучасна кухня (Піца, Суші, Бургери): 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Російська: 14 (часто в поєднанні з іншими мовами). 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Болгарська: 11 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Українська: 9 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Гагаузька: 3 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Молдавська </a:t>
                      </a:r>
                      <a:r>
                        <a:rPr lang="uk-UA" sz="1400" b="0" i="0" u="none" strike="noStrike" kern="120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/ Румунська</a:t>
                      </a: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: 3 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Змішують мови / Користуються за ситуацією: 5</a:t>
                      </a:r>
                    </a:p>
                    <a:p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uk-UA" sz="1600" b="0" i="0" u="none" strike="noStrike" kern="1200" noProof="1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Так: 16 респондентів.</a:t>
                      </a:r>
                    </a:p>
                    <a:p>
                      <a:pPr algn="ctr" rtl="0" fontAlgn="base"/>
                      <a:endParaRPr lang="uk-UA" sz="1600" b="0" i="0" u="none" strike="noStrike" kern="1200" noProof="1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0" fontAlgn="base"/>
                      <a:r>
                        <a:rPr lang="uk-UA" sz="1600" b="0" i="0" u="none" strike="noStrike" kern="1200" noProof="1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Ні / Тільки слухають: 11 респондентів.</a:t>
                      </a:r>
                    </a:p>
                    <a:p>
                      <a:pPr rtl="0"/>
                      <a:endParaRPr lang="uk-UA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Болгарські пісні (</a:t>
                      </a:r>
                      <a:r>
                        <a:rPr lang="uk-UA" sz="1400" b="0" i="1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"Облаче ле бял"</a:t>
                      </a: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uk-UA" sz="1400" b="0" i="1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"Бяла роза"</a:t>
                      </a: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uk-UA" sz="1400" b="0" i="1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"Бела съм юначе"</a:t>
                      </a: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): 5</a:t>
                      </a:r>
                    </a:p>
                    <a:p>
                      <a:pPr marL="285750" indent="-285750" algn="ctr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Українські пісні (</a:t>
                      </a:r>
                      <a:r>
                        <a:rPr lang="uk-UA" sz="1400" b="0" i="1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"Ой у лузі червона калина"</a:t>
                      </a: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uk-UA" sz="1400" b="0" i="1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"Несе Галя воду"</a:t>
                      </a: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): 2</a:t>
                      </a:r>
                    </a:p>
                    <a:p>
                      <a:pPr marL="285750" indent="-285750" algn="ctr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Єврейські пісні (</a:t>
                      </a:r>
                      <a:r>
                        <a:rPr lang="uk-UA" sz="1400" b="0" i="1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lang="en-US" sz="1400" b="0" i="1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Hava Nagila"</a:t>
                      </a:r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b="0" i="1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"Shalom Aleichem"</a:t>
                      </a:r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): 1</a:t>
                      </a:r>
                      <a:endParaRPr lang="uk-UA" sz="1400" b="0" i="0" u="none" strike="noStrike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Спілкування з друзями та родиною: 9 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Прогулянки / Природа: 6 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Перегляд фільмів / Серіалів / Ігри: 5 Читання книг: 4 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Спорт / Пілатес: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 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uk-UA" sz="14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Хобі (Малювання, відео, квіти): 4</a:t>
                      </a:r>
                      <a:r>
                        <a:rPr lang="uk-UA" sz="18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uk-UA" sz="1800" b="0" i="0" u="none" strike="noStrik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endParaRPr lang="en-US" sz="20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0208656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576313-F1C8-57CB-82F6-54BC07D3B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2569" y="373292"/>
            <a:ext cx="661416" cy="895899"/>
          </a:xfrm>
        </p:spPr>
        <p:txBody>
          <a:bodyPr/>
          <a:lstStyle/>
          <a:p>
            <a:r>
              <a:rPr lang="ru-RU" dirty="0"/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809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95044F7-BD97-2FDE-4E33-A565BCF0E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16" y="-222326"/>
            <a:ext cx="5639428" cy="914400"/>
          </a:xfrm>
        </p:spPr>
        <p:txBody>
          <a:bodyPr/>
          <a:lstStyle/>
          <a:p>
            <a:pPr algn="ctr"/>
            <a:r>
              <a:rPr lang="uk-U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Етнографічне інтерв’ю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97F60-88E2-C430-D52B-6604405AD55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9916" y="497632"/>
            <a:ext cx="4802124" cy="6070315"/>
          </a:xfrm>
        </p:spPr>
        <p:txBody>
          <a:bodyPr>
            <a:noAutofit/>
          </a:bodyPr>
          <a:lstStyle/>
          <a:p>
            <a:r>
              <a:rPr lang="uk-UA" sz="24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Навіть у сучасному динамічному світі ми зберігаємо звичай фарбувати яйця натуральними засобами, наприклад, цибулинням, хоча дедалі частіше звертаємося до швидких фабричних рішень і новітнього декору.</a:t>
            </a:r>
          </a:p>
          <a:p>
            <a:pPr algn="r"/>
            <a:r>
              <a:rPr lang="uk-UA" sz="24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болгарської ж громади Болграда перше червоне яйце має особливу захисну силу - ним традиційно "малюють" хрестики на щоках дітей, «аби ті були здоровими».</a:t>
            </a:r>
          </a:p>
          <a:p>
            <a:pPr algn="r"/>
            <a:r>
              <a:rPr lang="uk-UA" sz="24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Анонімність формату дозволила нам почути щирі  подробиці підготовки до Великодня (за інформацією Болградського історико-етнографічного музею )</a:t>
            </a:r>
          </a:p>
        </p:txBody>
      </p:sp>
      <p:pic>
        <p:nvPicPr>
          <p:cNvPr id="12" name="Відео-опитування-12.04.26">
            <a:hlinkClick r:id="" action="ppaction://media"/>
            <a:extLst>
              <a:ext uri="{FF2B5EF4-FFF2-40B4-BE49-F238E27FC236}">
                <a16:creationId xmlns:a16="http://schemas.microsoft.com/office/drawing/2014/main" id="{2A9307DC-202A-52B9-011B-B077F73D32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92040" y="0"/>
            <a:ext cx="7133844" cy="4942335"/>
          </a:xfrm>
          <a:prstGeom prst="teardrop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93BAB23-F7EA-40BA-E6CF-08B21FE6979A}"/>
              </a:ext>
            </a:extLst>
          </p:cNvPr>
          <p:cNvSpPr txBox="1"/>
          <p:nvPr/>
        </p:nvSpPr>
        <p:spPr>
          <a:xfrm>
            <a:off x="5181600" y="4942335"/>
            <a:ext cx="685647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noProof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«Перед нами - унікальні свідчення, отримані під час етнографічного інтерв’ю.</a:t>
            </a:r>
          </a:p>
          <a:p>
            <a:pPr algn="ctr"/>
            <a:r>
              <a:rPr lang="uk-UA" sz="2400" noProof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Респонденткою є  українська  господиня, яка зберігає у своїй пам’яті та побуті живий спогад українських звичаїв.»</a:t>
            </a:r>
          </a:p>
        </p:txBody>
      </p:sp>
    </p:spTree>
    <p:extLst>
      <p:ext uri="{BB962C8B-B14F-4D97-AF65-F5344CB8AC3E}">
        <p14:creationId xmlns:p14="http://schemas.microsoft.com/office/powerpoint/2010/main" val="85990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833"/>
    </mc:Choice>
    <mc:Fallback xmlns="">
      <p:transition spd="slow" advTm="2948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83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AF11609A-BA22-2E75-BC48-06F317EADA23}"/>
              </a:ext>
            </a:extLst>
          </p:cNvPr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876" y="1493675"/>
            <a:ext cx="3319119" cy="2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4B4220-7CA0-7F21-F52A-54067164C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23" y="-30323"/>
            <a:ext cx="11798710" cy="1671484"/>
          </a:xfrm>
        </p:spPr>
        <p:txBody>
          <a:bodyPr/>
          <a:lstStyle/>
          <a:p>
            <a:pPr algn="ctr"/>
            <a:r>
              <a:rPr lang="uk-UA" sz="2000" b="1" kern="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b="1" kern="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b="1" kern="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b="1" kern="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b="1" kern="0" noProof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Для обох етносів Великдень є головним святом року. Великодній обрядовий цикл складається зі: Страсного тижня з Вербною неділею і Чистим четвергом; Великодня (Паски) та Світлого (Великоднього) тижня з Радуницею (шанування предків) і Світлим (Волочильним) понеділком. </a:t>
            </a:r>
            <a:br>
              <a:rPr lang="uk-UA" sz="1600" b="1" kern="0" noProof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b="1" kern="0" noProof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У Чистий четвер обидві громади присвячують час очищенню оселі та випіканню обрядового хліба. Збереглося спільне вірування, що в ці дні «небо відкривається», надаючи молитві особливої сили. </a:t>
            </a:r>
            <a:r>
              <a:rPr lang="ru-UA" sz="16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ru-UA" sz="16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endParaRPr lang="ru-UA" sz="1600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0D32CC-63D3-8096-D90E-FB0DB9A7304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14632" y="1524000"/>
            <a:ext cx="5299587" cy="2045110"/>
          </a:xfrm>
        </p:spPr>
        <p:txBody>
          <a:bodyPr>
            <a:normAutofit/>
          </a:bodyPr>
          <a:lstStyle/>
          <a:p>
            <a:pPr algn="ctr"/>
            <a:r>
              <a:rPr lang="uk-UA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Болгарська специфіка: козунак та «чукане»</a:t>
            </a:r>
          </a:p>
          <a:p>
            <a:pPr algn="ctr"/>
            <a:r>
              <a:rPr lang="uk-UA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Громада зберегла самобутні риси :</a:t>
            </a:r>
          </a:p>
          <a:p>
            <a:pPr algn="ctr"/>
            <a:r>
              <a:rPr lang="uk-UA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Обрядовий хліб: на відміну від високої циліндричної паски, болгари випікають </a:t>
            </a:r>
            <a:r>
              <a:rPr lang="uk-UA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козунак</a:t>
            </a:r>
            <a:r>
              <a:rPr lang="uk-UA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випечений у вигляді декількох кісок, в петлі яких вкладені фарбовані яйця (Великодній козунак). 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9E6D66A-48CB-F7F9-FE4C-87364CEEF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B3BC28-5874-52ED-54C1-88476905E0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688"/>
          <a:stretch/>
        </p:blipFill>
        <p:spPr>
          <a:xfrm>
            <a:off x="314632" y="3846961"/>
            <a:ext cx="2852048" cy="187541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95BC1C7-03A4-AAE9-5034-E52D09BFC8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337" t="31828" b="51255"/>
          <a:stretch/>
        </p:blipFill>
        <p:spPr>
          <a:xfrm>
            <a:off x="1727635" y="4945623"/>
            <a:ext cx="3778429" cy="167148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B6B5FBF-0CEC-BA19-1D10-EE70BA5ABB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045" t="23799" b="50000"/>
          <a:stretch/>
        </p:blipFill>
        <p:spPr>
          <a:xfrm>
            <a:off x="3264310" y="3846961"/>
            <a:ext cx="2733368" cy="109866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E380A64-3185-AE11-498B-89C01A054C31}"/>
              </a:ext>
            </a:extLst>
          </p:cNvPr>
          <p:cNvSpPr txBox="1"/>
          <p:nvPr/>
        </p:nvSpPr>
        <p:spPr>
          <a:xfrm>
            <a:off x="7438454" y="4012705"/>
            <a:ext cx="45767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Саме тісто замішується як на звичайний батон, тільки з додаванням мигдалю і родзинок.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391A60-5A68-1124-D2F9-B9F4FAC1467C}"/>
              </a:ext>
            </a:extLst>
          </p:cNvPr>
          <p:cNvSpPr txBox="1"/>
          <p:nvPr/>
        </p:nvSpPr>
        <p:spPr>
          <a:xfrm>
            <a:off x="5506063" y="5064183"/>
            <a:ext cx="576804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«Чукане» </a:t>
            </a:r>
            <a:r>
              <a:rPr lang="uk-UA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(биття яєць): особлива увага приділяється червоному кольору крашанок. Яйце-переможець («борець») вважається запорукою здоров’я господаря на весь рік. </a:t>
            </a:r>
            <a:r>
              <a:rPr lang="ru-RU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Традиційна болгарська великодня забава та обряд, аналогічний українській традиції </a:t>
            </a:r>
            <a:r>
              <a:rPr lang="ru-RU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«навбитки»</a:t>
            </a:r>
            <a:endParaRPr lang="uk-UA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F5F929A-037F-0A17-AB4A-17130D8856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6063" y="1493676"/>
            <a:ext cx="3156155" cy="219399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33FE3A2-6DD3-479B-1470-8072EDEA302C}"/>
              </a:ext>
            </a:extLst>
          </p:cNvPr>
          <p:cNvSpPr txBox="1"/>
          <p:nvPr/>
        </p:nvSpPr>
        <p:spPr>
          <a:xfrm>
            <a:off x="6580949" y="3722858"/>
            <a:ext cx="41625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hlinkClick r:id="rId7"/>
              </a:rPr>
              <a:t>https://youtu.be/FKx9jxgAYKY?si=1-YZXmKkxG6G4jl3</a:t>
            </a:r>
            <a:r>
              <a:rPr lang="uk-UA" sz="1200" dirty="0"/>
              <a:t> </a:t>
            </a:r>
            <a:endParaRPr lang="ru-UA" sz="1200" dirty="0"/>
          </a:p>
        </p:txBody>
      </p:sp>
    </p:spTree>
    <p:extLst>
      <p:ext uri="{BB962C8B-B14F-4D97-AF65-F5344CB8AC3E}">
        <p14:creationId xmlns:p14="http://schemas.microsoft.com/office/powerpoint/2010/main" val="3004434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B33A77B-664F-FFD3-D61A-0D344C269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1546"/>
            <a:ext cx="10360152" cy="914400"/>
          </a:xfrm>
        </p:spPr>
        <p:txBody>
          <a:bodyPr/>
          <a:lstStyle/>
          <a:p>
            <a:pPr algn="ctr"/>
            <a:r>
              <a:rPr lang="uk-UA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Як виглядали великодні писанки у Бессарабії: дослідження традиції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9EE9E-3073-7E11-3AA5-F77C3B48A97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52167" y="1075358"/>
            <a:ext cx="4066904" cy="2915074"/>
          </a:xfrm>
        </p:spPr>
        <p:txBody>
          <a:bodyPr>
            <a:noAutofit/>
          </a:bodyPr>
          <a:lstStyle/>
          <a:p>
            <a:pPr algn="ctr"/>
            <a:r>
              <a:rPr lang="uk-UA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Журналіст інтернет-видання «Махала» поспілкувався зі збирачем та дослідником місцевих традицій Бессарабії Олександром Полібзою. Протягом багатьох років він досліджував особливості великоднього розпису яєць у регіоні, намагаючись віднайти автентичні візерунки, орнаменти та символіку, притаманні саме бессарабським писанкам.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9500A-4B75-29F9-CE37-C3E13D6A5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2050" name="Picture 2" descr="Як виглядали великодні писанки у Бессарабії: дослідження традиції">
            <a:extLst>
              <a:ext uri="{FF2B5EF4-FFF2-40B4-BE49-F238E27FC236}">
                <a16:creationId xmlns:a16="http://schemas.microsoft.com/office/drawing/2014/main" id="{F61FD35D-9969-E8B1-50C1-CD7C95CCB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685" y="4179268"/>
            <a:ext cx="3891116" cy="2517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96DC68-D9AA-CC51-CF76-24E806FD078C}"/>
              </a:ext>
            </a:extLst>
          </p:cNvPr>
          <p:cNvSpPr txBox="1"/>
          <p:nvPr/>
        </p:nvSpPr>
        <p:spPr>
          <a:xfrm>
            <a:off x="1193292" y="6173234"/>
            <a:ext cx="51297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hlinkClick r:id="rId4"/>
              </a:rPr>
              <a:t>https://mahala.com.ua/aktualne/yak-vyhliadaly-velykodni-pysanky-u-bessarabii-doslidzhennia-tradytsii/</a:t>
            </a:r>
            <a:r>
              <a:rPr lang="ru-UA" sz="1400" dirty="0"/>
              <a:t> 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DD2E5018-EC8E-11D1-2379-5D5C657AC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9071" y="656042"/>
            <a:ext cx="1807465" cy="302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E68449CF-B35C-F217-9336-421D65662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738" y="1075358"/>
            <a:ext cx="1642428" cy="291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10E50B39-7E14-98B6-3C60-1FAB0AE6D1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8" b="21724"/>
          <a:stretch/>
        </p:blipFill>
        <p:spPr bwMode="auto">
          <a:xfrm>
            <a:off x="68968" y="3084871"/>
            <a:ext cx="2009873" cy="2506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4AFBE410-8AA5-5A19-ED1F-E0B0EE1C67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33"/>
          <a:stretch/>
        </p:blipFill>
        <p:spPr bwMode="auto">
          <a:xfrm>
            <a:off x="2111309" y="3084870"/>
            <a:ext cx="1968990" cy="2506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85A6CB8-8F38-D0D8-D6D3-37603D445C45}"/>
              </a:ext>
            </a:extLst>
          </p:cNvPr>
          <p:cNvSpPr txBox="1"/>
          <p:nvPr/>
        </p:nvSpPr>
        <p:spPr>
          <a:xfrm>
            <a:off x="147178" y="1061698"/>
            <a:ext cx="400332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Традиція розпису яєць на Бессарабії пройшла шлях від унікальних місцевих технік до поступового зникнення, залишившись нині лише частиною етнографічної пам’яті регіону.</a:t>
            </a:r>
            <a:endParaRPr lang="ru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B8E830E-3B84-4DA6-87A3-74CB51C201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68790" y="4046480"/>
            <a:ext cx="3205404" cy="189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147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95B8247-34EC-E059-8608-B2FBE0AA65B6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7851" y="186813"/>
            <a:ext cx="2828925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B54A40-AC37-5A42-9305-CE57184EFEFD}"/>
              </a:ext>
            </a:extLst>
          </p:cNvPr>
          <p:cNvSpPr txBox="1"/>
          <p:nvPr/>
        </p:nvSpPr>
        <p:spPr>
          <a:xfrm>
            <a:off x="4414684" y="186813"/>
            <a:ext cx="461192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2000" i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«Я пам’ятаю, як моя мама наносила воском візерунки на яйця перед Великоднем. Я також робила це в дитинстві - це був доволі складний процес, і не кожному він вдавався. Зазвичай малювали рослини, гілочки, квіти, іноді - геометричні лінії чи цифри. На жаль, жоден із тих зразків не зберігся, і на фотографіях вони теж чомусь не потрапили», -</a:t>
            </a:r>
            <a:r>
              <a:rPr lang="uk-UA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згадує мешканка села Нові Трояни Анна Карабецька.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1915632A-0391-3A5E-0CEC-9F16E22C7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24" y="2241755"/>
            <a:ext cx="2567473" cy="440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DC84BF-8069-C96A-8F13-75DE65AA0EBF}"/>
              </a:ext>
            </a:extLst>
          </p:cNvPr>
          <p:cNvSpPr txBox="1"/>
          <p:nvPr/>
        </p:nvSpPr>
        <p:spPr>
          <a:xfrm>
            <a:off x="2772697" y="3787452"/>
            <a:ext cx="532243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«У нашій родині для розпису яєць використовували папір. Ми вирізали з нього візерунки та приклеювали їх до яйця, а потім опускали яйце у фарбу. Коли папір знімали, залишався світлий малюнок на кольоровому фоні. Це була проста, але цікава техніка, яка не потребувала воску чи спеціального писачка», - розповіла мешканка села Рівне Федора Писарогло.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34C99F-9934-D5EA-7C8C-6CC8201EA53A}"/>
              </a:ext>
            </a:extLst>
          </p:cNvPr>
          <p:cNvSpPr txBox="1"/>
          <p:nvPr/>
        </p:nvSpPr>
        <p:spPr>
          <a:xfrm>
            <a:off x="8475407" y="6209522"/>
            <a:ext cx="36429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hlinkClick r:id="rId5"/>
              </a:rPr>
              <a:t>https://mahala.com.ua/aktualne/yak-vyhliadaly-velykodni-pysanky-u-bessarabii-doslidzhennia-tradytsii/</a:t>
            </a:r>
            <a:r>
              <a:rPr lang="uk-UA" sz="1200" dirty="0"/>
              <a:t> </a:t>
            </a:r>
            <a:endParaRPr lang="ru-UA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BB0E63-F3C7-1378-8A5B-C26E87947636}"/>
              </a:ext>
            </a:extLst>
          </p:cNvPr>
          <p:cNvSpPr txBox="1"/>
          <p:nvPr/>
        </p:nvSpPr>
        <p:spPr>
          <a:xfrm>
            <a:off x="157880" y="186813"/>
            <a:ext cx="436984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noProof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«Великдень, як і багато інших традицій, вважався проявом «релігійного марновірства» й не підтримувався владою, що поступово призвело до занепаду обрядових практик у сільському побуті…» , - припускає дослідник Олександр Полібза.</a:t>
            </a:r>
          </a:p>
          <a:p>
            <a:pPr algn="ctr"/>
            <a:endParaRPr lang="uk-UA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8828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C753B8-AA5C-FA2C-400E-D45F63A9D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091" y="176981"/>
            <a:ext cx="10360152" cy="516982"/>
          </a:xfrm>
        </p:spPr>
        <p:txBody>
          <a:bodyPr/>
          <a:lstStyle/>
          <a:p>
            <a:pPr algn="ctr"/>
            <a:r>
              <a:rPr lang="uk-UA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Українська специфіка: писанкарство та символіка кошика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AC2374-FA8D-271B-E049-66B34D3F7C3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35975" y="829744"/>
            <a:ext cx="4665444" cy="3877055"/>
          </a:xfrm>
        </p:spPr>
        <p:txBody>
          <a:bodyPr>
            <a:noAutofit/>
          </a:bodyPr>
          <a:lstStyle/>
          <a:p>
            <a:pPr algn="ctr"/>
            <a:r>
              <a:rPr lang="uk-UA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Українська традиція заснована на художньому символізмі: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uk-UA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Писанки:</a:t>
            </a:r>
            <a:r>
              <a:rPr lang="uk-UA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майстерний восковий розпис із використанням прадавніх знаків (сонце, </a:t>
            </a:r>
            <a:r>
              <a:rPr lang="uk-UA" sz="16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безкінечник</a:t>
            </a:r>
            <a:r>
              <a:rPr lang="uk-UA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uk-UA" sz="16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1600" dirty="0"/>
              <a:t>    </a:t>
            </a:r>
            <a:r>
              <a:rPr lang="uk-UA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Сучасний стан: </a:t>
            </a:r>
            <a:r>
              <a:rPr lang="uk-UA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основі проведених досліджень сьогодні частіше створюють крашанки, оскільки цей спосіб є більш практичним та швидким у побуті, тоді як складне мистецтво писанкарства потребує спеціальних навичок і часу.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Великодній кошик: </a:t>
            </a:r>
            <a:r>
              <a:rPr lang="uk-UA" sz="16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нього обов'язково кладуть паску (символ хліба життя), яйця (писанки/крашанки), м'ясні вироби (шинка, ковбаса), сир, масло, прикрашаючи зеленню..Традиційне освячення сала, хрону та солі, що символізують достаток і незламність духу.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16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Кошик накривають вишитим рушником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0D1A14-42F8-C2CB-AF15-338A83FED83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7747" y="2039112"/>
            <a:ext cx="4801866" cy="428303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Дослідження підтверджує, що 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«магія» Великодня в Болграді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полягає у вмінні двох народів зберігати власну етнічну особливість, одночасно запозичуючи найкраще у сусідів:</a:t>
            </a:r>
          </a:p>
          <a:p>
            <a:pPr algn="just"/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Кулінарний обмін: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українських родинах часто готують </a:t>
            </a:r>
            <a:r>
              <a:rPr lang="uk-UA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козунаки,</a:t>
            </a:r>
            <a:r>
              <a:rPr lang="uk-UA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 в болгарських - сирні паски.</a:t>
            </a:r>
          </a:p>
          <a:p>
            <a:pPr algn="just"/>
            <a:r>
              <a:rPr lang="uk-UA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</a:t>
            </a:r>
            <a:r>
              <a:rPr lang="uk-UA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Мовне питання: </a:t>
            </a:r>
            <a:r>
              <a:rPr lang="uk-UA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використання місцевих діалектів у вітаннях, зрозумілих у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сім мешканцям міста.</a:t>
            </a:r>
          </a:p>
          <a:p>
            <a:pPr algn="just"/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Родинні зв’язки: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змішаних шлюбах традиції обох народів гармонійно поєднуються, створюючи єдиний святковий простір.</a:t>
            </a:r>
          </a:p>
          <a:p>
            <a:pPr algn="just"/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«Болградський Великдень» є яскравим зразком міжетнічної толерантності та єдності.</a:t>
            </a:r>
            <a:endParaRPr lang="ru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1C0B23F-6027-95F9-87A1-58554733A9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5FF37A-FABF-1D8F-9085-E43DE297B914}"/>
              </a:ext>
            </a:extLst>
          </p:cNvPr>
          <p:cNvSpPr txBox="1"/>
          <p:nvPr/>
        </p:nvSpPr>
        <p:spPr>
          <a:xfrm>
            <a:off x="6390040" y="636100"/>
            <a:ext cx="43939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Взаємопроникнення культур «Магія взаємовпливу»</a:t>
            </a:r>
            <a:endParaRPr lang="ru-U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70CE7CF-6325-02A3-7F9F-0AAF6CC95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705" y="930669"/>
            <a:ext cx="1328048" cy="100018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276ED5B-F3FE-F761-A777-78E5BD090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2926" y="2240233"/>
            <a:ext cx="1306827" cy="107073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56C600A-E0A5-C686-3CA9-F6D8D3DE0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2926" y="3595539"/>
            <a:ext cx="1328048" cy="11112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81B24F-D4E0-12D3-9D75-49BA940930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2926" y="4991371"/>
            <a:ext cx="1354821" cy="114088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E160712-F7B3-9276-5904-E1726321B2C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400" t="42437" b="27219"/>
          <a:stretch/>
        </p:blipFill>
        <p:spPr>
          <a:xfrm>
            <a:off x="363793" y="5561811"/>
            <a:ext cx="4444945" cy="126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899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4E4F88F8-17E5-45E3-77B1-77FACD99F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648" y="-16026"/>
            <a:ext cx="10360152" cy="548462"/>
          </a:xfrm>
        </p:spPr>
        <p:txBody>
          <a:bodyPr/>
          <a:lstStyle/>
          <a:p>
            <a:pPr algn="ctr"/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Список використаних джерел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5B6855E3-2188-20C8-4DD6-E45BC792C983}"/>
              </a:ext>
            </a:extLst>
          </p:cNvPr>
          <p:cNvGraphicFramePr>
            <a:graphicFrameLocks noGrp="1"/>
          </p:cNvGraphicFramePr>
          <p:nvPr>
            <p:ph type="tbl" sz="quarter" idx="14"/>
            <p:extLst>
              <p:ext uri="{D42A27DB-BD31-4B8C-83A1-F6EECF244321}">
                <p14:modId xmlns:p14="http://schemas.microsoft.com/office/powerpoint/2010/main" val="2326684857"/>
              </p:ext>
            </p:extLst>
          </p:nvPr>
        </p:nvGraphicFramePr>
        <p:xfrm>
          <a:off x="98323" y="532436"/>
          <a:ext cx="12015018" cy="6301316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610460">
                  <a:extLst>
                    <a:ext uri="{9D8B030D-6E8A-4147-A177-3AD203B41FA5}">
                      <a16:colId xmlns:a16="http://schemas.microsoft.com/office/drawing/2014/main" val="1689330750"/>
                    </a:ext>
                  </a:extLst>
                </a:gridCol>
                <a:gridCol w="3981589">
                  <a:extLst>
                    <a:ext uri="{9D8B030D-6E8A-4147-A177-3AD203B41FA5}">
                      <a16:colId xmlns:a16="http://schemas.microsoft.com/office/drawing/2014/main" val="2660631934"/>
                    </a:ext>
                  </a:extLst>
                </a:gridCol>
                <a:gridCol w="3422969">
                  <a:extLst>
                    <a:ext uri="{9D8B030D-6E8A-4147-A177-3AD203B41FA5}">
                      <a16:colId xmlns:a16="http://schemas.microsoft.com/office/drawing/2014/main" val="3909717689"/>
                    </a:ext>
                  </a:extLst>
                </a:gridCol>
              </a:tblGrid>
              <a:tr h="497572"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Назва джерела</a:t>
                      </a:r>
                      <a:endParaRPr lang="en-US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Автор</a:t>
                      </a:r>
                      <a:endParaRPr lang="en-US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Посилання </a:t>
                      </a:r>
                      <a:endParaRPr lang="en-US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0846447"/>
                  </a:ext>
                </a:extLst>
              </a:tr>
              <a:tr h="2064218"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КУЛЬТУРНИЙ ПРОСТІР</a:t>
                      </a:r>
                    </a:p>
                    <a:p>
                      <a:pPr algn="ctr"/>
                      <a:r>
                        <a:rPr lang="uk-UA" sz="1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БЕССАРАБСЬКИХ БОЛГАР</a:t>
                      </a:r>
                      <a:endParaRPr lang="en-US" sz="1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noProof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Берестецька О.П., Іванов М.М., Казанджієв Г., Кара О.Д., Колес-</a:t>
                      </a:r>
                    </a:p>
                    <a:p>
                      <a:pPr algn="ctr"/>
                      <a:r>
                        <a:rPr lang="uk-UA" sz="1600" b="0" noProof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ник В.О., Пастир І.В., Пейков В.М., Тодоров В.І., Шевчук Т.С., Шишман І.І.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[монографія] / Відп. ред. Шевчук Т. С.</a:t>
                      </a:r>
                    </a:p>
                    <a:p>
                      <a:pPr algn="ctr"/>
                      <a:r>
                        <a:rPr lang="uk-UA" sz="14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Ізмаїл – Болград: Ірбіс, 2018. – с. 204 – Текс</a:t>
                      </a:r>
                      <a:r>
                        <a:rPr lang="uk-UA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т, </a:t>
                      </a:r>
                      <a:r>
                        <a:rPr lang="uk-UA" sz="1800" b="0" noProof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укр., бол., англ.</a:t>
                      </a:r>
                    </a:p>
                    <a:p>
                      <a:pPr algn="ctr"/>
                      <a:r>
                        <a:rPr lang="en-US" sz="1200" b="0" noProof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3"/>
                        </a:rPr>
                        <a:t>https://lib.idgu.edu.ua/wp-content/uploads/2018/05/%D0%9A%D0%A3%D0%9B%D0%AC%D0%A2%D0%A3%D0%A0%D0%9D%D0%98%D0%99-%D0%9F%D0%A0%D0%9E%D0%A1%D0%A2%D0%86%D0%A0.pdf</a:t>
                      </a:r>
                      <a:r>
                        <a:rPr lang="uk-UA" sz="1200" b="0" noProof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9928716"/>
                  </a:ext>
                </a:extLst>
              </a:tr>
              <a:tr h="1166732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БОЛГАРСЬКА ТА ГРЕЦЬКА ДІАСПОРИ ОДЕСИ В КОНТЕКСТІ</a:t>
                      </a:r>
                    </a:p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РЕПРЕЗЕНТАЦІЇ ЕТНІЧНОСТІ У МІСЬКОМУ ПРОСТОРІ</a:t>
                      </a:r>
                      <a:endParaRPr lang="en-US" sz="1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Галина Стоянова</a:t>
                      </a:r>
                      <a:endParaRPr lang="en-US" sz="1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Старожитності Лукомор’я </a:t>
                      </a:r>
                    </a:p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2023 – № 1 (16)</a:t>
                      </a:r>
                    </a:p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4" action="ppaction://hlinkfile"/>
                        </a:rPr>
                        <a:t>file:///C:/Users/timof/OneDrive/Desktop/Bolgarska_ta_grecka_diaspori_Odesi_v_konteksti_rep.pdf</a:t>
                      </a:r>
                      <a:r>
                        <a:rPr lang="uk-UA" sz="12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endParaRPr lang="ru-RU" sz="12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0208656"/>
                  </a:ext>
                </a:extLst>
              </a:tr>
              <a:tr h="897486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Феномен народної обрядовості як складова етнічної культури українців у </a:t>
                      </a:r>
                    </a:p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теорії модернізації</a:t>
                      </a:r>
                      <a:endParaRPr lang="en-US" sz="1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noProof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У.М. Мараєва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Ужгородський національний університет, м. Ужгород, </a:t>
                      </a:r>
                      <a:r>
                        <a:rPr lang="uk-UA" sz="1400" b="0" noProof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Україна</a:t>
                      </a:r>
                    </a:p>
                    <a:p>
                      <a:pPr algn="ctr"/>
                      <a:r>
                        <a:rPr lang="en-US" sz="1200" b="0" noProof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linkClick r:id="rId5"/>
                        </a:rPr>
                        <a:t>https://grani.org.ua/index.php/journal/article/view/220/206</a:t>
                      </a:r>
                      <a:r>
                        <a:rPr lang="uk-UA" sz="1200" b="0" noProof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4243071"/>
                  </a:ext>
                </a:extLst>
              </a:tr>
              <a:tr h="987235">
                <a:tc>
                  <a:txBody>
                    <a:bodyPr/>
                    <a:lstStyle/>
                    <a:p>
                      <a:pPr algn="ctr"/>
                      <a:r>
                        <a:rPr lang="uk-UA" sz="1600" b="0" noProof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Як виглядали великодні писанки у Бессарабії: дослідження традиції</a:t>
                      </a:r>
                    </a:p>
                    <a:p>
                      <a:pPr algn="ctr"/>
                      <a:r>
                        <a:rPr lang="uk-UA" sz="1600" b="0" noProof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 Квітня 2026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600" b="0" noProof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Валерій Гайдаржи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hlinkClick r:id="rId6"/>
                        </a:rPr>
                        <a:t>https://mahala.com.ua/aktualne/yak-vyhliadaly-velykodni-pysanky-u-bessarabii-doslidzhennia-tradytsii/</a:t>
                      </a:r>
                      <a:r>
                        <a:rPr lang="uk-UA" sz="12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808797"/>
                  </a:ext>
                </a:extLst>
              </a:tr>
              <a:tr h="688073">
                <a:tc>
                  <a:txBody>
                    <a:bodyPr/>
                    <a:lstStyle/>
                    <a:p>
                      <a:pPr algn="ctr"/>
                      <a:r>
                        <a:rPr lang="uk-UA" sz="1600" b="0" noProof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Нематеріальна спадщина</a:t>
                      </a:r>
                    </a:p>
                    <a:p>
                      <a:pPr algn="ctr"/>
                      <a:r>
                        <a:rPr lang="uk-UA" sz="1600" b="0" noProof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Звичаї, обряди, святкування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Проект «Автентична </a:t>
                      </a:r>
                      <a:r>
                        <a:rPr lang="uk-UA" sz="1600" b="0" noProof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Україна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» за підтримки </a:t>
                      </a:r>
                      <a:r>
                        <a:rPr lang="en-US" sz="1600" b="0" noProof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Googl </a:t>
                      </a:r>
                      <a:r>
                        <a:rPr lang="uk-UA" sz="1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Україна </a:t>
                      </a:r>
                      <a:endParaRPr lang="en-US" sz="1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hlinkClick r:id="rId7"/>
                        </a:rPr>
                        <a:t>https://authenticukraine.com.ua/manners-ordinances-celebrations</a:t>
                      </a:r>
                      <a:r>
                        <a:rPr lang="uk-UA" sz="12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019464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2469ED-926E-7CEE-5AF2-BF9AC726D0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99611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64407_win32_SD_v20" id="{3EA9D323-E7D5-42E3-83AA-4E89B21FB6B6}" vid="{BDF16A16-3A0E-4332-958C-C5797045A0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249AD37-9510-4A2D-B790-12C439A83F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8B1D1D-0064-435C-8533-29A36067B8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DF9CEC-52C2-4D14-B2F5-11176002A8B6}">
  <ds:schemaRefs>
    <ds:schemaRef ds:uri="http://schemas.microsoft.com/office/2006/documentManagement/types"/>
    <ds:schemaRef ds:uri="http://schemas.openxmlformats.org/package/2006/metadata/core-properties"/>
    <ds:schemaRef ds:uri="16c05727-aa75-4e4a-9b5f-8a80a1165891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microsoft.com/sharepoint/v3"/>
    <ds:schemaRef ds:uri="71af3243-3dd4-4a8d-8c0d-dd76da1f02a5"/>
    <ds:schemaRef ds:uri="http://purl.org/dc/terms/"/>
    <ds:schemaRef ds:uri="230e9df3-be65-4c73-a93b-d1236ebd677e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{2D4DDF44-F786-428A-B9EC-6C4C11EDAAA6}TF1ed9553b-00c4-4092-846a-c8f7f2908f3beecd942f_win32-8e33096c3cfc</Template>
  <TotalTime>551</TotalTime>
  <Words>1691</Words>
  <Application>Microsoft Office PowerPoint</Application>
  <PresentationFormat>Широкоэкранный</PresentationFormat>
  <Paragraphs>188</Paragraphs>
  <Slides>15</Slides>
  <Notes>12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Aptos</vt:lpstr>
      <vt:lpstr>Arial</vt:lpstr>
      <vt:lpstr>Calibri</vt:lpstr>
      <vt:lpstr>Courier New</vt:lpstr>
      <vt:lpstr>DengXian</vt:lpstr>
      <vt:lpstr>Gill Sans Light</vt:lpstr>
      <vt:lpstr>Gill Sans Nova Light</vt:lpstr>
      <vt:lpstr>Sagona Book</vt:lpstr>
      <vt:lpstr>Times New Roman</vt:lpstr>
      <vt:lpstr>Custom</vt:lpstr>
      <vt:lpstr>Презентация PowerPoint</vt:lpstr>
      <vt:lpstr>Культурна спадщина болгар та українців  м. Болград</vt:lpstr>
      <vt:lpstr>Мета дослідження:</vt:lpstr>
      <vt:lpstr>Об’єктом дослідження є процеси функціонування, розвитку та механізми збереження великодньої обрядовості в умовах сучасності у багатонаціональному регіоні.</vt:lpstr>
      <vt:lpstr>Предмет дослідження</vt:lpstr>
      <vt:lpstr>   Свято-Преображенський кафедральний собор м. Болграда 12.04.2026 р.  Місце проведення досліджень, зустрічей з мешканцями </vt:lpstr>
      <vt:lpstr>Джерела дослідження:</vt:lpstr>
      <vt:lpstr>Етнографічні експедиції 2026 р.</vt:lpstr>
      <vt:lpstr>Презентация PowerPoint</vt:lpstr>
      <vt:lpstr>Етнографічне інтерв’ю</vt:lpstr>
      <vt:lpstr>  Для обох етносів Великдень є головним святом року. Великодній обрядовий цикл складається зі: Страсного тижня з Вербною неділею і Чистим четвергом; Великодня (Паски) та Світлого (Великоднього) тижня з Радуницею (шанування предків) і Світлим (Волочильним) понеділком.  У Чистий четвер обидві громади присвячують час очищенню оселі та випіканню обрядового хліба. Збереглося спільне вірування, що в ці дні «небо відкривається», надаючи молитві особливої сили.  </vt:lpstr>
      <vt:lpstr>Як виглядали великодні писанки у Бессарабії: дослідження традиції</vt:lpstr>
      <vt:lpstr>Презентация PowerPoint</vt:lpstr>
      <vt:lpstr>Українська специфіка: писанкарство та символіка кошика</vt:lpstr>
      <vt:lpstr>Список використаних джерел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 Тимофеева</dc:creator>
  <cp:lastModifiedBy>Fixed</cp:lastModifiedBy>
  <cp:revision>4</cp:revision>
  <dcterms:created xsi:type="dcterms:W3CDTF">2026-04-19T08:37:33Z</dcterms:created>
  <dcterms:modified xsi:type="dcterms:W3CDTF">2026-04-19T19:10:05Z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