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presProps.xml" ContentType="application/vnd.openxmlformats-officedocument.presentationml.presPro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jpeg" ContentType="image/jpeg"/>
  <Override PartName="/ppt/media/image16.png" ContentType="image/png"/>
  <Override PartName="/ppt/media/image17.png" ContentType="image/png"/>
  <Override PartName="/ppt/media/image24.jpeg" ContentType="image/jpeg"/>
  <Override PartName="/ppt/media/image18.png" ContentType="image/png"/>
  <Override PartName="/ppt/media/image19.jpeg" ContentType="image/jpeg"/>
  <Override PartName="/ppt/media/image22.png" ContentType="image/png"/>
  <Override PartName="/ppt/media/image20.jpeg" ContentType="image/jpeg"/>
  <Override PartName="/ppt/media/image21.jpeg" ContentType="image/jpeg"/>
  <Override PartName="/ppt/media/image23.png" ContentType="image/png"/>
  <Override PartName="/ppt/media/image25.jpeg" ContentType="image/jpeg"/>
  <Override PartName="/ppt/media/image26.jpeg" ContentType="image/jpeg"/>
  <Override PartName="/ppt/media/image2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Lst>
  <p:sldSz cx="18288000" cy="10287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8"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9"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3"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5"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7"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8"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1"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2"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5"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9"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0"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1"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33"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4"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5"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6"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7"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38"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3"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5"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7"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48"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2"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53"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54"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6"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57"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58"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0"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61"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62"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4"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65"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7"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68"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69"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0"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72"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3"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4"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5"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6"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77"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82"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84"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86"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87"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8"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91"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92"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93"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95"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96"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97"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99"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0"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1"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03"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4"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06"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7"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8"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09"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11"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12"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13"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14"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15"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16"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21"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23"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25"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26"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8"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30"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31"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32"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34"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35"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36"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3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39"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0"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42"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3"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45"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6"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7"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48"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50"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51"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52"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53"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54"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55"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61"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63"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65"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66"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8"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70"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71"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72"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74"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175"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76"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7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79"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80"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82"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83"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85"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86"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87"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88"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90"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1"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2"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3"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4"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195"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00"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02"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04"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05"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7"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09"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10"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11"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13"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14"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15"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17"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18"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19"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21"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22"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3"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24"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25"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26"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27"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29"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0"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1"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2"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3"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34"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8"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39"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41"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43"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44"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6" name="PlaceHolder 1"/>
          <p:cNvSpPr>
            <a:spLocks noGrp="1"/>
          </p:cNvSpPr>
          <p:nvPr>
            <p:ph type="subTitle"/>
          </p:nvPr>
        </p:nvSpPr>
        <p:spPr>
          <a:xfrm>
            <a:off x="914400" y="410400"/>
            <a:ext cx="16458480" cy="79610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48"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49"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50"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52"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endParaRPr b="0" lang="uk-UA" sz="3200" spc="-1" strike="noStrike">
              <a:latin typeface="Arial"/>
            </a:endParaRPr>
          </a:p>
        </p:txBody>
      </p:sp>
      <p:sp>
        <p:nvSpPr>
          <p:cNvPr id="253"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54" name="PlaceHolder 4"/>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56"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57"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58" name="PlaceHolder 4"/>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60" name="PlaceHolder 2"/>
          <p:cNvSpPr>
            <a:spLocks noGrp="1"/>
          </p:cNvSpPr>
          <p:nvPr>
            <p:ph/>
          </p:nvPr>
        </p:nvSpPr>
        <p:spPr>
          <a:xfrm>
            <a:off x="914400" y="2406960"/>
            <a:ext cx="1645884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1" name="PlaceHolder 3"/>
          <p:cNvSpPr>
            <a:spLocks noGrp="1"/>
          </p:cNvSpPr>
          <p:nvPr>
            <p:ph/>
          </p:nvPr>
        </p:nvSpPr>
        <p:spPr>
          <a:xfrm>
            <a:off x="914400" y="5523120"/>
            <a:ext cx="1645884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2"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63" name="PlaceHolder 2"/>
          <p:cNvSpPr>
            <a:spLocks noGrp="1"/>
          </p:cNvSpPr>
          <p:nvPr>
            <p:ph/>
          </p:nvPr>
        </p:nvSpPr>
        <p:spPr>
          <a:xfrm>
            <a:off x="91440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4" name="PlaceHolder 3"/>
          <p:cNvSpPr>
            <a:spLocks noGrp="1"/>
          </p:cNvSpPr>
          <p:nvPr>
            <p:ph/>
          </p:nvPr>
        </p:nvSpPr>
        <p:spPr>
          <a:xfrm>
            <a:off x="9348120" y="240696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5" name="PlaceHolder 4"/>
          <p:cNvSpPr>
            <a:spLocks noGrp="1"/>
          </p:cNvSpPr>
          <p:nvPr>
            <p:ph/>
          </p:nvPr>
        </p:nvSpPr>
        <p:spPr>
          <a:xfrm>
            <a:off x="91440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6" name="PlaceHolder 5"/>
          <p:cNvSpPr>
            <a:spLocks noGrp="1"/>
          </p:cNvSpPr>
          <p:nvPr>
            <p:ph/>
          </p:nvPr>
        </p:nvSpPr>
        <p:spPr>
          <a:xfrm>
            <a:off x="9348120" y="5523120"/>
            <a:ext cx="803160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68" name="PlaceHolder 2"/>
          <p:cNvSpPr>
            <a:spLocks noGrp="1"/>
          </p:cNvSpPr>
          <p:nvPr>
            <p:ph/>
          </p:nvPr>
        </p:nvSpPr>
        <p:spPr>
          <a:xfrm>
            <a:off x="91440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69" name="PlaceHolder 3"/>
          <p:cNvSpPr>
            <a:spLocks noGrp="1"/>
          </p:cNvSpPr>
          <p:nvPr>
            <p:ph/>
          </p:nvPr>
        </p:nvSpPr>
        <p:spPr>
          <a:xfrm>
            <a:off x="647928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70" name="PlaceHolder 4"/>
          <p:cNvSpPr>
            <a:spLocks noGrp="1"/>
          </p:cNvSpPr>
          <p:nvPr>
            <p:ph/>
          </p:nvPr>
        </p:nvSpPr>
        <p:spPr>
          <a:xfrm>
            <a:off x="12044160" y="240696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71" name="PlaceHolder 5"/>
          <p:cNvSpPr>
            <a:spLocks noGrp="1"/>
          </p:cNvSpPr>
          <p:nvPr>
            <p:ph/>
          </p:nvPr>
        </p:nvSpPr>
        <p:spPr>
          <a:xfrm>
            <a:off x="91440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72" name="PlaceHolder 6"/>
          <p:cNvSpPr>
            <a:spLocks noGrp="1"/>
          </p:cNvSpPr>
          <p:nvPr>
            <p:ph/>
          </p:nvPr>
        </p:nvSpPr>
        <p:spPr>
          <a:xfrm>
            <a:off x="647928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
        <p:nvSpPr>
          <p:cNvPr id="273" name="PlaceHolder 7"/>
          <p:cNvSpPr>
            <a:spLocks noGrp="1"/>
          </p:cNvSpPr>
          <p:nvPr>
            <p:ph/>
          </p:nvPr>
        </p:nvSpPr>
        <p:spPr>
          <a:xfrm>
            <a:off x="12044160" y="5523120"/>
            <a:ext cx="5299560" cy="28454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1"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2"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40"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41"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8"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7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80"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7"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118"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119"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6"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157"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r>
              <a:rPr b="0" lang="uk-UA" sz="1800" spc="-1" strike="noStrike">
                <a:latin typeface="Arial"/>
              </a:rPr>
              <a:t>Для правки тексту заголовка клацніть мишею</a:t>
            </a:r>
            <a:endParaRPr b="0" lang="uk-UA" sz="1800" spc="-1" strike="noStrike">
              <a:latin typeface="Arial"/>
            </a:endParaRPr>
          </a:p>
        </p:txBody>
      </p:sp>
      <p:sp>
        <p:nvSpPr>
          <p:cNvPr id="158" name="PlaceHolder 2"/>
          <p:cNvSpPr>
            <a:spLocks noGrp="1"/>
          </p:cNvSpPr>
          <p:nvPr>
            <p:ph type="body"/>
          </p:nvPr>
        </p:nvSpPr>
        <p:spPr>
          <a:xfrm>
            <a:off x="914400" y="2406960"/>
            <a:ext cx="8031240" cy="5965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1800" spc="-1" strike="noStrike">
                <a:latin typeface="Arial"/>
              </a:rPr>
              <a:t>Для редагування структури клацніть мишею</a:t>
            </a:r>
            <a:endParaRPr b="0" lang="uk-UA" sz="1800" spc="-1" strike="noStrike">
              <a:latin typeface="Arial"/>
            </a:endParaRPr>
          </a:p>
          <a:p>
            <a:pPr lvl="1" marL="864000" indent="-324000">
              <a:spcBef>
                <a:spcPts val="1134"/>
              </a:spcBef>
              <a:buClr>
                <a:srgbClr val="000000"/>
              </a:buClr>
              <a:buSzPct val="75000"/>
              <a:buFont typeface="Symbol" charset="2"/>
              <a:buChar char=""/>
            </a:pPr>
            <a:r>
              <a:rPr b="0" lang="uk-UA" sz="1800" spc="-1" strike="noStrike">
                <a:latin typeface="Arial"/>
              </a:rPr>
              <a:t>Другий рівень структури</a:t>
            </a:r>
            <a:endParaRPr b="0" lang="uk-UA" sz="1800" spc="-1" strike="noStrike">
              <a:latin typeface="Arial"/>
            </a:endParaRPr>
          </a:p>
          <a:p>
            <a:pPr lvl="2" marL="1296000" indent="-288000">
              <a:spcBef>
                <a:spcPts val="850"/>
              </a:spcBef>
              <a:buClr>
                <a:srgbClr val="000000"/>
              </a:buClr>
              <a:buSzPct val="45000"/>
              <a:buFont typeface="Wingdings" charset="2"/>
              <a:buChar char=""/>
            </a:pPr>
            <a:r>
              <a:rPr b="0" lang="uk-UA" sz="1800" spc="-1" strike="noStrike">
                <a:latin typeface="Arial"/>
              </a:rPr>
              <a:t>Третій рівень структури</a:t>
            </a:r>
            <a:endParaRPr b="0" lang="uk-UA" sz="1800" spc="-1" strike="noStrike">
              <a:latin typeface="Arial"/>
            </a:endParaRPr>
          </a:p>
          <a:p>
            <a:pPr lvl="3" marL="1728000" indent="-216000">
              <a:spcBef>
                <a:spcPts val="567"/>
              </a:spcBef>
              <a:buClr>
                <a:srgbClr val="000000"/>
              </a:buClr>
              <a:buSzPct val="75000"/>
              <a:buFont typeface="Symbol" charset="2"/>
              <a:buChar char=""/>
            </a:pPr>
            <a:r>
              <a:rPr b="0" lang="uk-UA" sz="1800" spc="-1" strike="noStrike">
                <a:latin typeface="Arial"/>
              </a:rPr>
              <a:t>Четвертий рівень структури</a:t>
            </a:r>
            <a:endParaRPr b="0" lang="uk-UA" sz="1800" spc="-1" strike="noStrike">
              <a:latin typeface="Arial"/>
            </a:endParaRPr>
          </a:p>
          <a:p>
            <a:pPr lvl="4" marL="2160000" indent="-216000">
              <a:spcBef>
                <a:spcPts val="283"/>
              </a:spcBef>
              <a:buClr>
                <a:srgbClr val="000000"/>
              </a:buClr>
              <a:buSzPct val="45000"/>
              <a:buFont typeface="Wingdings" charset="2"/>
              <a:buChar char=""/>
            </a:pPr>
            <a:r>
              <a:rPr b="0" lang="uk-UA" sz="1800" spc="-1" strike="noStrike">
                <a:latin typeface="Arial"/>
              </a:rPr>
              <a:t>П'ятий рівень структури</a:t>
            </a:r>
            <a:endParaRPr b="0" lang="uk-UA" sz="1800" spc="-1" strike="noStrike">
              <a:latin typeface="Arial"/>
            </a:endParaRPr>
          </a:p>
          <a:p>
            <a:pPr lvl="5" marL="2592000" indent="-216000">
              <a:spcBef>
                <a:spcPts val="283"/>
              </a:spcBef>
              <a:buClr>
                <a:srgbClr val="000000"/>
              </a:buClr>
              <a:buSzPct val="45000"/>
              <a:buFont typeface="Wingdings" charset="2"/>
              <a:buChar char=""/>
            </a:pPr>
            <a:r>
              <a:rPr b="0" lang="uk-UA" sz="1800" spc="-1" strike="noStrike">
                <a:latin typeface="Arial"/>
              </a:rPr>
              <a:t>Шостий рівень структури</a:t>
            </a:r>
            <a:endParaRPr b="0" lang="uk-UA" sz="1800" spc="-1" strike="noStrike">
              <a:latin typeface="Arial"/>
            </a:endParaRPr>
          </a:p>
          <a:p>
            <a:pPr lvl="6" marL="3024000" indent="-216000">
              <a:spcBef>
                <a:spcPts val="283"/>
              </a:spcBef>
              <a:buClr>
                <a:srgbClr val="000000"/>
              </a:buClr>
              <a:buSzPct val="45000"/>
              <a:buFont typeface="Wingdings" charset="2"/>
              <a:buChar char=""/>
            </a:pPr>
            <a:r>
              <a:rPr b="0" lang="uk-UA" sz="1800" spc="-1" strike="noStrike">
                <a:latin typeface="Arial"/>
              </a:rPr>
              <a:t>Сьомий рівень структури</a:t>
            </a:r>
            <a:endParaRPr b="0" lang="uk-UA" sz="1800" spc="-1" strike="noStrike">
              <a:latin typeface="Arial"/>
            </a:endParaRPr>
          </a:p>
        </p:txBody>
      </p:sp>
      <p:sp>
        <p:nvSpPr>
          <p:cNvPr id="159" name="PlaceHolder 3"/>
          <p:cNvSpPr>
            <a:spLocks noGrp="1"/>
          </p:cNvSpPr>
          <p:nvPr>
            <p:ph type="body"/>
          </p:nvPr>
        </p:nvSpPr>
        <p:spPr>
          <a:xfrm>
            <a:off x="9348120" y="2406960"/>
            <a:ext cx="8031240" cy="5965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1800" spc="-1" strike="noStrike">
                <a:latin typeface="Arial"/>
              </a:rPr>
              <a:t>Для редагування структури клацніть мишею</a:t>
            </a:r>
            <a:endParaRPr b="0" lang="uk-UA" sz="1800" spc="-1" strike="noStrike">
              <a:latin typeface="Arial"/>
            </a:endParaRPr>
          </a:p>
          <a:p>
            <a:pPr lvl="1" marL="864000" indent="-324000">
              <a:spcBef>
                <a:spcPts val="1134"/>
              </a:spcBef>
              <a:buClr>
                <a:srgbClr val="000000"/>
              </a:buClr>
              <a:buSzPct val="75000"/>
              <a:buFont typeface="Symbol" charset="2"/>
              <a:buChar char=""/>
            </a:pPr>
            <a:r>
              <a:rPr b="0" lang="uk-UA" sz="1800" spc="-1" strike="noStrike">
                <a:latin typeface="Arial"/>
              </a:rPr>
              <a:t>Другий рівень структури</a:t>
            </a:r>
            <a:endParaRPr b="0" lang="uk-UA" sz="1800" spc="-1" strike="noStrike">
              <a:latin typeface="Arial"/>
            </a:endParaRPr>
          </a:p>
          <a:p>
            <a:pPr lvl="2" marL="1296000" indent="-288000">
              <a:spcBef>
                <a:spcPts val="850"/>
              </a:spcBef>
              <a:buClr>
                <a:srgbClr val="000000"/>
              </a:buClr>
              <a:buSzPct val="45000"/>
              <a:buFont typeface="Wingdings" charset="2"/>
              <a:buChar char=""/>
            </a:pPr>
            <a:r>
              <a:rPr b="0" lang="uk-UA" sz="1800" spc="-1" strike="noStrike">
                <a:latin typeface="Arial"/>
              </a:rPr>
              <a:t>Третій рівень структури</a:t>
            </a:r>
            <a:endParaRPr b="0" lang="uk-UA" sz="1800" spc="-1" strike="noStrike">
              <a:latin typeface="Arial"/>
            </a:endParaRPr>
          </a:p>
          <a:p>
            <a:pPr lvl="3" marL="1728000" indent="-216000">
              <a:spcBef>
                <a:spcPts val="567"/>
              </a:spcBef>
              <a:buClr>
                <a:srgbClr val="000000"/>
              </a:buClr>
              <a:buSzPct val="75000"/>
              <a:buFont typeface="Symbol" charset="2"/>
              <a:buChar char=""/>
            </a:pPr>
            <a:r>
              <a:rPr b="0" lang="uk-UA" sz="1800" spc="-1" strike="noStrike">
                <a:latin typeface="Arial"/>
              </a:rPr>
              <a:t>Четвертий рівень структури</a:t>
            </a:r>
            <a:endParaRPr b="0" lang="uk-UA" sz="1800" spc="-1" strike="noStrike">
              <a:latin typeface="Arial"/>
            </a:endParaRPr>
          </a:p>
          <a:p>
            <a:pPr lvl="4" marL="2160000" indent="-216000">
              <a:spcBef>
                <a:spcPts val="283"/>
              </a:spcBef>
              <a:buClr>
                <a:srgbClr val="000000"/>
              </a:buClr>
              <a:buSzPct val="45000"/>
              <a:buFont typeface="Wingdings" charset="2"/>
              <a:buChar char=""/>
            </a:pPr>
            <a:r>
              <a:rPr b="0" lang="uk-UA" sz="1800" spc="-1" strike="noStrike">
                <a:latin typeface="Arial"/>
              </a:rPr>
              <a:t>П'ятий рівень структури</a:t>
            </a:r>
            <a:endParaRPr b="0" lang="uk-UA" sz="1800" spc="-1" strike="noStrike">
              <a:latin typeface="Arial"/>
            </a:endParaRPr>
          </a:p>
          <a:p>
            <a:pPr lvl="5" marL="2592000" indent="-216000">
              <a:spcBef>
                <a:spcPts val="283"/>
              </a:spcBef>
              <a:buClr>
                <a:srgbClr val="000000"/>
              </a:buClr>
              <a:buSzPct val="45000"/>
              <a:buFont typeface="Wingdings" charset="2"/>
              <a:buChar char=""/>
            </a:pPr>
            <a:r>
              <a:rPr b="0" lang="uk-UA" sz="1800" spc="-1" strike="noStrike">
                <a:latin typeface="Arial"/>
              </a:rPr>
              <a:t>Шостий рівень структури</a:t>
            </a:r>
            <a:endParaRPr b="0" lang="uk-UA" sz="1800" spc="-1" strike="noStrike">
              <a:latin typeface="Arial"/>
            </a:endParaRPr>
          </a:p>
          <a:p>
            <a:pPr lvl="6" marL="3024000" indent="-216000">
              <a:spcBef>
                <a:spcPts val="283"/>
              </a:spcBef>
              <a:buClr>
                <a:srgbClr val="000000"/>
              </a:buClr>
              <a:buSzPct val="45000"/>
              <a:buFont typeface="Wingdings" charset="2"/>
              <a:buChar char=""/>
            </a:pPr>
            <a:r>
              <a:rPr b="0" lang="uk-UA" sz="1800" spc="-1" strike="noStrike">
                <a:latin typeface="Arial"/>
              </a:rPr>
              <a:t>Сьомий рівень структури</a:t>
            </a:r>
            <a:endParaRPr b="0" lang="uk-UA"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6"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197"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198"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5" name="bg object 16"/>
          <p:cNvSpPr/>
          <p:nvPr/>
        </p:nvSpPr>
        <p:spPr>
          <a:xfrm>
            <a:off x="0" y="0"/>
            <a:ext cx="18284760" cy="1028376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236" name="PlaceHolder 1"/>
          <p:cNvSpPr>
            <a:spLocks noGrp="1"/>
          </p:cNvSpPr>
          <p:nvPr>
            <p:ph type="title"/>
          </p:nvPr>
        </p:nvSpPr>
        <p:spPr>
          <a:xfrm>
            <a:off x="914400" y="410400"/>
            <a:ext cx="16458480" cy="1717200"/>
          </a:xfrm>
          <a:prstGeom prst="rect">
            <a:avLst/>
          </a:prstGeom>
          <a:noFill/>
          <a:ln w="0">
            <a:noFill/>
          </a:ln>
        </p:spPr>
        <p:txBody>
          <a:bodyPr lIns="0" rIns="0" tIns="0" bIns="0" anchor="ctr">
            <a:noAutofit/>
          </a:bodyPr>
          <a:p>
            <a:r>
              <a:rPr b="0" lang="uk-UA" sz="1800" spc="-1" strike="noStrike">
                <a:latin typeface="Arial"/>
              </a:rPr>
              <a:t>Для правки тексту заголовка клацніть мишею</a:t>
            </a:r>
            <a:endParaRPr b="0" lang="uk-UA" sz="1800" spc="-1" strike="noStrike">
              <a:latin typeface="Arial"/>
            </a:endParaRPr>
          </a:p>
        </p:txBody>
      </p:sp>
      <p:sp>
        <p:nvSpPr>
          <p:cNvPr id="237"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 Id="rId15"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jpeg"/><Relationship Id="rId4" Type="http://schemas.openxmlformats.org/officeDocument/2006/relationships/hyperlink" Target="https://uk.wikipedia.org/wiki/&#1057;&#1086;&#1092;&#1110;&#1111;&#1074;&#1082;&#1072;_(&#1057;&#1090;&#1086;&#1083;&#1080;&#1085;&#1089;&#1100;&#1082;&#1080;&#1081;_&#1087;&#1086;&#1074;&#1110;&#1090;" TargetMode="External"/><Relationship Id="rId5"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hyperlink" Target="https://uk.wikipedia.org/wiki" TargetMode="External"/><Relationship Id="rId2" Type="http://schemas.openxmlformats.org/officeDocument/2006/relationships/hyperlink" Target="https://suspilne.media/mykolaiv/963733-buduvali-skoli-ta-hrami-ak-zitta-nimeckih-kolonistiv-vplinulo-na-mikolaivsinu/" TargetMode="External"/><Relationship Id="rId3" Type="http://schemas.openxmlformats.org/officeDocument/2006/relationships/hyperlink" Target="https://history.rayon.in.ua/topics/386054-tsarska-korona-volinskih-nimtsiv-pamiat-pro-susidiv" TargetMode="External"/><Relationship Id="rId4" Type="http://schemas.openxmlformats.org/officeDocument/2006/relationships/slideLayout" Target="../slideLayouts/slideLayout7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
          <p:cNvSpPr/>
          <p:nvPr/>
        </p:nvSpPr>
        <p:spPr>
          <a:xfrm>
            <a:off x="1800000" y="720000"/>
            <a:ext cx="15477480" cy="8637480"/>
          </a:xfrm>
          <a:prstGeom prst="rect">
            <a:avLst/>
          </a:prstGeom>
          <a:noFill/>
          <a:ln w="0">
            <a:noFill/>
          </a:ln>
        </p:spPr>
        <p:style>
          <a:lnRef idx="0"/>
          <a:fillRef idx="0"/>
          <a:effectRef idx="0"/>
          <a:fontRef idx="minor"/>
        </p:style>
        <p:txBody>
          <a:bodyPr lIns="90000" rIns="90000" tIns="45000" bIns="45000" anchor="t">
            <a:noAutofit/>
          </a:bodyPr>
          <a:p>
            <a:pPr algn="ctr">
              <a:lnSpc>
                <a:spcPct val="150000"/>
              </a:lnSpc>
            </a:pPr>
            <a:r>
              <a:rPr b="1" lang="uk-UA" sz="3600" spc="-1" strike="noStrike">
                <a:solidFill>
                  <a:srgbClr val="000000"/>
                </a:solidFill>
                <a:latin typeface="Arial"/>
                <a:ea typeface="DejaVu Sans"/>
              </a:rPr>
              <a:t>Тема проєкту: “</a:t>
            </a:r>
            <a:r>
              <a:rPr b="0" lang="uk-UA" sz="3600" spc="-1" strike="noStrike">
                <a:solidFill>
                  <a:srgbClr val="303030"/>
                </a:solidFill>
                <a:latin typeface="Arial"/>
                <a:ea typeface="DejaVu Sans"/>
              </a:rPr>
              <a:t>Німецький слід у поліському побуті: історія колонії Софіївка та її вплив на розвиток</a:t>
            </a:r>
            <a:r>
              <a:rPr b="0" lang="uk-UA" sz="3600" spc="-1" strike="noStrike">
                <a:solidFill>
                  <a:srgbClr val="000000"/>
                </a:solidFill>
                <a:latin typeface="Arial"/>
                <a:ea typeface="DejaVu Sans"/>
              </a:rPr>
              <a:t> сіл Тумень, Бродець, Городище”</a:t>
            </a:r>
            <a:endParaRPr b="0" lang="uk-UA" sz="3600" spc="-1" strike="noStrike">
              <a:latin typeface="Arial"/>
            </a:endParaRPr>
          </a:p>
          <a:p>
            <a:pPr algn="ctr">
              <a:lnSpc>
                <a:spcPct val="150000"/>
              </a:lnSpc>
            </a:pPr>
            <a:r>
              <a:rPr b="0" lang="uk-UA" sz="3600" spc="-1" strike="noStrike">
                <a:solidFill>
                  <a:srgbClr val="000000"/>
                </a:solidFill>
                <a:latin typeface="Arial"/>
                <a:ea typeface="DejaVu Sans"/>
              </a:rPr>
              <a:t> </a:t>
            </a:r>
            <a:r>
              <a:rPr b="1" lang="uk-UA" sz="3600" spc="-1" strike="noStrike">
                <a:solidFill>
                  <a:srgbClr val="000000"/>
                </a:solidFill>
                <a:latin typeface="Arial"/>
                <a:ea typeface="DejaVu Sans"/>
              </a:rPr>
              <a:t>Виконавець проєкту</a:t>
            </a:r>
            <a:r>
              <a:rPr b="0" lang="uk-UA" sz="3600" spc="-1" strike="noStrike">
                <a:solidFill>
                  <a:srgbClr val="000000"/>
                </a:solidFill>
                <a:latin typeface="Arial"/>
                <a:ea typeface="DejaVu Sans"/>
              </a:rPr>
              <a:t>: Коржовник Ірина Вячеславівна</a:t>
            </a:r>
            <a:endParaRPr b="0" lang="uk-UA" sz="3600" spc="-1" strike="noStrike">
              <a:latin typeface="Arial"/>
            </a:endParaRPr>
          </a:p>
          <a:p>
            <a:pPr algn="ctr">
              <a:lnSpc>
                <a:spcPct val="150000"/>
              </a:lnSpc>
            </a:pPr>
            <a:r>
              <a:rPr b="1" lang="uk-UA" sz="3600" spc="-1" strike="noStrike">
                <a:solidFill>
                  <a:srgbClr val="000000"/>
                </a:solidFill>
                <a:latin typeface="Arial"/>
                <a:ea typeface="DejaVu Sans"/>
              </a:rPr>
              <a:t>Клас</a:t>
            </a:r>
            <a:r>
              <a:rPr b="0" lang="uk-UA" sz="3600" spc="-1" strike="noStrike">
                <a:solidFill>
                  <a:srgbClr val="000000"/>
                </a:solidFill>
                <a:latin typeface="Arial"/>
                <a:ea typeface="DejaVu Sans"/>
              </a:rPr>
              <a:t>: 9</a:t>
            </a:r>
            <a:endParaRPr b="0" lang="uk-UA" sz="3600" spc="-1" strike="noStrike">
              <a:latin typeface="Arial"/>
            </a:endParaRPr>
          </a:p>
          <a:p>
            <a:pPr algn="ctr">
              <a:lnSpc>
                <a:spcPct val="150000"/>
              </a:lnSpc>
              <a:tabLst>
                <a:tab algn="l" pos="592920"/>
              </a:tabLst>
            </a:pPr>
            <a:r>
              <a:rPr b="1" lang="uk-UA" sz="3600" spc="-1" strike="noStrike">
                <a:solidFill>
                  <a:srgbClr val="000000"/>
                </a:solidFill>
                <a:latin typeface="Arial"/>
                <a:ea typeface="DejaVu Sans"/>
              </a:rPr>
              <a:t>Назва закладу освіти</a:t>
            </a:r>
            <a:r>
              <a:rPr b="0" lang="uk-UA" sz="3600" spc="-1" strike="noStrike">
                <a:solidFill>
                  <a:srgbClr val="000000"/>
                </a:solidFill>
                <a:latin typeface="Arial"/>
                <a:ea typeface="DejaVu Sans"/>
              </a:rPr>
              <a:t>: Туменський ліцей Висоцької сільської ради Сарненського району Рівненської області</a:t>
            </a:r>
            <a:endParaRPr b="0" lang="uk-UA" sz="3600" spc="-1" strike="noStrike">
              <a:latin typeface="Arial"/>
            </a:endParaRPr>
          </a:p>
          <a:p>
            <a:pPr algn="ctr">
              <a:lnSpc>
                <a:spcPct val="150000"/>
              </a:lnSpc>
              <a:tabLst>
                <a:tab algn="l" pos="592920"/>
              </a:tabLst>
            </a:pPr>
            <a:r>
              <a:rPr b="1" lang="uk-UA" sz="3600" spc="-1" strike="noStrike">
                <a:solidFill>
                  <a:srgbClr val="000000"/>
                </a:solidFill>
                <a:latin typeface="Arial"/>
                <a:ea typeface="DejaVu Sans"/>
              </a:rPr>
              <a:t>Назва територіального відділення МАНУ: </a:t>
            </a:r>
            <a:r>
              <a:rPr b="0" lang="uk-UA" sz="3600" spc="-1" strike="noStrike">
                <a:solidFill>
                  <a:srgbClr val="303030"/>
                </a:solidFill>
                <a:latin typeface="Arial"/>
                <a:ea typeface="DejaVu Sans"/>
              </a:rPr>
              <a:t> Рівненське територіальне відділення МАН України.</a:t>
            </a:r>
            <a:endParaRPr b="0" lang="uk-UA" sz="3600" spc="-1" strike="noStrike">
              <a:latin typeface="Arial"/>
            </a:endParaRPr>
          </a:p>
          <a:p>
            <a:pPr algn="ctr">
              <a:lnSpc>
                <a:spcPct val="150000"/>
              </a:lnSpc>
              <a:tabLst>
                <a:tab algn="l" pos="448920"/>
              </a:tabLst>
            </a:pPr>
            <a:r>
              <a:rPr b="1" lang="uk-UA" sz="3600" spc="-1" strike="noStrike">
                <a:solidFill>
                  <a:srgbClr val="303030"/>
                </a:solidFill>
                <a:latin typeface="Arial"/>
                <a:ea typeface="DejaVu Sans"/>
              </a:rPr>
              <a:t>Населений пункт:</a:t>
            </a:r>
            <a:r>
              <a:rPr b="0" lang="uk-UA" sz="3600" spc="-1" strike="noStrike">
                <a:solidFill>
                  <a:srgbClr val="303030"/>
                </a:solidFill>
                <a:latin typeface="Arial"/>
                <a:ea typeface="DejaVu Sans"/>
              </a:rPr>
              <a:t> с. Тумень</a:t>
            </a:r>
            <a:endParaRPr b="0" lang="uk-UA" sz="3600" spc="-1" strike="noStrike">
              <a:latin typeface="Arial"/>
            </a:endParaRPr>
          </a:p>
          <a:p>
            <a:pPr algn="ctr">
              <a:lnSpc>
                <a:spcPct val="150000"/>
              </a:lnSpc>
              <a:tabLst>
                <a:tab algn="l" pos="448920"/>
              </a:tabLst>
            </a:pPr>
            <a:r>
              <a:rPr b="1" lang="uk-UA" sz="3600" spc="-1" strike="noStrike">
                <a:solidFill>
                  <a:srgbClr val="000000"/>
                </a:solidFill>
                <a:latin typeface="Arial"/>
                <a:ea typeface="DejaVu Sans"/>
              </a:rPr>
              <a:t>Керівник проєкту</a:t>
            </a:r>
            <a:r>
              <a:rPr b="0" lang="uk-UA" sz="3600" spc="-1" strike="noStrike">
                <a:solidFill>
                  <a:srgbClr val="000000"/>
                </a:solidFill>
                <a:latin typeface="Arial"/>
                <a:ea typeface="DejaVu Sans"/>
              </a:rPr>
              <a:t>: Діжурко Олена Адамівна, вчитель історії Туменського ліцею</a:t>
            </a:r>
            <a:endParaRPr b="0" lang="uk-UA" sz="36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object 2"/>
          <p:cNvSpPr/>
          <p:nvPr/>
        </p:nvSpPr>
        <p:spPr>
          <a:xfrm>
            <a:off x="15356880" y="300960"/>
            <a:ext cx="657720" cy="658440"/>
          </a:xfrm>
          <a:custGeom>
            <a:avLst/>
            <a:gdLst/>
            <a:ahLst/>
            <a:rect l="l" t="t" r="r" b="b"/>
            <a:pathLst>
              <a:path w="661034" h="661669">
                <a:moveTo>
                  <a:pt x="140502" y="140625"/>
                </a:moveTo>
                <a:lnTo>
                  <a:pt x="239288" y="239498"/>
                </a:lnTo>
                <a:moveTo>
                  <a:pt x="140502" y="239498"/>
                </a:moveTo>
                <a:lnTo>
                  <a:pt x="239288" y="140625"/>
                </a:lnTo>
                <a:moveTo>
                  <a:pt x="0" y="140625"/>
                </a:moveTo>
                <a:lnTo>
                  <a:pt x="98786" y="239498"/>
                </a:lnTo>
                <a:moveTo>
                  <a:pt x="0" y="239498"/>
                </a:moveTo>
                <a:lnTo>
                  <a:pt x="98786" y="140625"/>
                </a:lnTo>
                <a:moveTo>
                  <a:pt x="140502" y="0"/>
                </a:moveTo>
                <a:lnTo>
                  <a:pt x="239288" y="98873"/>
                </a:lnTo>
                <a:moveTo>
                  <a:pt x="140502" y="98873"/>
                </a:moveTo>
                <a:lnTo>
                  <a:pt x="239288" y="0"/>
                </a:lnTo>
                <a:moveTo>
                  <a:pt x="0" y="0"/>
                </a:moveTo>
                <a:lnTo>
                  <a:pt x="98786" y="98873"/>
                </a:lnTo>
                <a:moveTo>
                  <a:pt x="0" y="98873"/>
                </a:moveTo>
                <a:lnTo>
                  <a:pt x="98786" y="0"/>
                </a:lnTo>
                <a:moveTo>
                  <a:pt x="281006" y="281252"/>
                </a:moveTo>
                <a:lnTo>
                  <a:pt x="379792" y="380125"/>
                </a:lnTo>
                <a:moveTo>
                  <a:pt x="281006" y="380125"/>
                </a:moveTo>
                <a:lnTo>
                  <a:pt x="379792" y="281252"/>
                </a:lnTo>
                <a:moveTo>
                  <a:pt x="421508" y="421877"/>
                </a:moveTo>
                <a:lnTo>
                  <a:pt x="520296" y="520752"/>
                </a:lnTo>
                <a:moveTo>
                  <a:pt x="421508" y="520752"/>
                </a:moveTo>
                <a:lnTo>
                  <a:pt x="520296" y="421877"/>
                </a:lnTo>
                <a:moveTo>
                  <a:pt x="562012" y="562504"/>
                </a:moveTo>
                <a:lnTo>
                  <a:pt x="660799" y="661377"/>
                </a:lnTo>
                <a:moveTo>
                  <a:pt x="562012" y="661377"/>
                </a:moveTo>
                <a:lnTo>
                  <a:pt x="660799" y="562504"/>
                </a:lnTo>
              </a:path>
            </a:pathLst>
          </a:custGeom>
          <a:noFill/>
          <a:ln w="35614">
            <a:solidFill>
              <a:srgbClr val="231f20"/>
            </a:solidFill>
            <a:round/>
          </a:ln>
        </p:spPr>
        <p:style>
          <a:lnRef idx="0"/>
          <a:fillRef idx="0"/>
          <a:effectRef idx="0"/>
          <a:fontRef idx="minor"/>
        </p:style>
      </p:sp>
      <p:sp>
        <p:nvSpPr>
          <p:cNvPr id="276" name="object 3"/>
          <p:cNvSpPr/>
          <p:nvPr/>
        </p:nvSpPr>
        <p:spPr>
          <a:xfrm>
            <a:off x="15076080" y="863280"/>
            <a:ext cx="1219680" cy="518040"/>
          </a:xfrm>
          <a:custGeom>
            <a:avLst/>
            <a:gdLst/>
            <a:ahLst/>
            <a:rect l="l" t="t" r="r" b="b"/>
            <a:pathLst>
              <a:path w="1223009" h="521334">
                <a:moveTo>
                  <a:pt x="0" y="0"/>
                </a:moveTo>
                <a:lnTo>
                  <a:pt x="98788" y="98873"/>
                </a:lnTo>
                <a:moveTo>
                  <a:pt x="0" y="98873"/>
                </a:moveTo>
                <a:lnTo>
                  <a:pt x="98788" y="0"/>
                </a:lnTo>
                <a:moveTo>
                  <a:pt x="140503" y="140625"/>
                </a:moveTo>
                <a:lnTo>
                  <a:pt x="239290" y="239500"/>
                </a:lnTo>
                <a:moveTo>
                  <a:pt x="140503" y="239500"/>
                </a:moveTo>
                <a:lnTo>
                  <a:pt x="239290" y="140625"/>
                </a:lnTo>
                <a:moveTo>
                  <a:pt x="281007" y="281252"/>
                </a:moveTo>
                <a:lnTo>
                  <a:pt x="379794" y="380125"/>
                </a:lnTo>
                <a:moveTo>
                  <a:pt x="281007" y="380125"/>
                </a:moveTo>
                <a:lnTo>
                  <a:pt x="379794" y="281252"/>
                </a:lnTo>
                <a:moveTo>
                  <a:pt x="421510" y="421877"/>
                </a:moveTo>
                <a:lnTo>
                  <a:pt x="520296" y="520752"/>
                </a:lnTo>
                <a:moveTo>
                  <a:pt x="421510" y="520752"/>
                </a:moveTo>
                <a:lnTo>
                  <a:pt x="520296" y="421877"/>
                </a:lnTo>
                <a:moveTo>
                  <a:pt x="140503" y="0"/>
                </a:moveTo>
                <a:lnTo>
                  <a:pt x="239290" y="98873"/>
                </a:lnTo>
                <a:moveTo>
                  <a:pt x="140503" y="98873"/>
                </a:moveTo>
                <a:lnTo>
                  <a:pt x="239290" y="0"/>
                </a:lnTo>
                <a:moveTo>
                  <a:pt x="281007" y="140625"/>
                </a:moveTo>
                <a:lnTo>
                  <a:pt x="379794" y="239500"/>
                </a:lnTo>
                <a:moveTo>
                  <a:pt x="281007" y="239500"/>
                </a:moveTo>
                <a:lnTo>
                  <a:pt x="379794" y="140625"/>
                </a:lnTo>
                <a:moveTo>
                  <a:pt x="421510" y="281252"/>
                </a:moveTo>
                <a:lnTo>
                  <a:pt x="520296" y="380125"/>
                </a:lnTo>
                <a:moveTo>
                  <a:pt x="421510" y="380125"/>
                </a:moveTo>
                <a:lnTo>
                  <a:pt x="520296" y="281252"/>
                </a:lnTo>
                <a:moveTo>
                  <a:pt x="562014" y="421877"/>
                </a:moveTo>
                <a:lnTo>
                  <a:pt x="660800" y="520752"/>
                </a:lnTo>
                <a:moveTo>
                  <a:pt x="562014" y="520752"/>
                </a:moveTo>
                <a:lnTo>
                  <a:pt x="660800" y="421877"/>
                </a:lnTo>
                <a:moveTo>
                  <a:pt x="281007" y="0"/>
                </a:moveTo>
                <a:lnTo>
                  <a:pt x="379794" y="98873"/>
                </a:lnTo>
                <a:moveTo>
                  <a:pt x="281007" y="98873"/>
                </a:moveTo>
                <a:lnTo>
                  <a:pt x="379794" y="0"/>
                </a:lnTo>
                <a:moveTo>
                  <a:pt x="421510" y="140625"/>
                </a:moveTo>
                <a:lnTo>
                  <a:pt x="520296" y="239500"/>
                </a:lnTo>
                <a:moveTo>
                  <a:pt x="421510" y="239500"/>
                </a:moveTo>
                <a:lnTo>
                  <a:pt x="520296" y="140625"/>
                </a:lnTo>
                <a:moveTo>
                  <a:pt x="562014" y="281252"/>
                </a:moveTo>
                <a:lnTo>
                  <a:pt x="660800" y="380125"/>
                </a:lnTo>
                <a:moveTo>
                  <a:pt x="562014" y="380125"/>
                </a:moveTo>
                <a:lnTo>
                  <a:pt x="660800" y="281252"/>
                </a:lnTo>
                <a:moveTo>
                  <a:pt x="702516" y="421877"/>
                </a:moveTo>
                <a:lnTo>
                  <a:pt x="801304" y="520752"/>
                </a:lnTo>
                <a:moveTo>
                  <a:pt x="702516" y="520752"/>
                </a:moveTo>
                <a:lnTo>
                  <a:pt x="801304" y="421877"/>
                </a:lnTo>
                <a:moveTo>
                  <a:pt x="421510" y="0"/>
                </a:moveTo>
                <a:lnTo>
                  <a:pt x="520296" y="98873"/>
                </a:lnTo>
                <a:moveTo>
                  <a:pt x="421510" y="98873"/>
                </a:moveTo>
                <a:lnTo>
                  <a:pt x="520296" y="0"/>
                </a:lnTo>
                <a:moveTo>
                  <a:pt x="562014" y="140625"/>
                </a:moveTo>
                <a:lnTo>
                  <a:pt x="660800" y="239500"/>
                </a:lnTo>
                <a:moveTo>
                  <a:pt x="562014" y="239500"/>
                </a:moveTo>
                <a:lnTo>
                  <a:pt x="660800" y="140625"/>
                </a:lnTo>
                <a:moveTo>
                  <a:pt x="702516" y="281252"/>
                </a:moveTo>
                <a:lnTo>
                  <a:pt x="801304" y="380125"/>
                </a:lnTo>
                <a:moveTo>
                  <a:pt x="702516" y="380125"/>
                </a:moveTo>
                <a:lnTo>
                  <a:pt x="801304" y="281252"/>
                </a:lnTo>
                <a:moveTo>
                  <a:pt x="843020" y="421877"/>
                </a:moveTo>
                <a:lnTo>
                  <a:pt x="941807" y="520752"/>
                </a:lnTo>
                <a:moveTo>
                  <a:pt x="843020" y="520752"/>
                </a:moveTo>
                <a:lnTo>
                  <a:pt x="941807" y="421877"/>
                </a:lnTo>
                <a:moveTo>
                  <a:pt x="562014" y="0"/>
                </a:moveTo>
                <a:lnTo>
                  <a:pt x="660800" y="98873"/>
                </a:lnTo>
                <a:moveTo>
                  <a:pt x="562014" y="98873"/>
                </a:moveTo>
                <a:lnTo>
                  <a:pt x="660800" y="0"/>
                </a:lnTo>
                <a:moveTo>
                  <a:pt x="702516" y="140625"/>
                </a:moveTo>
                <a:lnTo>
                  <a:pt x="801304" y="239500"/>
                </a:lnTo>
                <a:moveTo>
                  <a:pt x="702516" y="239500"/>
                </a:moveTo>
                <a:lnTo>
                  <a:pt x="801304" y="140625"/>
                </a:lnTo>
                <a:moveTo>
                  <a:pt x="843020" y="281252"/>
                </a:moveTo>
                <a:lnTo>
                  <a:pt x="941807" y="380125"/>
                </a:lnTo>
                <a:moveTo>
                  <a:pt x="843020" y="380125"/>
                </a:moveTo>
                <a:lnTo>
                  <a:pt x="941807" y="281252"/>
                </a:lnTo>
                <a:moveTo>
                  <a:pt x="983522" y="421877"/>
                </a:moveTo>
                <a:lnTo>
                  <a:pt x="1082311" y="520752"/>
                </a:lnTo>
                <a:moveTo>
                  <a:pt x="983522" y="520752"/>
                </a:moveTo>
                <a:lnTo>
                  <a:pt x="1082311" y="421877"/>
                </a:lnTo>
                <a:moveTo>
                  <a:pt x="983522" y="140625"/>
                </a:moveTo>
                <a:lnTo>
                  <a:pt x="1082311" y="239500"/>
                </a:lnTo>
                <a:moveTo>
                  <a:pt x="983522" y="239500"/>
                </a:moveTo>
                <a:lnTo>
                  <a:pt x="1082311" y="140625"/>
                </a:lnTo>
                <a:moveTo>
                  <a:pt x="1124026" y="281252"/>
                </a:moveTo>
                <a:lnTo>
                  <a:pt x="1222813" y="380125"/>
                </a:lnTo>
                <a:moveTo>
                  <a:pt x="1124026" y="380125"/>
                </a:moveTo>
                <a:lnTo>
                  <a:pt x="1222813" y="281252"/>
                </a:lnTo>
              </a:path>
            </a:pathLst>
          </a:custGeom>
          <a:noFill/>
          <a:ln w="35614">
            <a:solidFill>
              <a:srgbClr val="231f20"/>
            </a:solidFill>
            <a:round/>
          </a:ln>
        </p:spPr>
        <p:style>
          <a:lnRef idx="0"/>
          <a:fillRef idx="0"/>
          <a:effectRef idx="0"/>
          <a:fontRef idx="minor"/>
        </p:style>
      </p:sp>
      <p:sp>
        <p:nvSpPr>
          <p:cNvPr id="277" name="object 4"/>
          <p:cNvSpPr/>
          <p:nvPr/>
        </p:nvSpPr>
        <p:spPr>
          <a:xfrm>
            <a:off x="15918840" y="19800"/>
            <a:ext cx="517320" cy="1080000"/>
          </a:xfrm>
          <a:custGeom>
            <a:avLst/>
            <a:gdLst/>
            <a:ahLst/>
            <a:rect l="l" t="t" r="r" b="b"/>
            <a:pathLst>
              <a:path w="520700" h="1083310">
                <a:moveTo>
                  <a:pt x="0" y="562506"/>
                </a:moveTo>
                <a:lnTo>
                  <a:pt x="98786" y="661379"/>
                </a:lnTo>
                <a:moveTo>
                  <a:pt x="0" y="661379"/>
                </a:moveTo>
                <a:lnTo>
                  <a:pt x="98786" y="562506"/>
                </a:lnTo>
                <a:moveTo>
                  <a:pt x="140502" y="703131"/>
                </a:moveTo>
                <a:lnTo>
                  <a:pt x="239290" y="802006"/>
                </a:lnTo>
                <a:moveTo>
                  <a:pt x="140502" y="802006"/>
                </a:moveTo>
                <a:lnTo>
                  <a:pt x="239290" y="703131"/>
                </a:lnTo>
                <a:moveTo>
                  <a:pt x="281006" y="843758"/>
                </a:moveTo>
                <a:lnTo>
                  <a:pt x="379792" y="942631"/>
                </a:lnTo>
                <a:moveTo>
                  <a:pt x="281006" y="942631"/>
                </a:moveTo>
                <a:lnTo>
                  <a:pt x="379792" y="843758"/>
                </a:lnTo>
                <a:moveTo>
                  <a:pt x="421508" y="984384"/>
                </a:moveTo>
                <a:lnTo>
                  <a:pt x="520296" y="1083258"/>
                </a:lnTo>
                <a:moveTo>
                  <a:pt x="421508" y="1083258"/>
                </a:moveTo>
                <a:lnTo>
                  <a:pt x="520296" y="984384"/>
                </a:lnTo>
                <a:moveTo>
                  <a:pt x="0" y="421879"/>
                </a:moveTo>
                <a:lnTo>
                  <a:pt x="98786" y="520752"/>
                </a:lnTo>
                <a:moveTo>
                  <a:pt x="0" y="520752"/>
                </a:moveTo>
                <a:lnTo>
                  <a:pt x="98786" y="421879"/>
                </a:lnTo>
                <a:moveTo>
                  <a:pt x="140502" y="562506"/>
                </a:moveTo>
                <a:lnTo>
                  <a:pt x="239290" y="661379"/>
                </a:lnTo>
                <a:moveTo>
                  <a:pt x="140502" y="661379"/>
                </a:moveTo>
                <a:lnTo>
                  <a:pt x="239290" y="562506"/>
                </a:lnTo>
                <a:moveTo>
                  <a:pt x="281006" y="703131"/>
                </a:moveTo>
                <a:lnTo>
                  <a:pt x="379792" y="802006"/>
                </a:lnTo>
                <a:moveTo>
                  <a:pt x="281006" y="802006"/>
                </a:moveTo>
                <a:lnTo>
                  <a:pt x="379792" y="703131"/>
                </a:lnTo>
                <a:moveTo>
                  <a:pt x="421508" y="843758"/>
                </a:moveTo>
                <a:lnTo>
                  <a:pt x="520296" y="942631"/>
                </a:lnTo>
                <a:moveTo>
                  <a:pt x="421508" y="942631"/>
                </a:moveTo>
                <a:lnTo>
                  <a:pt x="520296" y="843758"/>
                </a:lnTo>
                <a:moveTo>
                  <a:pt x="0" y="281254"/>
                </a:moveTo>
                <a:lnTo>
                  <a:pt x="98786" y="380127"/>
                </a:lnTo>
                <a:moveTo>
                  <a:pt x="0" y="380127"/>
                </a:moveTo>
                <a:lnTo>
                  <a:pt x="98786" y="281254"/>
                </a:lnTo>
                <a:moveTo>
                  <a:pt x="140502" y="421879"/>
                </a:moveTo>
                <a:lnTo>
                  <a:pt x="239290" y="520752"/>
                </a:lnTo>
                <a:moveTo>
                  <a:pt x="140502" y="520752"/>
                </a:moveTo>
                <a:lnTo>
                  <a:pt x="239290" y="421879"/>
                </a:lnTo>
                <a:moveTo>
                  <a:pt x="281006" y="562506"/>
                </a:moveTo>
                <a:lnTo>
                  <a:pt x="379792" y="661379"/>
                </a:lnTo>
                <a:moveTo>
                  <a:pt x="281006" y="661379"/>
                </a:moveTo>
                <a:lnTo>
                  <a:pt x="379792" y="562506"/>
                </a:lnTo>
                <a:moveTo>
                  <a:pt x="421508" y="703131"/>
                </a:moveTo>
                <a:lnTo>
                  <a:pt x="520296" y="802006"/>
                </a:lnTo>
                <a:moveTo>
                  <a:pt x="421508" y="802006"/>
                </a:moveTo>
                <a:lnTo>
                  <a:pt x="520296" y="703131"/>
                </a:lnTo>
                <a:moveTo>
                  <a:pt x="0" y="140627"/>
                </a:moveTo>
                <a:lnTo>
                  <a:pt x="98786" y="239500"/>
                </a:lnTo>
                <a:moveTo>
                  <a:pt x="0" y="239500"/>
                </a:moveTo>
                <a:lnTo>
                  <a:pt x="98786" y="140627"/>
                </a:lnTo>
                <a:moveTo>
                  <a:pt x="140502" y="281254"/>
                </a:moveTo>
                <a:lnTo>
                  <a:pt x="239290" y="380127"/>
                </a:lnTo>
                <a:moveTo>
                  <a:pt x="140502" y="380127"/>
                </a:moveTo>
                <a:lnTo>
                  <a:pt x="239290" y="281254"/>
                </a:lnTo>
                <a:moveTo>
                  <a:pt x="281006" y="421879"/>
                </a:moveTo>
                <a:lnTo>
                  <a:pt x="379792" y="520752"/>
                </a:lnTo>
                <a:moveTo>
                  <a:pt x="281006" y="520752"/>
                </a:moveTo>
                <a:lnTo>
                  <a:pt x="379792" y="421879"/>
                </a:lnTo>
                <a:moveTo>
                  <a:pt x="421508" y="562506"/>
                </a:moveTo>
                <a:lnTo>
                  <a:pt x="520296" y="661379"/>
                </a:lnTo>
                <a:moveTo>
                  <a:pt x="421508" y="661379"/>
                </a:moveTo>
                <a:lnTo>
                  <a:pt x="520296" y="562506"/>
                </a:lnTo>
                <a:moveTo>
                  <a:pt x="0" y="0"/>
                </a:moveTo>
                <a:lnTo>
                  <a:pt x="98786" y="98874"/>
                </a:lnTo>
                <a:moveTo>
                  <a:pt x="0" y="98874"/>
                </a:moveTo>
                <a:lnTo>
                  <a:pt x="98786" y="0"/>
                </a:lnTo>
                <a:moveTo>
                  <a:pt x="140502" y="140627"/>
                </a:moveTo>
                <a:lnTo>
                  <a:pt x="239290" y="239500"/>
                </a:lnTo>
                <a:moveTo>
                  <a:pt x="140502" y="239500"/>
                </a:moveTo>
                <a:lnTo>
                  <a:pt x="239290" y="140627"/>
                </a:lnTo>
                <a:moveTo>
                  <a:pt x="281006" y="281254"/>
                </a:moveTo>
                <a:lnTo>
                  <a:pt x="379792" y="380127"/>
                </a:lnTo>
                <a:moveTo>
                  <a:pt x="281006" y="380127"/>
                </a:moveTo>
                <a:lnTo>
                  <a:pt x="379792" y="281254"/>
                </a:lnTo>
                <a:moveTo>
                  <a:pt x="421508" y="421879"/>
                </a:moveTo>
                <a:lnTo>
                  <a:pt x="520296" y="520752"/>
                </a:lnTo>
                <a:moveTo>
                  <a:pt x="421508" y="520752"/>
                </a:moveTo>
                <a:lnTo>
                  <a:pt x="520296" y="421879"/>
                </a:lnTo>
              </a:path>
            </a:pathLst>
          </a:custGeom>
          <a:noFill/>
          <a:ln w="35614">
            <a:solidFill>
              <a:srgbClr val="231f20"/>
            </a:solidFill>
            <a:round/>
          </a:ln>
        </p:spPr>
        <p:style>
          <a:lnRef idx="0"/>
          <a:fillRef idx="0"/>
          <a:effectRef idx="0"/>
          <a:fontRef idx="minor"/>
        </p:style>
      </p:sp>
      <p:sp>
        <p:nvSpPr>
          <p:cNvPr id="278" name="object 5"/>
          <p:cNvSpPr/>
          <p:nvPr/>
        </p:nvSpPr>
        <p:spPr>
          <a:xfrm>
            <a:off x="16340400" y="1285200"/>
            <a:ext cx="95760" cy="95760"/>
          </a:xfrm>
          <a:custGeom>
            <a:avLst/>
            <a:gdLst/>
            <a:ahLst/>
            <a:rect l="l" t="t" r="r" b="b"/>
            <a:pathLst>
              <a:path w="99059" h="99059">
                <a:moveTo>
                  <a:pt x="0" y="0"/>
                </a:moveTo>
                <a:lnTo>
                  <a:pt x="98788" y="98874"/>
                </a:lnTo>
                <a:moveTo>
                  <a:pt x="0" y="98874"/>
                </a:moveTo>
                <a:lnTo>
                  <a:pt x="98788" y="0"/>
                </a:lnTo>
              </a:path>
            </a:pathLst>
          </a:custGeom>
          <a:noFill/>
          <a:ln w="35614">
            <a:solidFill>
              <a:srgbClr val="231f20"/>
            </a:solidFill>
            <a:round/>
          </a:ln>
        </p:spPr>
        <p:style>
          <a:lnRef idx="0"/>
          <a:fillRef idx="0"/>
          <a:effectRef idx="0"/>
          <a:fontRef idx="minor"/>
        </p:style>
      </p:sp>
      <p:sp>
        <p:nvSpPr>
          <p:cNvPr id="279" name="object 6"/>
          <p:cNvSpPr/>
          <p:nvPr/>
        </p:nvSpPr>
        <p:spPr>
          <a:xfrm>
            <a:off x="17323920" y="300960"/>
            <a:ext cx="657720" cy="658440"/>
          </a:xfrm>
          <a:custGeom>
            <a:avLst/>
            <a:gdLst/>
            <a:ahLst/>
            <a:rect l="l" t="t" r="r" b="b"/>
            <a:pathLst>
              <a:path w="661034" h="661669">
                <a:moveTo>
                  <a:pt x="421511" y="140625"/>
                </a:moveTo>
                <a:lnTo>
                  <a:pt x="520295" y="239498"/>
                </a:lnTo>
                <a:moveTo>
                  <a:pt x="421511" y="239498"/>
                </a:moveTo>
                <a:lnTo>
                  <a:pt x="520295" y="140625"/>
                </a:lnTo>
                <a:moveTo>
                  <a:pt x="562015" y="140625"/>
                </a:moveTo>
                <a:lnTo>
                  <a:pt x="660799" y="239498"/>
                </a:lnTo>
                <a:moveTo>
                  <a:pt x="562015" y="239498"/>
                </a:moveTo>
                <a:lnTo>
                  <a:pt x="660799" y="140625"/>
                </a:lnTo>
                <a:moveTo>
                  <a:pt x="421511" y="0"/>
                </a:moveTo>
                <a:lnTo>
                  <a:pt x="520295" y="98873"/>
                </a:lnTo>
                <a:moveTo>
                  <a:pt x="421511" y="98873"/>
                </a:moveTo>
                <a:lnTo>
                  <a:pt x="520295" y="0"/>
                </a:lnTo>
                <a:moveTo>
                  <a:pt x="562015" y="0"/>
                </a:moveTo>
                <a:lnTo>
                  <a:pt x="660799" y="98873"/>
                </a:lnTo>
                <a:moveTo>
                  <a:pt x="562015" y="98873"/>
                </a:moveTo>
                <a:lnTo>
                  <a:pt x="660799" y="0"/>
                </a:lnTo>
                <a:moveTo>
                  <a:pt x="281007" y="281252"/>
                </a:moveTo>
                <a:lnTo>
                  <a:pt x="379791" y="380125"/>
                </a:lnTo>
                <a:moveTo>
                  <a:pt x="281007" y="380125"/>
                </a:moveTo>
                <a:lnTo>
                  <a:pt x="379791" y="281252"/>
                </a:lnTo>
                <a:moveTo>
                  <a:pt x="140503" y="421877"/>
                </a:moveTo>
                <a:lnTo>
                  <a:pt x="239287" y="520752"/>
                </a:lnTo>
                <a:moveTo>
                  <a:pt x="140503" y="520752"/>
                </a:moveTo>
                <a:lnTo>
                  <a:pt x="239287" y="421877"/>
                </a:lnTo>
                <a:moveTo>
                  <a:pt x="0" y="562504"/>
                </a:moveTo>
                <a:lnTo>
                  <a:pt x="98783" y="661377"/>
                </a:lnTo>
                <a:moveTo>
                  <a:pt x="0" y="661377"/>
                </a:moveTo>
                <a:lnTo>
                  <a:pt x="98783" y="562504"/>
                </a:lnTo>
              </a:path>
            </a:pathLst>
          </a:custGeom>
          <a:noFill/>
          <a:ln w="35614">
            <a:solidFill>
              <a:srgbClr val="231f20"/>
            </a:solidFill>
            <a:round/>
          </a:ln>
        </p:spPr>
        <p:style>
          <a:lnRef idx="0"/>
          <a:fillRef idx="0"/>
          <a:effectRef idx="0"/>
          <a:fontRef idx="minor"/>
        </p:style>
      </p:sp>
      <p:sp>
        <p:nvSpPr>
          <p:cNvPr id="280" name="object 7"/>
          <p:cNvSpPr/>
          <p:nvPr/>
        </p:nvSpPr>
        <p:spPr>
          <a:xfrm>
            <a:off x="17043120" y="863280"/>
            <a:ext cx="1219680" cy="518040"/>
          </a:xfrm>
          <a:custGeom>
            <a:avLst/>
            <a:gdLst/>
            <a:ahLst/>
            <a:rect l="l" t="t" r="r" b="b"/>
            <a:pathLst>
              <a:path w="1223009" h="521334">
                <a:moveTo>
                  <a:pt x="1124031" y="0"/>
                </a:moveTo>
                <a:lnTo>
                  <a:pt x="1222815" y="98873"/>
                </a:lnTo>
                <a:moveTo>
                  <a:pt x="1124031" y="98873"/>
                </a:moveTo>
                <a:lnTo>
                  <a:pt x="1222815" y="0"/>
                </a:lnTo>
                <a:moveTo>
                  <a:pt x="983527" y="140625"/>
                </a:moveTo>
                <a:lnTo>
                  <a:pt x="1082311" y="239500"/>
                </a:lnTo>
                <a:moveTo>
                  <a:pt x="983527" y="239500"/>
                </a:moveTo>
                <a:lnTo>
                  <a:pt x="1082311" y="140625"/>
                </a:lnTo>
                <a:moveTo>
                  <a:pt x="843023" y="281252"/>
                </a:moveTo>
                <a:lnTo>
                  <a:pt x="941807" y="380125"/>
                </a:lnTo>
                <a:moveTo>
                  <a:pt x="843023" y="380125"/>
                </a:moveTo>
                <a:lnTo>
                  <a:pt x="941807" y="281252"/>
                </a:lnTo>
                <a:moveTo>
                  <a:pt x="702519" y="421877"/>
                </a:moveTo>
                <a:lnTo>
                  <a:pt x="801303" y="520752"/>
                </a:lnTo>
                <a:moveTo>
                  <a:pt x="702519" y="520752"/>
                </a:moveTo>
                <a:lnTo>
                  <a:pt x="801303" y="421877"/>
                </a:lnTo>
                <a:moveTo>
                  <a:pt x="983527" y="0"/>
                </a:moveTo>
                <a:lnTo>
                  <a:pt x="1082311" y="98873"/>
                </a:lnTo>
                <a:moveTo>
                  <a:pt x="983527" y="98873"/>
                </a:moveTo>
                <a:lnTo>
                  <a:pt x="1082311" y="0"/>
                </a:lnTo>
                <a:moveTo>
                  <a:pt x="843023" y="140625"/>
                </a:moveTo>
                <a:lnTo>
                  <a:pt x="941807" y="239500"/>
                </a:lnTo>
                <a:moveTo>
                  <a:pt x="843023" y="239500"/>
                </a:moveTo>
                <a:lnTo>
                  <a:pt x="941807" y="140625"/>
                </a:lnTo>
                <a:moveTo>
                  <a:pt x="702519" y="281252"/>
                </a:moveTo>
                <a:lnTo>
                  <a:pt x="801303" y="380125"/>
                </a:lnTo>
                <a:moveTo>
                  <a:pt x="702519" y="380125"/>
                </a:moveTo>
                <a:lnTo>
                  <a:pt x="801303" y="281252"/>
                </a:lnTo>
                <a:moveTo>
                  <a:pt x="562015" y="421877"/>
                </a:moveTo>
                <a:lnTo>
                  <a:pt x="660799" y="520752"/>
                </a:lnTo>
                <a:moveTo>
                  <a:pt x="562015" y="520752"/>
                </a:moveTo>
                <a:lnTo>
                  <a:pt x="660799" y="421877"/>
                </a:lnTo>
                <a:moveTo>
                  <a:pt x="843023" y="0"/>
                </a:moveTo>
                <a:lnTo>
                  <a:pt x="941807" y="98873"/>
                </a:lnTo>
                <a:moveTo>
                  <a:pt x="843023" y="98873"/>
                </a:moveTo>
                <a:lnTo>
                  <a:pt x="941807" y="0"/>
                </a:lnTo>
                <a:moveTo>
                  <a:pt x="702519" y="140625"/>
                </a:moveTo>
                <a:lnTo>
                  <a:pt x="801303" y="239500"/>
                </a:lnTo>
                <a:moveTo>
                  <a:pt x="702519" y="239500"/>
                </a:moveTo>
                <a:lnTo>
                  <a:pt x="801303" y="140625"/>
                </a:lnTo>
                <a:moveTo>
                  <a:pt x="562015" y="281252"/>
                </a:moveTo>
                <a:lnTo>
                  <a:pt x="660799" y="380125"/>
                </a:lnTo>
                <a:moveTo>
                  <a:pt x="562015" y="380125"/>
                </a:moveTo>
                <a:lnTo>
                  <a:pt x="660799" y="281252"/>
                </a:lnTo>
                <a:moveTo>
                  <a:pt x="421511" y="421877"/>
                </a:moveTo>
                <a:lnTo>
                  <a:pt x="520295" y="520752"/>
                </a:lnTo>
                <a:moveTo>
                  <a:pt x="421511" y="520752"/>
                </a:moveTo>
                <a:lnTo>
                  <a:pt x="520295" y="421877"/>
                </a:lnTo>
                <a:moveTo>
                  <a:pt x="702519" y="0"/>
                </a:moveTo>
                <a:lnTo>
                  <a:pt x="801303" y="98873"/>
                </a:lnTo>
                <a:moveTo>
                  <a:pt x="702519" y="98873"/>
                </a:moveTo>
                <a:lnTo>
                  <a:pt x="801303" y="0"/>
                </a:lnTo>
                <a:moveTo>
                  <a:pt x="562015" y="140625"/>
                </a:moveTo>
                <a:lnTo>
                  <a:pt x="660799" y="239500"/>
                </a:lnTo>
                <a:moveTo>
                  <a:pt x="562015" y="239500"/>
                </a:moveTo>
                <a:lnTo>
                  <a:pt x="660799" y="140625"/>
                </a:lnTo>
                <a:moveTo>
                  <a:pt x="421511" y="281252"/>
                </a:moveTo>
                <a:lnTo>
                  <a:pt x="520295" y="380125"/>
                </a:lnTo>
                <a:moveTo>
                  <a:pt x="421511" y="380125"/>
                </a:moveTo>
                <a:lnTo>
                  <a:pt x="520295" y="281252"/>
                </a:lnTo>
                <a:moveTo>
                  <a:pt x="281007" y="421877"/>
                </a:moveTo>
                <a:lnTo>
                  <a:pt x="379791" y="520752"/>
                </a:lnTo>
                <a:moveTo>
                  <a:pt x="281007" y="520752"/>
                </a:moveTo>
                <a:lnTo>
                  <a:pt x="379791" y="421877"/>
                </a:lnTo>
                <a:moveTo>
                  <a:pt x="562015" y="0"/>
                </a:moveTo>
                <a:lnTo>
                  <a:pt x="660799" y="98873"/>
                </a:lnTo>
                <a:moveTo>
                  <a:pt x="562015" y="98873"/>
                </a:moveTo>
                <a:lnTo>
                  <a:pt x="660799" y="0"/>
                </a:lnTo>
                <a:moveTo>
                  <a:pt x="421511" y="140625"/>
                </a:moveTo>
                <a:lnTo>
                  <a:pt x="520295" y="239500"/>
                </a:lnTo>
                <a:moveTo>
                  <a:pt x="421511" y="239500"/>
                </a:moveTo>
                <a:lnTo>
                  <a:pt x="520295" y="140625"/>
                </a:lnTo>
                <a:moveTo>
                  <a:pt x="281007" y="281252"/>
                </a:moveTo>
                <a:lnTo>
                  <a:pt x="379791" y="380125"/>
                </a:lnTo>
                <a:moveTo>
                  <a:pt x="281007" y="380125"/>
                </a:moveTo>
                <a:lnTo>
                  <a:pt x="379791" y="281252"/>
                </a:lnTo>
                <a:moveTo>
                  <a:pt x="140503" y="421877"/>
                </a:moveTo>
                <a:lnTo>
                  <a:pt x="239287" y="520752"/>
                </a:lnTo>
                <a:moveTo>
                  <a:pt x="140503" y="520752"/>
                </a:moveTo>
                <a:lnTo>
                  <a:pt x="239287" y="421877"/>
                </a:lnTo>
                <a:moveTo>
                  <a:pt x="140503" y="140625"/>
                </a:moveTo>
                <a:lnTo>
                  <a:pt x="239287" y="239500"/>
                </a:lnTo>
                <a:moveTo>
                  <a:pt x="140503" y="239500"/>
                </a:moveTo>
                <a:lnTo>
                  <a:pt x="239287" y="140625"/>
                </a:lnTo>
                <a:moveTo>
                  <a:pt x="0" y="281252"/>
                </a:moveTo>
                <a:lnTo>
                  <a:pt x="98783" y="380125"/>
                </a:lnTo>
                <a:moveTo>
                  <a:pt x="0" y="380125"/>
                </a:moveTo>
                <a:lnTo>
                  <a:pt x="98783" y="281252"/>
                </a:lnTo>
              </a:path>
            </a:pathLst>
          </a:custGeom>
          <a:noFill/>
          <a:ln w="35614">
            <a:solidFill>
              <a:srgbClr val="231f20"/>
            </a:solidFill>
            <a:round/>
          </a:ln>
        </p:spPr>
        <p:style>
          <a:lnRef idx="0"/>
          <a:fillRef idx="0"/>
          <a:effectRef idx="0"/>
          <a:fontRef idx="minor"/>
        </p:style>
      </p:sp>
      <p:sp>
        <p:nvSpPr>
          <p:cNvPr id="281" name="object 8"/>
          <p:cNvSpPr/>
          <p:nvPr/>
        </p:nvSpPr>
        <p:spPr>
          <a:xfrm>
            <a:off x="16902360" y="19800"/>
            <a:ext cx="517320" cy="1080000"/>
          </a:xfrm>
          <a:custGeom>
            <a:avLst/>
            <a:gdLst/>
            <a:ahLst/>
            <a:rect l="l" t="t" r="r" b="b"/>
            <a:pathLst>
              <a:path w="520700" h="1083310">
                <a:moveTo>
                  <a:pt x="421511" y="562506"/>
                </a:moveTo>
                <a:lnTo>
                  <a:pt x="520295" y="661379"/>
                </a:lnTo>
                <a:moveTo>
                  <a:pt x="421511" y="661379"/>
                </a:moveTo>
                <a:lnTo>
                  <a:pt x="520295" y="562506"/>
                </a:lnTo>
                <a:moveTo>
                  <a:pt x="281007" y="703131"/>
                </a:moveTo>
                <a:lnTo>
                  <a:pt x="379791" y="802006"/>
                </a:lnTo>
                <a:moveTo>
                  <a:pt x="281007" y="802006"/>
                </a:moveTo>
                <a:lnTo>
                  <a:pt x="379791" y="703131"/>
                </a:lnTo>
                <a:moveTo>
                  <a:pt x="140503" y="843758"/>
                </a:moveTo>
                <a:lnTo>
                  <a:pt x="239287" y="942631"/>
                </a:lnTo>
                <a:moveTo>
                  <a:pt x="140503" y="942631"/>
                </a:moveTo>
                <a:lnTo>
                  <a:pt x="239287" y="843758"/>
                </a:lnTo>
                <a:moveTo>
                  <a:pt x="0" y="984384"/>
                </a:moveTo>
                <a:lnTo>
                  <a:pt x="98783" y="1083258"/>
                </a:lnTo>
                <a:moveTo>
                  <a:pt x="0" y="1083258"/>
                </a:moveTo>
                <a:lnTo>
                  <a:pt x="98783" y="984384"/>
                </a:lnTo>
                <a:moveTo>
                  <a:pt x="421511" y="421879"/>
                </a:moveTo>
                <a:lnTo>
                  <a:pt x="520295" y="520752"/>
                </a:lnTo>
                <a:moveTo>
                  <a:pt x="421511" y="520752"/>
                </a:moveTo>
                <a:lnTo>
                  <a:pt x="520295" y="421879"/>
                </a:lnTo>
                <a:moveTo>
                  <a:pt x="281007" y="562506"/>
                </a:moveTo>
                <a:lnTo>
                  <a:pt x="379791" y="661379"/>
                </a:lnTo>
                <a:moveTo>
                  <a:pt x="281007" y="661379"/>
                </a:moveTo>
                <a:lnTo>
                  <a:pt x="379791" y="562506"/>
                </a:lnTo>
                <a:moveTo>
                  <a:pt x="140503" y="703131"/>
                </a:moveTo>
                <a:lnTo>
                  <a:pt x="239287" y="802006"/>
                </a:lnTo>
                <a:moveTo>
                  <a:pt x="140503" y="802006"/>
                </a:moveTo>
                <a:lnTo>
                  <a:pt x="239287" y="703131"/>
                </a:lnTo>
                <a:moveTo>
                  <a:pt x="0" y="843758"/>
                </a:moveTo>
                <a:lnTo>
                  <a:pt x="98783" y="942631"/>
                </a:lnTo>
                <a:moveTo>
                  <a:pt x="0" y="942631"/>
                </a:moveTo>
                <a:lnTo>
                  <a:pt x="98783" y="843758"/>
                </a:lnTo>
                <a:moveTo>
                  <a:pt x="421511" y="281254"/>
                </a:moveTo>
                <a:lnTo>
                  <a:pt x="520295" y="380127"/>
                </a:lnTo>
                <a:moveTo>
                  <a:pt x="421511" y="380127"/>
                </a:moveTo>
                <a:lnTo>
                  <a:pt x="520295" y="281254"/>
                </a:lnTo>
                <a:moveTo>
                  <a:pt x="281007" y="421879"/>
                </a:moveTo>
                <a:lnTo>
                  <a:pt x="379791" y="520752"/>
                </a:lnTo>
                <a:moveTo>
                  <a:pt x="281007" y="520752"/>
                </a:moveTo>
                <a:lnTo>
                  <a:pt x="379791" y="421879"/>
                </a:lnTo>
                <a:moveTo>
                  <a:pt x="140503" y="562506"/>
                </a:moveTo>
                <a:lnTo>
                  <a:pt x="239287" y="661379"/>
                </a:lnTo>
                <a:moveTo>
                  <a:pt x="140503" y="661379"/>
                </a:moveTo>
                <a:lnTo>
                  <a:pt x="239287" y="562506"/>
                </a:lnTo>
                <a:moveTo>
                  <a:pt x="0" y="703131"/>
                </a:moveTo>
                <a:lnTo>
                  <a:pt x="98783" y="802006"/>
                </a:lnTo>
                <a:moveTo>
                  <a:pt x="0" y="802006"/>
                </a:moveTo>
                <a:lnTo>
                  <a:pt x="98783" y="703131"/>
                </a:lnTo>
                <a:moveTo>
                  <a:pt x="421511" y="140627"/>
                </a:moveTo>
                <a:lnTo>
                  <a:pt x="520295" y="239500"/>
                </a:lnTo>
                <a:moveTo>
                  <a:pt x="421511" y="239500"/>
                </a:moveTo>
                <a:lnTo>
                  <a:pt x="520295" y="140627"/>
                </a:lnTo>
                <a:moveTo>
                  <a:pt x="281007" y="281254"/>
                </a:moveTo>
                <a:lnTo>
                  <a:pt x="379791" y="380127"/>
                </a:lnTo>
                <a:moveTo>
                  <a:pt x="281007" y="380127"/>
                </a:moveTo>
                <a:lnTo>
                  <a:pt x="379791" y="281254"/>
                </a:lnTo>
                <a:moveTo>
                  <a:pt x="140503" y="421879"/>
                </a:moveTo>
                <a:lnTo>
                  <a:pt x="239287" y="520752"/>
                </a:lnTo>
                <a:moveTo>
                  <a:pt x="140503" y="520752"/>
                </a:moveTo>
                <a:lnTo>
                  <a:pt x="239287" y="421879"/>
                </a:lnTo>
                <a:moveTo>
                  <a:pt x="0" y="562506"/>
                </a:moveTo>
                <a:lnTo>
                  <a:pt x="98783" y="661379"/>
                </a:lnTo>
                <a:moveTo>
                  <a:pt x="0" y="661379"/>
                </a:moveTo>
                <a:lnTo>
                  <a:pt x="98783" y="562506"/>
                </a:lnTo>
                <a:moveTo>
                  <a:pt x="421511" y="0"/>
                </a:moveTo>
                <a:lnTo>
                  <a:pt x="520295" y="98874"/>
                </a:lnTo>
                <a:moveTo>
                  <a:pt x="421511" y="98874"/>
                </a:moveTo>
                <a:lnTo>
                  <a:pt x="520295" y="0"/>
                </a:lnTo>
                <a:moveTo>
                  <a:pt x="281007" y="140627"/>
                </a:moveTo>
                <a:lnTo>
                  <a:pt x="379791" y="239500"/>
                </a:lnTo>
                <a:moveTo>
                  <a:pt x="281007" y="239500"/>
                </a:moveTo>
                <a:lnTo>
                  <a:pt x="379791" y="140627"/>
                </a:lnTo>
                <a:moveTo>
                  <a:pt x="140503" y="281254"/>
                </a:moveTo>
                <a:lnTo>
                  <a:pt x="239287" y="380127"/>
                </a:lnTo>
                <a:moveTo>
                  <a:pt x="140503" y="380127"/>
                </a:moveTo>
                <a:lnTo>
                  <a:pt x="239287" y="281254"/>
                </a:lnTo>
                <a:moveTo>
                  <a:pt x="0" y="421879"/>
                </a:moveTo>
                <a:lnTo>
                  <a:pt x="98783" y="520752"/>
                </a:lnTo>
                <a:moveTo>
                  <a:pt x="0" y="520752"/>
                </a:moveTo>
                <a:lnTo>
                  <a:pt x="98783" y="421879"/>
                </a:lnTo>
              </a:path>
            </a:pathLst>
          </a:custGeom>
          <a:noFill/>
          <a:ln w="35614">
            <a:solidFill>
              <a:srgbClr val="231f20"/>
            </a:solidFill>
            <a:round/>
          </a:ln>
        </p:spPr>
        <p:style>
          <a:lnRef idx="0"/>
          <a:fillRef idx="0"/>
          <a:effectRef idx="0"/>
          <a:fontRef idx="minor"/>
        </p:style>
      </p:sp>
      <p:sp>
        <p:nvSpPr>
          <p:cNvPr id="282" name="object 9"/>
          <p:cNvSpPr/>
          <p:nvPr/>
        </p:nvSpPr>
        <p:spPr>
          <a:xfrm>
            <a:off x="16902360" y="1285200"/>
            <a:ext cx="95760" cy="95760"/>
          </a:xfrm>
          <a:custGeom>
            <a:avLst/>
            <a:gdLst/>
            <a:ahLst/>
            <a:rect l="l" t="t" r="r" b="b"/>
            <a:pathLst>
              <a:path w="99059" h="99059">
                <a:moveTo>
                  <a:pt x="0" y="0"/>
                </a:moveTo>
                <a:lnTo>
                  <a:pt x="98783" y="98874"/>
                </a:lnTo>
                <a:moveTo>
                  <a:pt x="0" y="98874"/>
                </a:moveTo>
                <a:lnTo>
                  <a:pt x="98783" y="0"/>
                </a:lnTo>
              </a:path>
            </a:pathLst>
          </a:custGeom>
          <a:noFill/>
          <a:ln w="35614">
            <a:solidFill>
              <a:srgbClr val="231f20"/>
            </a:solidFill>
            <a:round/>
          </a:ln>
        </p:spPr>
        <p:style>
          <a:lnRef idx="0"/>
          <a:fillRef idx="0"/>
          <a:effectRef idx="0"/>
          <a:fontRef idx="minor"/>
        </p:style>
      </p:sp>
      <p:sp>
        <p:nvSpPr>
          <p:cNvPr id="283" name="object 10"/>
          <p:cNvSpPr/>
          <p:nvPr/>
        </p:nvSpPr>
        <p:spPr>
          <a:xfrm>
            <a:off x="17323920" y="2276280"/>
            <a:ext cx="657720" cy="658440"/>
          </a:xfrm>
          <a:custGeom>
            <a:avLst/>
            <a:gdLst/>
            <a:ahLst/>
            <a:rect l="l" t="t" r="r" b="b"/>
            <a:pathLst>
              <a:path w="661034" h="661669">
                <a:moveTo>
                  <a:pt x="421511" y="421881"/>
                </a:moveTo>
                <a:lnTo>
                  <a:pt x="520295" y="520750"/>
                </a:lnTo>
                <a:moveTo>
                  <a:pt x="421511" y="520750"/>
                </a:moveTo>
                <a:lnTo>
                  <a:pt x="520295" y="421881"/>
                </a:lnTo>
                <a:moveTo>
                  <a:pt x="562015" y="421881"/>
                </a:moveTo>
                <a:lnTo>
                  <a:pt x="660799" y="520750"/>
                </a:lnTo>
                <a:moveTo>
                  <a:pt x="562015" y="520750"/>
                </a:moveTo>
                <a:lnTo>
                  <a:pt x="660799" y="421881"/>
                </a:lnTo>
                <a:moveTo>
                  <a:pt x="421511" y="562508"/>
                </a:moveTo>
                <a:lnTo>
                  <a:pt x="520295" y="661377"/>
                </a:lnTo>
                <a:moveTo>
                  <a:pt x="421511" y="661377"/>
                </a:moveTo>
                <a:lnTo>
                  <a:pt x="520295" y="562508"/>
                </a:lnTo>
                <a:moveTo>
                  <a:pt x="562015" y="562508"/>
                </a:moveTo>
                <a:lnTo>
                  <a:pt x="660799" y="661377"/>
                </a:lnTo>
                <a:moveTo>
                  <a:pt x="562015" y="661377"/>
                </a:moveTo>
                <a:lnTo>
                  <a:pt x="660799" y="562508"/>
                </a:lnTo>
                <a:moveTo>
                  <a:pt x="281007" y="281254"/>
                </a:moveTo>
                <a:lnTo>
                  <a:pt x="379791" y="380123"/>
                </a:lnTo>
                <a:moveTo>
                  <a:pt x="281007" y="380123"/>
                </a:moveTo>
                <a:lnTo>
                  <a:pt x="379791" y="281254"/>
                </a:lnTo>
                <a:moveTo>
                  <a:pt x="140503" y="140627"/>
                </a:moveTo>
                <a:lnTo>
                  <a:pt x="239287" y="239496"/>
                </a:lnTo>
                <a:moveTo>
                  <a:pt x="140503" y="239496"/>
                </a:moveTo>
                <a:lnTo>
                  <a:pt x="239287" y="140627"/>
                </a:lnTo>
                <a:moveTo>
                  <a:pt x="0" y="0"/>
                </a:moveTo>
                <a:lnTo>
                  <a:pt x="98783" y="98869"/>
                </a:lnTo>
                <a:moveTo>
                  <a:pt x="0" y="98869"/>
                </a:moveTo>
                <a:lnTo>
                  <a:pt x="98783" y="0"/>
                </a:lnTo>
              </a:path>
            </a:pathLst>
          </a:custGeom>
          <a:noFill/>
          <a:ln w="35614">
            <a:solidFill>
              <a:srgbClr val="231f20"/>
            </a:solidFill>
            <a:round/>
          </a:ln>
        </p:spPr>
        <p:style>
          <a:lnRef idx="0"/>
          <a:fillRef idx="0"/>
          <a:effectRef idx="0"/>
          <a:fontRef idx="minor"/>
        </p:style>
      </p:sp>
      <p:sp>
        <p:nvSpPr>
          <p:cNvPr id="284" name="object 11"/>
          <p:cNvSpPr/>
          <p:nvPr/>
        </p:nvSpPr>
        <p:spPr>
          <a:xfrm>
            <a:off x="17043120" y="1854360"/>
            <a:ext cx="1219680" cy="518040"/>
          </a:xfrm>
          <a:custGeom>
            <a:avLst/>
            <a:gdLst/>
            <a:ahLst/>
            <a:rect l="l" t="t" r="r" b="b"/>
            <a:pathLst>
              <a:path w="1223009" h="521335">
                <a:moveTo>
                  <a:pt x="1124031" y="421881"/>
                </a:moveTo>
                <a:lnTo>
                  <a:pt x="1222815" y="520750"/>
                </a:lnTo>
                <a:moveTo>
                  <a:pt x="1124031" y="520750"/>
                </a:moveTo>
                <a:lnTo>
                  <a:pt x="1222815" y="421881"/>
                </a:lnTo>
                <a:moveTo>
                  <a:pt x="983527" y="281254"/>
                </a:moveTo>
                <a:lnTo>
                  <a:pt x="1082311" y="380123"/>
                </a:lnTo>
                <a:moveTo>
                  <a:pt x="983527" y="380123"/>
                </a:moveTo>
                <a:lnTo>
                  <a:pt x="1082311" y="281254"/>
                </a:lnTo>
                <a:moveTo>
                  <a:pt x="843023" y="140627"/>
                </a:moveTo>
                <a:lnTo>
                  <a:pt x="941807" y="239496"/>
                </a:lnTo>
                <a:moveTo>
                  <a:pt x="843023" y="239496"/>
                </a:moveTo>
                <a:lnTo>
                  <a:pt x="941807" y="140627"/>
                </a:lnTo>
                <a:moveTo>
                  <a:pt x="702519" y="0"/>
                </a:moveTo>
                <a:lnTo>
                  <a:pt x="801303" y="98869"/>
                </a:lnTo>
                <a:moveTo>
                  <a:pt x="702519" y="98869"/>
                </a:moveTo>
                <a:lnTo>
                  <a:pt x="801303" y="0"/>
                </a:lnTo>
                <a:moveTo>
                  <a:pt x="983527" y="421881"/>
                </a:moveTo>
                <a:lnTo>
                  <a:pt x="1082311" y="520750"/>
                </a:lnTo>
                <a:moveTo>
                  <a:pt x="983527" y="520750"/>
                </a:moveTo>
                <a:lnTo>
                  <a:pt x="1082311" y="421881"/>
                </a:lnTo>
                <a:moveTo>
                  <a:pt x="843023" y="281254"/>
                </a:moveTo>
                <a:lnTo>
                  <a:pt x="941807" y="380123"/>
                </a:lnTo>
                <a:moveTo>
                  <a:pt x="843023" y="380123"/>
                </a:moveTo>
                <a:lnTo>
                  <a:pt x="941807" y="281254"/>
                </a:lnTo>
                <a:moveTo>
                  <a:pt x="702519" y="140627"/>
                </a:moveTo>
                <a:lnTo>
                  <a:pt x="801303" y="239496"/>
                </a:lnTo>
                <a:moveTo>
                  <a:pt x="702519" y="239496"/>
                </a:moveTo>
                <a:lnTo>
                  <a:pt x="801303" y="140627"/>
                </a:lnTo>
                <a:moveTo>
                  <a:pt x="562015" y="0"/>
                </a:moveTo>
                <a:lnTo>
                  <a:pt x="660799" y="98869"/>
                </a:lnTo>
                <a:moveTo>
                  <a:pt x="562015" y="98869"/>
                </a:moveTo>
                <a:lnTo>
                  <a:pt x="660799" y="0"/>
                </a:lnTo>
                <a:moveTo>
                  <a:pt x="843023" y="421881"/>
                </a:moveTo>
                <a:lnTo>
                  <a:pt x="941807" y="520750"/>
                </a:lnTo>
                <a:moveTo>
                  <a:pt x="843023" y="520750"/>
                </a:moveTo>
                <a:lnTo>
                  <a:pt x="941807" y="421881"/>
                </a:lnTo>
                <a:moveTo>
                  <a:pt x="702519" y="281254"/>
                </a:moveTo>
                <a:lnTo>
                  <a:pt x="801303" y="380123"/>
                </a:lnTo>
                <a:moveTo>
                  <a:pt x="702519" y="380123"/>
                </a:moveTo>
                <a:lnTo>
                  <a:pt x="801303" y="281254"/>
                </a:lnTo>
                <a:moveTo>
                  <a:pt x="562015" y="140627"/>
                </a:moveTo>
                <a:lnTo>
                  <a:pt x="660799" y="239496"/>
                </a:lnTo>
                <a:moveTo>
                  <a:pt x="562015" y="239496"/>
                </a:moveTo>
                <a:lnTo>
                  <a:pt x="660799" y="140627"/>
                </a:lnTo>
                <a:moveTo>
                  <a:pt x="421511" y="0"/>
                </a:moveTo>
                <a:lnTo>
                  <a:pt x="520295" y="98869"/>
                </a:lnTo>
                <a:moveTo>
                  <a:pt x="421511" y="98869"/>
                </a:moveTo>
                <a:lnTo>
                  <a:pt x="520295" y="0"/>
                </a:lnTo>
                <a:moveTo>
                  <a:pt x="702519" y="421881"/>
                </a:moveTo>
                <a:lnTo>
                  <a:pt x="801303" y="520750"/>
                </a:lnTo>
                <a:moveTo>
                  <a:pt x="702519" y="520750"/>
                </a:moveTo>
                <a:lnTo>
                  <a:pt x="801303" y="421881"/>
                </a:lnTo>
                <a:moveTo>
                  <a:pt x="562015" y="281254"/>
                </a:moveTo>
                <a:lnTo>
                  <a:pt x="660799" y="380123"/>
                </a:lnTo>
                <a:moveTo>
                  <a:pt x="562015" y="380123"/>
                </a:moveTo>
                <a:lnTo>
                  <a:pt x="660799" y="281254"/>
                </a:lnTo>
                <a:moveTo>
                  <a:pt x="421511" y="140627"/>
                </a:moveTo>
                <a:lnTo>
                  <a:pt x="520295" y="239496"/>
                </a:lnTo>
                <a:moveTo>
                  <a:pt x="421511" y="239496"/>
                </a:moveTo>
                <a:lnTo>
                  <a:pt x="520295" y="140627"/>
                </a:lnTo>
                <a:moveTo>
                  <a:pt x="281007" y="0"/>
                </a:moveTo>
                <a:lnTo>
                  <a:pt x="379791" y="98869"/>
                </a:lnTo>
                <a:moveTo>
                  <a:pt x="281007" y="98869"/>
                </a:moveTo>
                <a:lnTo>
                  <a:pt x="379791" y="0"/>
                </a:lnTo>
                <a:moveTo>
                  <a:pt x="562015" y="421881"/>
                </a:moveTo>
                <a:lnTo>
                  <a:pt x="660799" y="520750"/>
                </a:lnTo>
                <a:moveTo>
                  <a:pt x="562015" y="520750"/>
                </a:moveTo>
                <a:lnTo>
                  <a:pt x="660799" y="421881"/>
                </a:lnTo>
                <a:moveTo>
                  <a:pt x="421511" y="281254"/>
                </a:moveTo>
                <a:lnTo>
                  <a:pt x="520295" y="380123"/>
                </a:lnTo>
                <a:moveTo>
                  <a:pt x="421511" y="380123"/>
                </a:moveTo>
                <a:lnTo>
                  <a:pt x="520295" y="281254"/>
                </a:lnTo>
                <a:moveTo>
                  <a:pt x="281007" y="140627"/>
                </a:moveTo>
                <a:lnTo>
                  <a:pt x="379791" y="239496"/>
                </a:lnTo>
                <a:moveTo>
                  <a:pt x="281007" y="239496"/>
                </a:moveTo>
                <a:lnTo>
                  <a:pt x="379791" y="140627"/>
                </a:lnTo>
                <a:moveTo>
                  <a:pt x="140503" y="0"/>
                </a:moveTo>
                <a:lnTo>
                  <a:pt x="239287" y="98869"/>
                </a:lnTo>
                <a:moveTo>
                  <a:pt x="140503" y="98869"/>
                </a:moveTo>
                <a:lnTo>
                  <a:pt x="239287" y="0"/>
                </a:lnTo>
                <a:moveTo>
                  <a:pt x="140503" y="281254"/>
                </a:moveTo>
                <a:lnTo>
                  <a:pt x="239287" y="380123"/>
                </a:lnTo>
                <a:moveTo>
                  <a:pt x="140503" y="380123"/>
                </a:moveTo>
                <a:lnTo>
                  <a:pt x="239287" y="281254"/>
                </a:lnTo>
                <a:moveTo>
                  <a:pt x="0" y="140627"/>
                </a:moveTo>
                <a:lnTo>
                  <a:pt x="98783" y="239496"/>
                </a:lnTo>
                <a:moveTo>
                  <a:pt x="0" y="239496"/>
                </a:moveTo>
                <a:lnTo>
                  <a:pt x="98783" y="140627"/>
                </a:lnTo>
              </a:path>
            </a:pathLst>
          </a:custGeom>
          <a:noFill/>
          <a:ln w="35614">
            <a:solidFill>
              <a:srgbClr val="231f20"/>
            </a:solidFill>
            <a:round/>
          </a:ln>
        </p:spPr>
        <p:style>
          <a:lnRef idx="0"/>
          <a:fillRef idx="0"/>
          <a:effectRef idx="0"/>
          <a:fontRef idx="minor"/>
        </p:style>
      </p:sp>
      <p:sp>
        <p:nvSpPr>
          <p:cNvPr id="285" name="object 12"/>
          <p:cNvSpPr/>
          <p:nvPr/>
        </p:nvSpPr>
        <p:spPr>
          <a:xfrm>
            <a:off x="16902360" y="2135520"/>
            <a:ext cx="517320" cy="1080000"/>
          </a:xfrm>
          <a:custGeom>
            <a:avLst/>
            <a:gdLst/>
            <a:ahLst/>
            <a:rect l="l" t="t" r="r" b="b"/>
            <a:pathLst>
              <a:path w="520700" h="1083310">
                <a:moveTo>
                  <a:pt x="421511" y="421881"/>
                </a:moveTo>
                <a:lnTo>
                  <a:pt x="520295" y="520750"/>
                </a:lnTo>
                <a:moveTo>
                  <a:pt x="421511" y="520750"/>
                </a:moveTo>
                <a:lnTo>
                  <a:pt x="520295" y="421881"/>
                </a:lnTo>
                <a:moveTo>
                  <a:pt x="281007" y="281254"/>
                </a:moveTo>
                <a:lnTo>
                  <a:pt x="379791" y="380123"/>
                </a:lnTo>
                <a:moveTo>
                  <a:pt x="281007" y="380123"/>
                </a:moveTo>
                <a:lnTo>
                  <a:pt x="379791" y="281254"/>
                </a:lnTo>
                <a:moveTo>
                  <a:pt x="140503" y="140627"/>
                </a:moveTo>
                <a:lnTo>
                  <a:pt x="239287" y="239496"/>
                </a:lnTo>
                <a:moveTo>
                  <a:pt x="140503" y="239496"/>
                </a:moveTo>
                <a:lnTo>
                  <a:pt x="239287" y="140627"/>
                </a:lnTo>
                <a:moveTo>
                  <a:pt x="0" y="0"/>
                </a:moveTo>
                <a:lnTo>
                  <a:pt x="98783" y="98869"/>
                </a:lnTo>
                <a:moveTo>
                  <a:pt x="0" y="98869"/>
                </a:moveTo>
                <a:lnTo>
                  <a:pt x="98783" y="0"/>
                </a:lnTo>
                <a:moveTo>
                  <a:pt x="421511" y="562508"/>
                </a:moveTo>
                <a:lnTo>
                  <a:pt x="520295" y="661377"/>
                </a:lnTo>
                <a:moveTo>
                  <a:pt x="421511" y="661377"/>
                </a:moveTo>
                <a:lnTo>
                  <a:pt x="520295" y="562508"/>
                </a:lnTo>
                <a:moveTo>
                  <a:pt x="281007" y="421881"/>
                </a:moveTo>
                <a:lnTo>
                  <a:pt x="379791" y="520750"/>
                </a:lnTo>
                <a:moveTo>
                  <a:pt x="281007" y="520750"/>
                </a:moveTo>
                <a:lnTo>
                  <a:pt x="379791" y="421881"/>
                </a:lnTo>
                <a:moveTo>
                  <a:pt x="140503" y="281254"/>
                </a:moveTo>
                <a:lnTo>
                  <a:pt x="239287" y="380123"/>
                </a:lnTo>
                <a:moveTo>
                  <a:pt x="140503" y="380123"/>
                </a:moveTo>
                <a:lnTo>
                  <a:pt x="239287" y="281254"/>
                </a:lnTo>
                <a:moveTo>
                  <a:pt x="0" y="140627"/>
                </a:moveTo>
                <a:lnTo>
                  <a:pt x="98783" y="239496"/>
                </a:lnTo>
                <a:moveTo>
                  <a:pt x="0" y="239496"/>
                </a:moveTo>
                <a:lnTo>
                  <a:pt x="98783" y="140627"/>
                </a:lnTo>
                <a:moveTo>
                  <a:pt x="421511" y="703135"/>
                </a:moveTo>
                <a:lnTo>
                  <a:pt x="520295" y="802004"/>
                </a:lnTo>
                <a:moveTo>
                  <a:pt x="421511" y="802004"/>
                </a:moveTo>
                <a:lnTo>
                  <a:pt x="520295" y="703135"/>
                </a:lnTo>
                <a:moveTo>
                  <a:pt x="281007" y="562508"/>
                </a:moveTo>
                <a:lnTo>
                  <a:pt x="379791" y="661377"/>
                </a:lnTo>
                <a:moveTo>
                  <a:pt x="281007" y="661377"/>
                </a:moveTo>
                <a:lnTo>
                  <a:pt x="379791" y="562508"/>
                </a:lnTo>
                <a:moveTo>
                  <a:pt x="140503" y="421881"/>
                </a:moveTo>
                <a:lnTo>
                  <a:pt x="239287" y="520750"/>
                </a:lnTo>
                <a:moveTo>
                  <a:pt x="140503" y="520750"/>
                </a:moveTo>
                <a:lnTo>
                  <a:pt x="239287" y="421881"/>
                </a:lnTo>
                <a:moveTo>
                  <a:pt x="0" y="281254"/>
                </a:moveTo>
                <a:lnTo>
                  <a:pt x="98783" y="380123"/>
                </a:lnTo>
                <a:moveTo>
                  <a:pt x="0" y="380123"/>
                </a:moveTo>
                <a:lnTo>
                  <a:pt x="98783" y="281254"/>
                </a:lnTo>
                <a:moveTo>
                  <a:pt x="421511" y="843762"/>
                </a:moveTo>
                <a:lnTo>
                  <a:pt x="520295" y="942631"/>
                </a:lnTo>
                <a:moveTo>
                  <a:pt x="421511" y="942631"/>
                </a:moveTo>
                <a:lnTo>
                  <a:pt x="520295" y="843762"/>
                </a:lnTo>
                <a:moveTo>
                  <a:pt x="281007" y="703135"/>
                </a:moveTo>
                <a:lnTo>
                  <a:pt x="379791" y="802004"/>
                </a:lnTo>
                <a:moveTo>
                  <a:pt x="281007" y="802004"/>
                </a:moveTo>
                <a:lnTo>
                  <a:pt x="379791" y="703135"/>
                </a:lnTo>
                <a:moveTo>
                  <a:pt x="140503" y="562508"/>
                </a:moveTo>
                <a:lnTo>
                  <a:pt x="239287" y="661377"/>
                </a:lnTo>
                <a:moveTo>
                  <a:pt x="140503" y="661377"/>
                </a:moveTo>
                <a:lnTo>
                  <a:pt x="239287" y="562508"/>
                </a:lnTo>
                <a:moveTo>
                  <a:pt x="0" y="421881"/>
                </a:moveTo>
                <a:lnTo>
                  <a:pt x="98783" y="520750"/>
                </a:lnTo>
                <a:moveTo>
                  <a:pt x="0" y="520750"/>
                </a:moveTo>
                <a:lnTo>
                  <a:pt x="98783" y="421881"/>
                </a:lnTo>
                <a:moveTo>
                  <a:pt x="421511" y="984389"/>
                </a:moveTo>
                <a:lnTo>
                  <a:pt x="520295" y="1083258"/>
                </a:lnTo>
                <a:moveTo>
                  <a:pt x="421511" y="1083258"/>
                </a:moveTo>
                <a:lnTo>
                  <a:pt x="520295" y="984389"/>
                </a:lnTo>
                <a:moveTo>
                  <a:pt x="281007" y="843762"/>
                </a:moveTo>
                <a:lnTo>
                  <a:pt x="379791" y="942631"/>
                </a:lnTo>
                <a:moveTo>
                  <a:pt x="281007" y="942631"/>
                </a:moveTo>
                <a:lnTo>
                  <a:pt x="379791" y="843762"/>
                </a:lnTo>
                <a:moveTo>
                  <a:pt x="140503" y="703135"/>
                </a:moveTo>
                <a:lnTo>
                  <a:pt x="239287" y="802004"/>
                </a:lnTo>
                <a:moveTo>
                  <a:pt x="140503" y="802004"/>
                </a:moveTo>
                <a:lnTo>
                  <a:pt x="239287" y="703135"/>
                </a:lnTo>
                <a:moveTo>
                  <a:pt x="0" y="562508"/>
                </a:moveTo>
                <a:lnTo>
                  <a:pt x="98783" y="661377"/>
                </a:lnTo>
                <a:moveTo>
                  <a:pt x="0" y="661377"/>
                </a:moveTo>
                <a:lnTo>
                  <a:pt x="98783" y="562508"/>
                </a:lnTo>
              </a:path>
            </a:pathLst>
          </a:custGeom>
          <a:noFill/>
          <a:ln w="35614">
            <a:solidFill>
              <a:srgbClr val="231f20"/>
            </a:solidFill>
            <a:round/>
          </a:ln>
        </p:spPr>
        <p:style>
          <a:lnRef idx="0"/>
          <a:fillRef idx="0"/>
          <a:effectRef idx="0"/>
          <a:fontRef idx="minor"/>
        </p:style>
      </p:sp>
      <p:sp>
        <p:nvSpPr>
          <p:cNvPr id="286" name="object 13"/>
          <p:cNvSpPr/>
          <p:nvPr/>
        </p:nvSpPr>
        <p:spPr>
          <a:xfrm>
            <a:off x="16902360" y="1854360"/>
            <a:ext cx="95760" cy="95760"/>
          </a:xfrm>
          <a:custGeom>
            <a:avLst/>
            <a:gdLst/>
            <a:ahLst/>
            <a:rect l="l" t="t" r="r" b="b"/>
            <a:pathLst>
              <a:path w="99059" h="99060">
                <a:moveTo>
                  <a:pt x="0" y="0"/>
                </a:moveTo>
                <a:lnTo>
                  <a:pt x="98783" y="98869"/>
                </a:lnTo>
                <a:moveTo>
                  <a:pt x="0" y="98869"/>
                </a:moveTo>
                <a:lnTo>
                  <a:pt x="98783" y="0"/>
                </a:lnTo>
              </a:path>
            </a:pathLst>
          </a:custGeom>
          <a:noFill/>
          <a:ln w="35614">
            <a:solidFill>
              <a:srgbClr val="231f20"/>
            </a:solidFill>
            <a:round/>
          </a:ln>
        </p:spPr>
        <p:style>
          <a:lnRef idx="0"/>
          <a:fillRef idx="0"/>
          <a:effectRef idx="0"/>
          <a:fontRef idx="minor"/>
        </p:style>
      </p:sp>
      <p:sp>
        <p:nvSpPr>
          <p:cNvPr id="287" name="object 14"/>
          <p:cNvSpPr/>
          <p:nvPr/>
        </p:nvSpPr>
        <p:spPr>
          <a:xfrm>
            <a:off x="15356880" y="2276280"/>
            <a:ext cx="657720" cy="658440"/>
          </a:xfrm>
          <a:custGeom>
            <a:avLst/>
            <a:gdLst/>
            <a:ahLst/>
            <a:rect l="l" t="t" r="r" b="b"/>
            <a:pathLst>
              <a:path w="661034" h="661669">
                <a:moveTo>
                  <a:pt x="140502" y="421881"/>
                </a:moveTo>
                <a:lnTo>
                  <a:pt x="239288" y="520750"/>
                </a:lnTo>
                <a:moveTo>
                  <a:pt x="140502" y="520750"/>
                </a:moveTo>
                <a:lnTo>
                  <a:pt x="239288" y="421881"/>
                </a:lnTo>
                <a:moveTo>
                  <a:pt x="0" y="421881"/>
                </a:moveTo>
                <a:lnTo>
                  <a:pt x="98786" y="520750"/>
                </a:lnTo>
                <a:moveTo>
                  <a:pt x="0" y="520750"/>
                </a:moveTo>
                <a:lnTo>
                  <a:pt x="98786" y="421881"/>
                </a:lnTo>
                <a:moveTo>
                  <a:pt x="140502" y="562508"/>
                </a:moveTo>
                <a:lnTo>
                  <a:pt x="239288" y="661377"/>
                </a:lnTo>
                <a:moveTo>
                  <a:pt x="140502" y="661377"/>
                </a:moveTo>
                <a:lnTo>
                  <a:pt x="239288" y="562508"/>
                </a:lnTo>
                <a:moveTo>
                  <a:pt x="0" y="562508"/>
                </a:moveTo>
                <a:lnTo>
                  <a:pt x="98786" y="661377"/>
                </a:lnTo>
                <a:moveTo>
                  <a:pt x="0" y="661377"/>
                </a:moveTo>
                <a:lnTo>
                  <a:pt x="98786" y="562508"/>
                </a:lnTo>
                <a:moveTo>
                  <a:pt x="281006" y="281254"/>
                </a:moveTo>
                <a:lnTo>
                  <a:pt x="379792" y="380123"/>
                </a:lnTo>
                <a:moveTo>
                  <a:pt x="281006" y="380123"/>
                </a:moveTo>
                <a:lnTo>
                  <a:pt x="379792" y="281254"/>
                </a:lnTo>
                <a:moveTo>
                  <a:pt x="421508" y="140627"/>
                </a:moveTo>
                <a:lnTo>
                  <a:pt x="520296" y="239496"/>
                </a:lnTo>
                <a:moveTo>
                  <a:pt x="421508" y="239496"/>
                </a:moveTo>
                <a:lnTo>
                  <a:pt x="520296" y="140627"/>
                </a:lnTo>
                <a:moveTo>
                  <a:pt x="562012" y="0"/>
                </a:moveTo>
                <a:lnTo>
                  <a:pt x="660799" y="98869"/>
                </a:lnTo>
                <a:moveTo>
                  <a:pt x="562012" y="98869"/>
                </a:moveTo>
                <a:lnTo>
                  <a:pt x="660799" y="0"/>
                </a:lnTo>
              </a:path>
            </a:pathLst>
          </a:custGeom>
          <a:noFill/>
          <a:ln w="35614">
            <a:solidFill>
              <a:srgbClr val="231f20"/>
            </a:solidFill>
            <a:round/>
          </a:ln>
        </p:spPr>
        <p:style>
          <a:lnRef idx="0"/>
          <a:fillRef idx="0"/>
          <a:effectRef idx="0"/>
          <a:fontRef idx="minor"/>
        </p:style>
      </p:sp>
      <p:sp>
        <p:nvSpPr>
          <p:cNvPr id="288" name="object 15"/>
          <p:cNvSpPr/>
          <p:nvPr/>
        </p:nvSpPr>
        <p:spPr>
          <a:xfrm>
            <a:off x="15076080" y="1854360"/>
            <a:ext cx="1219680" cy="518040"/>
          </a:xfrm>
          <a:custGeom>
            <a:avLst/>
            <a:gdLst/>
            <a:ahLst/>
            <a:rect l="l" t="t" r="r" b="b"/>
            <a:pathLst>
              <a:path w="1223009" h="521335">
                <a:moveTo>
                  <a:pt x="0" y="421881"/>
                </a:moveTo>
                <a:lnTo>
                  <a:pt x="98788" y="520750"/>
                </a:lnTo>
                <a:moveTo>
                  <a:pt x="0" y="520750"/>
                </a:moveTo>
                <a:lnTo>
                  <a:pt x="98788" y="421881"/>
                </a:lnTo>
                <a:moveTo>
                  <a:pt x="140503" y="281254"/>
                </a:moveTo>
                <a:lnTo>
                  <a:pt x="239290" y="380123"/>
                </a:lnTo>
                <a:moveTo>
                  <a:pt x="140503" y="380123"/>
                </a:moveTo>
                <a:lnTo>
                  <a:pt x="239290" y="281254"/>
                </a:lnTo>
                <a:moveTo>
                  <a:pt x="281007" y="140627"/>
                </a:moveTo>
                <a:lnTo>
                  <a:pt x="379794" y="239496"/>
                </a:lnTo>
                <a:moveTo>
                  <a:pt x="281007" y="239496"/>
                </a:moveTo>
                <a:lnTo>
                  <a:pt x="379794" y="140627"/>
                </a:lnTo>
                <a:moveTo>
                  <a:pt x="421510" y="0"/>
                </a:moveTo>
                <a:lnTo>
                  <a:pt x="520296" y="98869"/>
                </a:lnTo>
                <a:moveTo>
                  <a:pt x="421510" y="98869"/>
                </a:moveTo>
                <a:lnTo>
                  <a:pt x="520296" y="0"/>
                </a:lnTo>
                <a:moveTo>
                  <a:pt x="140503" y="421881"/>
                </a:moveTo>
                <a:lnTo>
                  <a:pt x="239290" y="520750"/>
                </a:lnTo>
                <a:moveTo>
                  <a:pt x="140503" y="520750"/>
                </a:moveTo>
                <a:lnTo>
                  <a:pt x="239290" y="421881"/>
                </a:lnTo>
                <a:moveTo>
                  <a:pt x="281007" y="281254"/>
                </a:moveTo>
                <a:lnTo>
                  <a:pt x="379794" y="380123"/>
                </a:lnTo>
                <a:moveTo>
                  <a:pt x="281007" y="380123"/>
                </a:moveTo>
                <a:lnTo>
                  <a:pt x="379794" y="281254"/>
                </a:lnTo>
                <a:moveTo>
                  <a:pt x="421510" y="140627"/>
                </a:moveTo>
                <a:lnTo>
                  <a:pt x="520296" y="239496"/>
                </a:lnTo>
                <a:moveTo>
                  <a:pt x="421510" y="239496"/>
                </a:moveTo>
                <a:lnTo>
                  <a:pt x="520296" y="140627"/>
                </a:lnTo>
                <a:moveTo>
                  <a:pt x="562014" y="0"/>
                </a:moveTo>
                <a:lnTo>
                  <a:pt x="660800" y="98869"/>
                </a:lnTo>
                <a:moveTo>
                  <a:pt x="562014" y="98869"/>
                </a:moveTo>
                <a:lnTo>
                  <a:pt x="660800" y="0"/>
                </a:lnTo>
                <a:moveTo>
                  <a:pt x="281007" y="421881"/>
                </a:moveTo>
                <a:lnTo>
                  <a:pt x="379794" y="520750"/>
                </a:lnTo>
                <a:moveTo>
                  <a:pt x="281007" y="520750"/>
                </a:moveTo>
                <a:lnTo>
                  <a:pt x="379794" y="421881"/>
                </a:lnTo>
                <a:moveTo>
                  <a:pt x="421510" y="281254"/>
                </a:moveTo>
                <a:lnTo>
                  <a:pt x="520296" y="380123"/>
                </a:lnTo>
                <a:moveTo>
                  <a:pt x="421510" y="380123"/>
                </a:moveTo>
                <a:lnTo>
                  <a:pt x="520296" y="281254"/>
                </a:lnTo>
                <a:moveTo>
                  <a:pt x="562014" y="140627"/>
                </a:moveTo>
                <a:lnTo>
                  <a:pt x="660800" y="239496"/>
                </a:lnTo>
                <a:moveTo>
                  <a:pt x="562014" y="239496"/>
                </a:moveTo>
                <a:lnTo>
                  <a:pt x="660800" y="140627"/>
                </a:lnTo>
                <a:moveTo>
                  <a:pt x="702516" y="0"/>
                </a:moveTo>
                <a:lnTo>
                  <a:pt x="801304" y="98869"/>
                </a:lnTo>
                <a:moveTo>
                  <a:pt x="702516" y="98869"/>
                </a:moveTo>
                <a:lnTo>
                  <a:pt x="801304" y="0"/>
                </a:lnTo>
                <a:moveTo>
                  <a:pt x="421510" y="421881"/>
                </a:moveTo>
                <a:lnTo>
                  <a:pt x="520296" y="520750"/>
                </a:lnTo>
                <a:moveTo>
                  <a:pt x="421510" y="520750"/>
                </a:moveTo>
                <a:lnTo>
                  <a:pt x="520296" y="421881"/>
                </a:lnTo>
                <a:moveTo>
                  <a:pt x="562014" y="281254"/>
                </a:moveTo>
                <a:lnTo>
                  <a:pt x="660800" y="380123"/>
                </a:lnTo>
                <a:moveTo>
                  <a:pt x="562014" y="380123"/>
                </a:moveTo>
                <a:lnTo>
                  <a:pt x="660800" y="281254"/>
                </a:lnTo>
                <a:moveTo>
                  <a:pt x="702516" y="140627"/>
                </a:moveTo>
                <a:lnTo>
                  <a:pt x="801304" y="239496"/>
                </a:lnTo>
                <a:moveTo>
                  <a:pt x="702516" y="239496"/>
                </a:moveTo>
                <a:lnTo>
                  <a:pt x="801304" y="140627"/>
                </a:lnTo>
                <a:moveTo>
                  <a:pt x="843020" y="0"/>
                </a:moveTo>
                <a:lnTo>
                  <a:pt x="941807" y="98869"/>
                </a:lnTo>
                <a:moveTo>
                  <a:pt x="843020" y="98869"/>
                </a:moveTo>
                <a:lnTo>
                  <a:pt x="941807" y="0"/>
                </a:lnTo>
                <a:moveTo>
                  <a:pt x="562014" y="421881"/>
                </a:moveTo>
                <a:lnTo>
                  <a:pt x="660800" y="520750"/>
                </a:lnTo>
                <a:moveTo>
                  <a:pt x="562014" y="520750"/>
                </a:moveTo>
                <a:lnTo>
                  <a:pt x="660800" y="421881"/>
                </a:lnTo>
                <a:moveTo>
                  <a:pt x="702516" y="281254"/>
                </a:moveTo>
                <a:lnTo>
                  <a:pt x="801304" y="380123"/>
                </a:lnTo>
                <a:moveTo>
                  <a:pt x="702516" y="380123"/>
                </a:moveTo>
                <a:lnTo>
                  <a:pt x="801304" y="281254"/>
                </a:lnTo>
                <a:moveTo>
                  <a:pt x="843020" y="140627"/>
                </a:moveTo>
                <a:lnTo>
                  <a:pt x="941807" y="239496"/>
                </a:lnTo>
                <a:moveTo>
                  <a:pt x="843020" y="239496"/>
                </a:moveTo>
                <a:lnTo>
                  <a:pt x="941807" y="140627"/>
                </a:lnTo>
                <a:moveTo>
                  <a:pt x="983522" y="0"/>
                </a:moveTo>
                <a:lnTo>
                  <a:pt x="1082311" y="98869"/>
                </a:lnTo>
                <a:moveTo>
                  <a:pt x="983522" y="98869"/>
                </a:moveTo>
                <a:lnTo>
                  <a:pt x="1082311" y="0"/>
                </a:lnTo>
                <a:moveTo>
                  <a:pt x="983522" y="281254"/>
                </a:moveTo>
                <a:lnTo>
                  <a:pt x="1082311" y="380123"/>
                </a:lnTo>
                <a:moveTo>
                  <a:pt x="983522" y="380123"/>
                </a:moveTo>
                <a:lnTo>
                  <a:pt x="1082311" y="281254"/>
                </a:lnTo>
                <a:moveTo>
                  <a:pt x="1124026" y="140627"/>
                </a:moveTo>
                <a:lnTo>
                  <a:pt x="1222813" y="239496"/>
                </a:lnTo>
                <a:moveTo>
                  <a:pt x="1124026" y="239496"/>
                </a:moveTo>
                <a:lnTo>
                  <a:pt x="1222813" y="140627"/>
                </a:lnTo>
              </a:path>
            </a:pathLst>
          </a:custGeom>
          <a:noFill/>
          <a:ln w="35614">
            <a:solidFill>
              <a:srgbClr val="231f20"/>
            </a:solidFill>
            <a:round/>
          </a:ln>
        </p:spPr>
        <p:style>
          <a:lnRef idx="0"/>
          <a:fillRef idx="0"/>
          <a:effectRef idx="0"/>
          <a:fontRef idx="minor"/>
        </p:style>
      </p:sp>
      <p:sp>
        <p:nvSpPr>
          <p:cNvPr id="289" name="object 16"/>
          <p:cNvSpPr/>
          <p:nvPr/>
        </p:nvSpPr>
        <p:spPr>
          <a:xfrm>
            <a:off x="15918840" y="2135520"/>
            <a:ext cx="517320" cy="1080000"/>
          </a:xfrm>
          <a:custGeom>
            <a:avLst/>
            <a:gdLst/>
            <a:ahLst/>
            <a:rect l="l" t="t" r="r" b="b"/>
            <a:pathLst>
              <a:path w="520700" h="1083310">
                <a:moveTo>
                  <a:pt x="0" y="421881"/>
                </a:moveTo>
                <a:lnTo>
                  <a:pt x="98786" y="520750"/>
                </a:lnTo>
                <a:moveTo>
                  <a:pt x="0" y="520750"/>
                </a:moveTo>
                <a:lnTo>
                  <a:pt x="98786" y="421881"/>
                </a:lnTo>
                <a:moveTo>
                  <a:pt x="140502" y="281254"/>
                </a:moveTo>
                <a:lnTo>
                  <a:pt x="239290" y="380123"/>
                </a:lnTo>
                <a:moveTo>
                  <a:pt x="140502" y="380123"/>
                </a:moveTo>
                <a:lnTo>
                  <a:pt x="239290" y="281254"/>
                </a:lnTo>
                <a:moveTo>
                  <a:pt x="281006" y="140627"/>
                </a:moveTo>
                <a:lnTo>
                  <a:pt x="379792" y="239496"/>
                </a:lnTo>
                <a:moveTo>
                  <a:pt x="281006" y="239496"/>
                </a:moveTo>
                <a:lnTo>
                  <a:pt x="379792" y="140627"/>
                </a:lnTo>
                <a:moveTo>
                  <a:pt x="421508" y="0"/>
                </a:moveTo>
                <a:lnTo>
                  <a:pt x="520296" y="98869"/>
                </a:lnTo>
                <a:moveTo>
                  <a:pt x="421508" y="98869"/>
                </a:moveTo>
                <a:lnTo>
                  <a:pt x="520296" y="0"/>
                </a:lnTo>
                <a:moveTo>
                  <a:pt x="0" y="562508"/>
                </a:moveTo>
                <a:lnTo>
                  <a:pt x="98786" y="661377"/>
                </a:lnTo>
                <a:moveTo>
                  <a:pt x="0" y="661377"/>
                </a:moveTo>
                <a:lnTo>
                  <a:pt x="98786" y="562508"/>
                </a:lnTo>
                <a:moveTo>
                  <a:pt x="140502" y="421881"/>
                </a:moveTo>
                <a:lnTo>
                  <a:pt x="239290" y="520750"/>
                </a:lnTo>
                <a:moveTo>
                  <a:pt x="140502" y="520750"/>
                </a:moveTo>
                <a:lnTo>
                  <a:pt x="239290" y="421881"/>
                </a:lnTo>
                <a:moveTo>
                  <a:pt x="281006" y="281254"/>
                </a:moveTo>
                <a:lnTo>
                  <a:pt x="379792" y="380123"/>
                </a:lnTo>
                <a:moveTo>
                  <a:pt x="281006" y="380123"/>
                </a:moveTo>
                <a:lnTo>
                  <a:pt x="379792" y="281254"/>
                </a:lnTo>
                <a:moveTo>
                  <a:pt x="421508" y="140627"/>
                </a:moveTo>
                <a:lnTo>
                  <a:pt x="520296" y="239496"/>
                </a:lnTo>
                <a:moveTo>
                  <a:pt x="421508" y="239496"/>
                </a:moveTo>
                <a:lnTo>
                  <a:pt x="520296" y="140627"/>
                </a:lnTo>
                <a:moveTo>
                  <a:pt x="0" y="703135"/>
                </a:moveTo>
                <a:lnTo>
                  <a:pt x="98786" y="802004"/>
                </a:lnTo>
                <a:moveTo>
                  <a:pt x="0" y="802004"/>
                </a:moveTo>
                <a:lnTo>
                  <a:pt x="98786" y="703135"/>
                </a:lnTo>
                <a:moveTo>
                  <a:pt x="140502" y="562508"/>
                </a:moveTo>
                <a:lnTo>
                  <a:pt x="239290" y="661377"/>
                </a:lnTo>
                <a:moveTo>
                  <a:pt x="140502" y="661377"/>
                </a:moveTo>
                <a:lnTo>
                  <a:pt x="239290" y="562508"/>
                </a:lnTo>
                <a:moveTo>
                  <a:pt x="281006" y="421881"/>
                </a:moveTo>
                <a:lnTo>
                  <a:pt x="379792" y="520750"/>
                </a:lnTo>
                <a:moveTo>
                  <a:pt x="281006" y="520750"/>
                </a:moveTo>
                <a:lnTo>
                  <a:pt x="379792" y="421881"/>
                </a:lnTo>
                <a:moveTo>
                  <a:pt x="421508" y="281254"/>
                </a:moveTo>
                <a:lnTo>
                  <a:pt x="520296" y="380123"/>
                </a:lnTo>
                <a:moveTo>
                  <a:pt x="421508" y="380123"/>
                </a:moveTo>
                <a:lnTo>
                  <a:pt x="520296" y="281254"/>
                </a:lnTo>
                <a:moveTo>
                  <a:pt x="0" y="843762"/>
                </a:moveTo>
                <a:lnTo>
                  <a:pt x="98786" y="942631"/>
                </a:lnTo>
                <a:moveTo>
                  <a:pt x="0" y="942631"/>
                </a:moveTo>
                <a:lnTo>
                  <a:pt x="98786" y="843762"/>
                </a:lnTo>
                <a:moveTo>
                  <a:pt x="140502" y="703135"/>
                </a:moveTo>
                <a:lnTo>
                  <a:pt x="239290" y="802004"/>
                </a:lnTo>
                <a:moveTo>
                  <a:pt x="140502" y="802004"/>
                </a:moveTo>
                <a:lnTo>
                  <a:pt x="239290" y="703135"/>
                </a:lnTo>
                <a:moveTo>
                  <a:pt x="281006" y="562508"/>
                </a:moveTo>
                <a:lnTo>
                  <a:pt x="379792" y="661377"/>
                </a:lnTo>
                <a:moveTo>
                  <a:pt x="281006" y="661377"/>
                </a:moveTo>
                <a:lnTo>
                  <a:pt x="379792" y="562508"/>
                </a:lnTo>
                <a:moveTo>
                  <a:pt x="421508" y="421881"/>
                </a:moveTo>
                <a:lnTo>
                  <a:pt x="520296" y="520750"/>
                </a:lnTo>
                <a:moveTo>
                  <a:pt x="421508" y="520750"/>
                </a:moveTo>
                <a:lnTo>
                  <a:pt x="520296" y="421881"/>
                </a:lnTo>
                <a:moveTo>
                  <a:pt x="0" y="984389"/>
                </a:moveTo>
                <a:lnTo>
                  <a:pt x="98786" y="1083258"/>
                </a:lnTo>
                <a:moveTo>
                  <a:pt x="0" y="1083258"/>
                </a:moveTo>
                <a:lnTo>
                  <a:pt x="98786" y="984389"/>
                </a:lnTo>
                <a:moveTo>
                  <a:pt x="140502" y="843762"/>
                </a:moveTo>
                <a:lnTo>
                  <a:pt x="239290" y="942631"/>
                </a:lnTo>
                <a:moveTo>
                  <a:pt x="140502" y="942631"/>
                </a:moveTo>
                <a:lnTo>
                  <a:pt x="239290" y="843762"/>
                </a:lnTo>
                <a:moveTo>
                  <a:pt x="281006" y="703135"/>
                </a:moveTo>
                <a:lnTo>
                  <a:pt x="379792" y="802004"/>
                </a:lnTo>
                <a:moveTo>
                  <a:pt x="281006" y="802004"/>
                </a:moveTo>
                <a:lnTo>
                  <a:pt x="379792" y="703135"/>
                </a:lnTo>
                <a:moveTo>
                  <a:pt x="421508" y="562508"/>
                </a:moveTo>
                <a:lnTo>
                  <a:pt x="520296" y="661377"/>
                </a:lnTo>
                <a:moveTo>
                  <a:pt x="421508" y="661377"/>
                </a:moveTo>
                <a:lnTo>
                  <a:pt x="520296" y="562508"/>
                </a:lnTo>
              </a:path>
            </a:pathLst>
          </a:custGeom>
          <a:noFill/>
          <a:ln w="35614">
            <a:solidFill>
              <a:srgbClr val="231f20"/>
            </a:solidFill>
            <a:round/>
          </a:ln>
        </p:spPr>
        <p:style>
          <a:lnRef idx="0"/>
          <a:fillRef idx="0"/>
          <a:effectRef idx="0"/>
          <a:fontRef idx="minor"/>
        </p:style>
      </p:sp>
      <p:sp>
        <p:nvSpPr>
          <p:cNvPr id="290" name="object 17"/>
          <p:cNvSpPr/>
          <p:nvPr/>
        </p:nvSpPr>
        <p:spPr>
          <a:xfrm>
            <a:off x="16340400" y="1854360"/>
            <a:ext cx="95760" cy="95760"/>
          </a:xfrm>
          <a:custGeom>
            <a:avLst/>
            <a:gdLst/>
            <a:ahLst/>
            <a:rect l="l" t="t" r="r" b="b"/>
            <a:pathLst>
              <a:path w="99059" h="99060">
                <a:moveTo>
                  <a:pt x="0" y="0"/>
                </a:moveTo>
                <a:lnTo>
                  <a:pt x="98788" y="98869"/>
                </a:lnTo>
                <a:moveTo>
                  <a:pt x="0" y="98869"/>
                </a:moveTo>
                <a:lnTo>
                  <a:pt x="98788" y="0"/>
                </a:lnTo>
              </a:path>
            </a:pathLst>
          </a:custGeom>
          <a:noFill/>
          <a:ln w="35614">
            <a:solidFill>
              <a:srgbClr val="231f20"/>
            </a:solidFill>
            <a:round/>
          </a:ln>
        </p:spPr>
        <p:style>
          <a:lnRef idx="0"/>
          <a:fillRef idx="0"/>
          <a:effectRef idx="0"/>
          <a:fontRef idx="minor"/>
        </p:style>
      </p:sp>
      <p:sp>
        <p:nvSpPr>
          <p:cNvPr id="291" name="object 18"/>
          <p:cNvSpPr/>
          <p:nvPr/>
        </p:nvSpPr>
        <p:spPr>
          <a:xfrm>
            <a:off x="16480800" y="1425960"/>
            <a:ext cx="377280" cy="377280"/>
          </a:xfrm>
          <a:custGeom>
            <a:avLst/>
            <a:gdLst/>
            <a:ahLst/>
            <a:rect l="l" t="t" r="r" b="b"/>
            <a:pathLst>
              <a:path w="380365" h="380364">
                <a:moveTo>
                  <a:pt x="0" y="0"/>
                </a:moveTo>
                <a:lnTo>
                  <a:pt x="98786" y="98873"/>
                </a:lnTo>
                <a:moveTo>
                  <a:pt x="0" y="98873"/>
                </a:moveTo>
                <a:lnTo>
                  <a:pt x="98786" y="0"/>
                </a:lnTo>
                <a:moveTo>
                  <a:pt x="0" y="140625"/>
                </a:moveTo>
                <a:lnTo>
                  <a:pt x="98786" y="239500"/>
                </a:lnTo>
                <a:moveTo>
                  <a:pt x="0" y="239500"/>
                </a:moveTo>
                <a:lnTo>
                  <a:pt x="98786" y="140625"/>
                </a:lnTo>
                <a:moveTo>
                  <a:pt x="0" y="281250"/>
                </a:moveTo>
                <a:lnTo>
                  <a:pt x="98786" y="380120"/>
                </a:lnTo>
                <a:moveTo>
                  <a:pt x="0" y="380120"/>
                </a:moveTo>
                <a:lnTo>
                  <a:pt x="98786" y="281250"/>
                </a:lnTo>
                <a:moveTo>
                  <a:pt x="140502" y="281250"/>
                </a:moveTo>
                <a:lnTo>
                  <a:pt x="239290" y="380120"/>
                </a:lnTo>
                <a:moveTo>
                  <a:pt x="140502" y="380120"/>
                </a:moveTo>
                <a:lnTo>
                  <a:pt x="239290" y="281250"/>
                </a:lnTo>
                <a:moveTo>
                  <a:pt x="281004" y="281250"/>
                </a:moveTo>
                <a:lnTo>
                  <a:pt x="379787" y="380120"/>
                </a:lnTo>
                <a:moveTo>
                  <a:pt x="281004" y="380120"/>
                </a:moveTo>
                <a:lnTo>
                  <a:pt x="379787" y="281250"/>
                </a:lnTo>
                <a:moveTo>
                  <a:pt x="281004" y="140625"/>
                </a:moveTo>
                <a:lnTo>
                  <a:pt x="379787" y="239500"/>
                </a:lnTo>
                <a:moveTo>
                  <a:pt x="281004" y="239500"/>
                </a:moveTo>
                <a:lnTo>
                  <a:pt x="379787" y="140625"/>
                </a:lnTo>
                <a:moveTo>
                  <a:pt x="281004" y="0"/>
                </a:moveTo>
                <a:lnTo>
                  <a:pt x="379787" y="98873"/>
                </a:lnTo>
                <a:moveTo>
                  <a:pt x="281004" y="98873"/>
                </a:moveTo>
                <a:lnTo>
                  <a:pt x="379787" y="0"/>
                </a:lnTo>
                <a:moveTo>
                  <a:pt x="140502" y="0"/>
                </a:moveTo>
                <a:lnTo>
                  <a:pt x="239290" y="98873"/>
                </a:lnTo>
                <a:moveTo>
                  <a:pt x="140502" y="98873"/>
                </a:moveTo>
                <a:lnTo>
                  <a:pt x="239290" y="0"/>
                </a:lnTo>
              </a:path>
            </a:pathLst>
          </a:custGeom>
          <a:noFill/>
          <a:ln w="35614">
            <a:solidFill>
              <a:srgbClr val="231f20"/>
            </a:solidFill>
            <a:round/>
          </a:ln>
        </p:spPr>
        <p:style>
          <a:lnRef idx="0"/>
          <a:fillRef idx="0"/>
          <a:effectRef idx="0"/>
          <a:fontRef idx="minor"/>
        </p:style>
      </p:sp>
      <p:sp>
        <p:nvSpPr>
          <p:cNvPr id="292" name="object 20"/>
          <p:cNvSpPr/>
          <p:nvPr/>
        </p:nvSpPr>
        <p:spPr>
          <a:xfrm>
            <a:off x="756720" y="1800000"/>
            <a:ext cx="16771680" cy="8055720"/>
          </a:xfrm>
          <a:prstGeom prst="rect">
            <a:avLst/>
          </a:prstGeom>
          <a:noFill/>
          <a:ln w="0">
            <a:noFill/>
          </a:ln>
        </p:spPr>
        <p:style>
          <a:lnRef idx="0"/>
          <a:fillRef idx="0"/>
          <a:effectRef idx="0"/>
          <a:fontRef idx="minor"/>
        </p:style>
        <p:txBody>
          <a:bodyPr lIns="0" rIns="0" tIns="12600" bIns="0" anchor="t">
            <a:spAutoFit/>
          </a:bodyPr>
          <a:p>
            <a:pPr algn="just">
              <a:lnSpc>
                <a:spcPct val="150000"/>
              </a:lnSpc>
            </a:pPr>
            <a:r>
              <a:rPr b="1" lang="uk-UA" sz="3200" spc="134" strike="noStrike">
                <a:solidFill>
                  <a:srgbClr val="303030"/>
                </a:solidFill>
                <a:latin typeface="Arial"/>
                <a:ea typeface="DejaVu Sans"/>
              </a:rPr>
              <a:t>Мета дослідження:</a:t>
            </a:r>
            <a:r>
              <a:rPr b="1" lang="uk-UA" sz="3200" spc="134" strike="noStrike">
                <a:solidFill>
                  <a:srgbClr val="000000"/>
                </a:solidFill>
                <a:latin typeface="Arial"/>
                <a:ea typeface="DejaVu Sans"/>
              </a:rPr>
              <a:t> </a:t>
            </a:r>
            <a:r>
              <a:rPr b="0" lang="uk-UA" sz="3200" spc="134" strike="noStrike">
                <a:solidFill>
                  <a:srgbClr val="000000"/>
                </a:solidFill>
                <a:latin typeface="Arial"/>
                <a:ea typeface="DejaVu Sans"/>
              </a:rPr>
              <a:t>З’ясувати історичні передумови заснування німецької колонії Софіївка та проаналізувати її внесок у модернізацію господарства, розвиток переробної промисловості та соціальної інфраструктури сіл Тумень, Бродець та Городище в період ХІХ – першої половини ХХ століття.</a:t>
            </a:r>
            <a:endParaRPr b="0" lang="uk-UA" sz="3200" spc="-1" strike="noStrike">
              <a:latin typeface="Arial"/>
            </a:endParaRPr>
          </a:p>
          <a:p>
            <a:pPr algn="just">
              <a:lnSpc>
                <a:spcPct val="150000"/>
              </a:lnSpc>
            </a:pPr>
            <a:r>
              <a:rPr b="1" lang="uk-UA" sz="3200" spc="134" strike="noStrike">
                <a:solidFill>
                  <a:srgbClr val="303030"/>
                </a:solidFill>
                <a:latin typeface="Arial"/>
                <a:ea typeface="DejaVu Sans"/>
              </a:rPr>
              <a:t>Завдання дослідження: </a:t>
            </a:r>
            <a:r>
              <a:rPr b="0" lang="uk-UA" sz="3200" spc="134" strike="noStrike">
                <a:solidFill>
                  <a:srgbClr val="303030"/>
                </a:solidFill>
                <a:latin typeface="Arial"/>
                <a:ea typeface="DejaVu Sans"/>
              </a:rPr>
              <a:t>Дослідити історію заснування колонії Софіївка Вацлавом Борейком у 1805 році.</a:t>
            </a:r>
            <a:endParaRPr b="0" lang="uk-UA" sz="3200" spc="-1" strike="noStrike">
              <a:latin typeface="Arial"/>
            </a:endParaRPr>
          </a:p>
          <a:p>
            <a:pPr algn="just">
              <a:lnSpc>
                <a:spcPct val="150000"/>
              </a:lnSpc>
              <a:tabLst>
                <a:tab algn="l" pos="897840"/>
              </a:tabLst>
            </a:pPr>
            <a:r>
              <a:rPr b="0" lang="uk-UA" sz="3200" spc="134" strike="noStrike">
                <a:solidFill>
                  <a:srgbClr val="303030"/>
                </a:solidFill>
                <a:latin typeface="Arial"/>
                <a:ea typeface="DejaVu Sans"/>
              </a:rPr>
              <a:t>Охарактеризувати основні напрямки господарської діяльності колоністів (племінне тваринництво, сироваріння).</a:t>
            </a:r>
            <a:endParaRPr b="0" lang="uk-UA" sz="3200" spc="-1" strike="noStrike">
              <a:latin typeface="Arial"/>
            </a:endParaRPr>
          </a:p>
          <a:p>
            <a:pPr algn="just">
              <a:lnSpc>
                <a:spcPct val="150000"/>
              </a:lnSpc>
              <a:tabLst>
                <a:tab algn="l" pos="897840"/>
              </a:tabLst>
            </a:pPr>
            <a:r>
              <a:rPr b="0" lang="uk-UA" sz="3200" spc="134" strike="noStrike">
                <a:solidFill>
                  <a:srgbClr val="303030"/>
                </a:solidFill>
                <a:latin typeface="Arial"/>
                <a:ea typeface="DejaVu Sans"/>
              </a:rPr>
              <a:t>Визначити роль німецької технологічної культури як зразка для  населення навколишніх сіл Тумень, Бродець, Городище та поєднання в місцевій говірці “германізмів”.</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93" name="object 30"/>
          <p:cNvGrpSpPr/>
          <p:nvPr/>
        </p:nvGrpSpPr>
        <p:grpSpPr>
          <a:xfrm>
            <a:off x="0" y="0"/>
            <a:ext cx="18284760" cy="10283760"/>
            <a:chOff x="0" y="0"/>
            <a:chExt cx="18284760" cy="10283760"/>
          </a:xfrm>
        </p:grpSpPr>
        <p:pic>
          <p:nvPicPr>
            <p:cNvPr id="294" name="object 31" descr=""/>
            <p:cNvPicPr/>
            <p:nvPr/>
          </p:nvPicPr>
          <p:blipFill>
            <a:blip r:embed="rId1"/>
            <a:stretch/>
          </p:blipFill>
          <p:spPr>
            <a:xfrm>
              <a:off x="0" y="0"/>
              <a:ext cx="18284760" cy="10283760"/>
            </a:xfrm>
            <a:prstGeom prst="rect">
              <a:avLst/>
            </a:prstGeom>
            <a:ln w="0">
              <a:noFill/>
            </a:ln>
          </p:spPr>
        </p:pic>
        <p:pic>
          <p:nvPicPr>
            <p:cNvPr id="295" name="object 32" descr=""/>
            <p:cNvPicPr/>
            <p:nvPr/>
          </p:nvPicPr>
          <p:blipFill>
            <a:blip r:embed="rId2"/>
            <a:stretch/>
          </p:blipFill>
          <p:spPr>
            <a:xfrm>
              <a:off x="3472920" y="1169280"/>
              <a:ext cx="11485080" cy="8086680"/>
            </a:xfrm>
            <a:prstGeom prst="rect">
              <a:avLst/>
            </a:prstGeom>
            <a:ln w="0">
              <a:noFill/>
            </a:ln>
          </p:spPr>
        </p:pic>
        <p:pic>
          <p:nvPicPr>
            <p:cNvPr id="296" name="object 33" descr=""/>
            <p:cNvPicPr/>
            <p:nvPr/>
          </p:nvPicPr>
          <p:blipFill>
            <a:blip r:embed="rId3"/>
            <a:stretch/>
          </p:blipFill>
          <p:spPr>
            <a:xfrm>
              <a:off x="2907360" y="493920"/>
              <a:ext cx="12697560" cy="9295920"/>
            </a:xfrm>
            <a:prstGeom prst="rect">
              <a:avLst/>
            </a:prstGeom>
            <a:ln w="0">
              <a:noFill/>
            </a:ln>
          </p:spPr>
        </p:pic>
        <p:pic>
          <p:nvPicPr>
            <p:cNvPr id="297" name="object 34" descr=""/>
            <p:cNvPicPr/>
            <p:nvPr/>
          </p:nvPicPr>
          <p:blipFill>
            <a:blip r:embed="rId4"/>
            <a:stretch/>
          </p:blipFill>
          <p:spPr>
            <a:xfrm>
              <a:off x="2496960" y="729000"/>
              <a:ext cx="9843120" cy="9193680"/>
            </a:xfrm>
            <a:prstGeom prst="rect">
              <a:avLst/>
            </a:prstGeom>
            <a:ln w="0">
              <a:noFill/>
            </a:ln>
          </p:spPr>
        </p:pic>
        <p:pic>
          <p:nvPicPr>
            <p:cNvPr id="298" name="object 35" descr=""/>
            <p:cNvPicPr/>
            <p:nvPr/>
          </p:nvPicPr>
          <p:blipFill>
            <a:blip r:embed="rId5"/>
            <a:stretch/>
          </p:blipFill>
          <p:spPr>
            <a:xfrm>
              <a:off x="1796040" y="56160"/>
              <a:ext cx="11146320" cy="10227600"/>
            </a:xfrm>
            <a:prstGeom prst="rect">
              <a:avLst/>
            </a:prstGeom>
            <a:ln w="0">
              <a:noFill/>
            </a:ln>
          </p:spPr>
        </p:pic>
        <p:pic>
          <p:nvPicPr>
            <p:cNvPr id="299" name="object 36" descr=""/>
            <p:cNvPicPr/>
            <p:nvPr/>
          </p:nvPicPr>
          <p:blipFill>
            <a:blip r:embed="rId6"/>
            <a:stretch/>
          </p:blipFill>
          <p:spPr>
            <a:xfrm>
              <a:off x="10162080" y="657720"/>
              <a:ext cx="5973480" cy="7858440"/>
            </a:xfrm>
            <a:prstGeom prst="rect">
              <a:avLst/>
            </a:prstGeom>
            <a:ln w="0">
              <a:noFill/>
            </a:ln>
          </p:spPr>
        </p:pic>
        <p:pic>
          <p:nvPicPr>
            <p:cNvPr id="300" name="object 37" descr=""/>
            <p:cNvPicPr/>
            <p:nvPr/>
          </p:nvPicPr>
          <p:blipFill>
            <a:blip r:embed="rId7"/>
            <a:stretch/>
          </p:blipFill>
          <p:spPr>
            <a:xfrm>
              <a:off x="10101240" y="657720"/>
              <a:ext cx="6294240" cy="8155800"/>
            </a:xfrm>
            <a:prstGeom prst="rect">
              <a:avLst/>
            </a:prstGeom>
            <a:ln w="0">
              <a:noFill/>
            </a:ln>
          </p:spPr>
        </p:pic>
        <p:pic>
          <p:nvPicPr>
            <p:cNvPr id="301" name="object 38" descr=""/>
            <p:cNvPicPr/>
            <p:nvPr/>
          </p:nvPicPr>
          <p:blipFill>
            <a:blip r:embed="rId8"/>
            <a:stretch/>
          </p:blipFill>
          <p:spPr>
            <a:xfrm>
              <a:off x="2742120" y="927360"/>
              <a:ext cx="12749040" cy="8805240"/>
            </a:xfrm>
            <a:prstGeom prst="rect">
              <a:avLst/>
            </a:prstGeom>
            <a:ln w="0">
              <a:noFill/>
            </a:ln>
          </p:spPr>
        </p:pic>
        <p:pic>
          <p:nvPicPr>
            <p:cNvPr id="302" name="object 39" descr=""/>
            <p:cNvPicPr/>
            <p:nvPr/>
          </p:nvPicPr>
          <p:blipFill>
            <a:blip r:embed="rId9"/>
            <a:stretch/>
          </p:blipFill>
          <p:spPr>
            <a:xfrm>
              <a:off x="0" y="421200"/>
              <a:ext cx="1793880" cy="2696400"/>
            </a:xfrm>
            <a:prstGeom prst="rect">
              <a:avLst/>
            </a:prstGeom>
            <a:ln w="0">
              <a:noFill/>
            </a:ln>
          </p:spPr>
        </p:pic>
        <p:pic>
          <p:nvPicPr>
            <p:cNvPr id="303" name="object 40" descr=""/>
            <p:cNvPicPr/>
            <p:nvPr/>
          </p:nvPicPr>
          <p:blipFill>
            <a:blip r:embed="rId10"/>
            <a:stretch/>
          </p:blipFill>
          <p:spPr>
            <a:xfrm>
              <a:off x="0" y="0"/>
              <a:ext cx="2204640" cy="3539520"/>
            </a:xfrm>
            <a:prstGeom prst="rect">
              <a:avLst/>
            </a:prstGeom>
            <a:ln w="0">
              <a:noFill/>
            </a:ln>
          </p:spPr>
        </p:pic>
        <p:pic>
          <p:nvPicPr>
            <p:cNvPr id="304" name="object 41" descr=""/>
            <p:cNvPicPr/>
            <p:nvPr/>
          </p:nvPicPr>
          <p:blipFill>
            <a:blip r:embed="rId11"/>
            <a:stretch/>
          </p:blipFill>
          <p:spPr>
            <a:xfrm>
              <a:off x="0" y="6907680"/>
              <a:ext cx="3370680" cy="3376080"/>
            </a:xfrm>
            <a:prstGeom prst="rect">
              <a:avLst/>
            </a:prstGeom>
            <a:ln w="0">
              <a:noFill/>
            </a:ln>
          </p:spPr>
        </p:pic>
        <p:pic>
          <p:nvPicPr>
            <p:cNvPr id="305" name="object 42" descr=""/>
            <p:cNvPicPr/>
            <p:nvPr/>
          </p:nvPicPr>
          <p:blipFill>
            <a:blip r:embed="rId12"/>
            <a:stretch/>
          </p:blipFill>
          <p:spPr>
            <a:xfrm>
              <a:off x="15747480" y="7222680"/>
              <a:ext cx="2537280" cy="3061080"/>
            </a:xfrm>
            <a:prstGeom prst="rect">
              <a:avLst/>
            </a:prstGeom>
            <a:ln w="0">
              <a:noFill/>
            </a:ln>
          </p:spPr>
        </p:pic>
        <p:pic>
          <p:nvPicPr>
            <p:cNvPr id="306" name="object 43" descr=""/>
            <p:cNvPicPr/>
            <p:nvPr/>
          </p:nvPicPr>
          <p:blipFill>
            <a:blip r:embed="rId13"/>
            <a:stretch/>
          </p:blipFill>
          <p:spPr>
            <a:xfrm>
              <a:off x="17140320" y="0"/>
              <a:ext cx="1144440" cy="4149000"/>
            </a:xfrm>
            <a:prstGeom prst="rect">
              <a:avLst/>
            </a:prstGeom>
            <a:ln w="0">
              <a:noFill/>
            </a:ln>
          </p:spPr>
        </p:pic>
        <p:pic>
          <p:nvPicPr>
            <p:cNvPr id="307" name="object 44" descr=""/>
            <p:cNvPicPr/>
            <p:nvPr/>
          </p:nvPicPr>
          <p:blipFill>
            <a:blip r:embed="rId14"/>
            <a:stretch/>
          </p:blipFill>
          <p:spPr>
            <a:xfrm>
              <a:off x="8358480" y="1515960"/>
              <a:ext cx="899280" cy="908640"/>
            </a:xfrm>
            <a:prstGeom prst="rect">
              <a:avLst/>
            </a:prstGeom>
            <a:ln w="0">
              <a:noFill/>
            </a:ln>
          </p:spPr>
        </p:pic>
      </p:grpSp>
      <p:sp>
        <p:nvSpPr>
          <p:cNvPr id="308" name=""/>
          <p:cNvSpPr/>
          <p:nvPr/>
        </p:nvSpPr>
        <p:spPr>
          <a:xfrm>
            <a:off x="3600000" y="2700000"/>
            <a:ext cx="11157480" cy="1856880"/>
          </a:xfrm>
          <a:prstGeom prst="rect">
            <a:avLst/>
          </a:prstGeom>
          <a:noFill/>
          <a:ln w="0">
            <a:noFill/>
          </a:ln>
        </p:spPr>
        <p:style>
          <a:lnRef idx="0"/>
          <a:fillRef idx="0"/>
          <a:effectRef idx="0"/>
          <a:fontRef idx="minor"/>
        </p:style>
      </p:sp>
      <p:sp>
        <p:nvSpPr>
          <p:cNvPr id="309" name=""/>
          <p:cNvSpPr/>
          <p:nvPr/>
        </p:nvSpPr>
        <p:spPr>
          <a:xfrm>
            <a:off x="3600000" y="2700000"/>
            <a:ext cx="10977480" cy="3506040"/>
          </a:xfrm>
          <a:prstGeom prst="rect">
            <a:avLst/>
          </a:prstGeom>
          <a:noFill/>
          <a:ln w="0">
            <a:noFill/>
          </a:ln>
        </p:spPr>
        <p:style>
          <a:lnRef idx="0"/>
          <a:fillRef idx="0"/>
          <a:effectRef idx="0"/>
          <a:fontRef idx="minor"/>
        </p:style>
        <p:txBody>
          <a:bodyPr lIns="90000" rIns="90000" tIns="45000" bIns="45000" anchor="t">
            <a:noAutofit/>
          </a:bodyPr>
          <a:p>
            <a:pPr>
              <a:lnSpc>
                <a:spcPct val="150000"/>
              </a:lnSpc>
              <a:tabLst>
                <a:tab algn="l" pos="897840"/>
              </a:tabLst>
            </a:pPr>
            <a:r>
              <a:rPr b="1" lang="uk-UA" sz="3200" spc="-1" strike="noStrike">
                <a:solidFill>
                  <a:srgbClr val="303030"/>
                </a:solidFill>
                <a:latin typeface="Arial"/>
                <a:ea typeface="DejaVu Sans"/>
              </a:rPr>
              <a:t>Об’єкт:</a:t>
            </a:r>
            <a:r>
              <a:rPr b="0" lang="uk-UA" sz="3200" spc="-1" strike="noStrike">
                <a:solidFill>
                  <a:srgbClr val="303030"/>
                </a:solidFill>
                <a:latin typeface="Arial"/>
                <a:ea typeface="DejaVu Sans"/>
              </a:rPr>
              <a:t> Історія іноземної колонізації Рівненського Полісся у ХІХ–ХХ ст.</a:t>
            </a:r>
            <a:endParaRPr b="0" lang="uk-UA" sz="3200" spc="-1" strike="noStrike">
              <a:latin typeface="Arial"/>
            </a:endParaRPr>
          </a:p>
          <a:p>
            <a:pPr>
              <a:lnSpc>
                <a:spcPct val="150000"/>
              </a:lnSpc>
              <a:tabLst>
                <a:tab algn="l" pos="897840"/>
              </a:tabLst>
            </a:pPr>
            <a:r>
              <a:rPr b="1" lang="uk-UA" sz="3200" spc="-1" strike="noStrike">
                <a:solidFill>
                  <a:srgbClr val="303030"/>
                </a:solidFill>
                <a:latin typeface="Arial"/>
                <a:ea typeface="DejaVu Sans"/>
              </a:rPr>
              <a:t>Предмет:</a:t>
            </a:r>
            <a:r>
              <a:rPr b="0" lang="uk-UA" sz="3200" spc="-1" strike="noStrike">
                <a:solidFill>
                  <a:srgbClr val="303030"/>
                </a:solidFill>
                <a:latin typeface="Arial"/>
                <a:ea typeface="DejaVu Sans"/>
              </a:rPr>
              <a:t> Господарська діяльність, побутові традиції та технологічний вплив мешканців колонії Софіївка на розвиток навколишніх сіл </a:t>
            </a:r>
            <a:r>
              <a:rPr b="0" lang="uk-UA" sz="1400" spc="-1" strike="noStrike">
                <a:solidFill>
                  <a:srgbClr val="303030"/>
                </a:solidFill>
                <a:latin typeface="Times New Roman"/>
                <a:ea typeface="DejaVu Sans"/>
              </a:rPr>
              <a:t>.</a:t>
            </a:r>
            <a:endParaRPr b="0" lang="uk-UA" sz="14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
          <p:cNvSpPr txBox="1"/>
          <p:nvPr/>
        </p:nvSpPr>
        <p:spPr>
          <a:xfrm>
            <a:off x="2160000" y="540000"/>
            <a:ext cx="14580000" cy="8294040"/>
          </a:xfrm>
          <a:prstGeom prst="rect">
            <a:avLst/>
          </a:prstGeom>
          <a:noFill/>
          <a:ln w="0">
            <a:noFill/>
          </a:ln>
        </p:spPr>
        <p:txBody>
          <a:bodyPr lIns="90000" rIns="90000" tIns="45000" bIns="45000" anchor="t">
            <a:noAutofit/>
          </a:bodyPr>
          <a:p>
            <a:pPr algn="just">
              <a:lnSpc>
                <a:spcPct val="150000"/>
              </a:lnSpc>
            </a:pPr>
            <a:r>
              <a:rPr b="0" lang="uk-UA" sz="3200" spc="-1" strike="noStrike">
                <a:latin typeface="Arial"/>
              </a:rPr>
              <a:t>  </a:t>
            </a:r>
            <a:r>
              <a:rPr b="0" lang="uk-UA" sz="3200" spc="-1" strike="noStrike">
                <a:latin typeface="Arial"/>
              </a:rPr>
              <a:t>Частинкою Полісся є села Тумень, Бродець та Городище, що знаходяться на півночі  </a:t>
            </a:r>
            <a:r>
              <a:rPr b="0" lang="uk-UA" sz="3200" spc="-1" strike="noStrike">
                <a:latin typeface="Arial"/>
                <a:ea typeface="Microsoft YaHei"/>
              </a:rPr>
              <a:t>Сарненського району Рівненської області. </a:t>
            </a:r>
            <a:endParaRPr b="0" lang="uk-UA" sz="3200" spc="-1" strike="noStrike">
              <a:latin typeface="Arial"/>
            </a:endParaRPr>
          </a:p>
          <a:p>
            <a:pPr algn="just">
              <a:lnSpc>
                <a:spcPct val="150000"/>
              </a:lnSpc>
            </a:pPr>
            <a:r>
              <a:rPr b="0" lang="uk-UA" sz="3200" spc="-1" strike="noStrike">
                <a:latin typeface="Arial"/>
                <a:ea typeface="Microsoft YaHei"/>
              </a:rPr>
              <a:t>  </a:t>
            </a:r>
            <a:r>
              <a:rPr b="0" lang="uk-UA" sz="3200" spc="-1" strike="noStrike">
                <a:latin typeface="Arial"/>
                <a:ea typeface="Microsoft YaHei"/>
              </a:rPr>
              <a:t>Прикордонні території Рівненського Полісся мають тривалу історію міжкультурних контактів, що зумовлено їх географічним положенням між українськими, білоруськими та литовськими землями. У різні історичні періоди ці землі входили до складу різних державних утворень, що сприяло активному культурному обміну.</a:t>
            </a:r>
            <a:endParaRPr b="0" lang="uk-UA" sz="3200" spc="-1" strike="noStrike">
              <a:latin typeface="Arial"/>
            </a:endParaRPr>
          </a:p>
          <a:p>
            <a:pPr algn="just">
              <a:lnSpc>
                <a:spcPct val="150000"/>
              </a:lnSpc>
            </a:pPr>
            <a:r>
              <a:rPr b="0" lang="uk-UA" sz="3200" spc="-1" strike="noStrike">
                <a:latin typeface="Arial"/>
                <a:ea typeface="Microsoft YaHei"/>
              </a:rPr>
              <a:t>    </a:t>
            </a:r>
            <a:r>
              <a:rPr b="0" lang="uk-UA" sz="3200" spc="-1" strike="noStrike">
                <a:latin typeface="Arial"/>
                <a:ea typeface="Microsoft YaHei"/>
              </a:rPr>
              <a:t>Також саме неподалік наших сіл існувала німецька колонія Софіївка, що залишила і “німецький слід” в нашому краї.</a:t>
            </a:r>
            <a:r>
              <a:rPr b="0" lang="uk-UA" sz="3200" spc="-1" strike="noStrike">
                <a:latin typeface="Arial"/>
                <a:ea typeface="Microsoft YaHei"/>
              </a:rPr>
              <a:t> </a:t>
            </a:r>
            <a:r>
              <a:rPr b="0" lang="uk-UA" sz="3200" spc="-1" strike="noStrike">
                <a:latin typeface="Arial"/>
              </a:rPr>
              <a:t> </a:t>
            </a:r>
            <a:endParaRPr b="0" lang="uk-UA" sz="3200" spc="-1" strike="noStrike">
              <a:latin typeface="Arial"/>
            </a:endParaRPr>
          </a:p>
          <a:p>
            <a:pPr algn="just">
              <a:lnSpc>
                <a:spcPct val="150000"/>
              </a:lnSpc>
            </a:pPr>
            <a:r>
              <a:rPr b="0" lang="uk-UA" sz="3200" spc="-1" strike="noStrike">
                <a:latin typeface="Arial"/>
                <a:ea typeface="NSimSun"/>
              </a:rPr>
              <a:t>  </a:t>
            </a:r>
            <a:r>
              <a:rPr b="0" lang="uk-UA" sz="3200" spc="-1" strike="noStrike">
                <a:latin typeface="Arial"/>
                <a:ea typeface="NSimSun"/>
              </a:rPr>
              <a:t>Таким чином, регіон є прикладом активної взаємодії культур, що сформувала унікальне поєднання традицій та вплинула на розвиток місцевої ідентичності.</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
          <p:cNvSpPr txBox="1"/>
          <p:nvPr/>
        </p:nvSpPr>
        <p:spPr>
          <a:xfrm>
            <a:off x="2340000" y="1329480"/>
            <a:ext cx="15120000" cy="5559480"/>
          </a:xfrm>
          <a:prstGeom prst="rect">
            <a:avLst/>
          </a:prstGeom>
          <a:noFill/>
          <a:ln w="0">
            <a:noFill/>
          </a:ln>
        </p:spPr>
        <p:txBody>
          <a:bodyPr lIns="90000" rIns="90000" tIns="45000" bIns="45000" anchor="t">
            <a:noAutofit/>
          </a:bodyPr>
          <a:p>
            <a:pPr algn="just">
              <a:lnSpc>
                <a:spcPct val="150000"/>
              </a:lnSpc>
            </a:pPr>
            <a:r>
              <a:rPr b="0" lang="uk-UA" sz="3200" spc="-1" strike="noStrike">
                <a:latin typeface="Arial"/>
              </a:rPr>
              <a:t>     </a:t>
            </a:r>
            <a:r>
              <a:rPr b="0" lang="uk-UA" sz="3200" spc="-1" strike="noStrike">
                <a:latin typeface="Arial"/>
              </a:rPr>
              <a:t>Німецькі колонії в Україні почали з’являтися у XVIII–XIX століттях.</a:t>
            </a:r>
            <a:endParaRPr b="0" lang="uk-UA" sz="3200" spc="-1" strike="noStrike">
              <a:latin typeface="Arial"/>
            </a:endParaRPr>
          </a:p>
          <a:p>
            <a:pPr algn="just">
              <a:lnSpc>
                <a:spcPct val="150000"/>
              </a:lnSpc>
            </a:pPr>
            <a:r>
              <a:rPr b="0" lang="uk-UA" sz="3200" spc="-1" strike="noStrike">
                <a:latin typeface="Arial"/>
              </a:rPr>
              <a:t>Їх виникнення було пов’язане з політикою держави, яка заохочувала переселення іноземців для освоєння територій.</a:t>
            </a:r>
            <a:endParaRPr b="0" lang="uk-UA" sz="3200" spc="-1" strike="noStrike">
              <a:latin typeface="Arial"/>
            </a:endParaRPr>
          </a:p>
          <a:p>
            <a:pPr algn="just">
              <a:lnSpc>
                <a:spcPct val="150000"/>
              </a:lnSpc>
            </a:pPr>
            <a:r>
              <a:rPr b="0" lang="uk-UA" sz="3200" spc="-1" strike="noStrike">
                <a:latin typeface="Arial"/>
              </a:rPr>
              <a:t>     </a:t>
            </a:r>
            <a:r>
              <a:rPr b="0" lang="uk-UA" sz="3200" spc="-1" strike="noStrike">
                <a:latin typeface="Arial"/>
              </a:rPr>
              <a:t>Колоністи приносили із собою нові знання, технології та традиції.</a:t>
            </a:r>
            <a:endParaRPr b="0" lang="uk-UA" sz="3200" spc="-1" strike="noStrike">
              <a:latin typeface="Arial"/>
            </a:endParaRPr>
          </a:p>
          <a:p>
            <a:pPr algn="just">
              <a:lnSpc>
                <a:spcPct val="150000"/>
              </a:lnSpc>
            </a:pPr>
            <a:r>
              <a:rPr b="0" lang="uk-UA" sz="3200" spc="-1" strike="noStrike">
                <a:latin typeface="Arial"/>
              </a:rPr>
              <a:t>Колонія Софіївка була заснована німецькими переселенцями.</a:t>
            </a:r>
            <a:endParaRPr b="0" lang="uk-UA" sz="3200" spc="-1" strike="noStrike">
              <a:latin typeface="Arial"/>
            </a:endParaRPr>
          </a:p>
          <a:p>
            <a:pPr algn="just">
              <a:lnSpc>
                <a:spcPct val="150000"/>
              </a:lnSpc>
            </a:pPr>
            <a:r>
              <a:rPr b="0" lang="uk-UA" sz="3200" spc="-1" strike="noStrike">
                <a:latin typeface="Arial"/>
              </a:rPr>
              <a:t>Вони обрали цю місцевість через родючі землі та сприятливі умови для ведення господарства.</a:t>
            </a:r>
            <a:endParaRPr b="0" lang="uk-UA" sz="3200" spc="-1" strike="noStrike">
              <a:latin typeface="Arial"/>
            </a:endParaRPr>
          </a:p>
          <a:p>
            <a:pPr algn="just">
              <a:lnSpc>
                <a:spcPct val="150000"/>
              </a:lnSpc>
            </a:pPr>
            <a:r>
              <a:rPr b="0" lang="uk-UA" sz="3200" spc="-1" strike="noStrike">
                <a:latin typeface="Arial"/>
              </a:rPr>
              <a:t> </a:t>
            </a:r>
            <a:endParaRPr b="0" lang="uk-UA" sz="3200" spc="-1" strike="noStrike">
              <a:latin typeface="Arial"/>
            </a:endParaRPr>
          </a:p>
        </p:txBody>
      </p:sp>
      <p:pic>
        <p:nvPicPr>
          <p:cNvPr id="312" name="" descr=""/>
          <p:cNvPicPr/>
          <p:nvPr/>
        </p:nvPicPr>
        <p:blipFill>
          <a:blip r:embed="rId1"/>
          <a:srcRect l="0" t="0" r="8326" b="40966"/>
          <a:stretch/>
        </p:blipFill>
        <p:spPr>
          <a:xfrm>
            <a:off x="11340000" y="5649840"/>
            <a:ext cx="6659640" cy="457128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title"/>
          </p:nvPr>
        </p:nvSpPr>
        <p:spPr>
          <a:xfrm>
            <a:off x="5416200" y="236880"/>
            <a:ext cx="7452360" cy="2551680"/>
          </a:xfrm>
          <a:prstGeom prst="rect">
            <a:avLst/>
          </a:prstGeom>
          <a:noFill/>
          <a:ln w="0">
            <a:noFill/>
          </a:ln>
        </p:spPr>
        <p:txBody>
          <a:bodyPr lIns="0" rIns="0" tIns="13320" bIns="0" anchor="t">
            <a:noAutofit/>
          </a:bodyPr>
          <a:p>
            <a:pPr algn="ctr"/>
            <a:endParaRPr b="0" lang="uk-UA" sz="4400" spc="-1" strike="noStrike">
              <a:latin typeface="Arial"/>
            </a:endParaRPr>
          </a:p>
        </p:txBody>
      </p:sp>
      <p:pic>
        <p:nvPicPr>
          <p:cNvPr id="314" name="object 9" descr=""/>
          <p:cNvPicPr/>
          <p:nvPr/>
        </p:nvPicPr>
        <p:blipFill>
          <a:blip r:embed="rId1"/>
          <a:stretch/>
        </p:blipFill>
        <p:spPr>
          <a:xfrm>
            <a:off x="0" y="480960"/>
            <a:ext cx="2701800" cy="2797200"/>
          </a:xfrm>
          <a:prstGeom prst="rect">
            <a:avLst/>
          </a:prstGeom>
          <a:ln w="0">
            <a:noFill/>
          </a:ln>
        </p:spPr>
      </p:pic>
      <p:pic>
        <p:nvPicPr>
          <p:cNvPr id="315" name="" descr=""/>
          <p:cNvPicPr/>
          <p:nvPr/>
        </p:nvPicPr>
        <p:blipFill>
          <a:blip r:embed="rId2"/>
          <a:stretch/>
        </p:blipFill>
        <p:spPr>
          <a:xfrm>
            <a:off x="14647680" y="180000"/>
            <a:ext cx="3529800" cy="5019120"/>
          </a:xfrm>
          <a:prstGeom prst="rect">
            <a:avLst/>
          </a:prstGeom>
          <a:ln w="0">
            <a:noFill/>
          </a:ln>
        </p:spPr>
      </p:pic>
      <p:pic>
        <p:nvPicPr>
          <p:cNvPr id="316" name="" descr=""/>
          <p:cNvPicPr/>
          <p:nvPr/>
        </p:nvPicPr>
        <p:blipFill>
          <a:blip r:embed="rId3"/>
          <a:stretch/>
        </p:blipFill>
        <p:spPr>
          <a:xfrm>
            <a:off x="14760000" y="5400000"/>
            <a:ext cx="3519360" cy="4889880"/>
          </a:xfrm>
          <a:prstGeom prst="rect">
            <a:avLst/>
          </a:prstGeom>
          <a:ln w="0">
            <a:noFill/>
          </a:ln>
        </p:spPr>
      </p:pic>
      <p:sp>
        <p:nvSpPr>
          <p:cNvPr id="317" name=""/>
          <p:cNvSpPr/>
          <p:nvPr/>
        </p:nvSpPr>
        <p:spPr>
          <a:xfrm>
            <a:off x="4860000" y="3420000"/>
            <a:ext cx="9537480" cy="510120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pPr>
            <a:r>
              <a:rPr b="0" lang="uk-UA" sz="3200" spc="-1" strike="noStrike">
                <a:solidFill>
                  <a:srgbClr val="000000"/>
                </a:solidFill>
                <a:latin typeface="Arial"/>
                <a:ea typeface="DejaVu Sans"/>
              </a:rPr>
              <a:t>.</a:t>
            </a:r>
            <a:endParaRPr b="0" lang="uk-UA" sz="3200" spc="-1" strike="noStrike">
              <a:latin typeface="Arial"/>
            </a:endParaRPr>
          </a:p>
        </p:txBody>
      </p:sp>
      <p:sp>
        <p:nvSpPr>
          <p:cNvPr id="318" name=""/>
          <p:cNvSpPr/>
          <p:nvPr/>
        </p:nvSpPr>
        <p:spPr>
          <a:xfrm>
            <a:off x="2945520" y="467640"/>
            <a:ext cx="10617840" cy="4971240"/>
          </a:xfrm>
          <a:prstGeom prst="rect">
            <a:avLst/>
          </a:prstGeom>
          <a:noFill/>
          <a:ln w="0">
            <a:noFill/>
          </a:ln>
        </p:spPr>
        <p:style>
          <a:lnRef idx="0"/>
          <a:fillRef idx="0"/>
          <a:effectRef idx="0"/>
          <a:fontRef idx="minor"/>
        </p:style>
        <p:txBody>
          <a:bodyPr lIns="90000" rIns="90000" tIns="45000" bIns="45000" anchor="t">
            <a:noAutofit/>
          </a:bodyPr>
          <a:p>
            <a:pPr>
              <a:lnSpc>
                <a:spcPct val="150000"/>
              </a:lnSpc>
            </a:pPr>
            <a:r>
              <a:rPr b="0" lang="uk-UA" sz="3200" spc="-1" strike="noStrike">
                <a:solidFill>
                  <a:srgbClr val="000000"/>
                </a:solidFill>
                <a:latin typeface="Arial"/>
                <a:ea typeface="DejaVu Sans"/>
              </a:rPr>
              <a:t>Дані про національний склад сіл Тумень, Бродець та Городище свідчать, що цей регіон протягом століть був етноконтактною зоною, де взаємодіяли українська, польська, єврейська, німецька та білоруська культури</a:t>
            </a:r>
            <a:endParaRPr b="0" lang="uk-UA" sz="3200" spc="-1" strike="noStrike">
              <a:latin typeface="Arial"/>
            </a:endParaRPr>
          </a:p>
        </p:txBody>
      </p:sp>
      <p:pic>
        <p:nvPicPr>
          <p:cNvPr id="319" name="" descr=""/>
          <p:cNvPicPr/>
          <p:nvPr/>
        </p:nvPicPr>
        <p:blipFill>
          <a:blip r:embed="rId4"/>
          <a:stretch/>
        </p:blipFill>
        <p:spPr>
          <a:xfrm>
            <a:off x="4140000" y="5004000"/>
            <a:ext cx="4582440" cy="5074200"/>
          </a:xfrm>
          <a:prstGeom prst="rect">
            <a:avLst/>
          </a:prstGeom>
          <a:ln w="0">
            <a:noFill/>
          </a:ln>
        </p:spPr>
      </p:pic>
      <p:pic>
        <p:nvPicPr>
          <p:cNvPr id="320" name="" descr=""/>
          <p:cNvPicPr/>
          <p:nvPr/>
        </p:nvPicPr>
        <p:blipFill>
          <a:blip r:embed="rId5"/>
          <a:stretch/>
        </p:blipFill>
        <p:spPr>
          <a:xfrm>
            <a:off x="79920" y="4860000"/>
            <a:ext cx="3745440" cy="5073840"/>
          </a:xfrm>
          <a:prstGeom prst="rect">
            <a:avLst/>
          </a:prstGeom>
          <a:ln w="0">
            <a:noFill/>
          </a:ln>
        </p:spPr>
      </p:pic>
      <p:pic>
        <p:nvPicPr>
          <p:cNvPr id="321" name="" descr=""/>
          <p:cNvPicPr/>
          <p:nvPr/>
        </p:nvPicPr>
        <p:blipFill>
          <a:blip r:embed="rId6"/>
          <a:stretch/>
        </p:blipFill>
        <p:spPr>
          <a:xfrm>
            <a:off x="9180000" y="5080680"/>
            <a:ext cx="4817520" cy="481752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22" name="object 2"/>
          <p:cNvGrpSpPr/>
          <p:nvPr/>
        </p:nvGrpSpPr>
        <p:grpSpPr>
          <a:xfrm>
            <a:off x="4600440" y="720"/>
            <a:ext cx="9082080" cy="3453480"/>
            <a:chOff x="4600440" y="720"/>
            <a:chExt cx="9082080" cy="3453480"/>
          </a:xfrm>
        </p:grpSpPr>
        <p:pic>
          <p:nvPicPr>
            <p:cNvPr id="323" name="object 3" descr=""/>
            <p:cNvPicPr/>
            <p:nvPr/>
          </p:nvPicPr>
          <p:blipFill>
            <a:blip r:embed="rId1"/>
            <a:stretch/>
          </p:blipFill>
          <p:spPr>
            <a:xfrm>
              <a:off x="4600440" y="720"/>
              <a:ext cx="9082080" cy="3453480"/>
            </a:xfrm>
            <a:prstGeom prst="rect">
              <a:avLst/>
            </a:prstGeom>
            <a:ln w="0">
              <a:noFill/>
            </a:ln>
          </p:spPr>
        </p:pic>
        <p:sp>
          <p:nvSpPr>
            <p:cNvPr id="324" name="object 4"/>
            <p:cNvSpPr/>
            <p:nvPr/>
          </p:nvSpPr>
          <p:spPr>
            <a:xfrm>
              <a:off x="4714920" y="105480"/>
              <a:ext cx="8817480" cy="3250440"/>
            </a:xfrm>
            <a:custGeom>
              <a:avLst/>
              <a:gdLst/>
              <a:ahLst/>
              <a:rect l="l" t="t" r="r" b="b"/>
              <a:pathLst>
                <a:path w="8820785" h="3253740">
                  <a:moveTo>
                    <a:pt x="472884" y="3171355"/>
                  </a:moveTo>
                  <a:lnTo>
                    <a:pt x="427266" y="3141154"/>
                  </a:lnTo>
                  <a:lnTo>
                    <a:pt x="376085" y="3130067"/>
                  </a:lnTo>
                  <a:lnTo>
                    <a:pt x="311162" y="3122803"/>
                  </a:lnTo>
                  <a:lnTo>
                    <a:pt x="236423" y="3120186"/>
                  </a:lnTo>
                  <a:lnTo>
                    <a:pt x="161671" y="3122803"/>
                  </a:lnTo>
                  <a:lnTo>
                    <a:pt x="96774" y="3130067"/>
                  </a:lnTo>
                  <a:lnTo>
                    <a:pt x="45605" y="3141154"/>
                  </a:lnTo>
                  <a:lnTo>
                    <a:pt x="12052" y="3155200"/>
                  </a:lnTo>
                  <a:lnTo>
                    <a:pt x="0" y="3171355"/>
                  </a:lnTo>
                  <a:lnTo>
                    <a:pt x="12052" y="3187547"/>
                  </a:lnTo>
                  <a:lnTo>
                    <a:pt x="45605" y="3201606"/>
                  </a:lnTo>
                  <a:lnTo>
                    <a:pt x="96774" y="3212681"/>
                  </a:lnTo>
                  <a:lnTo>
                    <a:pt x="161671" y="3219945"/>
                  </a:lnTo>
                  <a:lnTo>
                    <a:pt x="236423" y="3222548"/>
                  </a:lnTo>
                  <a:lnTo>
                    <a:pt x="311162" y="3219945"/>
                  </a:lnTo>
                  <a:lnTo>
                    <a:pt x="376085" y="3212681"/>
                  </a:lnTo>
                  <a:lnTo>
                    <a:pt x="427266" y="3201606"/>
                  </a:lnTo>
                  <a:lnTo>
                    <a:pt x="460832" y="3187547"/>
                  </a:lnTo>
                  <a:lnTo>
                    <a:pt x="472884" y="3171355"/>
                  </a:lnTo>
                  <a:close/>
                  <a:moveTo>
                    <a:pt x="501586" y="61341"/>
                  </a:moveTo>
                  <a:lnTo>
                    <a:pt x="455942" y="31165"/>
                  </a:lnTo>
                  <a:lnTo>
                    <a:pt x="404749" y="20104"/>
                  </a:lnTo>
                  <a:lnTo>
                    <a:pt x="339839" y="12839"/>
                  </a:lnTo>
                  <a:lnTo>
                    <a:pt x="265112" y="10236"/>
                  </a:lnTo>
                  <a:lnTo>
                    <a:pt x="190373" y="12839"/>
                  </a:lnTo>
                  <a:lnTo>
                    <a:pt x="125463" y="20104"/>
                  </a:lnTo>
                  <a:lnTo>
                    <a:pt x="74295" y="31165"/>
                  </a:lnTo>
                  <a:lnTo>
                    <a:pt x="40741" y="45186"/>
                  </a:lnTo>
                  <a:lnTo>
                    <a:pt x="28689" y="61341"/>
                  </a:lnTo>
                  <a:lnTo>
                    <a:pt x="40741" y="77520"/>
                  </a:lnTo>
                  <a:lnTo>
                    <a:pt x="74295" y="91567"/>
                  </a:lnTo>
                  <a:lnTo>
                    <a:pt x="125463" y="102641"/>
                  </a:lnTo>
                  <a:lnTo>
                    <a:pt x="190373" y="109905"/>
                  </a:lnTo>
                  <a:lnTo>
                    <a:pt x="265112" y="112509"/>
                  </a:lnTo>
                  <a:lnTo>
                    <a:pt x="339839" y="109905"/>
                  </a:lnTo>
                  <a:lnTo>
                    <a:pt x="404749" y="102641"/>
                  </a:lnTo>
                  <a:lnTo>
                    <a:pt x="455942" y="91567"/>
                  </a:lnTo>
                  <a:lnTo>
                    <a:pt x="489521" y="77520"/>
                  </a:lnTo>
                  <a:lnTo>
                    <a:pt x="501586" y="61341"/>
                  </a:lnTo>
                  <a:close/>
                  <a:moveTo>
                    <a:pt x="8820201" y="3202063"/>
                  </a:moveTo>
                  <a:lnTo>
                    <a:pt x="8774595" y="3171863"/>
                  </a:lnTo>
                  <a:lnTo>
                    <a:pt x="8723427" y="3160776"/>
                  </a:lnTo>
                  <a:lnTo>
                    <a:pt x="8658517" y="3153511"/>
                  </a:lnTo>
                  <a:lnTo>
                    <a:pt x="8583778" y="3150895"/>
                  </a:lnTo>
                  <a:lnTo>
                    <a:pt x="8509025" y="3153511"/>
                  </a:lnTo>
                  <a:lnTo>
                    <a:pt x="8444116" y="3160776"/>
                  </a:lnTo>
                  <a:lnTo>
                    <a:pt x="8392935" y="3171863"/>
                  </a:lnTo>
                  <a:lnTo>
                    <a:pt x="8359368" y="3185909"/>
                  </a:lnTo>
                  <a:lnTo>
                    <a:pt x="8347303" y="3202063"/>
                  </a:lnTo>
                  <a:lnTo>
                    <a:pt x="8359368" y="3218256"/>
                  </a:lnTo>
                  <a:lnTo>
                    <a:pt x="8392935" y="3232315"/>
                  </a:lnTo>
                  <a:lnTo>
                    <a:pt x="8444116" y="3243389"/>
                  </a:lnTo>
                  <a:lnTo>
                    <a:pt x="8509025" y="3250641"/>
                  </a:lnTo>
                  <a:lnTo>
                    <a:pt x="8583778" y="3253257"/>
                  </a:lnTo>
                  <a:lnTo>
                    <a:pt x="8658517" y="3250641"/>
                  </a:lnTo>
                  <a:lnTo>
                    <a:pt x="8723427" y="3243389"/>
                  </a:lnTo>
                  <a:lnTo>
                    <a:pt x="8774595" y="3232315"/>
                  </a:lnTo>
                  <a:lnTo>
                    <a:pt x="8808148" y="3218256"/>
                  </a:lnTo>
                  <a:lnTo>
                    <a:pt x="8820201" y="3202063"/>
                  </a:lnTo>
                  <a:close/>
                  <a:moveTo>
                    <a:pt x="8820201" y="51168"/>
                  </a:moveTo>
                  <a:lnTo>
                    <a:pt x="8774595" y="20929"/>
                  </a:lnTo>
                  <a:lnTo>
                    <a:pt x="8723427" y="9855"/>
                  </a:lnTo>
                  <a:lnTo>
                    <a:pt x="8658517" y="2603"/>
                  </a:lnTo>
                  <a:lnTo>
                    <a:pt x="8583778" y="0"/>
                  </a:lnTo>
                  <a:lnTo>
                    <a:pt x="8509025" y="2603"/>
                  </a:lnTo>
                  <a:lnTo>
                    <a:pt x="8444116" y="9855"/>
                  </a:lnTo>
                  <a:lnTo>
                    <a:pt x="8392935" y="20929"/>
                  </a:lnTo>
                  <a:lnTo>
                    <a:pt x="8359368" y="34975"/>
                  </a:lnTo>
                  <a:lnTo>
                    <a:pt x="8347303" y="51168"/>
                  </a:lnTo>
                  <a:lnTo>
                    <a:pt x="8359368" y="67322"/>
                  </a:lnTo>
                  <a:lnTo>
                    <a:pt x="8392935" y="81356"/>
                  </a:lnTo>
                  <a:lnTo>
                    <a:pt x="8444116" y="92430"/>
                  </a:lnTo>
                  <a:lnTo>
                    <a:pt x="8509025" y="99682"/>
                  </a:lnTo>
                  <a:lnTo>
                    <a:pt x="8583778" y="102285"/>
                  </a:lnTo>
                  <a:lnTo>
                    <a:pt x="8658517" y="99682"/>
                  </a:lnTo>
                  <a:lnTo>
                    <a:pt x="8723427" y="92430"/>
                  </a:lnTo>
                  <a:lnTo>
                    <a:pt x="8774595" y="81356"/>
                  </a:lnTo>
                  <a:lnTo>
                    <a:pt x="8808148" y="67322"/>
                  </a:lnTo>
                  <a:lnTo>
                    <a:pt x="8820201" y="51168"/>
                  </a:lnTo>
                  <a:close/>
                </a:path>
              </a:pathLst>
            </a:custGeom>
            <a:solidFill>
              <a:srgbClr val="c69c6d"/>
            </a:solidFill>
            <a:ln w="0">
              <a:noFill/>
            </a:ln>
          </p:spPr>
          <p:style>
            <a:lnRef idx="0"/>
            <a:fillRef idx="0"/>
            <a:effectRef idx="0"/>
            <a:fontRef idx="minor"/>
          </p:style>
        </p:sp>
      </p:grpSp>
      <p:sp>
        <p:nvSpPr>
          <p:cNvPr id="325" name="PlaceHolder 1"/>
          <p:cNvSpPr>
            <a:spLocks noGrp="1"/>
          </p:cNvSpPr>
          <p:nvPr>
            <p:ph type="title"/>
          </p:nvPr>
        </p:nvSpPr>
        <p:spPr>
          <a:xfrm>
            <a:off x="720000" y="-920160"/>
            <a:ext cx="12812400" cy="4877640"/>
          </a:xfrm>
          <a:prstGeom prst="rect">
            <a:avLst/>
          </a:prstGeom>
          <a:noFill/>
          <a:ln w="0">
            <a:noFill/>
          </a:ln>
        </p:spPr>
        <p:txBody>
          <a:bodyPr lIns="0" rIns="0" tIns="1112400" bIns="0" anchor="t">
            <a:noAutofit/>
          </a:bodyPr>
          <a:p>
            <a:pPr marL="4827960" algn="ctr">
              <a:lnSpc>
                <a:spcPct val="100000"/>
              </a:lnSpc>
              <a:spcBef>
                <a:spcPts val="111"/>
              </a:spcBef>
            </a:pPr>
            <a:r>
              <a:rPr b="0" lang="uk-UA" sz="7650" spc="-1" strike="noStrike">
                <a:solidFill>
                  <a:srgbClr val="ff0000"/>
                </a:solidFill>
                <a:latin typeface="Arial Narrow"/>
              </a:rPr>
              <a:t>К</a:t>
            </a:r>
            <a:r>
              <a:rPr b="0" lang="uk-UA" sz="7650" spc="389" strike="noStrike">
                <a:solidFill>
                  <a:srgbClr val="ff0000"/>
                </a:solidFill>
                <a:latin typeface="Arial Narrow"/>
              </a:rPr>
              <a:t>олонія Софіївка на картах</a:t>
            </a:r>
            <a:endParaRPr b="0" lang="uk-UA" sz="7650" spc="-1" strike="noStrike">
              <a:latin typeface="Arial"/>
            </a:endParaRPr>
          </a:p>
        </p:txBody>
      </p:sp>
      <p:sp>
        <p:nvSpPr>
          <p:cNvPr id="326" name="object 10"/>
          <p:cNvSpPr/>
          <p:nvPr/>
        </p:nvSpPr>
        <p:spPr>
          <a:xfrm>
            <a:off x="2128680" y="3356640"/>
            <a:ext cx="8670960" cy="707760"/>
          </a:xfrm>
          <a:prstGeom prst="rect">
            <a:avLst/>
          </a:prstGeom>
          <a:noFill/>
          <a:ln w="0">
            <a:noFill/>
          </a:ln>
        </p:spPr>
        <p:style>
          <a:lnRef idx="0"/>
          <a:fillRef idx="0"/>
          <a:effectRef idx="0"/>
          <a:fontRef idx="minor"/>
        </p:style>
        <p:txBody>
          <a:bodyPr lIns="0" rIns="0" tIns="11520" bIns="0" anchor="t">
            <a:spAutoFit/>
          </a:bodyPr>
          <a:p>
            <a:pPr marL="603360" indent="-254520">
              <a:lnSpc>
                <a:spcPct val="117000"/>
              </a:lnSpc>
              <a:spcBef>
                <a:spcPts val="91"/>
              </a:spcBef>
              <a:buClr>
                <a:srgbClr val="000000"/>
              </a:buClr>
              <a:buFont typeface="StarSymbol"/>
              <a:buAutoNum type="arabicPeriod"/>
              <a:tabLst>
                <a:tab algn="l" pos="791280"/>
              </a:tabLst>
            </a:pPr>
            <a:endParaRPr b="0" lang="uk-UA" sz="1800" spc="-1" strike="noStrike">
              <a:latin typeface="Arial"/>
            </a:endParaRPr>
          </a:p>
          <a:p>
            <a:pPr>
              <a:lnSpc>
                <a:spcPct val="117000"/>
              </a:lnSpc>
              <a:tabLst>
                <a:tab algn="l" pos="473040"/>
              </a:tabLst>
            </a:pPr>
            <a:endParaRPr b="0" lang="uk-UA" sz="1800" spc="-1" strike="noStrike">
              <a:latin typeface="Arial"/>
            </a:endParaRPr>
          </a:p>
        </p:txBody>
      </p:sp>
      <p:pic>
        <p:nvPicPr>
          <p:cNvPr id="327" name="" descr=""/>
          <p:cNvPicPr/>
          <p:nvPr/>
        </p:nvPicPr>
        <p:blipFill>
          <a:blip r:embed="rId2"/>
          <a:stretch/>
        </p:blipFill>
        <p:spPr>
          <a:xfrm>
            <a:off x="10262520" y="3616920"/>
            <a:ext cx="5757480" cy="5743080"/>
          </a:xfrm>
          <a:prstGeom prst="rect">
            <a:avLst/>
          </a:prstGeom>
          <a:ln w="0">
            <a:noFill/>
          </a:ln>
        </p:spPr>
      </p:pic>
      <p:pic>
        <p:nvPicPr>
          <p:cNvPr id="328" name="" descr=""/>
          <p:cNvPicPr/>
          <p:nvPr/>
        </p:nvPicPr>
        <p:blipFill>
          <a:blip r:embed="rId3"/>
          <a:stretch/>
        </p:blipFill>
        <p:spPr>
          <a:xfrm>
            <a:off x="2411640" y="3740760"/>
            <a:ext cx="5577480" cy="5577480"/>
          </a:xfrm>
          <a:prstGeom prst="rect">
            <a:avLst/>
          </a:prstGeom>
          <a:ln w="0">
            <a:noFill/>
          </a:ln>
        </p:spPr>
      </p:pic>
      <p:sp>
        <p:nvSpPr>
          <p:cNvPr id="329" name=""/>
          <p:cNvSpPr/>
          <p:nvPr/>
        </p:nvSpPr>
        <p:spPr>
          <a:xfrm>
            <a:off x="734760" y="9540000"/>
            <a:ext cx="16904880" cy="857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uk-UA" sz="1800" spc="-1" strike="noStrike" u="sng">
                <a:solidFill>
                  <a:srgbClr val="0000ff"/>
                </a:solidFill>
                <a:uFillTx/>
                <a:latin typeface="Arial"/>
                <a:hlinkClick r:id="rId4"/>
              </a:rPr>
              <a:t>https://uk.wikipedia.org/wiki/%D0%A1%D0%BE%D1%84%D1%96%D1%97%D0%B2%D0%BA%D0%B0_(%D0%A1%D1%82%D0%BE%D0%BB%D0%B8%D0%BD%D1%81%D1%8C%D0%BA%D0%B8%D0%B9_%D0%BF%D0%BE%D0%B2%D1%96%D1%82</a:t>
            </a:r>
            <a:r>
              <a:rPr b="0" lang="uk-UA" sz="1800" spc="-1" strike="noStrike">
                <a:latin typeface="Arial"/>
              </a:rPr>
              <a:t>)</a:t>
            </a:r>
            <a:endParaRPr b="0" lang="uk-UA" sz="1800" spc="-1" strike="noStrike">
              <a:latin typeface="Arial"/>
            </a:endParaRPr>
          </a:p>
          <a:p>
            <a:pPr>
              <a:lnSpc>
                <a:spcPct val="100000"/>
              </a:lnSpc>
            </a:pPr>
            <a:endParaRPr b="0" lang="uk-UA" sz="1800" spc="-1" strike="noStrike">
              <a:latin typeface="Arial"/>
            </a:endParaRPr>
          </a:p>
        </p:txBody>
      </p:sp>
      <p:sp>
        <p:nvSpPr>
          <p:cNvPr id="330" name=""/>
          <p:cNvSpPr txBox="1"/>
          <p:nvPr/>
        </p:nvSpPr>
        <p:spPr>
          <a:xfrm>
            <a:off x="9540000" y="7740000"/>
            <a:ext cx="180720" cy="346320"/>
          </a:xfrm>
          <a:prstGeom prst="rect">
            <a:avLst/>
          </a:prstGeom>
          <a:noFill/>
          <a:ln w="0">
            <a:noFill/>
          </a:ln>
        </p:spPr>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
          <p:cNvSpPr/>
          <p:nvPr/>
        </p:nvSpPr>
        <p:spPr>
          <a:xfrm>
            <a:off x="1080000" y="1800000"/>
            <a:ext cx="16018200" cy="6355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uk-UA" sz="1800" spc="-1" strike="noStrike">
              <a:latin typeface="Arial"/>
            </a:endParaRPr>
          </a:p>
          <a:p>
            <a:pPr>
              <a:lnSpc>
                <a:spcPct val="100000"/>
              </a:lnSpc>
            </a:pPr>
            <a:endParaRPr b="0" lang="uk-UA" sz="1800" spc="-1" strike="noStrike">
              <a:latin typeface="Arial"/>
            </a:endParaRPr>
          </a:p>
          <a:p>
            <a:pPr>
              <a:lnSpc>
                <a:spcPct val="100000"/>
              </a:lnSpc>
            </a:pPr>
            <a:endParaRPr b="0" lang="uk-UA" sz="1800" spc="-1" strike="noStrike">
              <a:latin typeface="Arial"/>
            </a:endParaRPr>
          </a:p>
          <a:p>
            <a:pPr>
              <a:lnSpc>
                <a:spcPct val="100000"/>
              </a:lnSpc>
            </a:pPr>
            <a:endParaRPr b="0" lang="uk-UA" sz="1800" spc="-1" strike="noStrike">
              <a:latin typeface="Arial"/>
            </a:endParaRPr>
          </a:p>
          <a:p>
            <a:pPr algn="just">
              <a:lnSpc>
                <a:spcPct val="150000"/>
              </a:lnSpc>
            </a:pPr>
            <a:r>
              <a:rPr b="0" lang="uk-UA" sz="3200" spc="-1" strike="noStrike">
                <a:solidFill>
                  <a:srgbClr val="000000"/>
                </a:solidFill>
                <a:latin typeface="Arial"/>
                <a:ea typeface="DejaVu Sans"/>
              </a:rPr>
              <a:t>   </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Господарства колоністів були зразком для запозичення місцевими селянами нових прогресивних форм господарювання, досконаліших сільськогосподарських знарядь праці та механізмів, високої культури землеробства. Більшість німецьких поселенців стала хорошим прикладом для оточуючого їх населення у сфері організації шкільної освіти, формуванні норм повсякденної культури поведінки, побуту й моралі.</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Сьогодні від колонії майже нічого не залишилося. В нашому шкільному Історичному музею зберігаються матеріали та спогади про Софіївку.</a:t>
            </a:r>
            <a:endParaRPr b="0" lang="uk-UA" sz="3200" spc="-1" strike="noStrike">
              <a:latin typeface="Arial"/>
            </a:endParaRPr>
          </a:p>
        </p:txBody>
      </p:sp>
      <p:sp>
        <p:nvSpPr>
          <p:cNvPr id="332" name="PlaceHolder 1"/>
          <p:cNvSpPr>
            <a:spLocks noGrp="1"/>
          </p:cNvSpPr>
          <p:nvPr>
            <p:ph type="title"/>
          </p:nvPr>
        </p:nvSpPr>
        <p:spPr>
          <a:xfrm>
            <a:off x="914400" y="410400"/>
            <a:ext cx="16457040" cy="1715760"/>
          </a:xfrm>
          <a:prstGeom prst="rect">
            <a:avLst/>
          </a:prstGeom>
          <a:noFill/>
          <a:ln w="0">
            <a:noFill/>
          </a:ln>
        </p:spPr>
        <p:txBody>
          <a:bodyPr lIns="0" rIns="0" tIns="0" bIns="0" anchor="ctr">
            <a:noAutofit/>
          </a:bodyPr>
          <a:p>
            <a:pPr algn="ctr">
              <a:lnSpc>
                <a:spcPct val="100000"/>
              </a:lnSpc>
            </a:pPr>
            <a:r>
              <a:rPr b="0" lang="uk-UA" sz="3600" spc="-1" strike="noStrike">
                <a:latin typeface="Arial"/>
              </a:rPr>
              <a:t>У ході дослідження було використано методи аналізу історичних джерел, краєзнавчої літератури, порівняння та узагальнення.</a:t>
            </a:r>
            <a:endParaRPr b="0" lang="uk-UA" sz="36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
          <p:cNvSpPr/>
          <p:nvPr/>
        </p:nvSpPr>
        <p:spPr>
          <a:xfrm>
            <a:off x="1929600" y="695520"/>
            <a:ext cx="14758200" cy="4367880"/>
          </a:xfrm>
          <a:prstGeom prst="rect">
            <a:avLst/>
          </a:prstGeom>
          <a:noFill/>
          <a:ln w="0">
            <a:noFill/>
          </a:ln>
        </p:spPr>
        <p:style>
          <a:lnRef idx="0"/>
          <a:fillRef idx="0"/>
          <a:effectRef idx="0"/>
          <a:fontRef idx="minor"/>
        </p:style>
        <p:txBody>
          <a:bodyPr lIns="90000" rIns="90000" tIns="45000" bIns="45000" anchor="t">
            <a:noAutofit/>
          </a:bodyPr>
          <a:p>
            <a:pPr algn="just">
              <a:lnSpc>
                <a:spcPct val="150000"/>
              </a:lnSpc>
            </a:pPr>
            <a:r>
              <a:rPr b="0" lang="uk-UA" sz="1800" spc="-1" strike="noStrike">
                <a:solidFill>
                  <a:srgbClr val="000000"/>
                </a:solidFill>
                <a:latin typeface="Arial"/>
                <a:ea typeface="DejaVu Sans"/>
              </a:rPr>
              <a:t> </a:t>
            </a:r>
            <a:r>
              <a:rPr b="0" lang="uk-UA" sz="3200" spc="-1" strike="noStrike">
                <a:solidFill>
                  <a:srgbClr val="000000"/>
                </a:solidFill>
                <a:latin typeface="Arial"/>
                <a:ea typeface="DejaVu Sans"/>
              </a:rPr>
              <a:t>Німецькі колоністи займалися землеробством та скотарством. Колонія проіснувала аж до 1939 року, коли організовано виїхала до Німеччини.у 1920 р. Проживало у колонії тоді 43 родини: 212 чол., в тому чис лі дітей до 8 років – 40 чол., від 8 до 16 років – 75 чол., від 16 років і старших – 97 чол. Мали у користуванні під садибами 30 десятин, пасовищ – 100 десятин, ріллі – 70 десятин, сіножаті 300 десятин.</a:t>
            </a:r>
            <a:endParaRPr b="0" lang="uk-UA" sz="3200" spc="-1" strike="noStrike">
              <a:latin typeface="Arial"/>
            </a:endParaRPr>
          </a:p>
          <a:p>
            <a:pPr algn="just">
              <a:lnSpc>
                <a:spcPct val="100000"/>
              </a:lnSpc>
            </a:pPr>
            <a:r>
              <a:rPr b="0" lang="uk-UA" sz="3200" spc="-1" strike="noStrike">
                <a:solidFill>
                  <a:srgbClr val="000000"/>
                </a:solidFill>
                <a:latin typeface="Arial"/>
                <a:ea typeface="DejaVu Sans"/>
              </a:rPr>
              <a:t>  </a:t>
            </a:r>
            <a:endParaRPr b="0" lang="uk-UA" sz="3200" spc="-1" strike="noStrike">
              <a:latin typeface="Arial"/>
            </a:endParaRPr>
          </a:p>
        </p:txBody>
      </p:sp>
      <p:pic>
        <p:nvPicPr>
          <p:cNvPr id="334" name="" descr=""/>
          <p:cNvPicPr/>
          <p:nvPr/>
        </p:nvPicPr>
        <p:blipFill>
          <a:blip r:embed="rId1"/>
          <a:stretch/>
        </p:blipFill>
        <p:spPr>
          <a:xfrm>
            <a:off x="5580000" y="6660000"/>
            <a:ext cx="6311520" cy="3549960"/>
          </a:xfrm>
          <a:prstGeom prst="rect">
            <a:avLst/>
          </a:prstGeom>
          <a:ln w="0">
            <a:noFill/>
          </a:ln>
        </p:spPr>
      </p:pic>
      <p:pic>
        <p:nvPicPr>
          <p:cNvPr id="335" name="" descr=""/>
          <p:cNvPicPr/>
          <p:nvPr/>
        </p:nvPicPr>
        <p:blipFill>
          <a:blip r:embed="rId2"/>
          <a:stretch/>
        </p:blipFill>
        <p:spPr>
          <a:xfrm>
            <a:off x="118080" y="5400000"/>
            <a:ext cx="3664800" cy="4886640"/>
          </a:xfrm>
          <a:prstGeom prst="rect">
            <a:avLst/>
          </a:prstGeom>
          <a:ln w="0">
            <a:noFill/>
          </a:ln>
        </p:spPr>
      </p:pic>
      <p:pic>
        <p:nvPicPr>
          <p:cNvPr id="336" name="" descr=""/>
          <p:cNvPicPr/>
          <p:nvPr/>
        </p:nvPicPr>
        <p:blipFill>
          <a:blip r:embed="rId3"/>
          <a:stretch/>
        </p:blipFill>
        <p:spPr>
          <a:xfrm>
            <a:off x="14760000" y="5487120"/>
            <a:ext cx="3599640" cy="4799520"/>
          </a:xfrm>
          <a:prstGeom prst="rect">
            <a:avLst/>
          </a:prstGeom>
          <a:ln w="0">
            <a:noFill/>
          </a:ln>
        </p:spPr>
      </p:pic>
      <p:sp>
        <p:nvSpPr>
          <p:cNvPr id="337" name=""/>
          <p:cNvSpPr/>
          <p:nvPr/>
        </p:nvSpPr>
        <p:spPr>
          <a:xfrm>
            <a:off x="4500000" y="5220000"/>
            <a:ext cx="8999640" cy="10015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uk-UA" sz="3200" spc="-1" strike="noStrike">
                <a:latin typeface="Arial"/>
              </a:rPr>
              <a:t>Світлини навколишніх територій неподалік колишньої Софіївки</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
          <p:cNvSpPr txBox="1"/>
          <p:nvPr/>
        </p:nvSpPr>
        <p:spPr>
          <a:xfrm>
            <a:off x="5400000" y="900000"/>
            <a:ext cx="11520000" cy="1626120"/>
          </a:xfrm>
          <a:prstGeom prst="rect">
            <a:avLst/>
          </a:prstGeom>
          <a:noFill/>
          <a:ln w="0">
            <a:noFill/>
          </a:ln>
        </p:spPr>
        <p:txBody>
          <a:bodyPr lIns="90000" rIns="90000" tIns="45000" bIns="45000" anchor="t">
            <a:noAutofit/>
          </a:bodyPr>
          <a:p>
            <a:r>
              <a:rPr b="1" lang="uk-UA" sz="3600" spc="-1" strike="noStrike">
                <a:latin typeface="Arial"/>
              </a:rPr>
              <a:t>Вплив на села Тумень, Бродець, Городище</a:t>
            </a:r>
            <a:endParaRPr b="1" lang="uk-UA" sz="3600" spc="-1" strike="noStrike">
              <a:latin typeface="Arial"/>
            </a:endParaRPr>
          </a:p>
        </p:txBody>
      </p:sp>
      <p:sp>
        <p:nvSpPr>
          <p:cNvPr id="339" name=""/>
          <p:cNvSpPr txBox="1"/>
          <p:nvPr/>
        </p:nvSpPr>
        <p:spPr>
          <a:xfrm>
            <a:off x="2570400" y="2223720"/>
            <a:ext cx="14400000" cy="9917280"/>
          </a:xfrm>
          <a:prstGeom prst="rect">
            <a:avLst/>
          </a:prstGeom>
          <a:noFill/>
          <a:ln w="0">
            <a:noFill/>
          </a:ln>
        </p:spPr>
        <p:txBody>
          <a:bodyPr lIns="90000" rIns="90000" tIns="45000" bIns="45000" anchor="t">
            <a:noAutofit/>
          </a:bodyPr>
          <a:p>
            <a:endParaRPr b="0" lang="uk-UA" sz="18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rPr>
              <a:t>Під час дослідження я зібрала спогади місцевих жителів .</a:t>
            </a:r>
            <a:endParaRPr b="0" lang="uk-UA" sz="32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rPr>
              <a:t>Вони розповідають про німців як працьовитих, акуратних і організованих людей.</a:t>
            </a:r>
            <a:endParaRPr b="0" lang="uk-UA" sz="32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rPr>
              <a:t>Такі свідчення допомагають краще зрозуміти реальне життя того часу.</a:t>
            </a:r>
            <a:endParaRPr b="0" lang="uk-UA" sz="32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rPr>
              <a:t>Вплив на будівництво - за спогадами жителя Тумень, Адама Гречка, 1941 р.н,: “...дід мені розповідав, як навідувався до німців, щоб навчитись будувати господарські будівлі”, про мирні відносини з колоністами.</a:t>
            </a:r>
            <a:endParaRPr b="0" lang="uk-UA" sz="32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ea typeface="Microsoft YaHei"/>
              </a:rPr>
              <a:t>Також </a:t>
            </a:r>
            <a:r>
              <a:rPr b="0" lang="uk-UA" sz="3200" spc="-1" strike="noStrike">
                <a:latin typeface="Arial"/>
              </a:rPr>
              <a:t> уклала словник діалектів нашої місцевості, серед яких є чимало “германізмами”. </a:t>
            </a:r>
            <a:r>
              <a:rPr b="0" lang="uk-UA" sz="3200" spc="-1" strike="noStrike">
                <a:latin typeface="Arial"/>
                <a:ea typeface="Microsoft YaHei"/>
              </a:rPr>
              <a:t>Але кількість таких слів зменшується. Серед різних вікових груп найбільше запозичень із німецької мови виявлено в мовленні найстаршого покоління.</a:t>
            </a:r>
            <a:endParaRPr b="0" lang="uk-UA" sz="3200" spc="-1" strike="noStrike">
              <a:latin typeface="Arial"/>
            </a:endParaRPr>
          </a:p>
          <a:p>
            <a:pPr marL="216000" indent="-216000" algn="just">
              <a:lnSpc>
                <a:spcPct val="150000"/>
              </a:lnSpc>
              <a:buClr>
                <a:srgbClr val="000000"/>
              </a:buClr>
              <a:buSzPct val="45000"/>
              <a:buFont typeface="Wingdings" charset="2"/>
              <a:buChar char=""/>
            </a:pPr>
            <a:endParaRPr b="0" lang="uk-UA" sz="3200" spc="-1" strike="noStrike">
              <a:latin typeface="Arial"/>
            </a:endParaRPr>
          </a:p>
          <a:p>
            <a:pPr algn="just">
              <a:lnSpc>
                <a:spcPct val="150000"/>
              </a:lnSpc>
            </a:pPr>
            <a:endParaRPr b="0" lang="uk-UA" sz="3200" spc="-1" strike="noStrike">
              <a:latin typeface="Arial"/>
            </a:endParaRPr>
          </a:p>
          <a:p>
            <a:pPr algn="just">
              <a:lnSpc>
                <a:spcPct val="150000"/>
              </a:lnSpc>
            </a:pP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914400" y="-42840"/>
            <a:ext cx="16457040" cy="2622240"/>
          </a:xfrm>
          <a:prstGeom prst="rect">
            <a:avLst/>
          </a:prstGeom>
          <a:noFill/>
          <a:ln w="0">
            <a:noFill/>
          </a:ln>
        </p:spPr>
        <p:txBody>
          <a:bodyPr lIns="0" rIns="0" tIns="0" bIns="0" anchor="ctr">
            <a:noAutofit/>
          </a:bodyPr>
          <a:p>
            <a:pPr algn="ctr">
              <a:lnSpc>
                <a:spcPct val="105000"/>
              </a:lnSpc>
            </a:pPr>
            <a:r>
              <a:rPr b="1" lang="uk-UA" sz="4400" spc="-1" strike="noStrike">
                <a:latin typeface="Arial"/>
              </a:rPr>
              <a:t>Німецька колонія Софіївка, заснована у 1805 році маршалком Вацлавом Борейком, відіграла роль каталізатора економічного розвитку та модернізації господарства, вплинула на культуру  всього регіону.</a:t>
            </a:r>
            <a:endParaRPr b="0" lang="uk-UA" sz="4400" spc="-1" strike="noStrike">
              <a:latin typeface="Arial"/>
            </a:endParaRPr>
          </a:p>
        </p:txBody>
      </p:sp>
      <p:sp>
        <p:nvSpPr>
          <p:cNvPr id="341" name="PlaceHolder 2"/>
          <p:cNvSpPr>
            <a:spLocks noGrp="1"/>
          </p:cNvSpPr>
          <p:nvPr>
            <p:ph/>
          </p:nvPr>
        </p:nvSpPr>
        <p:spPr>
          <a:xfrm>
            <a:off x="900000" y="2504520"/>
            <a:ext cx="8029800" cy="7395480"/>
          </a:xfrm>
          <a:prstGeom prst="rect">
            <a:avLst/>
          </a:prstGeom>
          <a:noFill/>
          <a:ln w="0">
            <a:noFill/>
          </a:ln>
        </p:spPr>
        <p:txBody>
          <a:bodyPr lIns="0" rIns="0" tIns="0" bIns="0" anchor="t">
            <a:normAutofit/>
          </a:bodyPr>
          <a:p>
            <a:pPr>
              <a:lnSpc>
                <a:spcPct val="100000"/>
              </a:lnSpc>
            </a:pPr>
            <a:endParaRPr b="0" lang="uk-UA" sz="3200" spc="-1" strike="noStrike">
              <a:latin typeface="Arial"/>
            </a:endParaRPr>
          </a:p>
          <a:p>
            <a:pPr marL="432000" indent="-324000">
              <a:lnSpc>
                <a:spcPct val="100000"/>
              </a:lnSpc>
              <a:buClr>
                <a:srgbClr val="000000"/>
              </a:buClr>
              <a:buFont typeface="Wingdings" charset="2"/>
              <a:buChar char=""/>
            </a:pPr>
            <a:endParaRPr b="0" lang="uk-UA" sz="3200" spc="-1" strike="noStrike">
              <a:latin typeface="Arial"/>
            </a:endParaRPr>
          </a:p>
          <a:p>
            <a:pPr marL="432000" indent="-324000" algn="just">
              <a:lnSpc>
                <a:spcPct val="150000"/>
              </a:lnSpc>
              <a:buClr>
                <a:srgbClr val="000000"/>
              </a:buClr>
              <a:buFont typeface="Symbol" charset="2"/>
              <a:buChar char=""/>
            </a:pPr>
            <a:r>
              <a:rPr b="0" lang="uk-UA" sz="3200" spc="-1" strike="noStrike">
                <a:latin typeface="Arial"/>
                <a:ea typeface="Microsoft YaHei"/>
              </a:rPr>
              <a:t> </a:t>
            </a:r>
            <a:r>
              <a:rPr b="0" lang="uk-UA" sz="3200" spc="-1" strike="noStrike">
                <a:solidFill>
                  <a:srgbClr val="000000"/>
                </a:solidFill>
                <a:latin typeface="Arial"/>
                <a:ea typeface="DejaVu Sans"/>
              </a:rPr>
              <a:t>Простежується вплив німецької архітектури і в погребах, які лишилися у селі. Такі споруди були у кожному господарстві.</a:t>
            </a:r>
            <a:r>
              <a:rPr b="0" lang="uk-UA" sz="3200" spc="-1" strike="noStrike">
                <a:latin typeface="Arial"/>
              </a:rPr>
              <a:t> </a:t>
            </a:r>
            <a:endParaRPr b="0" lang="uk-UA" sz="3200" spc="-1" strike="noStrike">
              <a:latin typeface="Arial"/>
            </a:endParaRPr>
          </a:p>
          <a:p>
            <a:pPr marL="432000" indent="-324000" algn="just">
              <a:lnSpc>
                <a:spcPct val="150000"/>
              </a:lnSpc>
              <a:buClr>
                <a:srgbClr val="000000"/>
              </a:buClr>
              <a:buFont typeface="Symbol" charset="2"/>
              <a:buChar char=""/>
            </a:pPr>
            <a:r>
              <a:rPr b="0" lang="uk-UA" sz="3200" spc="-1" strike="noStrike">
                <a:latin typeface="Arial"/>
              </a:rPr>
              <a:t>Господарства німців були зразком для місцевих селян завдяки використанню  досконаліших сільськогосподарських знарядь і механізмів. </a:t>
            </a:r>
            <a:endParaRPr b="0" lang="uk-UA" sz="3200" spc="-1" strike="noStrike">
              <a:latin typeface="Arial"/>
            </a:endParaRPr>
          </a:p>
          <a:p>
            <a:pPr>
              <a:lnSpc>
                <a:spcPct val="100000"/>
              </a:lnSpc>
            </a:pPr>
            <a:endParaRPr b="0" lang="uk-UA" sz="3200" spc="-1" strike="noStrike">
              <a:latin typeface="Arial"/>
            </a:endParaRPr>
          </a:p>
        </p:txBody>
      </p:sp>
      <p:sp>
        <p:nvSpPr>
          <p:cNvPr id="342" name="PlaceHolder 3"/>
          <p:cNvSpPr>
            <a:spLocks noGrp="1"/>
          </p:cNvSpPr>
          <p:nvPr>
            <p:ph/>
          </p:nvPr>
        </p:nvSpPr>
        <p:spPr>
          <a:xfrm>
            <a:off x="9430200" y="3215880"/>
            <a:ext cx="8029800" cy="5964120"/>
          </a:xfrm>
          <a:prstGeom prst="rect">
            <a:avLst/>
          </a:prstGeom>
          <a:noFill/>
          <a:ln w="0">
            <a:noFill/>
          </a:ln>
        </p:spPr>
        <p:txBody>
          <a:bodyPr lIns="0" rIns="0" tIns="0" bIns="0" anchor="t">
            <a:normAutofit fontScale="88000"/>
          </a:bodyPr>
          <a:p>
            <a:pPr marL="448920" indent="-179640">
              <a:lnSpc>
                <a:spcPct val="150000"/>
              </a:lnSpc>
              <a:buClr>
                <a:srgbClr val="000000"/>
              </a:buClr>
              <a:buSzPct val="45000"/>
              <a:buFont typeface="Wingdings" charset="2"/>
              <a:buChar char=""/>
              <a:tabLst>
                <a:tab algn="l" pos="0"/>
              </a:tabLst>
            </a:pPr>
            <a:r>
              <a:rPr b="0" lang="uk-UA" sz="3200" spc="-1" strike="noStrike">
                <a:latin typeface="Arial"/>
              </a:rPr>
              <a:t> </a:t>
            </a:r>
            <a:r>
              <a:rPr b="0" lang="uk-UA" sz="3200" spc="-1" strike="noStrike">
                <a:latin typeface="Arial"/>
              </a:rPr>
              <a:t>Колоністи активно займалися деревообробкою,  гончарством та ткацтвом, забезпечуючи внутрішній ринок якісними знаряддями праці та предметами побуту. </a:t>
            </a:r>
            <a:endParaRPr b="0" lang="uk-UA" sz="3200" spc="-1" strike="noStrike">
              <a:latin typeface="Arial"/>
            </a:endParaRPr>
          </a:p>
          <a:p>
            <a:pPr marL="448920" indent="-179640">
              <a:lnSpc>
                <a:spcPct val="150000"/>
              </a:lnSpc>
              <a:buClr>
                <a:srgbClr val="000000"/>
              </a:buClr>
              <a:buSzPct val="45000"/>
              <a:buFont typeface="Wingdings" charset="2"/>
              <a:buChar char=""/>
              <a:tabLst>
                <a:tab algn="l" pos="0"/>
              </a:tabLst>
            </a:pPr>
            <a:endParaRPr b="0" lang="uk-UA" sz="3200" spc="-1" strike="noStrike">
              <a:latin typeface="Arial"/>
            </a:endParaRPr>
          </a:p>
          <a:p>
            <a:pPr marL="432000" indent="-324000">
              <a:lnSpc>
                <a:spcPct val="150000"/>
              </a:lnSpc>
              <a:spcBef>
                <a:spcPts val="1417"/>
              </a:spcBef>
              <a:buClr>
                <a:srgbClr val="000000"/>
              </a:buClr>
              <a:buSzPct val="45000"/>
              <a:buFont typeface="Wingdings" charset="2"/>
              <a:buChar char=""/>
            </a:pPr>
            <a:r>
              <a:rPr b="0" lang="uk-UA" sz="3200" spc="-1" strike="noStrike">
                <a:latin typeface="Arial"/>
                <a:ea typeface="Microsoft YaHei"/>
              </a:rPr>
              <a:t> </a:t>
            </a:r>
            <a:r>
              <a:rPr b="0" lang="uk-UA" sz="3200" spc="-1" strike="noStrike">
                <a:latin typeface="Arial"/>
                <a:ea typeface="Microsoft YaHei"/>
              </a:rPr>
              <a:t>З</a:t>
            </a:r>
            <a:r>
              <a:rPr b="0" lang="uk-UA" sz="3200" spc="-1" strike="noStrike">
                <a:solidFill>
                  <a:srgbClr val="000000"/>
                </a:solidFill>
                <a:latin typeface="Arial"/>
                <a:ea typeface="DejaVu Sans"/>
              </a:rPr>
              <a:t>авдяки контакту з німцями в говірках сіл Тумень, Бродець та Городище збереглися германізми («штахєти», “ріхтіг”, “</a:t>
            </a:r>
            <a:r>
              <a:rPr b="0" lang="uk-UA" sz="3200" spc="-1" strike="noStrike">
                <a:solidFill>
                  <a:srgbClr val="000000"/>
                </a:solidFill>
                <a:latin typeface="Arial"/>
                <a:ea typeface="DejaVu Sans"/>
              </a:rPr>
              <a:t>кант”, “шпацірувать”</a:t>
            </a:r>
            <a:r>
              <a:rPr b="0" lang="uk-UA" sz="3200" spc="-1" strike="noStrike">
                <a:solidFill>
                  <a:srgbClr val="000000"/>
                </a:solidFill>
                <a:latin typeface="Arial"/>
                <a:ea typeface="DejaVu Sans"/>
              </a:rPr>
              <a:t> та ін)</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
          <p:cNvSpPr/>
          <p:nvPr/>
        </p:nvSpPr>
        <p:spPr>
          <a:xfrm>
            <a:off x="1764720" y="2227320"/>
            <a:ext cx="15298200" cy="2823120"/>
          </a:xfrm>
          <a:prstGeom prst="rect">
            <a:avLst/>
          </a:prstGeom>
          <a:noFill/>
          <a:ln w="0">
            <a:noFill/>
          </a:ln>
        </p:spPr>
        <p:style>
          <a:lnRef idx="0"/>
          <a:fillRef idx="0"/>
          <a:effectRef idx="0"/>
          <a:fontRef idx="minor"/>
        </p:style>
        <p:txBody>
          <a:bodyPr lIns="90000" rIns="90000" tIns="45000" bIns="45000" anchor="t">
            <a:noAutofit/>
          </a:bodyPr>
          <a:p>
            <a:pPr algn="just">
              <a:lnSpc>
                <a:spcPct val="150000"/>
              </a:lnSpc>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Таким чином, німецька колонізація на  у другій половині XIX – на початку XX століття призвела до появи в </a:t>
            </a:r>
            <a:r>
              <a:rPr b="0" lang="uk-UA" sz="3200" spc="-1" strike="noStrike">
                <a:solidFill>
                  <a:srgbClr val="000000"/>
                </a:solidFill>
                <a:latin typeface="Arial"/>
                <a:ea typeface="DejaVu Sans"/>
              </a:rPr>
              <a:t>селах Тумень, Бродець, Городище</a:t>
            </a:r>
            <a:r>
              <a:rPr b="0" lang="uk-UA" sz="3200" spc="-1" strike="noStrike">
                <a:solidFill>
                  <a:srgbClr val="000000"/>
                </a:solidFill>
                <a:latin typeface="Arial"/>
                <a:ea typeface="DejaVu Sans"/>
              </a:rPr>
              <a:t> нової німецької національної меншини, яка зробила вагомий внесок у сільськогосподарський, промисловий та культурний розвиток  й залишила помітний слід в її історичному минулому.</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Переселенці, які  опинилися в абсолютно іномовному, інокультурному та інорелігійному середовищі, примудрилися уникнути протистоянь і конфліктів з корінним населенням. Це приклад того, як колоністи, позитивно впливали на розвиток регіону, що  й привело до збереження пам'яті про німецьку меншину.</a:t>
            </a:r>
            <a:endParaRPr b="0" lang="uk-UA" sz="3200" spc="-1" strike="noStrike">
              <a:latin typeface="Arial"/>
            </a:endParaRPr>
          </a:p>
        </p:txBody>
      </p:sp>
      <p:sp>
        <p:nvSpPr>
          <p:cNvPr id="34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algn="ctr"/>
            <a:r>
              <a:rPr b="0" lang="uk-UA" sz="4400" spc="-1" strike="noStrike">
                <a:latin typeface="Arial"/>
              </a:rPr>
              <a:t>Висновки</a:t>
            </a:r>
            <a:endParaRPr b="0" lang="uk-UA" sz="44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914400" y="410400"/>
            <a:ext cx="16458480" cy="1209240"/>
          </a:xfrm>
          <a:prstGeom prst="rect">
            <a:avLst/>
          </a:prstGeom>
          <a:noFill/>
          <a:ln w="0">
            <a:noFill/>
          </a:ln>
        </p:spPr>
        <p:txBody>
          <a:bodyPr lIns="0" rIns="0" tIns="0" bIns="0" anchor="ctr">
            <a:noAutofit/>
          </a:bodyPr>
          <a:p>
            <a:pPr algn="ctr">
              <a:lnSpc>
                <a:spcPct val="100000"/>
              </a:lnSpc>
              <a:tabLst>
                <a:tab algn="l" pos="590400"/>
              </a:tabLst>
            </a:pPr>
            <a:r>
              <a:rPr b="1" lang="uk-UA" sz="3600" spc="-1" strike="noStrike">
                <a:solidFill>
                  <a:srgbClr val="000000"/>
                </a:solidFill>
                <a:latin typeface="Arial"/>
              </a:rPr>
              <a:t>Список використаних джерел</a:t>
            </a:r>
            <a:endParaRPr b="0" lang="uk-UA" sz="3600" spc="-1" strike="noStrike">
              <a:latin typeface="Arial"/>
            </a:endParaRPr>
          </a:p>
        </p:txBody>
      </p:sp>
      <p:sp>
        <p:nvSpPr>
          <p:cNvPr id="346" name="PlaceHolder 2"/>
          <p:cNvSpPr>
            <a:spLocks noGrp="1"/>
          </p:cNvSpPr>
          <p:nvPr>
            <p:ph type="subTitle"/>
          </p:nvPr>
        </p:nvSpPr>
        <p:spPr>
          <a:xfrm>
            <a:off x="943200" y="1389240"/>
            <a:ext cx="16458480" cy="8203680"/>
          </a:xfrm>
          <a:prstGeom prst="rect">
            <a:avLst/>
          </a:prstGeom>
          <a:noFill/>
          <a:ln w="0">
            <a:noFill/>
          </a:ln>
        </p:spPr>
        <p:txBody>
          <a:bodyPr lIns="0" rIns="0" tIns="0" bIns="0" anchor="ctr">
            <a:noAutofit/>
          </a:bodyPr>
          <a:p>
            <a:pPr algn="just">
              <a:lnSpc>
                <a:spcPct val="150000"/>
              </a:lnSpc>
            </a:pPr>
            <a:r>
              <a:rPr b="0" lang="uk-UA" sz="3200" spc="-1" strike="noStrike">
                <a:solidFill>
                  <a:srgbClr val="000000"/>
                </a:solidFill>
                <a:latin typeface="Arial"/>
                <a:ea typeface="DejaVu Sans"/>
              </a:rPr>
              <a:t>1. Висоцьк: із глибини віків до сьогодення. Вид. 3-є, доповн. – Рівне:</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Волинські обереги, 2018</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2. Матеріали музею історії села Висоцьк</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3. Томілович Л. Едвард Руліковський – видатний дослідник історії України // Київська старовина. – К., 1999</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4. Руліковський Едвард. Історична довідка про містечко Висоцьк. Із Словника географічного Королівства Польського та інших країв слов’янських. –Варшава. 1895 р.</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5. Яковенко Н. Українська шляхта з кінця XIV до середини XVII ст. – К., 1993.</a:t>
            </a:r>
            <a:endParaRPr b="0" lang="uk-UA" sz="3200" spc="-1" strike="noStrike">
              <a:latin typeface="Arial"/>
            </a:endParaRPr>
          </a:p>
          <a:p>
            <a:pPr algn="just">
              <a:lnSpc>
                <a:spcPct val="150000"/>
              </a:lnSpc>
            </a:pPr>
            <a:r>
              <a:rPr b="0" lang="uk-UA" sz="3200" spc="-1" strike="noStrike">
                <a:solidFill>
                  <a:srgbClr val="000000"/>
                </a:solidFill>
                <a:latin typeface="Arial"/>
                <a:ea typeface="DejaVu Sans"/>
              </a:rPr>
              <a:t>6. Інтернет — ресурси: </a:t>
            </a:r>
            <a:r>
              <a:rPr b="0" lang="uk-UA" sz="3200" spc="-1" strike="noStrike" u="sng">
                <a:solidFill>
                  <a:srgbClr val="0000ff"/>
                </a:solidFill>
                <a:uFillTx/>
                <a:latin typeface="Arial"/>
                <a:ea typeface="DejaVu Sans"/>
                <a:hlinkClick r:id="rId1"/>
              </a:rPr>
              <a:t>https://uk.wikipedia.org/wiki</a:t>
            </a:r>
            <a:r>
              <a:rPr b="0" lang="uk-UA" sz="3200" spc="-1" strike="noStrike">
                <a:solidFill>
                  <a:srgbClr val="000000"/>
                </a:solidFill>
                <a:latin typeface="Arial"/>
                <a:ea typeface="DejaVu Sans"/>
              </a:rPr>
              <a:t>,</a:t>
            </a:r>
            <a:endParaRPr b="0" lang="uk-UA" sz="3200" spc="-1" strike="noStrike">
              <a:latin typeface="Arial"/>
            </a:endParaRPr>
          </a:p>
          <a:p>
            <a:pPr algn="just">
              <a:lnSpc>
                <a:spcPct val="150000"/>
              </a:lnSpc>
            </a:pPr>
            <a:r>
              <a:rPr b="0" lang="uk-UA" sz="3200" spc="-1" strike="noStrike" u="sng">
                <a:solidFill>
                  <a:srgbClr val="0000ff"/>
                </a:solidFill>
                <a:uFillTx/>
                <a:latin typeface="Arial"/>
                <a:ea typeface="DejaVu Sans"/>
                <a:hlinkClick r:id="rId2"/>
              </a:rPr>
              <a:t>https://suspilne.media/mykolaiv/963733-buduvali-skoli-ta-hrami-ak-zitta-nimeckih-kolonistiv-vplinulo-na-mikolaivsinu/</a:t>
            </a:r>
            <a:r>
              <a:rPr b="0" lang="uk-UA" sz="3200" spc="-1" strike="noStrike" u="sng">
                <a:solidFill>
                  <a:srgbClr val="0000ff"/>
                </a:solidFill>
                <a:uFillTx/>
                <a:latin typeface="Arial"/>
                <a:ea typeface="DejaVu Sans"/>
                <a:hlinkClick r:id="rId3"/>
              </a:rPr>
              <a:t>https://history.rayon.in.ua/topics/386054-tsarska-korona-volinskih-nimtsiv-pamiat-pro-susidiv</a:t>
            </a:r>
            <a:endParaRPr b="0" lang="uk-UA" sz="3200" spc="-1" strike="noStrike">
              <a:latin typeface="Arial"/>
            </a:endParaRPr>
          </a:p>
          <a:p>
            <a:pPr algn="just">
              <a:lnSpc>
                <a:spcPct val="150000"/>
              </a:lnSpc>
            </a:pPr>
            <a:endParaRPr b="0" lang="uk-UA"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316</TotalTime>
  <Application>LibreOffice/7.2.2.2$Windows_X86_64 LibreOffice_project/02b2acce88a210515b4a5bb2e46cbfb63fe97d56</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2026-03-23T17:00:06Z</dcterms:created>
  <dc:creator>hostieva</dc:creator>
  <dc:description/>
  <cp:keywords>DAF6m9Y-tO8 DAF6m9Y-tO8 DAF6m9Y-tO8 DAF6m9Y-tO8 DAF6m9Y-tO8 DAF6m9Y-tO8 DAF6m9Y-tO8 DAF6m9Y-tO8 DAF6m9Y-tO8 DAF6m9Y-tO8 BAD7wWs-iIk</cp:keywords>
  <dc:language>uk-UA</dc:language>
  <cp:lastModifiedBy/>
  <dcterms:modified xsi:type="dcterms:W3CDTF">2026-04-10T16:44:32Z</dcterms:modified>
  <cp:revision>32</cp:revision>
  <dc:subject/>
  <dc:title>Портфоліо вчителя історії</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2024-03-11T00:00:00Z</vt:filetime>
  </property>
  <property fmtid="{D5CDD505-2E9C-101B-9397-08002B2CF9AE}" pid="3" name="Creator">
    <vt:lpwstr>Canva</vt:lpwstr>
  </property>
  <property fmtid="{D5CDD505-2E9C-101B-9397-08002B2CF9AE}" pid="4" name="LastSaved">
    <vt:filetime>2026-03-23T00:00:00Z</vt:filetime>
  </property>
  <property fmtid="{D5CDD505-2E9C-101B-9397-08002B2CF9AE}" pid="5" name="PresentationFormat">
    <vt:lpwstr>On-screen Show (4:3)</vt:lpwstr>
  </property>
  <property fmtid="{D5CDD505-2E9C-101B-9397-08002B2CF9AE}" pid="6" name="Producer">
    <vt:lpwstr>3-Heights(TM) PDF Security Shell 4.8.25.2 (http://www.pdf-tools.com)</vt:lpwstr>
  </property>
</Properties>
</file>