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uni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Nuni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.fntdata"/><Relationship Id="rId6" Type="http://schemas.openxmlformats.org/officeDocument/2006/relationships/slide" Target="slides/slide1.xml"/><Relationship Id="rId18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870aaab6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870aaab6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870aaab60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870aaab60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870aaab60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870aaab60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70aaab60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870aaab60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70aaab60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70aaab60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d523860d1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d523860d1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523860d1c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d523860d1c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529b316ff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d529b316ff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d529b316f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d529b316f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d60d970a7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d60d970a7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d529b316ff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d529b316ff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8.png"/><Relationship Id="rId10" Type="http://schemas.openxmlformats.org/officeDocument/2006/relationships/image" Target="../media/image2.png"/><Relationship Id="rId9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hyperlink" Target="http://drive.google.com/file/d/17BFtNrKFNeZEQQafAj-WOG1EsgMXrRmQ/view" TargetMode="External"/><Relationship Id="rId5" Type="http://schemas.openxmlformats.org/officeDocument/2006/relationships/image" Target="../media/image26.jpg"/><Relationship Id="rId6" Type="http://schemas.openxmlformats.org/officeDocument/2006/relationships/image" Target="../media/image24.png"/><Relationship Id="rId7" Type="http://schemas.openxmlformats.org/officeDocument/2006/relationships/image" Target="../media/image2.png"/><Relationship Id="rId8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L_KC0AsJ1FQnf59GI9NuP9QsxdLvsxf7/view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2.png"/><Relationship Id="rId6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3" title="Screenshot 2026-04-08 1526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1800" y="-52325"/>
            <a:ext cx="9255799" cy="52930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3"/>
          <p:cNvSpPr txBox="1"/>
          <p:nvPr/>
        </p:nvSpPr>
        <p:spPr>
          <a:xfrm>
            <a:off x="844025" y="744575"/>
            <a:ext cx="4106700" cy="12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Ручний генератор</a:t>
            </a:r>
            <a:endParaRPr sz="280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(Pikapower)</a:t>
            </a:r>
            <a:endParaRPr sz="280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1162000" y="3650110"/>
            <a:ext cx="4587600" cy="14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00"/>
                </a:solidFill>
              </a:rPr>
              <a:t>Виконав студент 7 класу</a:t>
            </a:r>
            <a:endParaRPr sz="1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00"/>
                </a:solidFill>
              </a:rPr>
              <a:t> ліцею “Греміум”</a:t>
            </a:r>
            <a:endParaRPr sz="1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00"/>
                </a:solidFill>
              </a:rPr>
              <a:t>Козак Владислав Дмитрович</a:t>
            </a:r>
            <a:endParaRPr sz="1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00"/>
                </a:solidFill>
              </a:rPr>
              <a:t>Керівник: Потійчук Володимир </a:t>
            </a:r>
            <a:r>
              <a:rPr lang="ru" sz="1800">
                <a:solidFill>
                  <a:srgbClr val="FFFF00"/>
                </a:solidFill>
              </a:rPr>
              <a:t>Володимирович</a:t>
            </a:r>
            <a:r>
              <a:rPr lang="ru" sz="1800">
                <a:solidFill>
                  <a:srgbClr val="FFFF00"/>
                </a:solidFill>
              </a:rPr>
              <a:t> </a:t>
            </a:r>
            <a:endParaRPr sz="1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6307000" y="509575"/>
            <a:ext cx="2399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4" name="Google Shape;13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35300">
            <a:off x="3719556" y="546709"/>
            <a:ext cx="883735" cy="1380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14" title="Screenshot 2026-04-08 15265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9625" y="-85050"/>
            <a:ext cx="9307651" cy="527077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4"/>
          <p:cNvSpPr txBox="1"/>
          <p:nvPr/>
        </p:nvSpPr>
        <p:spPr>
          <a:xfrm>
            <a:off x="3857625" y="194375"/>
            <a:ext cx="36258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Мета:</a:t>
            </a:r>
            <a:endParaRPr sz="35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2063375" y="1054125"/>
            <a:ext cx="4680000" cy="3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Створення альтернативного джерела енергії, яке можна </a:t>
            </a:r>
            <a:r>
              <a:rPr lang="ru" sz="25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використовувати</a:t>
            </a:r>
            <a:r>
              <a:rPr lang="ru" sz="25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космосі або на місяці.</a:t>
            </a:r>
            <a:endParaRPr sz="25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4" name="Google Shape;1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35300">
            <a:off x="5276189" y="36329"/>
            <a:ext cx="529198" cy="826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15" title="Screenshot 2026-04-08 1528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325" y="-52325"/>
            <a:ext cx="9257324" cy="527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 txBox="1"/>
          <p:nvPr/>
        </p:nvSpPr>
        <p:spPr>
          <a:xfrm>
            <a:off x="1031025" y="120925"/>
            <a:ext cx="4410900" cy="10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Теоретична підготовка </a:t>
            </a:r>
            <a:endParaRPr sz="2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1720688" y="1375725"/>
            <a:ext cx="5366400" cy="28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Користування мультиметром, користування паяльником, ознайомлення </a:t>
            </a: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поняттям:</a:t>
            </a: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 електричного струму, конденсатора, діодним мостом, силовою обмоткою.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35245">
            <a:off x="3960903" y="-43040"/>
            <a:ext cx="372792" cy="582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16" title="Screenshot 2026-04-08 1527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4575" y="-74575"/>
            <a:ext cx="9278575" cy="52928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6"/>
          <p:cNvSpPr txBox="1"/>
          <p:nvPr/>
        </p:nvSpPr>
        <p:spPr>
          <a:xfrm>
            <a:off x="3476350" y="151950"/>
            <a:ext cx="48519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6"/>
          <p:cNvSpPr txBox="1"/>
          <p:nvPr/>
        </p:nvSpPr>
        <p:spPr>
          <a:xfrm>
            <a:off x="962425" y="1152475"/>
            <a:ext cx="79116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Теоретична підготовка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Пошук даних про генератор в інтернеті 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Навчання користування мультиметром, навчання паяльній справі.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Підбір електроніки для створення генератора 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Використання 3D друку для прототипа 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Перехід до крокового двигуна як бази для генератора 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Пайка електроніки 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imes New Roman"/>
              <a:buAutoNum type="arabicParenR"/>
            </a:pPr>
            <a:r>
              <a:rPr lang="ru" sz="2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Перевірка та налаштування генератора </a:t>
            </a:r>
            <a:endParaRPr sz="20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3476338" y="201225"/>
            <a:ext cx="3000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5" name="Google Shape;16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35275">
            <a:off x="4938896" y="-84678"/>
            <a:ext cx="735864" cy="1149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7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17" title="Screenshot 2026-04-08 1529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0050" y="-44850"/>
            <a:ext cx="9234050" cy="525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7"/>
          <p:cNvSpPr txBox="1"/>
          <p:nvPr/>
        </p:nvSpPr>
        <p:spPr>
          <a:xfrm>
            <a:off x="916125" y="102200"/>
            <a:ext cx="4753500" cy="7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Пошук даних про генератор в інтернеті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35309">
            <a:off x="4621004" y="-60853"/>
            <a:ext cx="832783" cy="13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9973" y="1100936"/>
            <a:ext cx="2852575" cy="375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8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18" title="Screenshot 2026-04-08 1530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1850" y="-101900"/>
            <a:ext cx="9479599" cy="528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775" y="2012106"/>
            <a:ext cx="2115624" cy="282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8887" y="1288650"/>
            <a:ext cx="2586226" cy="344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8582" y="1658225"/>
            <a:ext cx="2115619" cy="282082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8"/>
          <p:cNvSpPr txBox="1"/>
          <p:nvPr/>
        </p:nvSpPr>
        <p:spPr>
          <a:xfrm>
            <a:off x="2332900" y="254775"/>
            <a:ext cx="279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1220200" y="131075"/>
            <a:ext cx="5020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Навчання користування мультиметром, навчання паяльній справі</a:t>
            </a:r>
            <a:endParaRPr sz="2000"/>
          </a:p>
        </p:txBody>
      </p:sp>
      <p:pic>
        <p:nvPicPr>
          <p:cNvPr id="188" name="Google Shape;18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074601">
            <a:off x="1091989" y="-64933"/>
            <a:ext cx="752897" cy="117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9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9162" y="0"/>
            <a:ext cx="9229264" cy="525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/>
        </p:nvSpPr>
        <p:spPr>
          <a:xfrm>
            <a:off x="1928775" y="445025"/>
            <a:ext cx="5074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Підбір електроніки для створення генератора </a:t>
            </a:r>
            <a:endParaRPr sz="25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7" name="Google Shape;1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0050" y="3239775"/>
            <a:ext cx="1823701" cy="179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4045" y="1371451"/>
            <a:ext cx="1987450" cy="170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48975" y="1416088"/>
            <a:ext cx="1600575" cy="161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08200" y="1462575"/>
            <a:ext cx="1627425" cy="152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10793" y="3275768"/>
            <a:ext cx="1814170" cy="17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0957" y="1440500"/>
            <a:ext cx="1696376" cy="152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1735309">
            <a:off x="6451654" y="88372"/>
            <a:ext cx="832783" cy="13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/>
          <p:nvPr>
            <p:ph type="title"/>
          </p:nvPr>
        </p:nvSpPr>
        <p:spPr>
          <a:xfrm>
            <a:off x="1139925" y="6828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Використання 3D друку для прототипа</a:t>
            </a:r>
            <a:endParaRPr sz="3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735306">
            <a:off x="7790801" y="275174"/>
            <a:ext cx="706076" cy="110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45946">
            <a:off x="1758044" y="522823"/>
            <a:ext cx="865839" cy="60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0"/>
          <p:cNvPicPr preferRelativeResize="0"/>
          <p:nvPr/>
        </p:nvPicPr>
        <p:blipFill rotWithShape="1">
          <a:blip r:embed="rId5">
            <a:alphaModFix/>
          </a:blip>
          <a:srcRect b="9157" l="0" r="0" t="0"/>
          <a:stretch/>
        </p:blipFill>
        <p:spPr>
          <a:xfrm>
            <a:off x="1173075" y="1479825"/>
            <a:ext cx="2400950" cy="290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0"/>
          <p:cNvPicPr preferRelativeResize="0"/>
          <p:nvPr/>
        </p:nvPicPr>
        <p:blipFill rotWithShape="1">
          <a:blip r:embed="rId6">
            <a:alphaModFix/>
          </a:blip>
          <a:srcRect b="9149" l="0" r="0" t="0"/>
          <a:stretch/>
        </p:blipFill>
        <p:spPr>
          <a:xfrm>
            <a:off x="4803325" y="1479824"/>
            <a:ext cx="2400950" cy="290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"/>
          <p:cNvSpPr txBox="1"/>
          <p:nvPr>
            <p:ph type="title"/>
          </p:nvPr>
        </p:nvSpPr>
        <p:spPr>
          <a:xfrm>
            <a:off x="819150" y="6551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Пайка електроніки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8" name="Google Shape;2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625" y="1363225"/>
            <a:ext cx="2244876" cy="299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 title="0409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1713" y="1190850"/>
            <a:ext cx="2028151" cy="360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6">
            <a:alphaModFix/>
          </a:blip>
          <a:srcRect b="9933" l="0" r="0" t="9181"/>
          <a:stretch/>
        </p:blipFill>
        <p:spPr>
          <a:xfrm>
            <a:off x="6498075" y="1122150"/>
            <a:ext cx="1737425" cy="305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735292">
            <a:off x="6202133" y="266577"/>
            <a:ext cx="672863" cy="1050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545946">
            <a:off x="2857444" y="458861"/>
            <a:ext cx="865839" cy="60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Перевірка та налаштування генератора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8" name="Google Shape;228;p22" title="041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175" y="1584525"/>
            <a:ext cx="4051333" cy="30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735290">
            <a:off x="7508855" y="606462"/>
            <a:ext cx="558896" cy="872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545946">
            <a:off x="1561737" y="591521"/>
            <a:ext cx="865839" cy="60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latin typeface="Times New Roman"/>
                <a:ea typeface="Times New Roman"/>
                <a:cs typeface="Times New Roman"/>
                <a:sym typeface="Times New Roman"/>
              </a:rPr>
              <a:t>Висновок </a:t>
            </a:r>
            <a:endParaRPr sz="3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800"/>
              <a:t>У мене вийшло створити власний генератор який дає можливість заряджати гаджети можна використовувати як ліхтар або поповнювати запас енергії у батареях він легкий портативний потужний стане гарним доповненням в наступних місіях на місяць.</a:t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"/>
          <p:cNvSpPr txBox="1"/>
          <p:nvPr>
            <p:ph type="title"/>
          </p:nvPr>
        </p:nvSpPr>
        <p:spPr>
          <a:xfrm>
            <a:off x="819150" y="7523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Кінець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2" name="Google Shape;2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8425" y="1630600"/>
            <a:ext cx="2811025" cy="277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