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</p:sldMasterIdLst>
  <p:notesMasterIdLst>
    <p:notesMasterId r:id="rId15"/>
  </p:notesMasterIdLst>
  <p:handoutMasterIdLst>
    <p:handoutMasterId r:id="rId16"/>
  </p:handoutMasterIdLst>
  <p:sldIdLst>
    <p:sldId id="1497" r:id="rId5"/>
    <p:sldId id="1516" r:id="rId6"/>
    <p:sldId id="1498" r:id="rId7"/>
    <p:sldId id="1514" r:id="rId8"/>
    <p:sldId id="1515" r:id="rId9"/>
    <p:sldId id="1518" r:id="rId10"/>
    <p:sldId id="1519" r:id="rId11"/>
    <p:sldId id="1520" r:id="rId12"/>
    <p:sldId id="1521" r:id="rId13"/>
    <p:sldId id="151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41987A-41B7-49AC-EE6E-03F2D0BD95BA}" name="Daria Naidenov" initials="DN" userId="S::danaidenov@microsoft.com::ab38ab5f-bdf0-4774-ae5a-d2782abb2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9D840-F6CD-44DB-B2FC-F4DEF6DEC117}" v="73" dt="2026-04-21T18:12:36.755"/>
    <p1510:client id="{A097C9C8-3E5F-4341-8F73-393941A9FC8F}" v="505" dt="2026-04-21T15:14:24.791"/>
    <p1510:client id="{BA726098-10A8-84CB-F33F-BEF6E2738900}" v="175" dt="2026-04-22T20:12:27.841"/>
    <p1510:client id="{C8E9CE69-C6C0-BDA5-85B4-98F9FBBBBF22}" v="278" dt="2026-04-22T13:56:51.657"/>
    <p1510:client id="{E2BFCD72-D214-4048-B8F0-98C16B9FB0F5}" v="247" dt="2026-04-22T15:44:26.584"/>
    <p1510:client id="{F22B2C1D-7892-4BBF-83F4-0986E060C494}" v="116" dt="2026-04-22T15:46:49.153"/>
  </p1510:revLst>
</p1510:revInfo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5109527"/>
            <a:ext cx="10923934" cy="730884"/>
          </a:xfrm>
        </p:spPr>
        <p:txBody>
          <a:bodyPr anchor="t">
            <a:no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5857241"/>
            <a:ext cx="10923934" cy="382590"/>
          </a:xfrm>
        </p:spPr>
        <p:txBody>
          <a:bodyPr anchor="t">
            <a:no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472852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EF4EF1-D9A3-1B4B-824F-63DEB13C7D30}" type="datetime1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60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001714"/>
            <a:ext cx="10923934" cy="7556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30" y="2138372"/>
            <a:ext cx="10923934" cy="40846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8624-D4B9-7C44-BA3F-B13CDFB276DF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73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9478" y="632192"/>
            <a:ext cx="4328486" cy="3727766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9477" y="4728526"/>
            <a:ext cx="4328487" cy="14944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C1856D-4088-6C7C-747C-BFC6B595D2C7}"/>
              </a:ext>
            </a:extLst>
          </p:cNvPr>
          <p:cNvSpPr/>
          <p:nvPr userDrawn="1"/>
        </p:nvSpPr>
        <p:spPr>
          <a:xfrm>
            <a:off x="634036" y="634999"/>
            <a:ext cx="5736284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86">
            <a:extLst>
              <a:ext uri="{FF2B5EF4-FFF2-40B4-BE49-F238E27FC236}">
                <a16:creationId xmlns:a16="http://schemas.microsoft.com/office/drawing/2014/main" id="{4C2DEE60-7B9C-F5F8-C631-1BBA2E094F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37514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2DEFB05-7E9F-904D-9899-4BFD23D31172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32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634999"/>
            <a:ext cx="4328068" cy="3346768"/>
          </a:xfr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4728526"/>
            <a:ext cx="4328068" cy="14944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1AD1B2-D3AF-262A-9F39-408298341F3B}"/>
              </a:ext>
            </a:extLst>
          </p:cNvPr>
          <p:cNvSpPr/>
          <p:nvPr userDrawn="1"/>
        </p:nvSpPr>
        <p:spPr>
          <a:xfrm>
            <a:off x="5821681" y="634999"/>
            <a:ext cx="5736284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86">
            <a:extLst>
              <a:ext uri="{FF2B5EF4-FFF2-40B4-BE49-F238E27FC236}">
                <a16:creationId xmlns:a16="http://schemas.microsoft.com/office/drawing/2014/main" id="{84DED33C-5879-E539-4CEC-E4EBF6E3309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25159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253768E5-88AD-F345-813B-E822455F98B0}" type="datetime1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99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634999"/>
            <a:ext cx="7538424" cy="3346767"/>
          </a:xfr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4353868"/>
            <a:ext cx="7538424" cy="18691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188D7-4720-D141-81CC-740F79D50C31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2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367" y="634999"/>
            <a:ext cx="7514087" cy="3727767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7" y="4743766"/>
            <a:ext cx="7514087" cy="111347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DE768-21C6-CE4B-B654-E1D0DDCC05FD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</p:spTree>
    <p:extLst>
      <p:ext uri="{BB962C8B-B14F-4D97-AF65-F5344CB8AC3E}">
        <p14:creationId xmlns:p14="http://schemas.microsoft.com/office/powerpoint/2010/main" val="1564090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602" y="1404262"/>
            <a:ext cx="7924802" cy="2577504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3" y="4362765"/>
            <a:ext cx="7924802" cy="1112519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5D13D-5B61-AA42-A678-BA823C019B39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37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raphic 73">
            <a:extLst>
              <a:ext uri="{FF2B5EF4-FFF2-40B4-BE49-F238E27FC236}">
                <a16:creationId xmlns:a16="http://schemas.microsoft.com/office/drawing/2014/main" id="{234E1407-29E4-7E4C-3151-4DB2B1D49D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1680" y="634999"/>
            <a:ext cx="5736284" cy="55900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368" y="1381759"/>
            <a:ext cx="4690543" cy="4977581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634999"/>
            <a:ext cx="4690543" cy="375615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 i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0419B-7218-144B-AE0A-3AE9A5E7F34E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7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raphic 61">
            <a:extLst>
              <a:ext uri="{FF2B5EF4-FFF2-40B4-BE49-F238E27FC236}">
                <a16:creationId xmlns:a16="http://schemas.microsoft.com/office/drawing/2014/main" id="{0A63388B-7024-A217-D604-87110EA803E6}"/>
              </a:ext>
            </a:extLst>
          </p:cNvPr>
          <p:cNvSpPr/>
          <p:nvPr userDrawn="1"/>
        </p:nvSpPr>
        <p:spPr>
          <a:xfrm>
            <a:off x="5821681" y="631232"/>
            <a:ext cx="6370320" cy="5591768"/>
          </a:xfrm>
          <a:custGeom>
            <a:avLst/>
            <a:gdLst>
              <a:gd name="connsiteX0" fmla="*/ 6286503 w 6286503"/>
              <a:gd name="connsiteY0" fmla="*/ 0 h 5591768"/>
              <a:gd name="connsiteX1" fmla="*/ 0 w 6286503"/>
              <a:gd name="connsiteY1" fmla="*/ 0 h 5591768"/>
              <a:gd name="connsiteX2" fmla="*/ 0 w 6286503"/>
              <a:gd name="connsiteY2" fmla="*/ 5591768 h 5591768"/>
              <a:gd name="connsiteX3" fmla="*/ 6286503 w 6286503"/>
              <a:gd name="connsiteY3" fmla="*/ 5591768 h 5591768"/>
              <a:gd name="connsiteX4" fmla="*/ 6286503 w 6286503"/>
              <a:gd name="connsiteY4" fmla="*/ 4960502 h 5591768"/>
              <a:gd name="connsiteX5" fmla="*/ 5839978 w 6286503"/>
              <a:gd name="connsiteY5" fmla="*/ 2806305 h 5591768"/>
              <a:gd name="connsiteX6" fmla="*/ 4938995 w 6286503"/>
              <a:gd name="connsiteY6" fmla="*/ 4962694 h 5591768"/>
              <a:gd name="connsiteX7" fmla="*/ 4038005 w 6286503"/>
              <a:gd name="connsiteY7" fmla="*/ 2795884 h 5591768"/>
              <a:gd name="connsiteX8" fmla="*/ 4938995 w 6286503"/>
              <a:gd name="connsiteY8" fmla="*/ 629074 h 5591768"/>
              <a:gd name="connsiteX9" fmla="*/ 5839978 w 6286503"/>
              <a:gd name="connsiteY9" fmla="*/ 2785463 h 5591768"/>
              <a:gd name="connsiteX10" fmla="*/ 6286503 w 6286503"/>
              <a:gd name="connsiteY10" fmla="*/ 631266 h 5591768"/>
              <a:gd name="connsiteX11" fmla="*/ 6286503 w 6286503"/>
              <a:gd name="connsiteY11" fmla="*/ 0 h 5591768"/>
              <a:gd name="connsiteX12" fmla="*/ 4037967 w 6286503"/>
              <a:gd name="connsiteY12" fmla="*/ 2795884 h 5591768"/>
              <a:gd name="connsiteX13" fmla="*/ 2612709 w 6286503"/>
              <a:gd name="connsiteY13" fmla="*/ 4962694 h 5591768"/>
              <a:gd name="connsiteX14" fmla="*/ 1187451 w 6286503"/>
              <a:gd name="connsiteY14" fmla="*/ 2795884 h 5591768"/>
              <a:gd name="connsiteX15" fmla="*/ 2612709 w 6286503"/>
              <a:gd name="connsiteY15" fmla="*/ 629074 h 5591768"/>
              <a:gd name="connsiteX16" fmla="*/ 4037967 w 6286503"/>
              <a:gd name="connsiteY16" fmla="*/ 2795884 h 5591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286503" h="5591768">
                <a:moveTo>
                  <a:pt x="6286503" y="0"/>
                </a:moveTo>
                <a:lnTo>
                  <a:pt x="0" y="0"/>
                </a:lnTo>
                <a:lnTo>
                  <a:pt x="0" y="5591768"/>
                </a:lnTo>
                <a:lnTo>
                  <a:pt x="6286503" y="5591768"/>
                </a:lnTo>
                <a:lnTo>
                  <a:pt x="6286503" y="4960502"/>
                </a:lnTo>
                <a:cubicBezTo>
                  <a:pt x="6038758" y="4909248"/>
                  <a:pt x="5841152" y="3965294"/>
                  <a:pt x="5839978" y="2806305"/>
                </a:cubicBezTo>
                <a:cubicBezTo>
                  <a:pt x="5837641" y="3998210"/>
                  <a:pt x="5435152" y="4962694"/>
                  <a:pt x="4938995" y="4962694"/>
                </a:cubicBezTo>
                <a:cubicBezTo>
                  <a:pt x="4441396" y="4962694"/>
                  <a:pt x="4038005" y="3992580"/>
                  <a:pt x="4038005" y="2795884"/>
                </a:cubicBezTo>
                <a:cubicBezTo>
                  <a:pt x="4038005" y="1599189"/>
                  <a:pt x="4441396" y="629074"/>
                  <a:pt x="4938995" y="629074"/>
                </a:cubicBezTo>
                <a:cubicBezTo>
                  <a:pt x="5435152" y="629074"/>
                  <a:pt x="5837641" y="1593559"/>
                  <a:pt x="5839978" y="2785463"/>
                </a:cubicBezTo>
                <a:cubicBezTo>
                  <a:pt x="5841152" y="1626474"/>
                  <a:pt x="6038758" y="682520"/>
                  <a:pt x="6286503" y="631266"/>
                </a:cubicBezTo>
                <a:lnTo>
                  <a:pt x="6286503" y="0"/>
                </a:lnTo>
                <a:close/>
                <a:moveTo>
                  <a:pt x="4037967" y="2795884"/>
                </a:moveTo>
                <a:cubicBezTo>
                  <a:pt x="4037967" y="3992580"/>
                  <a:pt x="3399855" y="4962694"/>
                  <a:pt x="2612709" y="4962694"/>
                </a:cubicBezTo>
                <a:cubicBezTo>
                  <a:pt x="1825562" y="4962694"/>
                  <a:pt x="1187451" y="3992580"/>
                  <a:pt x="1187451" y="2795884"/>
                </a:cubicBezTo>
                <a:cubicBezTo>
                  <a:pt x="1187451" y="1599189"/>
                  <a:pt x="1825562" y="629074"/>
                  <a:pt x="2612709" y="629074"/>
                </a:cubicBezTo>
                <a:cubicBezTo>
                  <a:pt x="3399855" y="629074"/>
                  <a:pt x="4037967" y="1599189"/>
                  <a:pt x="4037967" y="2795884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1748474"/>
            <a:ext cx="4714880" cy="462244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9101-0A20-A644-B98A-5AAB72007147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37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1748474"/>
            <a:ext cx="4714880" cy="462244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AC5D035A-BE15-109F-79F7-BD7B8ADBC513}"/>
              </a:ext>
            </a:extLst>
          </p:cNvPr>
          <p:cNvSpPr/>
          <p:nvPr userDrawn="1"/>
        </p:nvSpPr>
        <p:spPr>
          <a:xfrm>
            <a:off x="5821681" y="-5731"/>
            <a:ext cx="5736284" cy="6228731"/>
          </a:xfrm>
          <a:custGeom>
            <a:avLst/>
            <a:gdLst>
              <a:gd name="connsiteX0" fmla="*/ 2868142 w 5736284"/>
              <a:gd name="connsiteY0" fmla="*/ 634964 h 6228731"/>
              <a:gd name="connsiteX1" fmla="*/ 702690 w 5736284"/>
              <a:gd name="connsiteY1" fmla="*/ 1103204 h 6228731"/>
              <a:gd name="connsiteX2" fmla="*/ 2857727 w 5736284"/>
              <a:gd name="connsiteY2" fmla="*/ 1571436 h 6228731"/>
              <a:gd name="connsiteX3" fmla="*/ 702690 w 5736284"/>
              <a:gd name="connsiteY3" fmla="*/ 2473342 h 6228731"/>
              <a:gd name="connsiteX4" fmla="*/ 2868142 w 5736284"/>
              <a:gd name="connsiteY4" fmla="*/ 3375255 h 6228731"/>
              <a:gd name="connsiteX5" fmla="*/ 5033593 w 5736284"/>
              <a:gd name="connsiteY5" fmla="*/ 2473342 h 6228731"/>
              <a:gd name="connsiteX6" fmla="*/ 2878556 w 5736284"/>
              <a:gd name="connsiteY6" fmla="*/ 1571436 h 6228731"/>
              <a:gd name="connsiteX7" fmla="*/ 5033593 w 5736284"/>
              <a:gd name="connsiteY7" fmla="*/ 1103204 h 6228731"/>
              <a:gd name="connsiteX8" fmla="*/ 2868142 w 5736284"/>
              <a:gd name="connsiteY8" fmla="*/ 634964 h 6228731"/>
              <a:gd name="connsiteX9" fmla="*/ 0 w 5736284"/>
              <a:gd name="connsiteY9" fmla="*/ 0 h 6228731"/>
              <a:gd name="connsiteX10" fmla="*/ 5736284 w 5736284"/>
              <a:gd name="connsiteY10" fmla="*/ 0 h 6228731"/>
              <a:gd name="connsiteX11" fmla="*/ 5736284 w 5736284"/>
              <a:gd name="connsiteY11" fmla="*/ 6228731 h 6228731"/>
              <a:gd name="connsiteX12" fmla="*/ 2868142 w 5736284"/>
              <a:gd name="connsiteY12" fmla="*/ 6228731 h 6228731"/>
              <a:gd name="connsiteX13" fmla="*/ 5033593 w 5736284"/>
              <a:gd name="connsiteY13" fmla="*/ 4802012 h 6228731"/>
              <a:gd name="connsiteX14" fmla="*/ 2868142 w 5736284"/>
              <a:gd name="connsiteY14" fmla="*/ 3375293 h 6228731"/>
              <a:gd name="connsiteX15" fmla="*/ 702690 w 5736284"/>
              <a:gd name="connsiteY15" fmla="*/ 4802012 h 6228731"/>
              <a:gd name="connsiteX16" fmla="*/ 2868142 w 5736284"/>
              <a:gd name="connsiteY16" fmla="*/ 6228731 h 6228731"/>
              <a:gd name="connsiteX17" fmla="*/ 0 w 5736284"/>
              <a:gd name="connsiteY17" fmla="*/ 6228731 h 62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36284" h="6228731">
                <a:moveTo>
                  <a:pt x="2868142" y="634964"/>
                </a:moveTo>
                <a:cubicBezTo>
                  <a:pt x="1672197" y="634964"/>
                  <a:pt x="702690" y="844602"/>
                  <a:pt x="702690" y="1103204"/>
                </a:cubicBezTo>
                <a:cubicBezTo>
                  <a:pt x="702690" y="1361054"/>
                  <a:pt x="1666570" y="1570228"/>
                  <a:pt x="2857727" y="1571436"/>
                </a:cubicBezTo>
                <a:cubicBezTo>
                  <a:pt x="1666570" y="1573775"/>
                  <a:pt x="702690" y="1976676"/>
                  <a:pt x="702690" y="2473342"/>
                </a:cubicBezTo>
                <a:cubicBezTo>
                  <a:pt x="702690" y="2971451"/>
                  <a:pt x="1672197" y="3375255"/>
                  <a:pt x="2868142" y="3375255"/>
                </a:cubicBezTo>
                <a:cubicBezTo>
                  <a:pt x="4064087" y="3375255"/>
                  <a:pt x="5033593" y="2971451"/>
                  <a:pt x="5033593" y="2473342"/>
                </a:cubicBezTo>
                <a:cubicBezTo>
                  <a:pt x="5033593" y="1976676"/>
                  <a:pt x="4069714" y="1573775"/>
                  <a:pt x="2878556" y="1571436"/>
                </a:cubicBezTo>
                <a:cubicBezTo>
                  <a:pt x="4069714" y="1570228"/>
                  <a:pt x="5033593" y="1361054"/>
                  <a:pt x="5033593" y="1103204"/>
                </a:cubicBezTo>
                <a:cubicBezTo>
                  <a:pt x="5033593" y="844602"/>
                  <a:pt x="4064087" y="634964"/>
                  <a:pt x="2868142" y="634964"/>
                </a:cubicBezTo>
                <a:close/>
                <a:moveTo>
                  <a:pt x="0" y="0"/>
                </a:moveTo>
                <a:lnTo>
                  <a:pt x="5736284" y="0"/>
                </a:lnTo>
                <a:lnTo>
                  <a:pt x="5736284" y="6228731"/>
                </a:lnTo>
                <a:lnTo>
                  <a:pt x="2868142" y="6228731"/>
                </a:lnTo>
                <a:cubicBezTo>
                  <a:pt x="4064087" y="6228731"/>
                  <a:pt x="5033593" y="5589965"/>
                  <a:pt x="5033593" y="4802012"/>
                </a:cubicBezTo>
                <a:cubicBezTo>
                  <a:pt x="5033593" y="4014059"/>
                  <a:pt x="4064087" y="3375293"/>
                  <a:pt x="2868142" y="3375293"/>
                </a:cubicBezTo>
                <a:cubicBezTo>
                  <a:pt x="1672197" y="3375293"/>
                  <a:pt x="702690" y="4014059"/>
                  <a:pt x="702690" y="4802012"/>
                </a:cubicBezTo>
                <a:cubicBezTo>
                  <a:pt x="702690" y="5589965"/>
                  <a:pt x="1672197" y="6228731"/>
                  <a:pt x="2868142" y="6228731"/>
                </a:cubicBezTo>
                <a:lnTo>
                  <a:pt x="0" y="6228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1D9101-0A20-A644-B98A-5AAB72007147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973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64108"/>
            <a:ext cx="8481400" cy="146536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29" y="2495234"/>
            <a:ext cx="8481400" cy="372776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6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50EA-7C99-C642-BDB8-78B050F52948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60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001716"/>
            <a:ext cx="4663440" cy="1503374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B3D62-CDA4-76D5-336B-27C0EC9C46CE}"/>
              </a:ext>
            </a:extLst>
          </p:cNvPr>
          <p:cNvSpPr/>
          <p:nvPr userDrawn="1"/>
        </p:nvSpPr>
        <p:spPr>
          <a:xfrm>
            <a:off x="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34">
            <a:extLst>
              <a:ext uri="{FF2B5EF4-FFF2-40B4-BE49-F238E27FC236}">
                <a16:creationId xmlns:a16="http://schemas.microsoft.com/office/drawing/2014/main" id="{889B4C2F-1506-76B3-8948-1B68AC994F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5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86088"/>
            <a:ext cx="4663440" cy="333691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6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600"/>
            </a:lvl4pPr>
            <a:lvl5pPr>
              <a:buFont typeface="+mj-lt"/>
              <a:buAutoNum type="arabicPeriod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F157801D-503B-EF46-ADEC-5C959CCCA979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26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343" y="1001716"/>
            <a:ext cx="4305184" cy="755658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7343" y="2138373"/>
            <a:ext cx="4331151" cy="4084627"/>
          </a:xfrm>
        </p:spPr>
        <p:txBody>
          <a:bodyPr>
            <a:normAutofit/>
          </a:bodyPr>
          <a:lstStyle>
            <a:lvl1pPr marL="457200" indent="-457200">
              <a:lnSpc>
                <a:spcPct val="90000"/>
              </a:lnSpc>
              <a:buFont typeface="+mj-lt"/>
              <a:buAutoNum type="arabicPeriod"/>
              <a:defRPr sz="1800"/>
            </a:lvl1pPr>
            <a:lvl2pPr marL="571500" indent="-342900">
              <a:lnSpc>
                <a:spcPct val="90000"/>
              </a:lnSpc>
              <a:buFont typeface="+mj-lt"/>
              <a:buAutoNum type="arabicPeriod"/>
              <a:defRPr sz="1800"/>
            </a:lvl2pPr>
            <a:lvl3pPr marL="800100" indent="-342900">
              <a:lnSpc>
                <a:spcPct val="90000"/>
              </a:lnSpc>
              <a:buFont typeface="+mj-lt"/>
              <a:buAutoNum type="arabicPeriod"/>
              <a:defRPr sz="1800"/>
            </a:lvl3pPr>
            <a:lvl4pPr marL="1028700" indent="-342900">
              <a:lnSpc>
                <a:spcPct val="90000"/>
              </a:lnSpc>
              <a:buFont typeface="+mj-lt"/>
              <a:buAutoNum type="arabicPeriod"/>
              <a:defRPr sz="1800"/>
            </a:lvl4pPr>
            <a:lvl5pPr>
              <a:lnSpc>
                <a:spcPct val="90000"/>
              </a:lnSpc>
              <a:buFont typeface="+mj-lt"/>
              <a:buAutoNum type="arabicPeriod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65F00CF-7379-A045-910C-C8066878311E}"/>
              </a:ext>
            </a:extLst>
          </p:cNvPr>
          <p:cNvSpPr/>
          <p:nvPr userDrawn="1"/>
        </p:nvSpPr>
        <p:spPr>
          <a:xfrm>
            <a:off x="582168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8E8E9733-3F6B-B96D-7402-8479FE5630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363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0DEB9912-DA83-3943-A195-65BA8C060432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7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EAFFA32D-4823-3A31-3A5A-72A0B530D8A2}"/>
              </a:ext>
            </a:extLst>
          </p:cNvPr>
          <p:cNvSpPr/>
          <p:nvPr userDrawn="1"/>
        </p:nvSpPr>
        <p:spPr>
          <a:xfrm rot="5400000" flipV="1">
            <a:off x="322554" y="307271"/>
            <a:ext cx="5329421" cy="4714880"/>
          </a:xfrm>
          <a:custGeom>
            <a:avLst/>
            <a:gdLst>
              <a:gd name="connsiteX0" fmla="*/ 1894180 w 5329421"/>
              <a:gd name="connsiteY0" fmla="*/ 2357439 h 4714880"/>
              <a:gd name="connsiteX1" fmla="*/ 3578496 w 5329421"/>
              <a:gd name="connsiteY1" fmla="*/ 4714878 h 4714880"/>
              <a:gd name="connsiteX2" fmla="*/ 3611865 w 5329421"/>
              <a:gd name="connsiteY2" fmla="*/ 4712520 h 4714880"/>
              <a:gd name="connsiteX3" fmla="*/ 3645262 w 5329421"/>
              <a:gd name="connsiteY3" fmla="*/ 4714880 h 4714880"/>
              <a:gd name="connsiteX4" fmla="*/ 5320882 w 5329421"/>
              <a:gd name="connsiteY4" fmla="*/ 2598475 h 4714880"/>
              <a:gd name="connsiteX5" fmla="*/ 5329421 w 5329421"/>
              <a:gd name="connsiteY5" fmla="*/ 2361794 h 4714880"/>
              <a:gd name="connsiteX6" fmla="*/ 5329421 w 5329421"/>
              <a:gd name="connsiteY6" fmla="*/ 2353088 h 4714880"/>
              <a:gd name="connsiteX7" fmla="*/ 5320882 w 5329421"/>
              <a:gd name="connsiteY7" fmla="*/ 2116407 h 4714880"/>
              <a:gd name="connsiteX8" fmla="*/ 3645262 w 5329421"/>
              <a:gd name="connsiteY8" fmla="*/ 2 h 4714880"/>
              <a:gd name="connsiteX9" fmla="*/ 3611893 w 5329421"/>
              <a:gd name="connsiteY9" fmla="*/ 2361 h 4714880"/>
              <a:gd name="connsiteX10" fmla="*/ 3578496 w 5329421"/>
              <a:gd name="connsiteY10" fmla="*/ 0 h 4714880"/>
              <a:gd name="connsiteX11" fmla="*/ 1894180 w 5329421"/>
              <a:gd name="connsiteY11" fmla="*/ 2357439 h 4714880"/>
              <a:gd name="connsiteX12" fmla="*/ 0 w 5329421"/>
              <a:gd name="connsiteY12" fmla="*/ 881203 h 4714880"/>
              <a:gd name="connsiteX13" fmla="*/ 0 w 5329421"/>
              <a:gd name="connsiteY13" fmla="*/ 3833675 h 4714880"/>
              <a:gd name="connsiteX14" fmla="*/ 9467 w 5329421"/>
              <a:gd name="connsiteY14" fmla="*/ 3861551 h 4714880"/>
              <a:gd name="connsiteX15" fmla="*/ 829380 w 5329421"/>
              <a:gd name="connsiteY15" fmla="*/ 4714878 h 4714880"/>
              <a:gd name="connsiteX16" fmla="*/ 1894134 w 5329421"/>
              <a:gd name="connsiteY16" fmla="*/ 2357439 h 4714880"/>
              <a:gd name="connsiteX17" fmla="*/ 829380 w 5329421"/>
              <a:gd name="connsiteY17" fmla="*/ 0 h 4714880"/>
              <a:gd name="connsiteX18" fmla="*/ 9467 w 5329421"/>
              <a:gd name="connsiteY18" fmla="*/ 853328 h 471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29421" h="4714880">
                <a:moveTo>
                  <a:pt x="1894180" y="2357439"/>
                </a:moveTo>
                <a:cubicBezTo>
                  <a:pt x="1894180" y="3659415"/>
                  <a:pt x="2648276" y="4714878"/>
                  <a:pt x="3578496" y="4714878"/>
                </a:cubicBezTo>
                <a:lnTo>
                  <a:pt x="3611865" y="4712520"/>
                </a:lnTo>
                <a:lnTo>
                  <a:pt x="3645262" y="4714880"/>
                </a:lnTo>
                <a:cubicBezTo>
                  <a:pt x="4517343" y="4714880"/>
                  <a:pt x="5234628" y="3787227"/>
                  <a:pt x="5320882" y="2598475"/>
                </a:cubicBezTo>
                <a:lnTo>
                  <a:pt x="5329421" y="2361794"/>
                </a:lnTo>
                <a:lnTo>
                  <a:pt x="5329421" y="2353088"/>
                </a:lnTo>
                <a:lnTo>
                  <a:pt x="5320882" y="2116407"/>
                </a:lnTo>
                <a:cubicBezTo>
                  <a:pt x="5234628" y="927654"/>
                  <a:pt x="4517343" y="2"/>
                  <a:pt x="3645262" y="2"/>
                </a:cubicBezTo>
                <a:lnTo>
                  <a:pt x="3611893" y="2361"/>
                </a:lnTo>
                <a:lnTo>
                  <a:pt x="3578496" y="0"/>
                </a:lnTo>
                <a:cubicBezTo>
                  <a:pt x="2648276" y="0"/>
                  <a:pt x="1894180" y="1055462"/>
                  <a:pt x="1894180" y="2357439"/>
                </a:cubicBezTo>
                <a:close/>
                <a:moveTo>
                  <a:pt x="0" y="881203"/>
                </a:moveTo>
                <a:lnTo>
                  <a:pt x="0" y="3833675"/>
                </a:lnTo>
                <a:lnTo>
                  <a:pt x="9467" y="3861551"/>
                </a:lnTo>
                <a:cubicBezTo>
                  <a:pt x="204772" y="4382861"/>
                  <a:pt x="499564" y="4714878"/>
                  <a:pt x="829380" y="4714878"/>
                </a:cubicBezTo>
                <a:cubicBezTo>
                  <a:pt x="1417423" y="4714878"/>
                  <a:pt x="1894134" y="3659415"/>
                  <a:pt x="1894134" y="2357439"/>
                </a:cubicBezTo>
                <a:cubicBezTo>
                  <a:pt x="1894134" y="1055462"/>
                  <a:pt x="1417423" y="0"/>
                  <a:pt x="829380" y="0"/>
                </a:cubicBezTo>
                <a:cubicBezTo>
                  <a:pt x="499564" y="0"/>
                  <a:pt x="204772" y="332017"/>
                  <a:pt x="9467" y="853328"/>
                </a:cubicBezTo>
                <a:close/>
              </a:path>
            </a:pathLst>
          </a:custGeom>
          <a:solidFill>
            <a:schemeClr val="accent2"/>
          </a:solidFill>
          <a:ln w="67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6" y="2495233"/>
            <a:ext cx="4714881" cy="223329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00" y="2495233"/>
            <a:ext cx="5271464" cy="2233294"/>
          </a:xfrm>
        </p:spPr>
        <p:txBody>
          <a:bodyPr anchor="ctr"/>
          <a:lstStyle>
            <a:lvl1pPr marL="0" indent="0" algn="l">
              <a:buNone/>
              <a:defRPr/>
            </a:lvl1pPr>
            <a:lvl2pPr marL="228600" indent="0" algn="l">
              <a:buNone/>
              <a:defRPr/>
            </a:lvl2pPr>
            <a:lvl3pPr marL="457200" indent="0" algn="l">
              <a:buNone/>
              <a:defRPr/>
            </a:lvl3pPr>
            <a:lvl4pPr marL="685800" indent="0" algn="l">
              <a:buNone/>
              <a:defRPr/>
            </a:lvl4pPr>
            <a:lvl5pPr marL="914400" indent="0" algn="l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203-094B-0D4B-879D-04F5C4F2A8FE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83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7" y="2129475"/>
            <a:ext cx="3771900" cy="372776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2129475"/>
            <a:ext cx="5652462" cy="37277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DAB2-5272-0346-9ECD-E0A6C2764DB4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51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81759"/>
            <a:ext cx="4328497" cy="48412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0" y="1381759"/>
            <a:ext cx="5652469" cy="48412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84B29-56AA-9C42-ADF3-4AB1EB6F403E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4328498" cy="52222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634999"/>
            <a:ext cx="6209053" cy="56332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A7D4-F682-584C-BBAE-B4231503FB62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46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3385523" cy="558800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05936" y="634999"/>
            <a:ext cx="7152028" cy="55880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5130-9426-2744-B098-3B51DCEC7F04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51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11" y="634998"/>
            <a:ext cx="6209053" cy="105664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5C3C84-2445-A196-7F5F-258A70EC2DB8}"/>
              </a:ext>
            </a:extLst>
          </p:cNvPr>
          <p:cNvSpPr/>
          <p:nvPr userDrawn="1"/>
        </p:nvSpPr>
        <p:spPr>
          <a:xfrm>
            <a:off x="0" y="0"/>
            <a:ext cx="4791456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E8E21C7C-0CD1-5AAF-6BBD-63E495FF25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772" y="736601"/>
            <a:ext cx="3867912" cy="5486400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8911" y="2129475"/>
            <a:ext cx="6209053" cy="4093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7CB74803-9A2C-034F-B1A1-F6470E6CA660}" type="datetime1">
              <a:rPr lang="en-US" smtClean="0"/>
              <a:t>4/22/2026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70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8"/>
            <a:ext cx="6209065" cy="109829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8" y="2129475"/>
            <a:ext cx="6209066" cy="4093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FE2F9A-59A2-7E9F-464F-7A36143AEF3C}"/>
              </a:ext>
            </a:extLst>
          </p:cNvPr>
          <p:cNvSpPr/>
          <p:nvPr userDrawn="1"/>
        </p:nvSpPr>
        <p:spPr>
          <a:xfrm>
            <a:off x="7395223" y="0"/>
            <a:ext cx="4791456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460171E-C624-E466-975C-D2BE23155D5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6995" y="736601"/>
            <a:ext cx="3867912" cy="5486400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1D3B9E8-F3C1-6446-B37C-65190666CE5C}" type="datetime1">
              <a:rPr lang="en-US" smtClean="0"/>
              <a:t>4/22/2026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97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526" y="634999"/>
            <a:ext cx="6595437" cy="1116046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983495-936E-09A0-8CE3-E436C7809CBB}"/>
              </a:ext>
            </a:extLst>
          </p:cNvPr>
          <p:cNvSpPr/>
          <p:nvPr userDrawn="1"/>
        </p:nvSpPr>
        <p:spPr>
          <a:xfrm>
            <a:off x="0" y="634999"/>
            <a:ext cx="4023360" cy="558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2A8DBB29-ED35-445B-4F04-9E61708B9E2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771" y="1215611"/>
            <a:ext cx="3120877" cy="4426776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6" y="2126905"/>
            <a:ext cx="6595437" cy="40960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C94DBE0E-BA63-894B-AD67-B5534C763ECE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77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6836617" cy="107360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2129474"/>
            <a:ext cx="6823674" cy="409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4A0309-D065-CD9D-2479-AD56597FB81F}"/>
              </a:ext>
            </a:extLst>
          </p:cNvPr>
          <p:cNvSpPr/>
          <p:nvPr userDrawn="1"/>
        </p:nvSpPr>
        <p:spPr>
          <a:xfrm>
            <a:off x="8168640" y="634999"/>
            <a:ext cx="4023360" cy="558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FD96658A-D342-DC0B-8552-B2E33145325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630411" y="1215611"/>
            <a:ext cx="3120877" cy="4426776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98EB195-6C83-E04A-B652-F00DFBE24657}" type="datetime1">
              <a:rPr lang="en-US" smtClean="0"/>
              <a:t>4/22/2026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588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745" y="634999"/>
            <a:ext cx="4304219" cy="1122375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E7868F-C970-BDC2-3C59-C3B9D60646EC}"/>
              </a:ext>
            </a:extLst>
          </p:cNvPr>
          <p:cNvSpPr/>
          <p:nvPr userDrawn="1"/>
        </p:nvSpPr>
        <p:spPr>
          <a:xfrm>
            <a:off x="634036" y="1"/>
            <a:ext cx="5736284" cy="622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86">
            <a:extLst>
              <a:ext uri="{FF2B5EF4-FFF2-40B4-BE49-F238E27FC236}">
                <a16:creationId xmlns:a16="http://schemas.microsoft.com/office/drawing/2014/main" id="{59A01815-2226-42BA-5989-B67063705B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37514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129475"/>
            <a:ext cx="4304219" cy="409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F19ABAC-CEC0-3744-94EB-1D764E2366A2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64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4714106" cy="417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DFB919A-0FBE-5996-8285-F65A2832E27F}"/>
              </a:ext>
            </a:extLst>
          </p:cNvPr>
          <p:cNvSpPr/>
          <p:nvPr userDrawn="1"/>
        </p:nvSpPr>
        <p:spPr>
          <a:xfrm>
            <a:off x="5821681" y="634999"/>
            <a:ext cx="5736284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Picture Placeholder 86">
            <a:extLst>
              <a:ext uri="{FF2B5EF4-FFF2-40B4-BE49-F238E27FC236}">
                <a16:creationId xmlns:a16="http://schemas.microsoft.com/office/drawing/2014/main" id="{17979BA9-1DC6-39F8-19D7-0BC804341A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25159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E2AAE019-E83D-CB42-A578-B360638D96E4}" type="datetime1">
              <a:rPr lang="en-US" smtClean="0"/>
              <a:t>4/22/2026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36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097" y="686054"/>
            <a:ext cx="4333731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B9BC52-F4B9-40D3-13B2-C974CC90EF84}"/>
              </a:ext>
            </a:extLst>
          </p:cNvPr>
          <p:cNvSpPr/>
          <p:nvPr userDrawn="1"/>
        </p:nvSpPr>
        <p:spPr>
          <a:xfrm>
            <a:off x="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4">
            <a:extLst>
              <a:ext uri="{FF2B5EF4-FFF2-40B4-BE49-F238E27FC236}">
                <a16:creationId xmlns:a16="http://schemas.microsoft.com/office/drawing/2014/main" id="{B5950EFE-356D-C8EA-2569-0F26EFFA4E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5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34137" y="1748474"/>
            <a:ext cx="4323828" cy="46157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ED57CA4-9B91-014F-9006-ED823B296BC5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273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74563"/>
            <a:ext cx="4702537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156" y="1748474"/>
            <a:ext cx="4702537" cy="461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6030CF-FEDC-475D-1C44-D1A9610C48BE}"/>
              </a:ext>
            </a:extLst>
          </p:cNvPr>
          <p:cNvSpPr/>
          <p:nvPr userDrawn="1"/>
        </p:nvSpPr>
        <p:spPr>
          <a:xfrm>
            <a:off x="582168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4">
            <a:extLst>
              <a:ext uri="{FF2B5EF4-FFF2-40B4-BE49-F238E27FC236}">
                <a16:creationId xmlns:a16="http://schemas.microsoft.com/office/drawing/2014/main" id="{28ECA86B-B2EE-7857-89AB-8C4E9F0712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363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5B19DAFB-FAB1-764F-BE9B-0C575278000C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817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634999"/>
            <a:ext cx="3345301" cy="111347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101BBF-E06C-C8BD-9613-D1E0E2997D96}"/>
              </a:ext>
            </a:extLst>
          </p:cNvPr>
          <p:cNvSpPr/>
          <p:nvPr userDrawn="1"/>
        </p:nvSpPr>
        <p:spPr>
          <a:xfrm>
            <a:off x="0" y="634999"/>
            <a:ext cx="75172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34">
            <a:extLst>
              <a:ext uri="{FF2B5EF4-FFF2-40B4-BE49-F238E27FC236}">
                <a16:creationId xmlns:a16="http://schemas.microsoft.com/office/drawing/2014/main" id="{EC6F8BE1-DBF8-9F46-A1A0-170BE0AC9F4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1959" y="1096133"/>
            <a:ext cx="6618060" cy="466573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129475"/>
            <a:ext cx="3345301" cy="4093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2FF7BC53-6B45-7742-9EBA-CB5E7E199EB6}" type="datetime1">
              <a:rPr lang="en-US" smtClean="0"/>
              <a:t>4/22/2026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74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3376160" cy="1122375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157" y="2138375"/>
            <a:ext cx="3376160" cy="40846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EE5DEB-00A0-C51B-6DFC-390A6C17BC52}"/>
              </a:ext>
            </a:extLst>
          </p:cNvPr>
          <p:cNvSpPr/>
          <p:nvPr userDrawn="1"/>
        </p:nvSpPr>
        <p:spPr>
          <a:xfrm>
            <a:off x="4674781" y="634999"/>
            <a:ext cx="75172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34">
            <a:extLst>
              <a:ext uri="{FF2B5EF4-FFF2-40B4-BE49-F238E27FC236}">
                <a16:creationId xmlns:a16="http://schemas.microsoft.com/office/drawing/2014/main" id="{09BDCEA9-FCD8-BF3F-D744-F8CFFB64D0A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16740" y="1096133"/>
            <a:ext cx="6618060" cy="466573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A5B05B6C-DEDB-7544-9F53-A4801D50D3DC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26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01716"/>
            <a:ext cx="3214862" cy="150337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9CDADF-7E36-EBE1-34D0-785EEE3139B3}"/>
              </a:ext>
            </a:extLst>
          </p:cNvPr>
          <p:cNvSpPr/>
          <p:nvPr userDrawn="1"/>
        </p:nvSpPr>
        <p:spPr>
          <a:xfrm>
            <a:off x="0" y="634999"/>
            <a:ext cx="75172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4">
            <a:extLst>
              <a:ext uri="{FF2B5EF4-FFF2-40B4-BE49-F238E27FC236}">
                <a16:creationId xmlns:a16="http://schemas.microsoft.com/office/drawing/2014/main" id="{04761C5D-E8A4-64AA-78FD-E268D115AC6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1959" y="1096133"/>
            <a:ext cx="6618060" cy="466573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2877190"/>
            <a:ext cx="3214862" cy="334581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67BC866-C4B3-4A49-A8DC-A0BE5C9E8ADF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888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32" y="5109526"/>
            <a:ext cx="3739896" cy="111347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164" y="5109525"/>
            <a:ext cx="6400800" cy="111347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600"/>
            </a:lvl3pPr>
            <a:lvl4pPr marL="685800" indent="0">
              <a:buFont typeface="Arial" panose="020B0604020202020204" pitchFamily="34" charset="0"/>
              <a:buNone/>
              <a:defRPr sz="1600"/>
            </a:lvl4pPr>
            <a:lvl5pPr marL="9144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7C8D-329B-1A41-996A-C00FEEB4F1BF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14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38" y="4362766"/>
            <a:ext cx="2953618" cy="186023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98176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362766"/>
            <a:ext cx="7576722" cy="1860234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93ED9-EFBD-5A47-956E-678E362C5636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725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3006411" cy="1861191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B10367D4-204C-404A-8464-46B87B775F25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9552" y="643897"/>
            <a:ext cx="7538412" cy="1861191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2938227"/>
            <a:ext cx="12192000" cy="3919773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51719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45318" cy="9704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9" y="1748474"/>
            <a:ext cx="6150815" cy="447452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4097" y="1748475"/>
            <a:ext cx="4333867" cy="4474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CD41-8253-8740-8961-F06C3711FE73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60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4714881" cy="113042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146428"/>
            <a:ext cx="4736262" cy="4076572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498" y="634999"/>
            <a:ext cx="5652466" cy="558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54A3-95B5-7540-93F4-9DA873291FAC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138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3768108" cy="111347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30" y="2129475"/>
            <a:ext cx="3752238" cy="4093525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82195" y="634999"/>
            <a:ext cx="6595443" cy="558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D702-F775-114B-846E-EFE6911639ED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069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4714106" cy="417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C0C886-859A-5158-F0E8-00B1BFC415AF}"/>
              </a:ext>
            </a:extLst>
          </p:cNvPr>
          <p:cNvSpPr/>
          <p:nvPr userDrawn="1"/>
        </p:nvSpPr>
        <p:spPr>
          <a:xfrm>
            <a:off x="5821686" y="0"/>
            <a:ext cx="5736284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DCEE0A2-7709-B62C-92B2-F79288C22C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55872" y="736601"/>
            <a:ext cx="3867912" cy="5486400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E2AAE019-E83D-CB42-A578-B360638D96E4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56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4714106" cy="417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EE1F0A-D57B-4C33-44C2-D2BF9B19B487}"/>
              </a:ext>
            </a:extLst>
          </p:cNvPr>
          <p:cNvSpPr/>
          <p:nvPr userDrawn="1"/>
        </p:nvSpPr>
        <p:spPr>
          <a:xfrm>
            <a:off x="5821681" y="0"/>
            <a:ext cx="5736284" cy="68181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FB73C4F7-F062-427F-E6F1-8992FE31ED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25161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E2AAE019-E83D-CB42-A578-B360638D96E4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327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4" y="4800600"/>
            <a:ext cx="10923934" cy="14224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8"/>
            <a:ext cx="10923934" cy="4609355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0" b="1" i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BBDB-DB6A-8043-A23A-E4D514668CA9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638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006" y="5222240"/>
            <a:ext cx="9037984" cy="1000759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8"/>
            <a:ext cx="10923934" cy="4587243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30000" b="1" i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8FF74-D6A8-484C-8E59-ED45708650B1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686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01611EA6-A98E-788D-8561-0477483FA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4" y="4879524"/>
            <a:ext cx="10923934" cy="134347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6">
            <a:extLst>
              <a:ext uri="{FF2B5EF4-FFF2-40B4-BE49-F238E27FC236}">
                <a16:creationId xmlns:a16="http://schemas.microsoft.com/office/drawing/2014/main" id="{6FAFFBC2-CB22-180D-9985-6B9E32EE75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8"/>
            <a:ext cx="10923934" cy="424452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0" b="1" i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8237-8CC6-BF45-96C4-CF90C4DB2128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94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0936"/>
            <a:ext cx="6209065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3600" b="1" i="0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3600" b="1" i="0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 i="0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600" b="1" i="0">
                <a:latin typeface="+mj-lt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FA9F-5F67-2743-BC9C-9DCD4B6649F8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770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0898EF3F-C42B-37EE-D18B-8185C8F1211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4800" b="1" i="0">
                <a:latin typeface="+mn-lt"/>
              </a:defRPr>
            </a:lvl1pPr>
            <a:lvl2pPr marL="228600" indent="0">
              <a:lnSpc>
                <a:spcPct val="90000"/>
              </a:lnSpc>
              <a:buNone/>
              <a:defRPr sz="4800" b="1" i="0">
                <a:latin typeface="+mn-lt"/>
              </a:defRPr>
            </a:lvl2pPr>
            <a:lvl3pPr marL="457200" indent="0">
              <a:lnSpc>
                <a:spcPct val="90000"/>
              </a:lnSpc>
              <a:buNone/>
              <a:defRPr sz="4800" b="1" i="0">
                <a:latin typeface="+mn-lt"/>
              </a:defRPr>
            </a:lvl3pPr>
            <a:lvl4pPr marL="685800" indent="0">
              <a:lnSpc>
                <a:spcPct val="90000"/>
              </a:lnSpc>
              <a:buNone/>
              <a:defRPr sz="4800" b="1" i="0">
                <a:latin typeface="+mn-lt"/>
              </a:defRPr>
            </a:lvl4pPr>
            <a:lvl5pPr marL="914400" indent="0">
              <a:lnSpc>
                <a:spcPct val="90000"/>
              </a:lnSpc>
              <a:buNone/>
              <a:defRPr sz="4800" b="1" i="0">
                <a:latin typeface="+mn-lt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ADF8E-C5F8-B94D-B79F-BB5E05403220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747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634998"/>
            <a:ext cx="8481395" cy="55880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3600" b="1" i="0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3600" b="1" i="0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 i="0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600" b="1" i="0">
                <a:latin typeface="+mj-lt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DF3B-3FFA-684A-A22D-4B1A741ADF37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1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634999"/>
            <a:ext cx="10923934" cy="375615"/>
          </a:xfrm>
        </p:spPr>
        <p:txBody>
          <a:bodyPr anchor="t">
            <a:noAutofit/>
          </a:bodyPr>
          <a:lstStyle>
            <a:lvl1pPr>
              <a:lnSpc>
                <a:spcPct val="120000"/>
              </a:lnSpc>
              <a:defRPr sz="18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1748474"/>
            <a:ext cx="10923934" cy="447452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EAEBE-CA61-5040-850D-8DDBD3B263E9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07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5856284"/>
            <a:ext cx="10923934" cy="366716"/>
          </a:xfrm>
        </p:spPr>
        <p:txBody>
          <a:bodyPr anchor="t">
            <a:noAutofit/>
          </a:bodyPr>
          <a:lstStyle>
            <a:lvl1pPr>
              <a:lnSpc>
                <a:spcPct val="120000"/>
              </a:lnSpc>
              <a:defRPr sz="18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1042415"/>
            <a:ext cx="10923934" cy="4432870"/>
          </a:xfrm>
        </p:spPr>
        <p:txBody>
          <a:bodyPr anchor="t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E7F1-F91F-AD4F-AC91-E9089FFC5F81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82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5856284"/>
            <a:ext cx="9037984" cy="366716"/>
          </a:xfrm>
        </p:spPr>
        <p:txBody>
          <a:bodyPr anchor="ctr">
            <a:noAutofit/>
          </a:bodyPr>
          <a:lstStyle>
            <a:lvl1pPr>
              <a:lnSpc>
                <a:spcPct val="120000"/>
              </a:lnSpc>
              <a:defRPr sz="1800" b="1" i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1001715"/>
            <a:ext cx="9037984" cy="3726811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3600" b="1" i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3B5A0-0FC4-284F-8762-E74EE3523890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712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10613"/>
            <a:ext cx="10945316" cy="7467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30" y="2138374"/>
            <a:ext cx="5266090" cy="40846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886" y="2138374"/>
            <a:ext cx="5266078" cy="40846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578D-94A7-9E43-82B8-AAFA272825E2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769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042831"/>
            <a:ext cx="10923934" cy="7467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30" y="2051211"/>
            <a:ext cx="5266090" cy="381959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30" y="2495234"/>
            <a:ext cx="5266090" cy="37277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1886" y="2051212"/>
            <a:ext cx="5266078" cy="381958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0" y="2495234"/>
            <a:ext cx="5271464" cy="37277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3611-F589-6B46-B56A-435CF60591D4}" type="datetime1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36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692AA-1C89-D34D-9E81-E1A863B5BE18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115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A457-1E7D-C84D-ACA4-D60564856941}" type="datetime1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391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7" y="634999"/>
            <a:ext cx="3771903" cy="149447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30" y="2495234"/>
            <a:ext cx="3771904" cy="3727766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910" y="634999"/>
            <a:ext cx="6226055" cy="5588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1255-8A2A-504E-AE57-51186F2E75A8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001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3793283" cy="187009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29" y="2886089"/>
            <a:ext cx="3771901" cy="3336911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2523" y="634999"/>
            <a:ext cx="6595442" cy="562577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90A0A-7008-8A4A-B23F-5951DF641DB9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251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847087"/>
            <a:ext cx="7538424" cy="1386963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30" y="3615051"/>
            <a:ext cx="10923933" cy="2607949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228600" indent="0">
              <a:buNone/>
              <a:defRPr>
                <a:solidFill>
                  <a:schemeClr val="accent1"/>
                </a:solidFill>
              </a:defRPr>
            </a:lvl2pPr>
            <a:lvl3pPr marL="457200" indent="0">
              <a:buNone/>
              <a:defRPr>
                <a:solidFill>
                  <a:schemeClr val="accent1"/>
                </a:solidFill>
              </a:defRPr>
            </a:lvl3pPr>
            <a:lvl4pPr marL="685800" indent="0">
              <a:buNone/>
              <a:defRPr>
                <a:solidFill>
                  <a:schemeClr val="accent1"/>
                </a:solidFill>
              </a:defRPr>
            </a:lvl4pPr>
            <a:lvl5pPr marL="9144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31EFE-56B6-8F4D-8113-558CEDB7B73A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60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73816"/>
            <a:ext cx="8481399" cy="1867858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3622674"/>
            <a:ext cx="8481399" cy="1486852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228600" indent="0">
              <a:buNone/>
              <a:defRPr sz="2000">
                <a:solidFill>
                  <a:schemeClr val="accent1"/>
                </a:solidFill>
              </a:defRPr>
            </a:lvl2pPr>
            <a:lvl3pPr marL="457200" indent="0">
              <a:buNone/>
              <a:defRPr sz="1800">
                <a:solidFill>
                  <a:schemeClr val="accent1"/>
                </a:solidFill>
              </a:defRPr>
            </a:lvl3pPr>
            <a:lvl4pPr marL="685800" indent="0">
              <a:buNone/>
              <a:defRPr sz="1600">
                <a:solidFill>
                  <a:schemeClr val="accent1"/>
                </a:solidFill>
              </a:defRPr>
            </a:lvl4pPr>
            <a:lvl5pPr marL="9144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D02D-3DC0-C54F-AF94-CB2AA6AB0D37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45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73816"/>
            <a:ext cx="4704473" cy="2607950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4362766"/>
            <a:ext cx="4704473" cy="1860234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1pPr>
            <a:lvl2pPr marL="2286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2pPr>
            <a:lvl3pPr marL="4572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3pPr>
            <a:lvl4pPr marL="6858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4pPr>
            <a:lvl5pPr marL="9144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14D02D-3DC0-C54F-AF94-CB2AA6AB0D37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E1A7A48-EC1B-2BD5-026A-AEDC4C01FC96}"/>
              </a:ext>
            </a:extLst>
          </p:cNvPr>
          <p:cNvSpPr/>
          <p:nvPr userDrawn="1"/>
        </p:nvSpPr>
        <p:spPr>
          <a:xfrm>
            <a:off x="5821681" y="1"/>
            <a:ext cx="6370318" cy="6223000"/>
          </a:xfrm>
          <a:custGeom>
            <a:avLst/>
            <a:gdLst>
              <a:gd name="connsiteX0" fmla="*/ 3185158 w 6370318"/>
              <a:gd name="connsiteY0" fmla="*/ 991383 h 6223000"/>
              <a:gd name="connsiteX1" fmla="*/ 974138 w 6370318"/>
              <a:gd name="connsiteY1" fmla="*/ 2448125 h 6223000"/>
              <a:gd name="connsiteX2" fmla="*/ 3185158 w 6370318"/>
              <a:gd name="connsiteY2" fmla="*/ 3904867 h 6223000"/>
              <a:gd name="connsiteX3" fmla="*/ 5396178 w 6370318"/>
              <a:gd name="connsiteY3" fmla="*/ 2448125 h 6223000"/>
              <a:gd name="connsiteX4" fmla="*/ 3185158 w 6370318"/>
              <a:gd name="connsiteY4" fmla="*/ 991383 h 6223000"/>
              <a:gd name="connsiteX5" fmla="*/ 0 w 6370318"/>
              <a:gd name="connsiteY5" fmla="*/ 0 h 6223000"/>
              <a:gd name="connsiteX6" fmla="*/ 6370318 w 6370318"/>
              <a:gd name="connsiteY6" fmla="*/ 0 h 6223000"/>
              <a:gd name="connsiteX7" fmla="*/ 6370318 w 6370318"/>
              <a:gd name="connsiteY7" fmla="*/ 6223000 h 6223000"/>
              <a:gd name="connsiteX8" fmla="*/ 5395766 w 6370318"/>
              <a:gd name="connsiteY8" fmla="*/ 6223000 h 6223000"/>
              <a:gd name="connsiteX9" fmla="*/ 5384828 w 6370318"/>
              <a:gd name="connsiteY9" fmla="*/ 6176026 h 6223000"/>
              <a:gd name="connsiteX10" fmla="*/ 3195791 w 6370318"/>
              <a:gd name="connsiteY10" fmla="*/ 5746683 h 6223000"/>
              <a:gd name="connsiteX11" fmla="*/ 5396178 w 6370318"/>
              <a:gd name="connsiteY11" fmla="*/ 4825797 h 6223000"/>
              <a:gd name="connsiteX12" fmla="*/ 3185158 w 6370318"/>
              <a:gd name="connsiteY12" fmla="*/ 3904906 h 6223000"/>
              <a:gd name="connsiteX13" fmla="*/ 974138 w 6370318"/>
              <a:gd name="connsiteY13" fmla="*/ 4825797 h 6223000"/>
              <a:gd name="connsiteX14" fmla="*/ 3174524 w 6370318"/>
              <a:gd name="connsiteY14" fmla="*/ 5746683 h 6223000"/>
              <a:gd name="connsiteX15" fmla="*/ 985488 w 6370318"/>
              <a:gd name="connsiteY15" fmla="*/ 6176026 h 6223000"/>
              <a:gd name="connsiteX16" fmla="*/ 974550 w 6370318"/>
              <a:gd name="connsiteY16" fmla="*/ 6223000 h 6223000"/>
              <a:gd name="connsiteX17" fmla="*/ 0 w 6370318"/>
              <a:gd name="connsiteY17" fmla="*/ 622300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70318" h="6223000">
                <a:moveTo>
                  <a:pt x="3185158" y="991383"/>
                </a:moveTo>
                <a:cubicBezTo>
                  <a:pt x="1964046" y="991383"/>
                  <a:pt x="974138" y="1643590"/>
                  <a:pt x="974138" y="2448125"/>
                </a:cubicBezTo>
                <a:cubicBezTo>
                  <a:pt x="974138" y="3252659"/>
                  <a:pt x="1964046" y="3904867"/>
                  <a:pt x="3185158" y="3904867"/>
                </a:cubicBezTo>
                <a:cubicBezTo>
                  <a:pt x="4406270" y="3904867"/>
                  <a:pt x="5396178" y="3252659"/>
                  <a:pt x="5396178" y="2448125"/>
                </a:cubicBezTo>
                <a:cubicBezTo>
                  <a:pt x="5396178" y="1643590"/>
                  <a:pt x="4406270" y="991383"/>
                  <a:pt x="3185158" y="991383"/>
                </a:cubicBezTo>
                <a:close/>
                <a:moveTo>
                  <a:pt x="0" y="0"/>
                </a:moveTo>
                <a:lnTo>
                  <a:pt x="6370318" y="0"/>
                </a:lnTo>
                <a:lnTo>
                  <a:pt x="6370318" y="6223000"/>
                </a:lnTo>
                <a:lnTo>
                  <a:pt x="5395766" y="6223000"/>
                </a:lnTo>
                <a:lnTo>
                  <a:pt x="5384828" y="6176026"/>
                </a:lnTo>
                <a:cubicBezTo>
                  <a:pt x="5272251" y="5935624"/>
                  <a:pt x="4336001" y="5747839"/>
                  <a:pt x="3195791" y="5746683"/>
                </a:cubicBezTo>
                <a:cubicBezTo>
                  <a:pt x="4412015" y="5744294"/>
                  <a:pt x="5396178" y="5332915"/>
                  <a:pt x="5396178" y="4825797"/>
                </a:cubicBezTo>
                <a:cubicBezTo>
                  <a:pt x="5396178" y="4317207"/>
                  <a:pt x="4406270" y="3904906"/>
                  <a:pt x="3185158" y="3904906"/>
                </a:cubicBezTo>
                <a:cubicBezTo>
                  <a:pt x="1964046" y="3904906"/>
                  <a:pt x="974138" y="4317207"/>
                  <a:pt x="974138" y="4825797"/>
                </a:cubicBezTo>
                <a:cubicBezTo>
                  <a:pt x="974138" y="5332915"/>
                  <a:pt x="1958301" y="5744294"/>
                  <a:pt x="3174524" y="5746683"/>
                </a:cubicBezTo>
                <a:cubicBezTo>
                  <a:pt x="2034315" y="5747839"/>
                  <a:pt x="1098065" y="5935624"/>
                  <a:pt x="985488" y="6176026"/>
                </a:cubicBezTo>
                <a:lnTo>
                  <a:pt x="974550" y="6223000"/>
                </a:lnTo>
                <a:lnTo>
                  <a:pt x="0" y="6223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4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3" y="635000"/>
            <a:ext cx="10923934" cy="7467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30" y="1748474"/>
            <a:ext cx="10923934" cy="4474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6A0A5BC3-F280-874C-BA55-1A6C5B1523D3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7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813" r:id="rId8"/>
    <p:sldLayoutId id="2147483771" r:id="rId9"/>
    <p:sldLayoutId id="2147483816" r:id="rId10"/>
    <p:sldLayoutId id="2147483772" r:id="rId11"/>
    <p:sldLayoutId id="2147483773" r:id="rId12"/>
    <p:sldLayoutId id="2147483814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815" r:id="rId36"/>
    <p:sldLayoutId id="2147483818" r:id="rId37"/>
    <p:sldLayoutId id="2147483796" r:id="rId38"/>
    <p:sldLayoutId id="2147483797" r:id="rId39"/>
    <p:sldLayoutId id="2147483798" r:id="rId40"/>
    <p:sldLayoutId id="2147483799" r:id="rId41"/>
    <p:sldLayoutId id="2147483800" r:id="rId42"/>
    <p:sldLayoutId id="2147483801" r:id="rId43"/>
    <p:sldLayoutId id="2147483802" r:id="rId44"/>
    <p:sldLayoutId id="2147483803" r:id="rId45"/>
    <p:sldLayoutId id="2147483804" r:id="rId46"/>
    <p:sldLayoutId id="2147483805" r:id="rId47"/>
    <p:sldLayoutId id="2147483806" r:id="rId48"/>
    <p:sldLayoutId id="2147483807" r:id="rId49"/>
    <p:sldLayoutId id="2147483808" r:id="rId50"/>
    <p:sldLayoutId id="2147483809" r:id="rId51"/>
    <p:sldLayoutId id="2147483810" r:id="rId52"/>
    <p:sldLayoutId id="2147483811" r:id="rId53"/>
    <p:sldLayoutId id="2147483812" r:id="rId54"/>
    <p:sldLayoutId id="2147483817" r:id="rId5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7989-07E4-B482-9F2A-EBF670F7F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75" y="832370"/>
            <a:ext cx="5659809" cy="3936596"/>
          </a:xfrm>
        </p:spPr>
        <p:txBody>
          <a:bodyPr>
            <a:noAutofit/>
          </a:bodyPr>
          <a:lstStyle/>
          <a:p>
            <a:r>
              <a:rPr lang="uk-UA" sz="5000" b="0" dirty="0"/>
              <a:t>Рівень</a:t>
            </a:r>
            <a:r>
              <a:rPr lang="uk-UA" sz="5000" b="0" dirty="0">
                <a:ea typeface="+mj-lt"/>
                <a:cs typeface="+mj-lt"/>
              </a:rPr>
              <a:t> обізнаності та споживання </a:t>
            </a:r>
            <a:r>
              <a:rPr lang="uk-UA" sz="5000" b="0">
                <a:ea typeface="+mj-lt"/>
                <a:cs typeface="+mj-lt"/>
              </a:rPr>
              <a:t>кримськотатарської кухні серед </a:t>
            </a:r>
            <a:r>
              <a:rPr lang="uk-UA" sz="5000" b="0" dirty="0">
                <a:ea typeface="+mj-lt"/>
                <a:cs typeface="+mj-lt"/>
              </a:rPr>
              <a:t>киян</a:t>
            </a:r>
            <a:endParaRPr lang="uk-UA" sz="5000"/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9E341444-2476-4BA9-4257-429C18FC6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592" y="4765871"/>
            <a:ext cx="5437172" cy="1227323"/>
          </a:xfrm>
        </p:spPr>
        <p:txBody>
          <a:bodyPr/>
          <a:lstStyle/>
          <a:p>
            <a:r>
              <a:rPr lang="uk-UA" sz="1600"/>
              <a:t>Виконувала Ковальова Єва Максимівна,учениця Київського ліцея "Школа сучасної освіти ACE"</a:t>
            </a:r>
          </a:p>
          <a:p>
            <a:r>
              <a:rPr lang="uk-UA" sz="1600" b="0">
                <a:ea typeface="+mj-lt"/>
                <a:cs typeface="+mj-lt"/>
              </a:rPr>
              <a:t>Науковий керівник: Погосян Ірина Сергіївна, вчителька мовно-літературного курсу в Київському ліцеї “Школа сучасної освіти АСЕ”</a:t>
            </a:r>
            <a:endParaRPr lang="uk-UA" sz="1600"/>
          </a:p>
        </p:txBody>
      </p:sp>
      <p:pic>
        <p:nvPicPr>
          <p:cNvPr id="3" name="Рисунок 2" descr="Зображення, що містить особа, Обличчя людини, у приміщенні, Селфі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3B69949-6927-322F-0D0C-E21C2105A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688" y="585033"/>
            <a:ext cx="5796196" cy="572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3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C32F8-E21D-68DC-2A6B-6A44F0117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25" y="602547"/>
            <a:ext cx="6777219" cy="1383842"/>
          </a:xfrm>
        </p:spPr>
        <p:txBody>
          <a:bodyPr>
            <a:noAutofit/>
          </a:bodyPr>
          <a:lstStyle/>
          <a:p>
            <a:r>
              <a:rPr lang="en-US" sz="8800" err="1"/>
              <a:t>Про</a:t>
            </a:r>
            <a:r>
              <a:rPr lang="en-US" sz="5400"/>
              <a:t> </a:t>
            </a:r>
            <a:r>
              <a:rPr lang="en-US" sz="8800" err="1"/>
              <a:t>проєкт</a:t>
            </a:r>
            <a:r>
              <a:rPr lang="en-US" sz="8800"/>
              <a:t>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5B5EE-EC32-8941-B9F3-74604A298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6588" y="1984308"/>
            <a:ext cx="5278581" cy="32102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/>
              <a:t>МЕТА</a:t>
            </a:r>
            <a:r>
              <a:rPr lang="en-US" sz="2400"/>
              <a:t>:</a:t>
            </a:r>
            <a:r>
              <a:rPr lang="en-US" sz="2400">
                <a:ea typeface="+mn-lt"/>
                <a:cs typeface="+mn-lt"/>
              </a:rPr>
              <a:t> Дослідити рівень обізнаності людей щодо кримськотатарської кухні, з’ясувати, як вони пов’язують її з власними традиціями, а також вивчити особливості традиційних страв кримських татар.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F83F2-AAC5-A5A2-512A-01B647657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4281" y="1984310"/>
            <a:ext cx="5291062" cy="39638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АКТУАЛЬНІСТЬ:</a:t>
            </a:r>
            <a:r>
              <a:rPr lang="en-US" sz="2400" b="1" dirty="0">
                <a:ea typeface="+mn-lt"/>
                <a:cs typeface="+mn-lt"/>
              </a:rPr>
              <a:t> </a:t>
            </a:r>
            <a:r>
              <a:rPr lang="en-US" sz="2400" dirty="0">
                <a:ea typeface="+mn-lt"/>
                <a:cs typeface="+mn-lt"/>
              </a:rPr>
              <a:t>Кримськотатарська </a:t>
            </a:r>
            <a:r>
              <a:rPr lang="en-US" sz="2400" dirty="0" err="1">
                <a:ea typeface="+mn-lt"/>
                <a:cs typeface="+mn-lt"/>
              </a:rPr>
              <a:t>кухня</a:t>
            </a:r>
            <a:r>
              <a:rPr lang="en-US" sz="2400" dirty="0">
                <a:ea typeface="+mn-lt"/>
                <a:cs typeface="+mn-lt"/>
              </a:rPr>
              <a:t> - </a:t>
            </a:r>
            <a:r>
              <a:rPr lang="en-US" sz="2400" dirty="0" err="1">
                <a:ea typeface="+mn-lt"/>
                <a:cs typeface="+mn-lt"/>
              </a:rPr>
              <a:t>це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частина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культури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України</a:t>
            </a:r>
            <a:r>
              <a:rPr lang="en-US" sz="2400" dirty="0">
                <a:ea typeface="+mn-lt"/>
                <a:cs typeface="+mn-lt"/>
              </a:rPr>
              <a:t>. </a:t>
            </a:r>
            <a:r>
              <a:rPr lang="en-US" sz="2400" dirty="0" err="1">
                <a:ea typeface="+mn-lt"/>
                <a:cs typeface="+mn-lt"/>
              </a:rPr>
              <a:t>Вона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показує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традиції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кримських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татар</a:t>
            </a:r>
            <a:r>
              <a:rPr lang="en-US" sz="2400" dirty="0">
                <a:ea typeface="+mn-lt"/>
                <a:cs typeface="+mn-lt"/>
              </a:rPr>
              <a:t>. </a:t>
            </a:r>
            <a:r>
              <a:rPr lang="en-US" sz="2400" dirty="0" err="1">
                <a:ea typeface="+mn-lt"/>
                <a:cs typeface="+mn-lt"/>
              </a:rPr>
              <a:t>Її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важливо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вивчати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щоб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знати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більше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про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культуру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нашої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країни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та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поважати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інші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народи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 dirty="0"/>
          </a:p>
          <a:p>
            <a:pPr marL="0" indent="0">
              <a:buNone/>
            </a:pPr>
            <a:endParaRPr lang="en-US" sz="2400" b="1">
              <a:ea typeface="+mn-lt"/>
              <a:cs typeface="+mn-lt"/>
            </a:endParaRPr>
          </a:p>
          <a:p>
            <a:pPr marL="0" indent="0">
              <a:buNone/>
            </a:pP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216873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0D9FB-B08B-6550-BEBF-B43074192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462" y="785626"/>
            <a:ext cx="4305184" cy="75565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5400" err="1">
                <a:solidFill>
                  <a:srgbClr val="FAFAED"/>
                </a:solidFill>
              </a:rPr>
              <a:t>Задачі</a:t>
            </a:r>
            <a:r>
              <a:rPr lang="en-US" sz="5400">
                <a:solidFill>
                  <a:srgbClr val="FAFAED"/>
                </a:solidFill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C7904-BA22-561E-1DE0-8E716FCEA6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70938" y="1726578"/>
            <a:ext cx="4331151" cy="40846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Дізнатися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рівень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обізнаності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людей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щодо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кримськотатарської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кухні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.</a:t>
            </a:r>
            <a:endParaRPr lang="uk-UA" dirty="0">
              <a:solidFill>
                <a:srgbClr val="FAFAED"/>
              </a:solidFill>
              <a:ea typeface="+mn-lt"/>
              <a:cs typeface="+mn-lt"/>
            </a:endParaRPr>
          </a:p>
          <a:p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Дослідити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кримськотатарську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кухню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.</a:t>
            </a:r>
          </a:p>
          <a:p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Дослідити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їхні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традиції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щодо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ритуалів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перед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їжею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.</a:t>
            </a:r>
          </a:p>
          <a:p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З’ясувати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як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люди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пов’язують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своє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життя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з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їхніми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традиціями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!</a:t>
            </a:r>
          </a:p>
          <a:p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Також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вивчити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особливості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традиційних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страв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кримських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AFAED"/>
                </a:solidFill>
                <a:ea typeface="+mn-lt"/>
                <a:cs typeface="+mn-lt"/>
              </a:rPr>
              <a:t>татар</a:t>
            </a:r>
            <a:r>
              <a:rPr lang="en-US" dirty="0">
                <a:solidFill>
                  <a:srgbClr val="FAFAED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rgbClr val="FAFAED"/>
              </a:solidFill>
            </a:endParaRPr>
          </a:p>
          <a:p>
            <a:r>
              <a:rPr lang="en-US" dirty="0" err="1">
                <a:solidFill>
                  <a:srgbClr val="FAFAED"/>
                </a:solidFill>
              </a:rPr>
              <a:t>Скласти</a:t>
            </a:r>
            <a:r>
              <a:rPr lang="en-US" dirty="0">
                <a:solidFill>
                  <a:srgbClr val="FAFAED"/>
                </a:solidFill>
              </a:rPr>
              <a:t> </a:t>
            </a:r>
            <a:r>
              <a:rPr lang="en-US" dirty="0" err="1">
                <a:solidFill>
                  <a:srgbClr val="FAFAED"/>
                </a:solidFill>
              </a:rPr>
              <a:t>перелік</a:t>
            </a:r>
            <a:r>
              <a:rPr lang="en-US" dirty="0">
                <a:solidFill>
                  <a:srgbClr val="FAFAED"/>
                </a:solidFill>
              </a:rPr>
              <a:t> </a:t>
            </a:r>
            <a:r>
              <a:rPr lang="en-US" dirty="0" err="1">
                <a:solidFill>
                  <a:srgbClr val="FAFAED"/>
                </a:solidFill>
              </a:rPr>
              <a:t>місць</a:t>
            </a:r>
            <a:r>
              <a:rPr lang="en-US" dirty="0">
                <a:solidFill>
                  <a:srgbClr val="FAFAED"/>
                </a:solidFill>
              </a:rPr>
              <a:t> з </a:t>
            </a:r>
            <a:r>
              <a:rPr lang="en-US" dirty="0" err="1">
                <a:solidFill>
                  <a:srgbClr val="FAFAED"/>
                </a:solidFill>
              </a:rPr>
              <a:t>автентичним</a:t>
            </a:r>
            <a:r>
              <a:rPr lang="en-US" dirty="0">
                <a:solidFill>
                  <a:srgbClr val="FAFAED"/>
                </a:solidFill>
              </a:rPr>
              <a:t> </a:t>
            </a:r>
            <a:r>
              <a:rPr lang="en-US" dirty="0" err="1">
                <a:solidFill>
                  <a:srgbClr val="FAFAED"/>
                </a:solidFill>
              </a:rPr>
              <a:t>меню</a:t>
            </a:r>
            <a:r>
              <a:rPr lang="en-US" dirty="0">
                <a:solidFill>
                  <a:srgbClr val="FAFAED"/>
                </a:solidFill>
              </a:rPr>
              <a:t>.</a:t>
            </a:r>
          </a:p>
          <a:p>
            <a:endParaRPr lang="en-US">
              <a:solidFill>
                <a:srgbClr val="FAFAED"/>
              </a:solidFill>
            </a:endParaRPr>
          </a:p>
        </p:txBody>
      </p:sp>
      <p:pic>
        <p:nvPicPr>
          <p:cNvPr id="4" name="Рисунок 3" descr="Зображення, що містить текст, електроніка, знімок екрана, програмне забезпеченн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4620323F-F2AB-C8CA-05C2-F3160529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27" t="10013" r="872" b="12978"/>
          <a:stretch>
            <a:fillRect/>
          </a:stretch>
        </p:blipFill>
        <p:spPr>
          <a:xfrm>
            <a:off x="1098926" y="896239"/>
            <a:ext cx="2667681" cy="4580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517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FE3E85-F977-4917-D2F3-E64C503441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75533" y="1056851"/>
            <a:ext cx="5271464" cy="2233294"/>
          </a:xfrm>
        </p:spPr>
        <p:txBody>
          <a:bodyPr/>
          <a:lstStyle/>
          <a:p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використовували</a:t>
            </a:r>
            <a:r>
              <a:rPr lang="en-US" dirty="0"/>
              <a:t>:</a:t>
            </a:r>
          </a:p>
          <a:p>
            <a:pPr marL="342900" indent="-342900">
              <a:buAutoNum type="arabicPeriod"/>
            </a:pPr>
            <a:r>
              <a:rPr lang="en-US" dirty="0" err="1"/>
              <a:t>Сервіс</a:t>
            </a:r>
            <a:r>
              <a:rPr lang="en-US" dirty="0"/>
              <a:t> Power Point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створення</a:t>
            </a:r>
            <a:r>
              <a:rPr lang="en-US" dirty="0"/>
              <a:t> </a:t>
            </a:r>
            <a:r>
              <a:rPr lang="en-US" dirty="0" err="1"/>
              <a:t>презентації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Google forms </a:t>
            </a:r>
            <a:r>
              <a:rPr lang="en-US" dirty="0" err="1"/>
              <a:t>для</a:t>
            </a:r>
            <a:r>
              <a:rPr lang="en-US" dirty="0"/>
              <a:t> </a:t>
            </a:r>
            <a:r>
              <a:rPr lang="en-US" dirty="0" err="1"/>
              <a:t>створення</a:t>
            </a:r>
            <a:r>
              <a:rPr lang="en-US" dirty="0"/>
              <a:t> </a:t>
            </a:r>
            <a:r>
              <a:rPr lang="en-US" dirty="0" err="1"/>
              <a:t>опитування</a:t>
            </a:r>
            <a:r>
              <a:rPr lang="en-US" dirty="0"/>
              <a:t> </a:t>
            </a:r>
          </a:p>
          <a:p>
            <a:r>
              <a:rPr lang="en-US" dirty="0"/>
              <a:t>3. Google </a:t>
            </a:r>
            <a:r>
              <a:rPr lang="en-US" dirty="0" err="1"/>
              <a:t>мапи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пошуку</a:t>
            </a:r>
            <a:r>
              <a:rPr lang="en-US" dirty="0"/>
              <a:t> </a:t>
            </a:r>
            <a:r>
              <a:rPr lang="en-US" dirty="0" err="1"/>
              <a:t>ресторанів</a:t>
            </a:r>
            <a:r>
              <a:rPr lang="en-US" dirty="0"/>
              <a:t> </a:t>
            </a:r>
            <a:r>
              <a:rPr lang="en-US" dirty="0" err="1"/>
              <a:t>кримськотатарської</a:t>
            </a:r>
            <a:r>
              <a:rPr lang="en-US" dirty="0"/>
              <a:t> </a:t>
            </a:r>
            <a:r>
              <a:rPr lang="en-US" dirty="0" err="1"/>
              <a:t>кухні</a:t>
            </a:r>
            <a:r>
              <a:rPr lang="en-US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96B45-59A7-C589-9ECA-BA4BE7D7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6" y="2495233"/>
            <a:ext cx="4714881" cy="2233293"/>
          </a:xfrm>
        </p:spPr>
        <p:txBody>
          <a:bodyPr/>
          <a:lstStyle/>
          <a:p>
            <a:r>
              <a:rPr lang="en-US" err="1"/>
              <a:t>Матеріали</a:t>
            </a:r>
            <a:r>
              <a:rPr lang="en-US"/>
              <a:t> </a:t>
            </a:r>
            <a:r>
              <a:rPr lang="en-US" err="1"/>
              <a:t>та</a:t>
            </a:r>
            <a:r>
              <a:rPr lang="en-US"/>
              <a:t> </a:t>
            </a:r>
            <a:r>
              <a:rPr lang="en-US" err="1"/>
              <a:t>методи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7659F-E8A1-C243-4820-53FD1C6156FB}"/>
              </a:ext>
            </a:extLst>
          </p:cNvPr>
          <p:cNvSpPr txBox="1"/>
          <p:nvPr/>
        </p:nvSpPr>
        <p:spPr>
          <a:xfrm>
            <a:off x="5873393" y="3292011"/>
            <a:ext cx="60960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b="0" i="0" u="none" strike="noStrike" baseline="0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Що</a:t>
            </a:r>
            <a:r>
              <a:rPr lang="en-US" sz="1800" b="0" i="0" u="none" strike="noStrike" baseline="0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 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робили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:</a:t>
            </a:r>
            <a:endParaRPr lang="en-US" sz="1800" b="0" i="0" dirty="0">
              <a:solidFill>
                <a:srgbClr val="C02C0D"/>
              </a:solidFill>
              <a:latin typeface="Franklin Gothic Book"/>
              <a:ea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Зробили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анкету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та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опитали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мешканців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Києва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.</a:t>
            </a:r>
            <a:endParaRPr lang="en-US" sz="1800" b="0" i="0" dirty="0" err="1">
              <a:solidFill>
                <a:srgbClr val="C02C0D"/>
              </a:solidFill>
              <a:latin typeface="Franklin Gothic Book"/>
              <a:ea typeface="Arial"/>
              <a:cs typeface="Arial"/>
            </a:endParaRPr>
          </a:p>
          <a:p>
            <a:pPr marL="342900" indent="-342900">
              <a:buFont typeface=""/>
              <a:buAutoNum type="arabicPeriod"/>
            </a:pP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На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основі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опитувальника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зробили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діаграми</a:t>
            </a:r>
            <a:r>
              <a:rPr lang="en-US" dirty="0">
                <a:solidFill>
                  <a:srgbClr val="C02C0D"/>
                </a:solidFill>
                <a:latin typeface="Franklin Gothic Book"/>
                <a:ea typeface="Arial"/>
                <a:cs typeface="Arial"/>
              </a:rPr>
              <a:t> </a:t>
            </a:r>
            <a:endParaRPr lang="en-US" sz="1800" b="0" i="0" dirty="0">
              <a:solidFill>
                <a:srgbClr val="C02C0D"/>
              </a:solidFill>
              <a:latin typeface="Franklin Gothic Book"/>
              <a:ea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dirty="0" err="1">
                <a:solidFill>
                  <a:srgbClr val="C02C0D"/>
                </a:solidFill>
                <a:cs typeface="Arial"/>
              </a:rPr>
              <a:t>Дослідили</a:t>
            </a:r>
            <a:r>
              <a:rPr lang="en-US" dirty="0">
                <a:solidFill>
                  <a:srgbClr val="C02C0D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місця</a:t>
            </a:r>
            <a:r>
              <a:rPr lang="en-US" dirty="0">
                <a:solidFill>
                  <a:srgbClr val="C02C0D"/>
                </a:solidFill>
                <a:cs typeface="Arial"/>
              </a:rPr>
              <a:t> з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кримськотатарською</a:t>
            </a:r>
            <a:r>
              <a:rPr lang="en-US" dirty="0">
                <a:solidFill>
                  <a:srgbClr val="C02C0D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кухнею</a:t>
            </a:r>
            <a:r>
              <a:rPr lang="en-US" dirty="0">
                <a:solidFill>
                  <a:srgbClr val="C02C0D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та</a:t>
            </a:r>
            <a:r>
              <a:rPr lang="en-US" dirty="0">
                <a:solidFill>
                  <a:srgbClr val="C02C0D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склали</a:t>
            </a:r>
            <a:r>
              <a:rPr lang="en-US" dirty="0">
                <a:solidFill>
                  <a:srgbClr val="C02C0D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перелік</a:t>
            </a:r>
            <a:r>
              <a:rPr lang="en-US" dirty="0">
                <a:solidFill>
                  <a:srgbClr val="C02C0D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аутентичних</a:t>
            </a:r>
            <a:r>
              <a:rPr lang="en-US" dirty="0">
                <a:solidFill>
                  <a:srgbClr val="C02C0D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C02C0D"/>
                </a:solidFill>
                <a:cs typeface="Arial"/>
              </a:rPr>
              <a:t>місць</a:t>
            </a:r>
            <a:r>
              <a:rPr lang="en-US" dirty="0">
                <a:solidFill>
                  <a:srgbClr val="C02C0D"/>
                </a:solidFill>
                <a:cs typeface="Arial"/>
              </a:rPr>
              <a:t>.</a:t>
            </a:r>
          </a:p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6291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5782E-E94C-F7FF-5DDC-7C1DFF85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594619"/>
            <a:ext cx="4714998" cy="746760"/>
          </a:xfrm>
        </p:spPr>
        <p:txBody>
          <a:bodyPr>
            <a:noAutofit/>
          </a:bodyPr>
          <a:lstStyle/>
          <a:p>
            <a:r>
              <a:rPr lang="en-US" sz="6000"/>
              <a:t>РЕЗУЛЬТАТ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F8996B9-F76E-429D-137A-18067535E084}"/>
              </a:ext>
            </a:extLst>
          </p:cNvPr>
          <p:cNvSpPr txBox="1">
            <a:spLocks/>
          </p:cNvSpPr>
          <p:nvPr/>
        </p:nvSpPr>
        <p:spPr>
          <a:xfrm>
            <a:off x="633413" y="1928813"/>
            <a:ext cx="7451808" cy="4143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/>
          </a:p>
          <a:p>
            <a:endParaRPr lang="en-US" sz="4400"/>
          </a:p>
        </p:txBody>
      </p:sp>
      <p:pic>
        <p:nvPicPr>
          <p:cNvPr id="24" name="Рисунок 23" descr="Зображення, що містить знімок екрана, текст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B85CED79-A1CE-BFC9-036D-8F0E413B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792" y="3704128"/>
            <a:ext cx="4091880" cy="2541749"/>
          </a:xfrm>
          <a:prstGeom prst="rect">
            <a:avLst/>
          </a:prstGeom>
        </p:spPr>
      </p:pic>
      <p:pic>
        <p:nvPicPr>
          <p:cNvPr id="26" name="Рисунок 25" descr="Зображення, що містить текст, коло, знімок екрана, схем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DB271718-9118-FBF6-F8C5-022EE0143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148" y="594631"/>
            <a:ext cx="4085621" cy="2455488"/>
          </a:xfrm>
          <a:prstGeom prst="rect">
            <a:avLst/>
          </a:prstGeom>
        </p:spPr>
      </p:pic>
      <p:pic>
        <p:nvPicPr>
          <p:cNvPr id="5" name="Рисунок 4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AB86014-E984-AD54-A483-87617E02F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25" y="2196124"/>
            <a:ext cx="4093538" cy="245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29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A9691-4C00-E7F6-2722-86202CCDE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0924-9B24-6AF0-90C8-C0A2A507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>
            <a:noAutofit/>
          </a:bodyPr>
          <a:lstStyle/>
          <a:p>
            <a:r>
              <a:rPr lang="en-US" sz="6000"/>
              <a:t>РЕЗУЛЬТАТ</a:t>
            </a:r>
          </a:p>
        </p:txBody>
      </p:sp>
      <p:pic>
        <p:nvPicPr>
          <p:cNvPr id="12" name="Рисунок 11" descr="Зображення, що містить текст, знімок екрана, схема, Шрифт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BC34ECA3-3CD6-E479-3219-60B2C590C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567" y="3687227"/>
            <a:ext cx="4096391" cy="2426856"/>
          </a:xfrm>
          <a:prstGeom prst="rect">
            <a:avLst/>
          </a:prstGeom>
        </p:spPr>
      </p:pic>
      <p:pic>
        <p:nvPicPr>
          <p:cNvPr id="20" name="Рисунок 19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885DFEFD-2A00-8B63-320E-B78CA3DC3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1825" y="4169872"/>
            <a:ext cx="2856590" cy="1687871"/>
          </a:xfrm>
          <a:prstGeom prst="rect">
            <a:avLst/>
          </a:prstGeom>
        </p:spPr>
      </p:pic>
      <p:pic>
        <p:nvPicPr>
          <p:cNvPr id="6" name="Рисунок 5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DA0F7905-66A7-0DF5-2E58-C0C1B75B1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976" y="605212"/>
            <a:ext cx="4137488" cy="2660899"/>
          </a:xfrm>
          <a:prstGeom prst="rect">
            <a:avLst/>
          </a:prstGeom>
        </p:spPr>
      </p:pic>
      <p:pic>
        <p:nvPicPr>
          <p:cNvPr id="10" name="Рисунок 9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80D4494F-3079-9846-7E3D-FE2271DC5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53" y="2535894"/>
            <a:ext cx="4223105" cy="266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8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ED7E3-481D-8AEF-B25C-EA017695B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F1F6-6DBE-1F51-16B1-C4DA89E6A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>
            <a:noAutofit/>
          </a:bodyPr>
          <a:lstStyle/>
          <a:p>
            <a:r>
              <a:rPr lang="en-US" sz="6000"/>
              <a:t>РЕЗУЛЬТАТ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B7666-58F8-DABD-37F5-5A8D7F8CBF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6838" y="9903587"/>
            <a:ext cx="4739791" cy="7459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3427BB4-701E-75DC-1F9F-9FA11B43A3A2}"/>
              </a:ext>
            </a:extLst>
          </p:cNvPr>
          <p:cNvSpPr txBox="1">
            <a:spLocks/>
          </p:cNvSpPr>
          <p:nvPr/>
        </p:nvSpPr>
        <p:spPr>
          <a:xfrm>
            <a:off x="633413" y="1928813"/>
            <a:ext cx="7451808" cy="4143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/>
          </a:p>
          <a:p>
            <a:endParaRPr lang="en-US" sz="4400"/>
          </a:p>
        </p:txBody>
      </p:sp>
      <p:pic>
        <p:nvPicPr>
          <p:cNvPr id="20" name="Рисунок 19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3C066C8-029C-E344-D5BA-D1A4B4FC2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1825" y="4169872"/>
            <a:ext cx="2856590" cy="1687871"/>
          </a:xfrm>
          <a:prstGeom prst="rect">
            <a:avLst/>
          </a:prstGeom>
        </p:spPr>
      </p:pic>
      <p:pic>
        <p:nvPicPr>
          <p:cNvPr id="8" name="Рисунок 7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8ED126E-0421-5C01-2357-8E456B12D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950" y="394119"/>
            <a:ext cx="4509016" cy="2663915"/>
          </a:xfrm>
          <a:prstGeom prst="rect">
            <a:avLst/>
          </a:prstGeom>
        </p:spPr>
      </p:pic>
      <p:pic>
        <p:nvPicPr>
          <p:cNvPr id="10" name="Рисунок 9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B446764A-9D3D-BE74-4D98-185A93DB8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952" y="3701918"/>
            <a:ext cx="4511962" cy="2652410"/>
          </a:xfrm>
          <a:prstGeom prst="rect">
            <a:avLst/>
          </a:prstGeom>
        </p:spPr>
      </p:pic>
      <p:pic>
        <p:nvPicPr>
          <p:cNvPr id="14" name="Рисунок 13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02EDB52E-5008-25BA-15EC-0F0548FEC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704" y="2403958"/>
            <a:ext cx="3053213" cy="1877969"/>
          </a:xfrm>
          <a:prstGeom prst="rect">
            <a:avLst/>
          </a:prstGeom>
        </p:spPr>
      </p:pic>
      <p:pic>
        <p:nvPicPr>
          <p:cNvPr id="16" name="Рисунок 15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06842A7-A3AB-ED94-4631-3DB0B6508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85" y="4667906"/>
            <a:ext cx="3103197" cy="193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5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DBDB1-613A-2441-4CF9-09152DD54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E99E8-3C0C-2078-FE44-A635BBCFD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74" y="1716178"/>
            <a:ext cx="5238162" cy="31578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7500" dirty="0" err="1"/>
              <a:t>Аутентичні</a:t>
            </a:r>
            <a:r>
              <a:rPr lang="en-US" sz="7500" dirty="0"/>
              <a:t> </a:t>
            </a:r>
            <a:r>
              <a:rPr lang="en-US" sz="7500" dirty="0" err="1"/>
              <a:t>місця</a:t>
            </a:r>
            <a:r>
              <a:rPr lang="en-US" sz="7500" dirty="0"/>
              <a:t> в </a:t>
            </a:r>
            <a:r>
              <a:rPr lang="en-US" sz="7500" dirty="0" err="1"/>
              <a:t>Києві</a:t>
            </a:r>
            <a:endParaRPr lang="en-US" sz="7500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395EF699-6390-4EEE-72BC-ACBDD24561E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981245" y="10742643"/>
            <a:ext cx="1326169" cy="745970"/>
          </a:xfrm>
          <a:prstGeom prst="rect">
            <a:avLst/>
          </a:prstGeom>
        </p:spPr>
      </p:pic>
      <p:pic>
        <p:nvPicPr>
          <p:cNvPr id="20" name="Рисунок 19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8E3E059-75E7-6A31-67C7-2870FC1C7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1825" y="4169872"/>
            <a:ext cx="2856590" cy="16878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D7EF6A-B9AC-3183-65CF-9A24F69E87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94" t="17828" r="20954" b="25049"/>
          <a:stretch>
            <a:fillRect/>
          </a:stretch>
        </p:blipFill>
        <p:spPr>
          <a:xfrm>
            <a:off x="6087806" y="1207756"/>
            <a:ext cx="3257505" cy="19692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2B3BC2-C2A2-C7A9-76EB-76852970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9" t="6094" r="80956" b="38077"/>
          <a:stretch>
            <a:fillRect/>
          </a:stretch>
        </p:blipFill>
        <p:spPr>
          <a:xfrm>
            <a:off x="9435101" y="332310"/>
            <a:ext cx="2047677" cy="38287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4F64A7-42AE-32BB-1C4B-11CA0E5FE9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412" r="80827" b="46861"/>
          <a:stretch>
            <a:fillRect/>
          </a:stretch>
        </p:blipFill>
        <p:spPr>
          <a:xfrm>
            <a:off x="9437241" y="4171735"/>
            <a:ext cx="1678117" cy="24384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F258E7-6DE8-7FC1-16B8-8465F03435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069" t="33374" r="14621" b="9610"/>
          <a:stretch>
            <a:fillRect/>
          </a:stretch>
        </p:blipFill>
        <p:spPr>
          <a:xfrm>
            <a:off x="5995403" y="3870646"/>
            <a:ext cx="3356229" cy="22742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49117D-648F-E591-13B0-F5F73B94E0A9}"/>
              </a:ext>
            </a:extLst>
          </p:cNvPr>
          <p:cNvSpPr txBox="1"/>
          <p:nvPr/>
        </p:nvSpPr>
        <p:spPr>
          <a:xfrm>
            <a:off x="6800645" y="561258"/>
            <a:ext cx="6096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solidFill>
                  <a:srgbClr val="FFFFFF"/>
                </a:solidFill>
                <a:latin typeface="Franklin Gothic Demi"/>
              </a:rPr>
              <a:t>Musafir</a:t>
            </a:r>
          </a:p>
          <a:p>
            <a:pPr algn="ctr"/>
            <a:endParaRPr lang="uk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D790D9-C1CC-8687-11F1-17EABB03E7ED}"/>
              </a:ext>
            </a:extLst>
          </p:cNvPr>
          <p:cNvSpPr txBox="1"/>
          <p:nvPr/>
        </p:nvSpPr>
        <p:spPr>
          <a:xfrm>
            <a:off x="6939935" y="3289710"/>
            <a:ext cx="6096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chemeClr val="bg1"/>
                </a:solidFill>
                <a:latin typeface="Franklin Gothic Demi"/>
                <a:ea typeface="Franklin Gothic Demi"/>
                <a:cs typeface="Franklin Gothic Demi"/>
              </a:rPr>
              <a:t>Селям</a:t>
            </a:r>
            <a:r>
              <a:rPr sz="3200" b="0" i="0">
                <a:solidFill>
                  <a:schemeClr val="bg1"/>
                </a:solidFill>
                <a:latin typeface="Franklin Gothic Demi"/>
                <a:ea typeface="Franklin Gothic Demi"/>
                <a:cs typeface="Franklin Gothic Demi"/>
              </a:rPr>
              <a:t>​</a:t>
            </a:r>
            <a:endParaRPr lang="uk-UA">
              <a:solidFill>
                <a:schemeClr val="bg1"/>
              </a:solidFill>
            </a:endParaRPr>
          </a:p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9690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0E11A-556B-764A-DD81-FDF62C998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EA938-6C9B-8BF6-0E25-6573887CC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834" y="1465969"/>
            <a:ext cx="4714998" cy="38061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7500" dirty="0" err="1"/>
              <a:t>Аутентичні</a:t>
            </a:r>
            <a:r>
              <a:rPr lang="en-US" sz="7500" dirty="0"/>
              <a:t> </a:t>
            </a:r>
            <a:r>
              <a:rPr lang="en-US" sz="7500" dirty="0" err="1"/>
              <a:t>місця</a:t>
            </a:r>
            <a:r>
              <a:rPr lang="en-US" sz="7500" dirty="0"/>
              <a:t> в </a:t>
            </a:r>
            <a:r>
              <a:rPr lang="en-US" sz="7500" dirty="0" err="1"/>
              <a:t>Києві</a:t>
            </a:r>
            <a:endParaRPr lang="en-US" sz="7500" b="0" dirty="0" err="1">
              <a:solidFill>
                <a:srgbClr val="000000"/>
              </a:solidFill>
            </a:endParaRPr>
          </a:p>
          <a:p>
            <a:endParaRPr lang="en-US" sz="4400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80190DB0-F388-1F6E-E23A-F1B9CFE12C5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981245" y="10742643"/>
            <a:ext cx="1326169" cy="745970"/>
          </a:xfrm>
          <a:prstGeom prst="rect">
            <a:avLst/>
          </a:prstGeom>
        </p:spPr>
      </p:pic>
      <p:pic>
        <p:nvPicPr>
          <p:cNvPr id="20" name="Рисунок 19" descr="Зображення, що містить текст, знімок екрана, схема,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7F841D2-FBD1-E282-636C-84AAD3102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1825" y="4169872"/>
            <a:ext cx="2856590" cy="1687871"/>
          </a:xfrm>
          <a:prstGeom prst="rect">
            <a:avLst/>
          </a:prstGeom>
        </p:spPr>
      </p:pic>
      <p:pic>
        <p:nvPicPr>
          <p:cNvPr id="13" name="Рисунок 12" descr="Зображення, що містить текст, знімок екрана, схема, карт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6EDD844-03DE-815A-2BE1-1411D3E51B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83" r="80552" b="42402"/>
          <a:stretch>
            <a:fillRect/>
          </a:stretch>
        </p:blipFill>
        <p:spPr>
          <a:xfrm>
            <a:off x="9771794" y="479051"/>
            <a:ext cx="1670135" cy="2504786"/>
          </a:xfrm>
          <a:prstGeom prst="rect">
            <a:avLst/>
          </a:prstGeom>
        </p:spPr>
      </p:pic>
      <p:pic>
        <p:nvPicPr>
          <p:cNvPr id="3" name="Рисунок 2" descr="Зображення, що містить текст, знімок екрана, схема, карт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6ED3272C-8398-9826-6FB9-0DEA22BBA0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2" t="9069" r="-138" b="15196"/>
          <a:stretch>
            <a:fillRect/>
          </a:stretch>
        </p:blipFill>
        <p:spPr>
          <a:xfrm>
            <a:off x="5976064" y="944849"/>
            <a:ext cx="3532602" cy="20395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06865E-0BF5-0108-6660-E84C5988A963}"/>
              </a:ext>
            </a:extLst>
          </p:cNvPr>
          <p:cNvSpPr txBox="1"/>
          <p:nvPr/>
        </p:nvSpPr>
        <p:spPr>
          <a:xfrm>
            <a:off x="5976135" y="338191"/>
            <a:ext cx="6096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solidFill>
                  <a:schemeClr val="bg1"/>
                </a:solidFill>
                <a:latin typeface="Franklin Gothic Demi"/>
              </a:rPr>
              <a:t>Кримський</a:t>
            </a:r>
            <a:r>
              <a:rPr lang="en-US" sz="3200" b="1">
                <a:solidFill>
                  <a:schemeClr val="bg1"/>
                </a:solidFill>
                <a:latin typeface="Franklin Gothic Demi"/>
              </a:rPr>
              <a:t> </a:t>
            </a:r>
            <a:r>
              <a:rPr lang="en-US" sz="3200" b="1" err="1">
                <a:solidFill>
                  <a:schemeClr val="bg1"/>
                </a:solidFill>
                <a:latin typeface="Franklin Gothic Demi"/>
              </a:rPr>
              <a:t>дворик</a:t>
            </a:r>
            <a:endParaRPr lang="uk-UA" err="1">
              <a:solidFill>
                <a:schemeClr val="bg1"/>
              </a:solidFill>
            </a:endParaRPr>
          </a:p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0375DC-5FAF-99A0-AA3F-BA60DD30CDD2}"/>
              </a:ext>
            </a:extLst>
          </p:cNvPr>
          <p:cNvSpPr txBox="1"/>
          <p:nvPr/>
        </p:nvSpPr>
        <p:spPr>
          <a:xfrm>
            <a:off x="5874774" y="3420806"/>
            <a:ext cx="6096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solidFill>
                  <a:srgbClr val="FFFFFF"/>
                </a:solidFill>
                <a:latin typeface="Franklin Gothic Demi"/>
              </a:rPr>
              <a:t>Чебуречна</a:t>
            </a:r>
            <a:r>
              <a:rPr lang="en-US" sz="3200" b="1">
                <a:solidFill>
                  <a:srgbClr val="FFFFFF"/>
                </a:solidFill>
                <a:latin typeface="Franklin Gothic Demi"/>
              </a:rPr>
              <a:t> "</a:t>
            </a:r>
            <a:r>
              <a:rPr lang="en-US" sz="3200" b="1" err="1">
                <a:solidFill>
                  <a:srgbClr val="FFFFFF"/>
                </a:solidFill>
                <a:latin typeface="Franklin Gothic Demi"/>
              </a:rPr>
              <a:t>Софра</a:t>
            </a:r>
            <a:r>
              <a:rPr lang="en-US" sz="3200" b="1">
                <a:solidFill>
                  <a:srgbClr val="FFFFFF"/>
                </a:solidFill>
                <a:latin typeface="Franklin Gothic Demi"/>
              </a:rPr>
              <a:t>"</a:t>
            </a:r>
          </a:p>
          <a:p>
            <a:pPr algn="ctr"/>
            <a:endParaRPr lang="uk-UA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2B688C-6F58-3E07-A328-FAA4FEFB51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474" t="32995" r="22349" b="20305"/>
          <a:stretch>
            <a:fillRect/>
          </a:stretch>
        </p:blipFill>
        <p:spPr>
          <a:xfrm>
            <a:off x="5976136" y="4178158"/>
            <a:ext cx="3776237" cy="220082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13FCD14-3B34-BDC6-933D-39BFCFE8CA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" t="4779" r="80860" b="47464"/>
          <a:stretch>
            <a:fillRect/>
          </a:stretch>
        </p:blipFill>
        <p:spPr>
          <a:xfrm>
            <a:off x="9783097" y="3449483"/>
            <a:ext cx="1653573" cy="240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3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61DF94A-DA27-1E29-408E-F5360E814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10" y="3861208"/>
            <a:ext cx="11494863" cy="3977245"/>
          </a:xfrm>
        </p:spPr>
        <p:txBody>
          <a:bodyPr/>
          <a:lstStyle/>
          <a:p>
            <a:r>
              <a:rPr lang="en-US" sz="2000" dirty="0" err="1">
                <a:ea typeface="+mn-lt"/>
                <a:cs typeface="+mn-lt"/>
              </a:rPr>
              <a:t>Ми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дослідили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наскільки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кияни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обізнані</a:t>
            </a:r>
            <a:r>
              <a:rPr lang="en-US" sz="2000" dirty="0">
                <a:ea typeface="+mn-lt"/>
                <a:cs typeface="+mn-lt"/>
              </a:rPr>
              <a:t> з </a:t>
            </a:r>
            <a:r>
              <a:rPr lang="en-US" sz="2000" dirty="0" err="1">
                <a:ea typeface="+mn-lt"/>
                <a:cs typeface="+mn-lt"/>
              </a:rPr>
              <a:t>кримськотатарською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кухнею</a:t>
            </a:r>
            <a:r>
              <a:rPr lang="en-US" sz="2000" dirty="0">
                <a:ea typeface="+mn-lt"/>
                <a:cs typeface="+mn-lt"/>
              </a:rPr>
              <a:t>, і </a:t>
            </a:r>
            <a:r>
              <a:rPr lang="en-US" sz="2000" dirty="0" err="1">
                <a:ea typeface="+mn-lt"/>
                <a:cs typeface="+mn-lt"/>
              </a:rPr>
              <a:t>з’ясували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що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всі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респонденти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мають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достатні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знання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неї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Водночас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кримськотатарська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кухня</a:t>
            </a:r>
            <a:r>
              <a:rPr lang="en-US" sz="2000" dirty="0">
                <a:ea typeface="+mn-lt"/>
                <a:cs typeface="+mn-lt"/>
              </a:rPr>
              <a:t> є </a:t>
            </a:r>
            <a:r>
              <a:rPr lang="en-US" sz="2000" dirty="0" err="1">
                <a:ea typeface="+mn-lt"/>
                <a:cs typeface="+mn-lt"/>
              </a:rPr>
              <a:t>важливою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складовою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гастрономічного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простору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сучасного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українця.Постає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питання</a:t>
            </a:r>
            <a:r>
              <a:rPr lang="en-US" sz="2000" dirty="0">
                <a:ea typeface="+mn-lt"/>
                <a:cs typeface="+mn-lt"/>
              </a:rPr>
              <a:t>: </a:t>
            </a:r>
            <a:r>
              <a:rPr lang="en-US" sz="2000" dirty="0" err="1">
                <a:ea typeface="+mn-lt"/>
                <a:cs typeface="+mn-lt"/>
              </a:rPr>
              <a:t>що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можна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зробити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щоб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майбутні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покоління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більше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знали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кримськотатарську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кухню</a:t>
            </a:r>
            <a:r>
              <a:rPr lang="en-US" sz="2000" dirty="0">
                <a:ea typeface="+mn-lt"/>
                <a:cs typeface="+mn-lt"/>
              </a:rPr>
              <a:t>? </a:t>
            </a:r>
            <a:r>
              <a:rPr lang="en-US" sz="2000" dirty="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нашу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думку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доцільно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впроваджувати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відповідні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теми</a:t>
            </a:r>
            <a:r>
              <a:rPr lang="en-US" sz="2000" dirty="0">
                <a:ea typeface="+mn-lt"/>
                <a:cs typeface="+mn-lt"/>
              </a:rPr>
              <a:t> в </a:t>
            </a:r>
            <a:r>
              <a:rPr lang="en-US" sz="2000" dirty="0" err="1">
                <a:ea typeface="+mn-lt"/>
                <a:cs typeface="+mn-lt"/>
              </a:rPr>
              <a:t>освітній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процес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зокрема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приділяти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більше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уваги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історії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кримських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татар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їхній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культурі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уроках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історії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України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Також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ефективним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може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бути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створення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просвітницьких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відео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та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їх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поширення</a:t>
            </a:r>
            <a:r>
              <a:rPr lang="en-US" sz="2000" dirty="0">
                <a:ea typeface="+mn-lt"/>
                <a:cs typeface="+mn-lt"/>
              </a:rPr>
              <a:t> у </a:t>
            </a:r>
            <a:r>
              <a:rPr lang="en-US" sz="2000" dirty="0" err="1">
                <a:ea typeface="+mn-lt"/>
                <a:cs typeface="+mn-lt"/>
              </a:rPr>
              <a:t>сучасних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цифрових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платформах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таких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як</a:t>
            </a:r>
            <a:r>
              <a:rPr lang="en-US" sz="2000" dirty="0">
                <a:ea typeface="+mn-lt"/>
                <a:cs typeface="+mn-lt"/>
              </a:rPr>
              <a:t> TikTok і YouTube.</a:t>
            </a:r>
            <a:endParaRPr lang="en-US" sz="2000"/>
          </a:p>
          <a:p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A87EA-8BB3-79C6-656A-1A8ABD658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210" y="3200253"/>
            <a:ext cx="3183181" cy="456065"/>
          </a:xfrm>
        </p:spPr>
        <p:txBody>
          <a:bodyPr/>
          <a:lstStyle/>
          <a:p>
            <a:r>
              <a:rPr lang="en-US" err="1"/>
              <a:t>Висновок</a:t>
            </a:r>
            <a:r>
              <a:rPr lang="en-US"/>
              <a:t> </a:t>
            </a:r>
          </a:p>
        </p:txBody>
      </p:sp>
      <p:pic>
        <p:nvPicPr>
          <p:cNvPr id="14" name="Місце для зображення 13" descr="Зображення, що містить їжа, Блюдо, страва, посуд">
            <a:extLst>
              <a:ext uri="{FF2B5EF4-FFF2-40B4-BE49-F238E27FC236}">
                <a16:creationId xmlns:a16="http://schemas.microsoft.com/office/drawing/2014/main" id="{8BF21A37-7851-8EE4-EB58-2815C8595E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483" b="13483"/>
          <a:stretch/>
        </p:blipFill>
        <p:spPr>
          <a:xfrm>
            <a:off x="0" y="-1743205"/>
            <a:ext cx="12191999" cy="4728526"/>
          </a:xfrm>
          <a:prstGeom prst="rect">
            <a:avLst/>
          </a:prstGeom>
          <a:blipFill dpi="0" rotWithShape="1">
            <a:blip r:embed="rId3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42D095-9370-BFE8-2016-BCB4ACDA7565}"/>
              </a:ext>
            </a:extLst>
          </p:cNvPr>
          <p:cNvSpPr txBox="1"/>
          <p:nvPr/>
        </p:nvSpPr>
        <p:spPr>
          <a:xfrm>
            <a:off x="104384" y="2990589"/>
            <a:ext cx="899786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err="1">
                <a:solidFill>
                  <a:srgbClr val="C02C0D"/>
                </a:solidFill>
                <a:latin typeface="Franklin Gothic Book"/>
                <a:ea typeface="Segoe UI"/>
                <a:cs typeface="Segoe UI"/>
              </a:rPr>
              <a:t>Фото</a:t>
            </a:r>
            <a:r>
              <a:rPr lang="en-US" sz="1400">
                <a:solidFill>
                  <a:srgbClr val="C02C0D"/>
                </a:solidFill>
                <a:latin typeface="Franklin Gothic Book"/>
                <a:ea typeface="Segoe UI"/>
                <a:cs typeface="Segoe UI"/>
              </a:rPr>
              <a:t> з </a:t>
            </a:r>
            <a:r>
              <a:rPr lang="en-US" sz="1400" err="1">
                <a:solidFill>
                  <a:srgbClr val="C02C0D"/>
                </a:solidFill>
                <a:latin typeface="Franklin Gothic Book"/>
                <a:ea typeface="Segoe UI"/>
                <a:cs typeface="Segoe UI"/>
              </a:rPr>
              <a:t>сайту</a:t>
            </a:r>
            <a:r>
              <a:rPr lang="en-US" sz="1400" b="0" i="0" u="none" strike="noStrike" baseline="0" err="1">
                <a:solidFill>
                  <a:srgbClr val="C02C0D"/>
                </a:solidFill>
                <a:latin typeface="Franklin Gothic Book"/>
                <a:ea typeface="Segoe UI"/>
                <a:cs typeface="Segoe UI"/>
              </a:rPr>
              <a:t>:https</a:t>
            </a:r>
            <a:r>
              <a:rPr lang="en-US" sz="1400" b="0" i="0" u="none" strike="noStrike" baseline="0">
                <a:solidFill>
                  <a:srgbClr val="C02C0D"/>
                </a:solidFill>
                <a:latin typeface="Franklin Gothic Book"/>
                <a:ea typeface="Segoe UI"/>
                <a:cs typeface="Segoe UI"/>
              </a:rPr>
              <a:t>://www.netcostmarket.com/uk/what-to-eat-when-breaking-your-ramadan-fast/</a:t>
            </a:r>
            <a:r>
              <a:rPr sz="1400" b="0" i="0">
                <a:solidFill>
                  <a:srgbClr val="000000"/>
                </a:solidFill>
                <a:latin typeface="Franklin Gothic Book"/>
                <a:ea typeface="Franklin Gothic Book"/>
                <a:cs typeface="Franklin Gothic Book"/>
              </a:rPr>
              <a:t>​</a:t>
            </a:r>
            <a:endParaRPr lang="uk-UA"/>
          </a:p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273209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FormFusion">
  <a:themeElements>
    <a:clrScheme name="Retro Form Fusion">
      <a:dk1>
        <a:srgbClr val="000000"/>
      </a:dk1>
      <a:lt1>
        <a:srgbClr val="FFFFFF"/>
      </a:lt1>
      <a:dk2>
        <a:srgbClr val="2C3932"/>
      </a:dk2>
      <a:lt2>
        <a:srgbClr val="FDF6EA"/>
      </a:lt2>
      <a:accent1>
        <a:srgbClr val="E7E9A8"/>
      </a:accent1>
      <a:accent2>
        <a:srgbClr val="C02C0D"/>
      </a:accent2>
      <a:accent3>
        <a:srgbClr val="C9A7E8"/>
      </a:accent3>
      <a:accent4>
        <a:srgbClr val="242C40"/>
      </a:accent4>
      <a:accent5>
        <a:srgbClr val="D90C65"/>
      </a:accent5>
      <a:accent6>
        <a:srgbClr val="3C5569"/>
      </a:accent6>
      <a:hlink>
        <a:srgbClr val="169C9A"/>
      </a:hlink>
      <a:folHlink>
        <a:srgbClr val="E15C3D"/>
      </a:folHlink>
    </a:clrScheme>
    <a:fontScheme name="Custom 44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 form fusion_Marketing Presentation_win32_SD_V6" id="{1B74A257-43A2-48DC-AABC-425ADD1BD4C0}" vid="{0AB9CF50-3A4C-496A-BE11-F38E096BD9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CEDABF-7176-4A42-8EF9-E5D4DD31FF6C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301439-688F-4D19-B908-B48B62C560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EC3793-C1BC-496C-A03C-202DFFC513D6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Широкий екран</PresentationFormat>
  <Slides>10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1" baseType="lpstr">
      <vt:lpstr>RetroFormFusion</vt:lpstr>
      <vt:lpstr>Рівень обізнаності та споживання кримськотатарської кухні серед киян</vt:lpstr>
      <vt:lpstr>Про проєкт:</vt:lpstr>
      <vt:lpstr>Задачі:</vt:lpstr>
      <vt:lpstr>Матеріали та методи</vt:lpstr>
      <vt:lpstr>РЕЗУЛЬТАТ</vt:lpstr>
      <vt:lpstr>РЕЗУЛЬТАТ</vt:lpstr>
      <vt:lpstr>РЕЗУЛЬТАТ</vt:lpstr>
      <vt:lpstr>Аутентичні місця в Києві</vt:lpstr>
      <vt:lpstr>Аутентичні місця в Києві </vt:lpstr>
      <vt:lpstr>Висновок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63</cp:revision>
  <dcterms:created xsi:type="dcterms:W3CDTF">2026-04-03T17:40:17Z</dcterms:created>
  <dcterms:modified xsi:type="dcterms:W3CDTF">2026-04-22T20:13:11Z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