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Arimo Bold" charset="1" panose="020B0704020202020204"/>
      <p:regular r:id="rId17"/>
    </p:embeddedFont>
    <p:embeddedFont>
      <p:font typeface="Arimo" charset="1" panose="020B0604020202020204"/>
      <p:regular r:id="rId18"/>
    </p:embeddedFont>
    <p:embeddedFont>
      <p:font typeface="Lato Bold" charset="1" panose="020F0502020204030203"/>
      <p:regular r:id="rId19"/>
    </p:embeddedFont>
    <p:embeddedFont>
      <p:font typeface="Lato" charset="1" panose="020F0502020204030203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pn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Relationship Id="rId6" Target="../media/image1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48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1206216" y="1526573"/>
            <a:ext cx="7906495" cy="6905675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-1206216" y="8958924"/>
            <a:ext cx="5606581" cy="5377741"/>
            <a:chOff x="0" y="0"/>
            <a:chExt cx="622300" cy="5969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22300" cy="596900"/>
            </a:xfrm>
            <a:custGeom>
              <a:avLst/>
              <a:gdLst/>
              <a:ahLst/>
              <a:cxnLst/>
              <a:rect r="r" b="b" t="t" l="l"/>
              <a:pathLst>
                <a:path h="596900" w="622300">
                  <a:moveTo>
                    <a:pt x="295910" y="297180"/>
                  </a:moveTo>
                  <a:lnTo>
                    <a:pt x="295910" y="596900"/>
                  </a:lnTo>
                  <a:cubicBezTo>
                    <a:pt x="129540" y="590550"/>
                    <a:pt x="0" y="459740"/>
                    <a:pt x="0" y="297180"/>
                  </a:cubicBezTo>
                  <a:cubicBezTo>
                    <a:pt x="0" y="135890"/>
                    <a:pt x="129540" y="3810"/>
                    <a:pt x="295910" y="0"/>
                  </a:cubicBezTo>
                  <a:lnTo>
                    <a:pt x="295910" y="299720"/>
                  </a:lnTo>
                  <a:close/>
                  <a:moveTo>
                    <a:pt x="295910" y="287020"/>
                  </a:moveTo>
                  <a:lnTo>
                    <a:pt x="295910" y="289560"/>
                  </a:lnTo>
                  <a:cubicBezTo>
                    <a:pt x="295910" y="210820"/>
                    <a:pt x="328930" y="138430"/>
                    <a:pt x="365760" y="86360"/>
                  </a:cubicBezTo>
                  <a:cubicBezTo>
                    <a:pt x="402590" y="35560"/>
                    <a:pt x="452120" y="2540"/>
                    <a:pt x="511810" y="0"/>
                  </a:cubicBezTo>
                  <a:lnTo>
                    <a:pt x="511810" y="297180"/>
                  </a:lnTo>
                  <a:lnTo>
                    <a:pt x="511810" y="596900"/>
                  </a:lnTo>
                  <a:cubicBezTo>
                    <a:pt x="452120" y="591820"/>
                    <a:pt x="402590" y="560070"/>
                    <a:pt x="365760" y="509270"/>
                  </a:cubicBezTo>
                  <a:cubicBezTo>
                    <a:pt x="328930" y="457200"/>
                    <a:pt x="295910" y="384810"/>
                    <a:pt x="295910" y="304800"/>
                  </a:cubicBezTo>
                  <a:lnTo>
                    <a:pt x="295910" y="287020"/>
                  </a:lnTo>
                  <a:close/>
                  <a:moveTo>
                    <a:pt x="511810" y="297180"/>
                  </a:moveTo>
                  <a:cubicBezTo>
                    <a:pt x="511810" y="214630"/>
                    <a:pt x="533400" y="138430"/>
                    <a:pt x="554990" y="85090"/>
                  </a:cubicBezTo>
                  <a:cubicBezTo>
                    <a:pt x="566420" y="58420"/>
                    <a:pt x="579120" y="36830"/>
                    <a:pt x="593090" y="21590"/>
                  </a:cubicBezTo>
                  <a:cubicBezTo>
                    <a:pt x="604520" y="10160"/>
                    <a:pt x="615950" y="2540"/>
                    <a:pt x="622300" y="1270"/>
                  </a:cubicBezTo>
                  <a:lnTo>
                    <a:pt x="622300" y="596900"/>
                  </a:lnTo>
                  <a:cubicBezTo>
                    <a:pt x="615950" y="591820"/>
                    <a:pt x="600710" y="585470"/>
                    <a:pt x="593090" y="572770"/>
                  </a:cubicBezTo>
                  <a:cubicBezTo>
                    <a:pt x="579120" y="558800"/>
                    <a:pt x="566420" y="537210"/>
                    <a:pt x="554990" y="510540"/>
                  </a:cubicBezTo>
                  <a:cubicBezTo>
                    <a:pt x="534670" y="459740"/>
                    <a:pt x="511810" y="389890"/>
                    <a:pt x="511810" y="313690"/>
                  </a:cubicBezTo>
                  <a:lnTo>
                    <a:pt x="511810" y="297180"/>
                  </a:lnTo>
                  <a:close/>
                </a:path>
              </a:pathLst>
            </a:custGeom>
            <a:solidFill>
              <a:srgbClr val="CBC1B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79375"/>
              <a:ext cx="622300" cy="3905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5666400" y="-817426"/>
            <a:ext cx="3411612" cy="3193850"/>
            <a:chOff x="0" y="0"/>
            <a:chExt cx="596900" cy="558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96900" cy="558800"/>
            </a:xfrm>
            <a:custGeom>
              <a:avLst/>
              <a:gdLst/>
              <a:ahLst/>
              <a:cxnLst/>
              <a:rect r="r" b="b" t="t" l="l"/>
              <a:pathLst>
                <a:path h="558800" w="596900">
                  <a:moveTo>
                    <a:pt x="596900" y="0"/>
                  </a:moveTo>
                  <a:lnTo>
                    <a:pt x="596900" y="304800"/>
                  </a:lnTo>
                  <a:lnTo>
                    <a:pt x="330200" y="558800"/>
                  </a:lnTo>
                  <a:lnTo>
                    <a:pt x="0" y="558800"/>
                  </a:lnTo>
                  <a:lnTo>
                    <a:pt x="0" y="248920"/>
                  </a:lnTo>
                  <a:lnTo>
                    <a:pt x="262890" y="0"/>
                  </a:lnTo>
                  <a:lnTo>
                    <a:pt x="596900" y="0"/>
                  </a:lnTo>
                  <a:close/>
                </a:path>
              </a:pathLst>
            </a:custGeom>
            <a:solidFill>
              <a:srgbClr val="947C6C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01600" y="85725"/>
              <a:ext cx="393700" cy="3409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-344232" y="2660963"/>
            <a:ext cx="6182526" cy="4636894"/>
          </a:xfrm>
          <a:custGeom>
            <a:avLst/>
            <a:gdLst/>
            <a:ahLst/>
            <a:cxnLst/>
            <a:rect r="r" b="b" t="t" l="l"/>
            <a:pathLst>
              <a:path h="4636894" w="6182526">
                <a:moveTo>
                  <a:pt x="0" y="0"/>
                </a:moveTo>
                <a:lnTo>
                  <a:pt x="6182526" y="0"/>
                </a:lnTo>
                <a:lnTo>
                  <a:pt x="6182526" y="4636894"/>
                </a:lnTo>
                <a:lnTo>
                  <a:pt x="0" y="46368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4876138" y="6471576"/>
            <a:ext cx="2805545" cy="3086100"/>
            <a:chOff x="0" y="0"/>
            <a:chExt cx="635000" cy="698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" cy="698500"/>
            </a:xfrm>
            <a:custGeom>
              <a:avLst/>
              <a:gdLst/>
              <a:ahLst/>
              <a:cxnLst/>
              <a:rect r="r" b="b" t="t" l="l"/>
              <a:pathLst>
                <a:path h="698500" w="635000">
                  <a:moveTo>
                    <a:pt x="567934" y="389141"/>
                  </a:moveTo>
                  <a:lnTo>
                    <a:pt x="472751" y="361668"/>
                  </a:lnTo>
                  <a:cubicBezTo>
                    <a:pt x="460206" y="358047"/>
                    <a:pt x="460206" y="340453"/>
                    <a:pt x="472751" y="336832"/>
                  </a:cubicBezTo>
                  <a:lnTo>
                    <a:pt x="567934" y="309359"/>
                  </a:lnTo>
                  <a:cubicBezTo>
                    <a:pt x="625848" y="292588"/>
                    <a:pt x="652601" y="226466"/>
                    <a:pt x="622559" y="174625"/>
                  </a:cubicBezTo>
                  <a:cubicBezTo>
                    <a:pt x="592353" y="122783"/>
                    <a:pt x="521137" y="112688"/>
                    <a:pt x="477628" y="154142"/>
                  </a:cubicBezTo>
                  <a:lnTo>
                    <a:pt x="406110" y="222067"/>
                  </a:lnTo>
                  <a:cubicBezTo>
                    <a:pt x="396673" y="231030"/>
                    <a:pt x="381264" y="222230"/>
                    <a:pt x="384374" y="209655"/>
                  </a:cubicBezTo>
                  <a:lnTo>
                    <a:pt x="407972" y="114252"/>
                  </a:lnTo>
                  <a:cubicBezTo>
                    <a:pt x="422211" y="56044"/>
                    <a:pt x="377913" y="0"/>
                    <a:pt x="317500" y="0"/>
                  </a:cubicBezTo>
                  <a:cubicBezTo>
                    <a:pt x="257087" y="0"/>
                    <a:pt x="212788" y="56044"/>
                    <a:pt x="227193" y="114252"/>
                  </a:cubicBezTo>
                  <a:lnTo>
                    <a:pt x="250779" y="209658"/>
                  </a:lnTo>
                  <a:cubicBezTo>
                    <a:pt x="253888" y="222232"/>
                    <a:pt x="238477" y="231030"/>
                    <a:pt x="229042" y="222066"/>
                  </a:cubicBezTo>
                  <a:lnTo>
                    <a:pt x="157538" y="154142"/>
                  </a:lnTo>
                  <a:cubicBezTo>
                    <a:pt x="114029" y="112688"/>
                    <a:pt x="42812" y="122783"/>
                    <a:pt x="12606" y="174625"/>
                  </a:cubicBezTo>
                  <a:cubicBezTo>
                    <a:pt x="-17601" y="226466"/>
                    <a:pt x="9151" y="292588"/>
                    <a:pt x="67231" y="309359"/>
                  </a:cubicBezTo>
                  <a:lnTo>
                    <a:pt x="162389" y="336824"/>
                  </a:lnTo>
                  <a:cubicBezTo>
                    <a:pt x="174935" y="340446"/>
                    <a:pt x="174932" y="358045"/>
                    <a:pt x="162385" y="361662"/>
                  </a:cubicBezTo>
                  <a:lnTo>
                    <a:pt x="67066" y="389141"/>
                  </a:lnTo>
                  <a:cubicBezTo>
                    <a:pt x="9151" y="405912"/>
                    <a:pt x="-17601" y="472034"/>
                    <a:pt x="12440" y="523875"/>
                  </a:cubicBezTo>
                  <a:cubicBezTo>
                    <a:pt x="42647" y="575716"/>
                    <a:pt x="113863" y="585813"/>
                    <a:pt x="157372" y="544358"/>
                  </a:cubicBezTo>
                  <a:lnTo>
                    <a:pt x="228890" y="476433"/>
                  </a:lnTo>
                  <a:cubicBezTo>
                    <a:pt x="238327" y="467470"/>
                    <a:pt x="253736" y="476270"/>
                    <a:pt x="250626" y="488845"/>
                  </a:cubicBezTo>
                  <a:lnTo>
                    <a:pt x="227028" y="584248"/>
                  </a:lnTo>
                  <a:cubicBezTo>
                    <a:pt x="212641" y="642456"/>
                    <a:pt x="257087" y="698500"/>
                    <a:pt x="317335" y="698500"/>
                  </a:cubicBezTo>
                  <a:cubicBezTo>
                    <a:pt x="377765" y="698500"/>
                    <a:pt x="422046" y="642456"/>
                    <a:pt x="407660" y="584248"/>
                  </a:cubicBezTo>
                  <a:lnTo>
                    <a:pt x="384062" y="488845"/>
                  </a:lnTo>
                  <a:cubicBezTo>
                    <a:pt x="380952" y="476270"/>
                    <a:pt x="396361" y="467470"/>
                    <a:pt x="405798" y="476433"/>
                  </a:cubicBezTo>
                  <a:lnTo>
                    <a:pt x="477316" y="544358"/>
                  </a:lnTo>
                  <a:cubicBezTo>
                    <a:pt x="520824" y="585813"/>
                    <a:pt x="592041" y="575716"/>
                    <a:pt x="622248" y="523875"/>
                  </a:cubicBezTo>
                  <a:cubicBezTo>
                    <a:pt x="652601" y="472034"/>
                    <a:pt x="625848" y="405912"/>
                    <a:pt x="567934" y="389141"/>
                  </a:cubicBezTo>
                  <a:close/>
                  <a:moveTo>
                    <a:pt x="317500" y="408859"/>
                  </a:moveTo>
                  <a:cubicBezTo>
                    <a:pt x="284317" y="408859"/>
                    <a:pt x="257400" y="382156"/>
                    <a:pt x="257400" y="349250"/>
                  </a:cubicBezTo>
                  <a:cubicBezTo>
                    <a:pt x="257400" y="316344"/>
                    <a:pt x="284317" y="289641"/>
                    <a:pt x="317500" y="289641"/>
                  </a:cubicBezTo>
                  <a:cubicBezTo>
                    <a:pt x="350683" y="289641"/>
                    <a:pt x="377600" y="316344"/>
                    <a:pt x="377600" y="349250"/>
                  </a:cubicBezTo>
                  <a:cubicBezTo>
                    <a:pt x="377600" y="382156"/>
                    <a:pt x="350683" y="408859"/>
                    <a:pt x="317500" y="408859"/>
                  </a:cubicBezTo>
                  <a:close/>
                </a:path>
              </a:pathLst>
            </a:custGeom>
            <a:solidFill>
              <a:srgbClr val="7B3F3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71450" y="180975"/>
              <a:ext cx="292100" cy="288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8056759" y="1195543"/>
            <a:ext cx="9857275" cy="4953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Вплив споживчих уподобань киян на трансформацію шаурми як елемента близькосхідної гастрономічної культури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865786" y="7140675"/>
            <a:ext cx="9810520" cy="234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34"/>
              </a:lnSpc>
            </a:pPr>
            <a:r>
              <a:rPr lang="en-US" sz="2239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Виконала Кликавка Злата Володимирівна, учениця 6-того класу в Київському ліцеї "Школа сучасної освіти АСЕ"</a:t>
            </a:r>
          </a:p>
          <a:p>
            <a:pPr algn="l">
              <a:lnSpc>
                <a:spcPts val="3134"/>
              </a:lnSpc>
            </a:pPr>
            <a:r>
              <a:rPr lang="en-US" sz="2239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Науковий керівник: Погосян Ірина Сергіївна, вчителька мовно-літературного курсу в Київському ліцеї "Школа сучасної освіти</a:t>
            </a:r>
          </a:p>
          <a:p>
            <a:pPr algn="l">
              <a:lnSpc>
                <a:spcPts val="3134"/>
              </a:lnSpc>
            </a:pPr>
            <a:r>
              <a:rPr lang="en-US" sz="2239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ACE"</a:t>
            </a:r>
          </a:p>
          <a:p>
            <a:pPr algn="l">
              <a:lnSpc>
                <a:spcPts val="3134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1E48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914354" y="7225235"/>
            <a:ext cx="5373646" cy="5154313"/>
            <a:chOff x="0" y="0"/>
            <a:chExt cx="622300" cy="5969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22300" cy="596900"/>
            </a:xfrm>
            <a:custGeom>
              <a:avLst/>
              <a:gdLst/>
              <a:ahLst/>
              <a:cxnLst/>
              <a:rect r="r" b="b" t="t" l="l"/>
              <a:pathLst>
                <a:path h="596900" w="622300">
                  <a:moveTo>
                    <a:pt x="295910" y="297180"/>
                  </a:moveTo>
                  <a:lnTo>
                    <a:pt x="295910" y="596900"/>
                  </a:lnTo>
                  <a:cubicBezTo>
                    <a:pt x="129540" y="590550"/>
                    <a:pt x="0" y="459740"/>
                    <a:pt x="0" y="297180"/>
                  </a:cubicBezTo>
                  <a:cubicBezTo>
                    <a:pt x="0" y="135890"/>
                    <a:pt x="129540" y="3810"/>
                    <a:pt x="295910" y="0"/>
                  </a:cubicBezTo>
                  <a:lnTo>
                    <a:pt x="295910" y="299720"/>
                  </a:lnTo>
                  <a:close/>
                  <a:moveTo>
                    <a:pt x="295910" y="287020"/>
                  </a:moveTo>
                  <a:lnTo>
                    <a:pt x="295910" y="289560"/>
                  </a:lnTo>
                  <a:cubicBezTo>
                    <a:pt x="295910" y="210820"/>
                    <a:pt x="328930" y="138430"/>
                    <a:pt x="365760" y="86360"/>
                  </a:cubicBezTo>
                  <a:cubicBezTo>
                    <a:pt x="402590" y="35560"/>
                    <a:pt x="452120" y="2540"/>
                    <a:pt x="511810" y="0"/>
                  </a:cubicBezTo>
                  <a:lnTo>
                    <a:pt x="511810" y="297180"/>
                  </a:lnTo>
                  <a:lnTo>
                    <a:pt x="511810" y="596900"/>
                  </a:lnTo>
                  <a:cubicBezTo>
                    <a:pt x="452120" y="591820"/>
                    <a:pt x="402590" y="560070"/>
                    <a:pt x="365760" y="509270"/>
                  </a:cubicBezTo>
                  <a:cubicBezTo>
                    <a:pt x="328930" y="457200"/>
                    <a:pt x="295910" y="384810"/>
                    <a:pt x="295910" y="304800"/>
                  </a:cubicBezTo>
                  <a:lnTo>
                    <a:pt x="295910" y="287020"/>
                  </a:lnTo>
                  <a:close/>
                  <a:moveTo>
                    <a:pt x="511810" y="297180"/>
                  </a:moveTo>
                  <a:cubicBezTo>
                    <a:pt x="511810" y="214630"/>
                    <a:pt x="533400" y="138430"/>
                    <a:pt x="554990" y="85090"/>
                  </a:cubicBezTo>
                  <a:cubicBezTo>
                    <a:pt x="566420" y="58420"/>
                    <a:pt x="579120" y="36830"/>
                    <a:pt x="593090" y="21590"/>
                  </a:cubicBezTo>
                  <a:cubicBezTo>
                    <a:pt x="604520" y="10160"/>
                    <a:pt x="615950" y="2540"/>
                    <a:pt x="622300" y="1270"/>
                  </a:cubicBezTo>
                  <a:lnTo>
                    <a:pt x="622300" y="596900"/>
                  </a:lnTo>
                  <a:cubicBezTo>
                    <a:pt x="615950" y="591820"/>
                    <a:pt x="600710" y="585470"/>
                    <a:pt x="593090" y="572770"/>
                  </a:cubicBezTo>
                  <a:cubicBezTo>
                    <a:pt x="579120" y="558800"/>
                    <a:pt x="566420" y="537210"/>
                    <a:pt x="554990" y="510540"/>
                  </a:cubicBezTo>
                  <a:cubicBezTo>
                    <a:pt x="534670" y="459740"/>
                    <a:pt x="511810" y="389890"/>
                    <a:pt x="511810" y="313690"/>
                  </a:cubicBezTo>
                  <a:lnTo>
                    <a:pt x="511810" y="29718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79375"/>
              <a:ext cx="622300" cy="3905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515077" y="1015488"/>
            <a:ext cx="3086100" cy="3086100"/>
            <a:chOff x="0" y="0"/>
            <a:chExt cx="698500" cy="698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98500" cy="698500"/>
            </a:xfrm>
            <a:custGeom>
              <a:avLst/>
              <a:gdLst/>
              <a:ahLst/>
              <a:cxnLst/>
              <a:rect r="r" b="b" t="t" l="l"/>
              <a:pathLst>
                <a:path h="698500" w="698500">
                  <a:moveTo>
                    <a:pt x="629260" y="281037"/>
                  </a:moveTo>
                  <a:cubicBezTo>
                    <a:pt x="583433" y="281037"/>
                    <a:pt x="500858" y="298666"/>
                    <a:pt x="431161" y="316094"/>
                  </a:cubicBezTo>
                  <a:cubicBezTo>
                    <a:pt x="492925" y="279345"/>
                    <a:pt x="564222" y="233610"/>
                    <a:pt x="596877" y="200955"/>
                  </a:cubicBezTo>
                  <a:cubicBezTo>
                    <a:pt x="623929" y="173883"/>
                    <a:pt x="623929" y="130113"/>
                    <a:pt x="596877" y="103060"/>
                  </a:cubicBezTo>
                  <a:cubicBezTo>
                    <a:pt x="569825" y="76008"/>
                    <a:pt x="526035" y="76008"/>
                    <a:pt x="498983" y="103060"/>
                  </a:cubicBezTo>
                  <a:cubicBezTo>
                    <a:pt x="466583" y="135443"/>
                    <a:pt x="420665" y="206285"/>
                    <a:pt x="383734" y="267866"/>
                  </a:cubicBezTo>
                  <a:cubicBezTo>
                    <a:pt x="401453" y="198189"/>
                    <a:pt x="419519" y="115431"/>
                    <a:pt x="419519" y="69241"/>
                  </a:cubicBezTo>
                  <a:cubicBezTo>
                    <a:pt x="419519" y="30964"/>
                    <a:pt x="388536" y="0"/>
                    <a:pt x="350277" y="0"/>
                  </a:cubicBezTo>
                  <a:cubicBezTo>
                    <a:pt x="312001" y="0"/>
                    <a:pt x="281037" y="30964"/>
                    <a:pt x="281037" y="69241"/>
                  </a:cubicBezTo>
                  <a:cubicBezTo>
                    <a:pt x="281037" y="115067"/>
                    <a:pt x="298666" y="197662"/>
                    <a:pt x="316094" y="267339"/>
                  </a:cubicBezTo>
                  <a:cubicBezTo>
                    <a:pt x="279345" y="205575"/>
                    <a:pt x="233610" y="134297"/>
                    <a:pt x="200955" y="101623"/>
                  </a:cubicBezTo>
                  <a:cubicBezTo>
                    <a:pt x="173902" y="74571"/>
                    <a:pt x="130113" y="74571"/>
                    <a:pt x="103060" y="101623"/>
                  </a:cubicBezTo>
                  <a:cubicBezTo>
                    <a:pt x="76008" y="128675"/>
                    <a:pt x="76008" y="172465"/>
                    <a:pt x="103060" y="199517"/>
                  </a:cubicBezTo>
                  <a:cubicBezTo>
                    <a:pt x="135443" y="231917"/>
                    <a:pt x="206285" y="277835"/>
                    <a:pt x="267866" y="314766"/>
                  </a:cubicBezTo>
                  <a:cubicBezTo>
                    <a:pt x="198189" y="297064"/>
                    <a:pt x="115431" y="279000"/>
                    <a:pt x="69241" y="279000"/>
                  </a:cubicBezTo>
                  <a:cubicBezTo>
                    <a:pt x="30964" y="279000"/>
                    <a:pt x="0" y="309964"/>
                    <a:pt x="0" y="348223"/>
                  </a:cubicBezTo>
                  <a:cubicBezTo>
                    <a:pt x="0" y="386499"/>
                    <a:pt x="30964" y="417463"/>
                    <a:pt x="69241" y="417463"/>
                  </a:cubicBezTo>
                  <a:cubicBezTo>
                    <a:pt x="115067" y="417463"/>
                    <a:pt x="197662" y="399834"/>
                    <a:pt x="267339" y="382406"/>
                  </a:cubicBezTo>
                  <a:cubicBezTo>
                    <a:pt x="205575" y="419155"/>
                    <a:pt x="134297" y="464890"/>
                    <a:pt x="101623" y="497564"/>
                  </a:cubicBezTo>
                  <a:cubicBezTo>
                    <a:pt x="74571" y="524617"/>
                    <a:pt x="74571" y="568387"/>
                    <a:pt x="101623" y="595439"/>
                  </a:cubicBezTo>
                  <a:cubicBezTo>
                    <a:pt x="128694" y="622510"/>
                    <a:pt x="172465" y="622510"/>
                    <a:pt x="199517" y="595439"/>
                  </a:cubicBezTo>
                  <a:cubicBezTo>
                    <a:pt x="231917" y="563057"/>
                    <a:pt x="277835" y="492215"/>
                    <a:pt x="314766" y="430634"/>
                  </a:cubicBezTo>
                  <a:cubicBezTo>
                    <a:pt x="297064" y="500311"/>
                    <a:pt x="279000" y="583087"/>
                    <a:pt x="279000" y="629260"/>
                  </a:cubicBezTo>
                  <a:cubicBezTo>
                    <a:pt x="279000" y="667536"/>
                    <a:pt x="309964" y="698500"/>
                    <a:pt x="348223" y="698500"/>
                  </a:cubicBezTo>
                  <a:cubicBezTo>
                    <a:pt x="386499" y="698500"/>
                    <a:pt x="417463" y="667536"/>
                    <a:pt x="417463" y="629260"/>
                  </a:cubicBezTo>
                  <a:cubicBezTo>
                    <a:pt x="417463" y="583433"/>
                    <a:pt x="399852" y="500858"/>
                    <a:pt x="382406" y="431161"/>
                  </a:cubicBezTo>
                  <a:cubicBezTo>
                    <a:pt x="419155" y="492925"/>
                    <a:pt x="464890" y="564203"/>
                    <a:pt x="497564" y="596877"/>
                  </a:cubicBezTo>
                  <a:cubicBezTo>
                    <a:pt x="524617" y="623929"/>
                    <a:pt x="568406" y="623929"/>
                    <a:pt x="595457" y="596877"/>
                  </a:cubicBezTo>
                  <a:cubicBezTo>
                    <a:pt x="622510" y="569825"/>
                    <a:pt x="622510" y="526035"/>
                    <a:pt x="595457" y="498983"/>
                  </a:cubicBezTo>
                  <a:cubicBezTo>
                    <a:pt x="563057" y="466583"/>
                    <a:pt x="492215" y="420665"/>
                    <a:pt x="430634" y="383734"/>
                  </a:cubicBezTo>
                  <a:cubicBezTo>
                    <a:pt x="500311" y="401453"/>
                    <a:pt x="583087" y="419519"/>
                    <a:pt x="629260" y="419519"/>
                  </a:cubicBezTo>
                  <a:cubicBezTo>
                    <a:pt x="667536" y="419519"/>
                    <a:pt x="698500" y="388536"/>
                    <a:pt x="698500" y="350277"/>
                  </a:cubicBezTo>
                  <a:cubicBezTo>
                    <a:pt x="698500" y="312001"/>
                    <a:pt x="667536" y="281037"/>
                    <a:pt x="629260" y="281037"/>
                  </a:cubicBezTo>
                  <a:close/>
                </a:path>
              </a:pathLst>
            </a:custGeom>
            <a:solidFill>
              <a:srgbClr val="947C6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165100" y="117475"/>
              <a:ext cx="368300" cy="415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457920" y="0"/>
            <a:ext cx="2805545" cy="3086100"/>
            <a:chOff x="0" y="0"/>
            <a:chExt cx="635000" cy="6985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" cy="698500"/>
            </a:xfrm>
            <a:custGeom>
              <a:avLst/>
              <a:gdLst/>
              <a:ahLst/>
              <a:cxnLst/>
              <a:rect r="r" b="b" t="t" l="l"/>
              <a:pathLst>
                <a:path h="698500" w="635000">
                  <a:moveTo>
                    <a:pt x="567934" y="389141"/>
                  </a:moveTo>
                  <a:lnTo>
                    <a:pt x="472751" y="361668"/>
                  </a:lnTo>
                  <a:cubicBezTo>
                    <a:pt x="460206" y="358047"/>
                    <a:pt x="460206" y="340453"/>
                    <a:pt x="472751" y="336832"/>
                  </a:cubicBezTo>
                  <a:lnTo>
                    <a:pt x="567934" y="309359"/>
                  </a:lnTo>
                  <a:cubicBezTo>
                    <a:pt x="625848" y="292588"/>
                    <a:pt x="652601" y="226466"/>
                    <a:pt x="622559" y="174625"/>
                  </a:cubicBezTo>
                  <a:cubicBezTo>
                    <a:pt x="592353" y="122783"/>
                    <a:pt x="521137" y="112688"/>
                    <a:pt x="477628" y="154142"/>
                  </a:cubicBezTo>
                  <a:lnTo>
                    <a:pt x="406110" y="222067"/>
                  </a:lnTo>
                  <a:cubicBezTo>
                    <a:pt x="396673" y="231030"/>
                    <a:pt x="381264" y="222230"/>
                    <a:pt x="384374" y="209655"/>
                  </a:cubicBezTo>
                  <a:lnTo>
                    <a:pt x="407972" y="114252"/>
                  </a:lnTo>
                  <a:cubicBezTo>
                    <a:pt x="422211" y="56044"/>
                    <a:pt x="377913" y="0"/>
                    <a:pt x="317500" y="0"/>
                  </a:cubicBezTo>
                  <a:cubicBezTo>
                    <a:pt x="257087" y="0"/>
                    <a:pt x="212788" y="56044"/>
                    <a:pt x="227193" y="114252"/>
                  </a:cubicBezTo>
                  <a:lnTo>
                    <a:pt x="250779" y="209658"/>
                  </a:lnTo>
                  <a:cubicBezTo>
                    <a:pt x="253888" y="222232"/>
                    <a:pt x="238477" y="231030"/>
                    <a:pt x="229042" y="222066"/>
                  </a:cubicBezTo>
                  <a:lnTo>
                    <a:pt x="157538" y="154142"/>
                  </a:lnTo>
                  <a:cubicBezTo>
                    <a:pt x="114029" y="112688"/>
                    <a:pt x="42812" y="122783"/>
                    <a:pt x="12606" y="174625"/>
                  </a:cubicBezTo>
                  <a:cubicBezTo>
                    <a:pt x="-17601" y="226466"/>
                    <a:pt x="9151" y="292588"/>
                    <a:pt x="67231" y="309359"/>
                  </a:cubicBezTo>
                  <a:lnTo>
                    <a:pt x="162389" y="336824"/>
                  </a:lnTo>
                  <a:cubicBezTo>
                    <a:pt x="174935" y="340446"/>
                    <a:pt x="174932" y="358045"/>
                    <a:pt x="162385" y="361662"/>
                  </a:cubicBezTo>
                  <a:lnTo>
                    <a:pt x="67066" y="389141"/>
                  </a:lnTo>
                  <a:cubicBezTo>
                    <a:pt x="9151" y="405912"/>
                    <a:pt x="-17601" y="472034"/>
                    <a:pt x="12440" y="523875"/>
                  </a:cubicBezTo>
                  <a:cubicBezTo>
                    <a:pt x="42647" y="575716"/>
                    <a:pt x="113863" y="585813"/>
                    <a:pt x="157372" y="544358"/>
                  </a:cubicBezTo>
                  <a:lnTo>
                    <a:pt x="228890" y="476433"/>
                  </a:lnTo>
                  <a:cubicBezTo>
                    <a:pt x="238327" y="467470"/>
                    <a:pt x="253736" y="476270"/>
                    <a:pt x="250626" y="488845"/>
                  </a:cubicBezTo>
                  <a:lnTo>
                    <a:pt x="227028" y="584248"/>
                  </a:lnTo>
                  <a:cubicBezTo>
                    <a:pt x="212641" y="642456"/>
                    <a:pt x="257087" y="698500"/>
                    <a:pt x="317335" y="698500"/>
                  </a:cubicBezTo>
                  <a:cubicBezTo>
                    <a:pt x="377765" y="698500"/>
                    <a:pt x="422046" y="642456"/>
                    <a:pt x="407660" y="584248"/>
                  </a:cubicBezTo>
                  <a:lnTo>
                    <a:pt x="384062" y="488845"/>
                  </a:lnTo>
                  <a:cubicBezTo>
                    <a:pt x="380952" y="476270"/>
                    <a:pt x="396361" y="467470"/>
                    <a:pt x="405798" y="476433"/>
                  </a:cubicBezTo>
                  <a:lnTo>
                    <a:pt x="477316" y="544358"/>
                  </a:lnTo>
                  <a:cubicBezTo>
                    <a:pt x="520824" y="585813"/>
                    <a:pt x="592041" y="575716"/>
                    <a:pt x="622248" y="523875"/>
                  </a:cubicBezTo>
                  <a:cubicBezTo>
                    <a:pt x="652601" y="472034"/>
                    <a:pt x="625848" y="405912"/>
                    <a:pt x="567934" y="389141"/>
                  </a:cubicBezTo>
                  <a:close/>
                  <a:moveTo>
                    <a:pt x="317500" y="408859"/>
                  </a:moveTo>
                  <a:cubicBezTo>
                    <a:pt x="284317" y="408859"/>
                    <a:pt x="257400" y="382156"/>
                    <a:pt x="257400" y="349250"/>
                  </a:cubicBezTo>
                  <a:cubicBezTo>
                    <a:pt x="257400" y="316344"/>
                    <a:pt x="284317" y="289641"/>
                    <a:pt x="317500" y="289641"/>
                  </a:cubicBezTo>
                  <a:cubicBezTo>
                    <a:pt x="350683" y="289641"/>
                    <a:pt x="377600" y="316344"/>
                    <a:pt x="377600" y="349250"/>
                  </a:cubicBezTo>
                  <a:cubicBezTo>
                    <a:pt x="377600" y="382156"/>
                    <a:pt x="350683" y="408859"/>
                    <a:pt x="317500" y="408859"/>
                  </a:cubicBezTo>
                  <a:close/>
                </a:path>
              </a:pathLst>
            </a:custGeom>
            <a:solidFill>
              <a:srgbClr val="7B3F3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71450" y="180975"/>
              <a:ext cx="292100" cy="288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028700" y="3040653"/>
            <a:ext cx="13424002" cy="4257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Мета: </a:t>
            </a:r>
            <a:r>
              <a:rPr lang="en-US" sz="6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Дослідити як на прикладі шаурми як змінюються страви близькосхідньої кухні під впливом української культури.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1E48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2251729"/>
            <a:ext cx="12341077" cy="4666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2"/>
              </a:lnSpc>
            </a:pPr>
            <a:r>
              <a:rPr lang="en-US" sz="3794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Актуальність:</a:t>
            </a:r>
            <a:r>
              <a:rPr lang="en-US" sz="3794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Досліджувана тема актуальна, тому що гастрономія репрезентує культурні особливості народу, є засобом міжкультурної комунікації. Таким чином необхідно досліджувати механізми трансформації гастрономічних традицій під впливом локальної культури та ролі споживача як активного учасника міжкультурної взаємодії.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0308229" y="7330230"/>
            <a:ext cx="5373646" cy="5154313"/>
            <a:chOff x="0" y="0"/>
            <a:chExt cx="622300" cy="5969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22300" cy="596900"/>
            </a:xfrm>
            <a:custGeom>
              <a:avLst/>
              <a:gdLst/>
              <a:ahLst/>
              <a:cxnLst/>
              <a:rect r="r" b="b" t="t" l="l"/>
              <a:pathLst>
                <a:path h="596900" w="622300">
                  <a:moveTo>
                    <a:pt x="295910" y="297180"/>
                  </a:moveTo>
                  <a:lnTo>
                    <a:pt x="295910" y="596900"/>
                  </a:lnTo>
                  <a:cubicBezTo>
                    <a:pt x="129540" y="590550"/>
                    <a:pt x="0" y="459740"/>
                    <a:pt x="0" y="297180"/>
                  </a:cubicBezTo>
                  <a:cubicBezTo>
                    <a:pt x="0" y="135890"/>
                    <a:pt x="129540" y="3810"/>
                    <a:pt x="295910" y="0"/>
                  </a:cubicBezTo>
                  <a:lnTo>
                    <a:pt x="295910" y="299720"/>
                  </a:lnTo>
                  <a:close/>
                  <a:moveTo>
                    <a:pt x="295910" y="287020"/>
                  </a:moveTo>
                  <a:lnTo>
                    <a:pt x="295910" y="289560"/>
                  </a:lnTo>
                  <a:cubicBezTo>
                    <a:pt x="295910" y="210820"/>
                    <a:pt x="328930" y="138430"/>
                    <a:pt x="365760" y="86360"/>
                  </a:cubicBezTo>
                  <a:cubicBezTo>
                    <a:pt x="402590" y="35560"/>
                    <a:pt x="452120" y="2540"/>
                    <a:pt x="511810" y="0"/>
                  </a:cubicBezTo>
                  <a:lnTo>
                    <a:pt x="511810" y="297180"/>
                  </a:lnTo>
                  <a:lnTo>
                    <a:pt x="511810" y="596900"/>
                  </a:lnTo>
                  <a:cubicBezTo>
                    <a:pt x="452120" y="591820"/>
                    <a:pt x="402590" y="560070"/>
                    <a:pt x="365760" y="509270"/>
                  </a:cubicBezTo>
                  <a:cubicBezTo>
                    <a:pt x="328930" y="457200"/>
                    <a:pt x="295910" y="384810"/>
                    <a:pt x="295910" y="304800"/>
                  </a:cubicBezTo>
                  <a:lnTo>
                    <a:pt x="295910" y="287020"/>
                  </a:lnTo>
                  <a:close/>
                  <a:moveTo>
                    <a:pt x="511810" y="297180"/>
                  </a:moveTo>
                  <a:cubicBezTo>
                    <a:pt x="511810" y="214630"/>
                    <a:pt x="533400" y="138430"/>
                    <a:pt x="554990" y="85090"/>
                  </a:cubicBezTo>
                  <a:cubicBezTo>
                    <a:pt x="566420" y="58420"/>
                    <a:pt x="579120" y="36830"/>
                    <a:pt x="593090" y="21590"/>
                  </a:cubicBezTo>
                  <a:cubicBezTo>
                    <a:pt x="604520" y="10160"/>
                    <a:pt x="615950" y="2540"/>
                    <a:pt x="622300" y="1270"/>
                  </a:cubicBezTo>
                  <a:lnTo>
                    <a:pt x="622300" y="596900"/>
                  </a:lnTo>
                  <a:cubicBezTo>
                    <a:pt x="615950" y="591820"/>
                    <a:pt x="600710" y="585470"/>
                    <a:pt x="593090" y="572770"/>
                  </a:cubicBezTo>
                  <a:cubicBezTo>
                    <a:pt x="579120" y="558800"/>
                    <a:pt x="566420" y="537210"/>
                    <a:pt x="554990" y="510540"/>
                  </a:cubicBezTo>
                  <a:cubicBezTo>
                    <a:pt x="534670" y="459740"/>
                    <a:pt x="511810" y="389890"/>
                    <a:pt x="511810" y="313690"/>
                  </a:cubicBezTo>
                  <a:lnTo>
                    <a:pt x="511810" y="29718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79375"/>
              <a:ext cx="622300" cy="3905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3036760">
            <a:off x="13475841" y="494212"/>
            <a:ext cx="2324757" cy="2557232"/>
            <a:chOff x="0" y="0"/>
            <a:chExt cx="635000" cy="698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" cy="698500"/>
            </a:xfrm>
            <a:custGeom>
              <a:avLst/>
              <a:gdLst/>
              <a:ahLst/>
              <a:cxnLst/>
              <a:rect r="r" b="b" t="t" l="l"/>
              <a:pathLst>
                <a:path h="698500" w="635000">
                  <a:moveTo>
                    <a:pt x="567934" y="389141"/>
                  </a:moveTo>
                  <a:lnTo>
                    <a:pt x="472751" y="361668"/>
                  </a:lnTo>
                  <a:cubicBezTo>
                    <a:pt x="460206" y="358047"/>
                    <a:pt x="460206" y="340453"/>
                    <a:pt x="472751" y="336832"/>
                  </a:cubicBezTo>
                  <a:lnTo>
                    <a:pt x="567934" y="309359"/>
                  </a:lnTo>
                  <a:cubicBezTo>
                    <a:pt x="625848" y="292588"/>
                    <a:pt x="652601" y="226466"/>
                    <a:pt x="622559" y="174625"/>
                  </a:cubicBezTo>
                  <a:cubicBezTo>
                    <a:pt x="592353" y="122783"/>
                    <a:pt x="521137" y="112688"/>
                    <a:pt x="477628" y="154142"/>
                  </a:cubicBezTo>
                  <a:lnTo>
                    <a:pt x="406110" y="222067"/>
                  </a:lnTo>
                  <a:cubicBezTo>
                    <a:pt x="396673" y="231030"/>
                    <a:pt x="381264" y="222230"/>
                    <a:pt x="384374" y="209655"/>
                  </a:cubicBezTo>
                  <a:lnTo>
                    <a:pt x="407972" y="114252"/>
                  </a:lnTo>
                  <a:cubicBezTo>
                    <a:pt x="422211" y="56044"/>
                    <a:pt x="377913" y="0"/>
                    <a:pt x="317500" y="0"/>
                  </a:cubicBezTo>
                  <a:cubicBezTo>
                    <a:pt x="257087" y="0"/>
                    <a:pt x="212788" y="56044"/>
                    <a:pt x="227193" y="114252"/>
                  </a:cubicBezTo>
                  <a:lnTo>
                    <a:pt x="250779" y="209658"/>
                  </a:lnTo>
                  <a:cubicBezTo>
                    <a:pt x="253888" y="222232"/>
                    <a:pt x="238477" y="231030"/>
                    <a:pt x="229042" y="222066"/>
                  </a:cubicBezTo>
                  <a:lnTo>
                    <a:pt x="157538" y="154142"/>
                  </a:lnTo>
                  <a:cubicBezTo>
                    <a:pt x="114029" y="112688"/>
                    <a:pt x="42812" y="122783"/>
                    <a:pt x="12606" y="174625"/>
                  </a:cubicBezTo>
                  <a:cubicBezTo>
                    <a:pt x="-17601" y="226466"/>
                    <a:pt x="9151" y="292588"/>
                    <a:pt x="67231" y="309359"/>
                  </a:cubicBezTo>
                  <a:lnTo>
                    <a:pt x="162389" y="336824"/>
                  </a:lnTo>
                  <a:cubicBezTo>
                    <a:pt x="174935" y="340446"/>
                    <a:pt x="174932" y="358045"/>
                    <a:pt x="162385" y="361662"/>
                  </a:cubicBezTo>
                  <a:lnTo>
                    <a:pt x="67066" y="389141"/>
                  </a:lnTo>
                  <a:cubicBezTo>
                    <a:pt x="9151" y="405912"/>
                    <a:pt x="-17601" y="472034"/>
                    <a:pt x="12440" y="523875"/>
                  </a:cubicBezTo>
                  <a:cubicBezTo>
                    <a:pt x="42647" y="575716"/>
                    <a:pt x="113863" y="585813"/>
                    <a:pt x="157372" y="544358"/>
                  </a:cubicBezTo>
                  <a:lnTo>
                    <a:pt x="228890" y="476433"/>
                  </a:lnTo>
                  <a:cubicBezTo>
                    <a:pt x="238327" y="467470"/>
                    <a:pt x="253736" y="476270"/>
                    <a:pt x="250626" y="488845"/>
                  </a:cubicBezTo>
                  <a:lnTo>
                    <a:pt x="227028" y="584248"/>
                  </a:lnTo>
                  <a:cubicBezTo>
                    <a:pt x="212641" y="642456"/>
                    <a:pt x="257087" y="698500"/>
                    <a:pt x="317335" y="698500"/>
                  </a:cubicBezTo>
                  <a:cubicBezTo>
                    <a:pt x="377765" y="698500"/>
                    <a:pt x="422046" y="642456"/>
                    <a:pt x="407660" y="584248"/>
                  </a:cubicBezTo>
                  <a:lnTo>
                    <a:pt x="384062" y="488845"/>
                  </a:lnTo>
                  <a:cubicBezTo>
                    <a:pt x="380952" y="476270"/>
                    <a:pt x="396361" y="467470"/>
                    <a:pt x="405798" y="476433"/>
                  </a:cubicBezTo>
                  <a:lnTo>
                    <a:pt x="477316" y="544358"/>
                  </a:lnTo>
                  <a:cubicBezTo>
                    <a:pt x="520824" y="585813"/>
                    <a:pt x="592041" y="575716"/>
                    <a:pt x="622248" y="523875"/>
                  </a:cubicBezTo>
                  <a:cubicBezTo>
                    <a:pt x="652601" y="472034"/>
                    <a:pt x="625848" y="405912"/>
                    <a:pt x="567934" y="389141"/>
                  </a:cubicBezTo>
                  <a:close/>
                  <a:moveTo>
                    <a:pt x="317500" y="408859"/>
                  </a:moveTo>
                  <a:cubicBezTo>
                    <a:pt x="284317" y="408859"/>
                    <a:pt x="257400" y="382156"/>
                    <a:pt x="257400" y="349250"/>
                  </a:cubicBezTo>
                  <a:cubicBezTo>
                    <a:pt x="257400" y="316344"/>
                    <a:pt x="284317" y="289641"/>
                    <a:pt x="317500" y="289641"/>
                  </a:cubicBezTo>
                  <a:cubicBezTo>
                    <a:pt x="350683" y="289641"/>
                    <a:pt x="377600" y="316344"/>
                    <a:pt x="377600" y="349250"/>
                  </a:cubicBezTo>
                  <a:cubicBezTo>
                    <a:pt x="377600" y="382156"/>
                    <a:pt x="350683" y="408859"/>
                    <a:pt x="317500" y="408859"/>
                  </a:cubicBezTo>
                  <a:close/>
                </a:path>
              </a:pathLst>
            </a:custGeom>
            <a:solidFill>
              <a:srgbClr val="7B3F3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71450" y="180975"/>
              <a:ext cx="292100" cy="288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28700" y="8364337"/>
            <a:ext cx="3086100" cy="3086100"/>
            <a:chOff x="0" y="0"/>
            <a:chExt cx="698500" cy="6985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98500" cy="698500"/>
            </a:xfrm>
            <a:custGeom>
              <a:avLst/>
              <a:gdLst/>
              <a:ahLst/>
              <a:cxnLst/>
              <a:rect r="r" b="b" t="t" l="l"/>
              <a:pathLst>
                <a:path h="698500" w="698500">
                  <a:moveTo>
                    <a:pt x="629260" y="281037"/>
                  </a:moveTo>
                  <a:cubicBezTo>
                    <a:pt x="583433" y="281037"/>
                    <a:pt x="500858" y="298666"/>
                    <a:pt x="431161" y="316094"/>
                  </a:cubicBezTo>
                  <a:cubicBezTo>
                    <a:pt x="492925" y="279345"/>
                    <a:pt x="564222" y="233610"/>
                    <a:pt x="596877" y="200955"/>
                  </a:cubicBezTo>
                  <a:cubicBezTo>
                    <a:pt x="623929" y="173883"/>
                    <a:pt x="623929" y="130113"/>
                    <a:pt x="596877" y="103060"/>
                  </a:cubicBezTo>
                  <a:cubicBezTo>
                    <a:pt x="569825" y="76008"/>
                    <a:pt x="526035" y="76008"/>
                    <a:pt x="498983" y="103060"/>
                  </a:cubicBezTo>
                  <a:cubicBezTo>
                    <a:pt x="466583" y="135443"/>
                    <a:pt x="420665" y="206285"/>
                    <a:pt x="383734" y="267866"/>
                  </a:cubicBezTo>
                  <a:cubicBezTo>
                    <a:pt x="401453" y="198189"/>
                    <a:pt x="419519" y="115431"/>
                    <a:pt x="419519" y="69241"/>
                  </a:cubicBezTo>
                  <a:cubicBezTo>
                    <a:pt x="419519" y="30964"/>
                    <a:pt x="388536" y="0"/>
                    <a:pt x="350277" y="0"/>
                  </a:cubicBezTo>
                  <a:cubicBezTo>
                    <a:pt x="312001" y="0"/>
                    <a:pt x="281037" y="30964"/>
                    <a:pt x="281037" y="69241"/>
                  </a:cubicBezTo>
                  <a:cubicBezTo>
                    <a:pt x="281037" y="115067"/>
                    <a:pt x="298666" y="197662"/>
                    <a:pt x="316094" y="267339"/>
                  </a:cubicBezTo>
                  <a:cubicBezTo>
                    <a:pt x="279345" y="205575"/>
                    <a:pt x="233610" y="134297"/>
                    <a:pt x="200955" y="101623"/>
                  </a:cubicBezTo>
                  <a:cubicBezTo>
                    <a:pt x="173902" y="74571"/>
                    <a:pt x="130113" y="74571"/>
                    <a:pt x="103060" y="101623"/>
                  </a:cubicBezTo>
                  <a:cubicBezTo>
                    <a:pt x="76008" y="128675"/>
                    <a:pt x="76008" y="172465"/>
                    <a:pt x="103060" y="199517"/>
                  </a:cubicBezTo>
                  <a:cubicBezTo>
                    <a:pt x="135443" y="231917"/>
                    <a:pt x="206285" y="277835"/>
                    <a:pt x="267866" y="314766"/>
                  </a:cubicBezTo>
                  <a:cubicBezTo>
                    <a:pt x="198189" y="297064"/>
                    <a:pt x="115431" y="279000"/>
                    <a:pt x="69241" y="279000"/>
                  </a:cubicBezTo>
                  <a:cubicBezTo>
                    <a:pt x="30964" y="279000"/>
                    <a:pt x="0" y="309964"/>
                    <a:pt x="0" y="348223"/>
                  </a:cubicBezTo>
                  <a:cubicBezTo>
                    <a:pt x="0" y="386499"/>
                    <a:pt x="30964" y="417463"/>
                    <a:pt x="69241" y="417463"/>
                  </a:cubicBezTo>
                  <a:cubicBezTo>
                    <a:pt x="115067" y="417463"/>
                    <a:pt x="197662" y="399834"/>
                    <a:pt x="267339" y="382406"/>
                  </a:cubicBezTo>
                  <a:cubicBezTo>
                    <a:pt x="205575" y="419155"/>
                    <a:pt x="134297" y="464890"/>
                    <a:pt x="101623" y="497564"/>
                  </a:cubicBezTo>
                  <a:cubicBezTo>
                    <a:pt x="74571" y="524617"/>
                    <a:pt x="74571" y="568387"/>
                    <a:pt x="101623" y="595439"/>
                  </a:cubicBezTo>
                  <a:cubicBezTo>
                    <a:pt x="128694" y="622510"/>
                    <a:pt x="172465" y="622510"/>
                    <a:pt x="199517" y="595439"/>
                  </a:cubicBezTo>
                  <a:cubicBezTo>
                    <a:pt x="231917" y="563057"/>
                    <a:pt x="277835" y="492215"/>
                    <a:pt x="314766" y="430634"/>
                  </a:cubicBezTo>
                  <a:cubicBezTo>
                    <a:pt x="297064" y="500311"/>
                    <a:pt x="279000" y="583087"/>
                    <a:pt x="279000" y="629260"/>
                  </a:cubicBezTo>
                  <a:cubicBezTo>
                    <a:pt x="279000" y="667536"/>
                    <a:pt x="309964" y="698500"/>
                    <a:pt x="348223" y="698500"/>
                  </a:cubicBezTo>
                  <a:cubicBezTo>
                    <a:pt x="386499" y="698500"/>
                    <a:pt x="417463" y="667536"/>
                    <a:pt x="417463" y="629260"/>
                  </a:cubicBezTo>
                  <a:cubicBezTo>
                    <a:pt x="417463" y="583433"/>
                    <a:pt x="399852" y="500858"/>
                    <a:pt x="382406" y="431161"/>
                  </a:cubicBezTo>
                  <a:cubicBezTo>
                    <a:pt x="419155" y="492925"/>
                    <a:pt x="464890" y="564203"/>
                    <a:pt x="497564" y="596877"/>
                  </a:cubicBezTo>
                  <a:cubicBezTo>
                    <a:pt x="524617" y="623929"/>
                    <a:pt x="568406" y="623929"/>
                    <a:pt x="595457" y="596877"/>
                  </a:cubicBezTo>
                  <a:cubicBezTo>
                    <a:pt x="622510" y="569825"/>
                    <a:pt x="622510" y="526035"/>
                    <a:pt x="595457" y="498983"/>
                  </a:cubicBezTo>
                  <a:cubicBezTo>
                    <a:pt x="563057" y="466583"/>
                    <a:pt x="492215" y="420665"/>
                    <a:pt x="430634" y="383734"/>
                  </a:cubicBezTo>
                  <a:cubicBezTo>
                    <a:pt x="500311" y="401453"/>
                    <a:pt x="583087" y="419519"/>
                    <a:pt x="629260" y="419519"/>
                  </a:cubicBezTo>
                  <a:cubicBezTo>
                    <a:pt x="667536" y="419519"/>
                    <a:pt x="698500" y="388536"/>
                    <a:pt x="698500" y="350277"/>
                  </a:cubicBezTo>
                  <a:cubicBezTo>
                    <a:pt x="698500" y="312001"/>
                    <a:pt x="667536" y="281037"/>
                    <a:pt x="629260" y="281037"/>
                  </a:cubicBezTo>
                  <a:close/>
                </a:path>
              </a:pathLst>
            </a:custGeom>
            <a:solidFill>
              <a:srgbClr val="947C6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165100" y="117475"/>
              <a:ext cx="368300" cy="415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48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1257440"/>
            <a:ext cx="10287998" cy="7122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90"/>
              </a:lnSpc>
            </a:pPr>
            <a:r>
              <a:rPr lang="en-US" sz="3564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Задачі:</a:t>
            </a:r>
            <a:r>
              <a:rPr lang="en-US" sz="3564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</a:p>
          <a:p>
            <a:pPr algn="l" marL="725416" indent="-362708" lvl="1">
              <a:lnSpc>
                <a:spcPts val="4703"/>
              </a:lnSpc>
              <a:buFont typeface="Arial"/>
              <a:buChar char="•"/>
            </a:pPr>
            <a:r>
              <a:rPr lang="en-US" sz="335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Д</a:t>
            </a:r>
            <a:r>
              <a:rPr lang="en-US" sz="335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ослідження </a:t>
            </a:r>
            <a:r>
              <a:rPr lang="en-US" sz="335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теоретичного матеріалу про історію та створення шаурми як прикладу культурної ідентичності Туречинни</a:t>
            </a:r>
          </a:p>
          <a:p>
            <a:pPr algn="l" marL="725416" indent="-362708" lvl="1">
              <a:lnSpc>
                <a:spcPts val="4703"/>
              </a:lnSpc>
              <a:buFont typeface="Arial"/>
              <a:buChar char="•"/>
            </a:pPr>
            <a:r>
              <a:rPr lang="en-US" sz="335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Пошук закладів харчування, в яких продають не тільки класичну а й змінену версію продукції</a:t>
            </a:r>
          </a:p>
          <a:p>
            <a:pPr algn="l" marL="725416" indent="-362708" lvl="1">
              <a:lnSpc>
                <a:spcPts val="4703"/>
              </a:lnSpc>
              <a:buFont typeface="Arial"/>
              <a:buChar char="•"/>
            </a:pPr>
            <a:r>
              <a:rPr lang="en-US" sz="335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Дослідити страви з шефами в закладах стрітфуду в меню, яких є шаурма.</a:t>
            </a:r>
          </a:p>
          <a:p>
            <a:pPr algn="l" marL="725416" indent="-362708" lvl="1">
              <a:lnSpc>
                <a:spcPts val="4703"/>
              </a:lnSpc>
              <a:buFont typeface="Arial"/>
              <a:buChar char="•"/>
            </a:pPr>
            <a:r>
              <a:rPr lang="en-US" sz="335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Розпитати споживачів стрітфуду про їхнє ставлення до шаурми, й проаналізувати їхні відповіді та вподобання </a:t>
            </a:r>
          </a:p>
          <a:p>
            <a:pPr algn="l" marL="725416" indent="-362708" lvl="1">
              <a:lnSpc>
                <a:spcPts val="4703"/>
              </a:lnSpc>
              <a:buFont typeface="Arial"/>
              <a:buChar char="•"/>
            </a:pPr>
            <a:r>
              <a:rPr lang="en-US" sz="335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Дослідити вплив шаурми на київський стрітфуд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6076490" y="9561020"/>
            <a:ext cx="4603577" cy="4415676"/>
            <a:chOff x="0" y="0"/>
            <a:chExt cx="622300" cy="5969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22300" cy="596900"/>
            </a:xfrm>
            <a:custGeom>
              <a:avLst/>
              <a:gdLst/>
              <a:ahLst/>
              <a:cxnLst/>
              <a:rect r="r" b="b" t="t" l="l"/>
              <a:pathLst>
                <a:path h="596900" w="622300">
                  <a:moveTo>
                    <a:pt x="295910" y="297180"/>
                  </a:moveTo>
                  <a:lnTo>
                    <a:pt x="295910" y="596900"/>
                  </a:lnTo>
                  <a:cubicBezTo>
                    <a:pt x="129540" y="590550"/>
                    <a:pt x="0" y="459740"/>
                    <a:pt x="0" y="297180"/>
                  </a:cubicBezTo>
                  <a:cubicBezTo>
                    <a:pt x="0" y="135890"/>
                    <a:pt x="129540" y="3810"/>
                    <a:pt x="295910" y="0"/>
                  </a:cubicBezTo>
                  <a:lnTo>
                    <a:pt x="295910" y="299720"/>
                  </a:lnTo>
                  <a:close/>
                  <a:moveTo>
                    <a:pt x="295910" y="287020"/>
                  </a:moveTo>
                  <a:lnTo>
                    <a:pt x="295910" y="289560"/>
                  </a:lnTo>
                  <a:cubicBezTo>
                    <a:pt x="295910" y="210820"/>
                    <a:pt x="328930" y="138430"/>
                    <a:pt x="365760" y="86360"/>
                  </a:cubicBezTo>
                  <a:cubicBezTo>
                    <a:pt x="402590" y="35560"/>
                    <a:pt x="452120" y="2540"/>
                    <a:pt x="511810" y="0"/>
                  </a:cubicBezTo>
                  <a:lnTo>
                    <a:pt x="511810" y="297180"/>
                  </a:lnTo>
                  <a:lnTo>
                    <a:pt x="511810" y="596900"/>
                  </a:lnTo>
                  <a:cubicBezTo>
                    <a:pt x="452120" y="591820"/>
                    <a:pt x="402590" y="560070"/>
                    <a:pt x="365760" y="509270"/>
                  </a:cubicBezTo>
                  <a:cubicBezTo>
                    <a:pt x="328930" y="457200"/>
                    <a:pt x="295910" y="384810"/>
                    <a:pt x="295910" y="304800"/>
                  </a:cubicBezTo>
                  <a:lnTo>
                    <a:pt x="295910" y="287020"/>
                  </a:lnTo>
                  <a:close/>
                  <a:moveTo>
                    <a:pt x="511810" y="297180"/>
                  </a:moveTo>
                  <a:cubicBezTo>
                    <a:pt x="511810" y="214630"/>
                    <a:pt x="533400" y="138430"/>
                    <a:pt x="554990" y="85090"/>
                  </a:cubicBezTo>
                  <a:cubicBezTo>
                    <a:pt x="566420" y="58420"/>
                    <a:pt x="579120" y="36830"/>
                    <a:pt x="593090" y="21590"/>
                  </a:cubicBezTo>
                  <a:cubicBezTo>
                    <a:pt x="604520" y="10160"/>
                    <a:pt x="615950" y="2540"/>
                    <a:pt x="622300" y="1270"/>
                  </a:cubicBezTo>
                  <a:lnTo>
                    <a:pt x="622300" y="596900"/>
                  </a:lnTo>
                  <a:cubicBezTo>
                    <a:pt x="615950" y="591820"/>
                    <a:pt x="600710" y="585470"/>
                    <a:pt x="593090" y="572770"/>
                  </a:cubicBezTo>
                  <a:cubicBezTo>
                    <a:pt x="579120" y="558800"/>
                    <a:pt x="566420" y="537210"/>
                    <a:pt x="554990" y="510540"/>
                  </a:cubicBezTo>
                  <a:cubicBezTo>
                    <a:pt x="534670" y="459740"/>
                    <a:pt x="511810" y="389890"/>
                    <a:pt x="511810" y="313690"/>
                  </a:cubicBezTo>
                  <a:lnTo>
                    <a:pt x="511810" y="297180"/>
                  </a:lnTo>
                  <a:close/>
                </a:path>
              </a:pathLst>
            </a:custGeom>
            <a:solidFill>
              <a:srgbClr val="7B3F3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79375"/>
              <a:ext cx="622300" cy="3905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8378278" y="-514350"/>
            <a:ext cx="2315097" cy="2487209"/>
            <a:chOff x="0" y="0"/>
            <a:chExt cx="523993" cy="56294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23993" cy="562949"/>
            </a:xfrm>
            <a:custGeom>
              <a:avLst/>
              <a:gdLst/>
              <a:ahLst/>
              <a:cxnLst/>
              <a:rect r="r" b="b" t="t" l="l"/>
              <a:pathLst>
                <a:path h="562949" w="523993">
                  <a:moveTo>
                    <a:pt x="472051" y="226499"/>
                  </a:moveTo>
                  <a:cubicBezTo>
                    <a:pt x="437673" y="226499"/>
                    <a:pt x="375728" y="240707"/>
                    <a:pt x="323444" y="254753"/>
                  </a:cubicBezTo>
                  <a:cubicBezTo>
                    <a:pt x="369777" y="225135"/>
                    <a:pt x="423262" y="188276"/>
                    <a:pt x="447759" y="161957"/>
                  </a:cubicBezTo>
                  <a:cubicBezTo>
                    <a:pt x="468053" y="140139"/>
                    <a:pt x="468053" y="104863"/>
                    <a:pt x="447759" y="83060"/>
                  </a:cubicBezTo>
                  <a:cubicBezTo>
                    <a:pt x="427465" y="61258"/>
                    <a:pt x="394615" y="61258"/>
                    <a:pt x="374322" y="83060"/>
                  </a:cubicBezTo>
                  <a:cubicBezTo>
                    <a:pt x="350016" y="109159"/>
                    <a:pt x="315570" y="166253"/>
                    <a:pt x="287866" y="215884"/>
                  </a:cubicBezTo>
                  <a:cubicBezTo>
                    <a:pt x="301158" y="159728"/>
                    <a:pt x="314710" y="93031"/>
                    <a:pt x="314710" y="55804"/>
                  </a:cubicBezTo>
                  <a:cubicBezTo>
                    <a:pt x="314710" y="24955"/>
                    <a:pt x="291468" y="0"/>
                    <a:pt x="262767" y="0"/>
                  </a:cubicBezTo>
                  <a:cubicBezTo>
                    <a:pt x="234053" y="0"/>
                    <a:pt x="210825" y="24955"/>
                    <a:pt x="210825" y="55804"/>
                  </a:cubicBezTo>
                  <a:cubicBezTo>
                    <a:pt x="210825" y="92737"/>
                    <a:pt x="224050" y="159303"/>
                    <a:pt x="237124" y="215459"/>
                  </a:cubicBezTo>
                  <a:cubicBezTo>
                    <a:pt x="209556" y="165681"/>
                    <a:pt x="175247" y="108236"/>
                    <a:pt x="150750" y="81902"/>
                  </a:cubicBezTo>
                  <a:cubicBezTo>
                    <a:pt x="130456" y="60100"/>
                    <a:pt x="97607" y="60100"/>
                    <a:pt x="77313" y="81902"/>
                  </a:cubicBezTo>
                  <a:cubicBezTo>
                    <a:pt x="57019" y="103704"/>
                    <a:pt x="57019" y="138996"/>
                    <a:pt x="77313" y="160799"/>
                  </a:cubicBezTo>
                  <a:cubicBezTo>
                    <a:pt x="101605" y="186911"/>
                    <a:pt x="154749" y="223918"/>
                    <a:pt x="200945" y="253682"/>
                  </a:cubicBezTo>
                  <a:cubicBezTo>
                    <a:pt x="148675" y="239416"/>
                    <a:pt x="86593" y="224857"/>
                    <a:pt x="51942" y="224857"/>
                  </a:cubicBezTo>
                  <a:cubicBezTo>
                    <a:pt x="23228" y="224857"/>
                    <a:pt x="0" y="249812"/>
                    <a:pt x="0" y="280646"/>
                  </a:cubicBezTo>
                  <a:cubicBezTo>
                    <a:pt x="0" y="311495"/>
                    <a:pt x="23228" y="336450"/>
                    <a:pt x="51942" y="336450"/>
                  </a:cubicBezTo>
                  <a:cubicBezTo>
                    <a:pt x="86320" y="336450"/>
                    <a:pt x="148280" y="322242"/>
                    <a:pt x="200549" y="308196"/>
                  </a:cubicBezTo>
                  <a:cubicBezTo>
                    <a:pt x="154216" y="337813"/>
                    <a:pt x="100746" y="374673"/>
                    <a:pt x="76235" y="401007"/>
                  </a:cubicBezTo>
                  <a:cubicBezTo>
                    <a:pt x="55941" y="422809"/>
                    <a:pt x="55941" y="458086"/>
                    <a:pt x="76235" y="479888"/>
                  </a:cubicBezTo>
                  <a:cubicBezTo>
                    <a:pt x="96542" y="501705"/>
                    <a:pt x="129378" y="501705"/>
                    <a:pt x="149671" y="479888"/>
                  </a:cubicBezTo>
                  <a:cubicBezTo>
                    <a:pt x="173977" y="453790"/>
                    <a:pt x="208424" y="396696"/>
                    <a:pt x="236128" y="347065"/>
                  </a:cubicBezTo>
                  <a:cubicBezTo>
                    <a:pt x="222849" y="403221"/>
                    <a:pt x="209297" y="469933"/>
                    <a:pt x="209297" y="507145"/>
                  </a:cubicBezTo>
                  <a:cubicBezTo>
                    <a:pt x="209297" y="537994"/>
                    <a:pt x="232525" y="562949"/>
                    <a:pt x="261226" y="562949"/>
                  </a:cubicBezTo>
                  <a:cubicBezTo>
                    <a:pt x="289940" y="562949"/>
                    <a:pt x="313168" y="537994"/>
                    <a:pt x="313168" y="507145"/>
                  </a:cubicBezTo>
                  <a:cubicBezTo>
                    <a:pt x="313168" y="470212"/>
                    <a:pt x="299957" y="403661"/>
                    <a:pt x="286869" y="347490"/>
                  </a:cubicBezTo>
                  <a:cubicBezTo>
                    <a:pt x="314437" y="397268"/>
                    <a:pt x="348746" y="454713"/>
                    <a:pt x="373257" y="481047"/>
                  </a:cubicBezTo>
                  <a:cubicBezTo>
                    <a:pt x="393551" y="502849"/>
                    <a:pt x="426401" y="502849"/>
                    <a:pt x="446694" y="481047"/>
                  </a:cubicBezTo>
                  <a:cubicBezTo>
                    <a:pt x="466987" y="459244"/>
                    <a:pt x="466987" y="423953"/>
                    <a:pt x="446694" y="402150"/>
                  </a:cubicBezTo>
                  <a:cubicBezTo>
                    <a:pt x="422388" y="376037"/>
                    <a:pt x="369245" y="339030"/>
                    <a:pt x="323048" y="309267"/>
                  </a:cubicBezTo>
                  <a:cubicBezTo>
                    <a:pt x="375318" y="323547"/>
                    <a:pt x="437414" y="338107"/>
                    <a:pt x="472051" y="338107"/>
                  </a:cubicBezTo>
                  <a:cubicBezTo>
                    <a:pt x="500765" y="338107"/>
                    <a:pt x="523993" y="313137"/>
                    <a:pt x="523993" y="282302"/>
                  </a:cubicBezTo>
                  <a:cubicBezTo>
                    <a:pt x="523993" y="251454"/>
                    <a:pt x="500765" y="226499"/>
                    <a:pt x="472051" y="226499"/>
                  </a:cubicBezTo>
                  <a:close/>
                </a:path>
              </a:pathLst>
            </a:custGeom>
            <a:solidFill>
              <a:srgbClr val="947C6C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23853" y="85436"/>
              <a:ext cx="276287" cy="3444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5716250" y="-514350"/>
            <a:ext cx="3086100" cy="2889115"/>
            <a:chOff x="0" y="0"/>
            <a:chExt cx="596900" cy="558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96900" cy="558800"/>
            </a:xfrm>
            <a:custGeom>
              <a:avLst/>
              <a:gdLst/>
              <a:ahLst/>
              <a:cxnLst/>
              <a:rect r="r" b="b" t="t" l="l"/>
              <a:pathLst>
                <a:path h="558800" w="596900">
                  <a:moveTo>
                    <a:pt x="596900" y="0"/>
                  </a:moveTo>
                  <a:lnTo>
                    <a:pt x="596900" y="304800"/>
                  </a:lnTo>
                  <a:lnTo>
                    <a:pt x="330200" y="558800"/>
                  </a:lnTo>
                  <a:lnTo>
                    <a:pt x="0" y="558800"/>
                  </a:lnTo>
                  <a:lnTo>
                    <a:pt x="0" y="248920"/>
                  </a:lnTo>
                  <a:lnTo>
                    <a:pt x="262890" y="0"/>
                  </a:lnTo>
                  <a:lnTo>
                    <a:pt x="59690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101600" y="85725"/>
              <a:ext cx="393700" cy="3409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0765377" y="-72461"/>
            <a:ext cx="9431139" cy="10671847"/>
          </a:xfrm>
          <a:custGeom>
            <a:avLst/>
            <a:gdLst/>
            <a:ahLst/>
            <a:cxnLst/>
            <a:rect r="r" b="b" t="t" l="l"/>
            <a:pathLst>
              <a:path h="10671847" w="9431139">
                <a:moveTo>
                  <a:pt x="0" y="0"/>
                </a:moveTo>
                <a:lnTo>
                  <a:pt x="9431139" y="0"/>
                </a:lnTo>
                <a:lnTo>
                  <a:pt x="9431139" y="10671848"/>
                </a:lnTo>
                <a:lnTo>
                  <a:pt x="0" y="106718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17" t="0" r="-14056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1E48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7155" y="8598672"/>
            <a:ext cx="4603577" cy="4415676"/>
            <a:chOff x="0" y="0"/>
            <a:chExt cx="622300" cy="5969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22300" cy="596900"/>
            </a:xfrm>
            <a:custGeom>
              <a:avLst/>
              <a:gdLst/>
              <a:ahLst/>
              <a:cxnLst/>
              <a:rect r="r" b="b" t="t" l="l"/>
              <a:pathLst>
                <a:path h="596900" w="622300">
                  <a:moveTo>
                    <a:pt x="295910" y="297180"/>
                  </a:moveTo>
                  <a:lnTo>
                    <a:pt x="295910" y="596900"/>
                  </a:lnTo>
                  <a:cubicBezTo>
                    <a:pt x="129540" y="590550"/>
                    <a:pt x="0" y="459740"/>
                    <a:pt x="0" y="297180"/>
                  </a:cubicBezTo>
                  <a:cubicBezTo>
                    <a:pt x="0" y="135890"/>
                    <a:pt x="129540" y="3810"/>
                    <a:pt x="295910" y="0"/>
                  </a:cubicBezTo>
                  <a:lnTo>
                    <a:pt x="295910" y="299720"/>
                  </a:lnTo>
                  <a:close/>
                  <a:moveTo>
                    <a:pt x="295910" y="287020"/>
                  </a:moveTo>
                  <a:lnTo>
                    <a:pt x="295910" y="289560"/>
                  </a:lnTo>
                  <a:cubicBezTo>
                    <a:pt x="295910" y="210820"/>
                    <a:pt x="328930" y="138430"/>
                    <a:pt x="365760" y="86360"/>
                  </a:cubicBezTo>
                  <a:cubicBezTo>
                    <a:pt x="402590" y="35560"/>
                    <a:pt x="452120" y="2540"/>
                    <a:pt x="511810" y="0"/>
                  </a:cubicBezTo>
                  <a:lnTo>
                    <a:pt x="511810" y="297180"/>
                  </a:lnTo>
                  <a:lnTo>
                    <a:pt x="511810" y="596900"/>
                  </a:lnTo>
                  <a:cubicBezTo>
                    <a:pt x="452120" y="591820"/>
                    <a:pt x="402590" y="560070"/>
                    <a:pt x="365760" y="509270"/>
                  </a:cubicBezTo>
                  <a:cubicBezTo>
                    <a:pt x="328930" y="457200"/>
                    <a:pt x="295910" y="384810"/>
                    <a:pt x="295910" y="304800"/>
                  </a:cubicBezTo>
                  <a:lnTo>
                    <a:pt x="295910" y="287020"/>
                  </a:lnTo>
                  <a:close/>
                  <a:moveTo>
                    <a:pt x="511810" y="297180"/>
                  </a:moveTo>
                  <a:cubicBezTo>
                    <a:pt x="511810" y="214630"/>
                    <a:pt x="533400" y="138430"/>
                    <a:pt x="554990" y="85090"/>
                  </a:cubicBezTo>
                  <a:cubicBezTo>
                    <a:pt x="566420" y="58420"/>
                    <a:pt x="579120" y="36830"/>
                    <a:pt x="593090" y="21590"/>
                  </a:cubicBezTo>
                  <a:cubicBezTo>
                    <a:pt x="604520" y="10160"/>
                    <a:pt x="615950" y="2540"/>
                    <a:pt x="622300" y="1270"/>
                  </a:cubicBezTo>
                  <a:lnTo>
                    <a:pt x="622300" y="596900"/>
                  </a:lnTo>
                  <a:cubicBezTo>
                    <a:pt x="615950" y="591820"/>
                    <a:pt x="600710" y="585470"/>
                    <a:pt x="593090" y="572770"/>
                  </a:cubicBezTo>
                  <a:cubicBezTo>
                    <a:pt x="579120" y="558800"/>
                    <a:pt x="566420" y="537210"/>
                    <a:pt x="554990" y="510540"/>
                  </a:cubicBezTo>
                  <a:cubicBezTo>
                    <a:pt x="534670" y="459740"/>
                    <a:pt x="511810" y="389890"/>
                    <a:pt x="511810" y="313690"/>
                  </a:cubicBezTo>
                  <a:lnTo>
                    <a:pt x="511810" y="297180"/>
                  </a:lnTo>
                  <a:close/>
                </a:path>
              </a:pathLst>
            </a:custGeom>
            <a:solidFill>
              <a:srgbClr val="7B3F3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79375"/>
              <a:ext cx="622300" cy="3905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4394643" y="276058"/>
            <a:ext cx="3086100" cy="3086100"/>
            <a:chOff x="0" y="0"/>
            <a:chExt cx="698500" cy="698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98500" cy="698500"/>
            </a:xfrm>
            <a:custGeom>
              <a:avLst/>
              <a:gdLst/>
              <a:ahLst/>
              <a:cxnLst/>
              <a:rect r="r" b="b" t="t" l="l"/>
              <a:pathLst>
                <a:path h="698500" w="698500">
                  <a:moveTo>
                    <a:pt x="629260" y="281037"/>
                  </a:moveTo>
                  <a:cubicBezTo>
                    <a:pt x="583433" y="281037"/>
                    <a:pt x="500858" y="298666"/>
                    <a:pt x="431161" y="316094"/>
                  </a:cubicBezTo>
                  <a:cubicBezTo>
                    <a:pt x="492925" y="279345"/>
                    <a:pt x="564222" y="233610"/>
                    <a:pt x="596877" y="200955"/>
                  </a:cubicBezTo>
                  <a:cubicBezTo>
                    <a:pt x="623929" y="173883"/>
                    <a:pt x="623929" y="130113"/>
                    <a:pt x="596877" y="103060"/>
                  </a:cubicBezTo>
                  <a:cubicBezTo>
                    <a:pt x="569825" y="76008"/>
                    <a:pt x="526035" y="76008"/>
                    <a:pt x="498983" y="103060"/>
                  </a:cubicBezTo>
                  <a:cubicBezTo>
                    <a:pt x="466583" y="135443"/>
                    <a:pt x="420665" y="206285"/>
                    <a:pt x="383734" y="267866"/>
                  </a:cubicBezTo>
                  <a:cubicBezTo>
                    <a:pt x="401453" y="198189"/>
                    <a:pt x="419519" y="115431"/>
                    <a:pt x="419519" y="69241"/>
                  </a:cubicBezTo>
                  <a:cubicBezTo>
                    <a:pt x="419519" y="30964"/>
                    <a:pt x="388536" y="0"/>
                    <a:pt x="350277" y="0"/>
                  </a:cubicBezTo>
                  <a:cubicBezTo>
                    <a:pt x="312001" y="0"/>
                    <a:pt x="281037" y="30964"/>
                    <a:pt x="281037" y="69241"/>
                  </a:cubicBezTo>
                  <a:cubicBezTo>
                    <a:pt x="281037" y="115067"/>
                    <a:pt x="298666" y="197662"/>
                    <a:pt x="316094" y="267339"/>
                  </a:cubicBezTo>
                  <a:cubicBezTo>
                    <a:pt x="279345" y="205575"/>
                    <a:pt x="233610" y="134297"/>
                    <a:pt x="200955" y="101623"/>
                  </a:cubicBezTo>
                  <a:cubicBezTo>
                    <a:pt x="173902" y="74571"/>
                    <a:pt x="130113" y="74571"/>
                    <a:pt x="103060" y="101623"/>
                  </a:cubicBezTo>
                  <a:cubicBezTo>
                    <a:pt x="76008" y="128675"/>
                    <a:pt x="76008" y="172465"/>
                    <a:pt x="103060" y="199517"/>
                  </a:cubicBezTo>
                  <a:cubicBezTo>
                    <a:pt x="135443" y="231917"/>
                    <a:pt x="206285" y="277835"/>
                    <a:pt x="267866" y="314766"/>
                  </a:cubicBezTo>
                  <a:cubicBezTo>
                    <a:pt x="198189" y="297064"/>
                    <a:pt x="115431" y="279000"/>
                    <a:pt x="69241" y="279000"/>
                  </a:cubicBezTo>
                  <a:cubicBezTo>
                    <a:pt x="30964" y="279000"/>
                    <a:pt x="0" y="309964"/>
                    <a:pt x="0" y="348223"/>
                  </a:cubicBezTo>
                  <a:cubicBezTo>
                    <a:pt x="0" y="386499"/>
                    <a:pt x="30964" y="417463"/>
                    <a:pt x="69241" y="417463"/>
                  </a:cubicBezTo>
                  <a:cubicBezTo>
                    <a:pt x="115067" y="417463"/>
                    <a:pt x="197662" y="399834"/>
                    <a:pt x="267339" y="382406"/>
                  </a:cubicBezTo>
                  <a:cubicBezTo>
                    <a:pt x="205575" y="419155"/>
                    <a:pt x="134297" y="464890"/>
                    <a:pt x="101623" y="497564"/>
                  </a:cubicBezTo>
                  <a:cubicBezTo>
                    <a:pt x="74571" y="524617"/>
                    <a:pt x="74571" y="568387"/>
                    <a:pt x="101623" y="595439"/>
                  </a:cubicBezTo>
                  <a:cubicBezTo>
                    <a:pt x="128694" y="622510"/>
                    <a:pt x="172465" y="622510"/>
                    <a:pt x="199517" y="595439"/>
                  </a:cubicBezTo>
                  <a:cubicBezTo>
                    <a:pt x="231917" y="563057"/>
                    <a:pt x="277835" y="492215"/>
                    <a:pt x="314766" y="430634"/>
                  </a:cubicBezTo>
                  <a:cubicBezTo>
                    <a:pt x="297064" y="500311"/>
                    <a:pt x="279000" y="583087"/>
                    <a:pt x="279000" y="629260"/>
                  </a:cubicBezTo>
                  <a:cubicBezTo>
                    <a:pt x="279000" y="667536"/>
                    <a:pt x="309964" y="698500"/>
                    <a:pt x="348223" y="698500"/>
                  </a:cubicBezTo>
                  <a:cubicBezTo>
                    <a:pt x="386499" y="698500"/>
                    <a:pt x="417463" y="667536"/>
                    <a:pt x="417463" y="629260"/>
                  </a:cubicBezTo>
                  <a:cubicBezTo>
                    <a:pt x="417463" y="583433"/>
                    <a:pt x="399852" y="500858"/>
                    <a:pt x="382406" y="431161"/>
                  </a:cubicBezTo>
                  <a:cubicBezTo>
                    <a:pt x="419155" y="492925"/>
                    <a:pt x="464890" y="564203"/>
                    <a:pt x="497564" y="596877"/>
                  </a:cubicBezTo>
                  <a:cubicBezTo>
                    <a:pt x="524617" y="623929"/>
                    <a:pt x="568406" y="623929"/>
                    <a:pt x="595457" y="596877"/>
                  </a:cubicBezTo>
                  <a:cubicBezTo>
                    <a:pt x="622510" y="569825"/>
                    <a:pt x="622510" y="526035"/>
                    <a:pt x="595457" y="498983"/>
                  </a:cubicBezTo>
                  <a:cubicBezTo>
                    <a:pt x="563057" y="466583"/>
                    <a:pt x="492215" y="420665"/>
                    <a:pt x="430634" y="383734"/>
                  </a:cubicBezTo>
                  <a:cubicBezTo>
                    <a:pt x="500311" y="401453"/>
                    <a:pt x="583087" y="419519"/>
                    <a:pt x="629260" y="419519"/>
                  </a:cubicBezTo>
                  <a:cubicBezTo>
                    <a:pt x="667536" y="419519"/>
                    <a:pt x="698500" y="388536"/>
                    <a:pt x="698500" y="350277"/>
                  </a:cubicBezTo>
                  <a:cubicBezTo>
                    <a:pt x="698500" y="312001"/>
                    <a:pt x="667536" y="281037"/>
                    <a:pt x="629260" y="281037"/>
                  </a:cubicBezTo>
                  <a:close/>
                </a:path>
              </a:pathLst>
            </a:custGeom>
            <a:solidFill>
              <a:srgbClr val="947C6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165100" y="117475"/>
              <a:ext cx="368300" cy="415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686039" y="6172200"/>
            <a:ext cx="2805545" cy="3086100"/>
            <a:chOff x="0" y="0"/>
            <a:chExt cx="635000" cy="6985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" cy="698500"/>
            </a:xfrm>
            <a:custGeom>
              <a:avLst/>
              <a:gdLst/>
              <a:ahLst/>
              <a:cxnLst/>
              <a:rect r="r" b="b" t="t" l="l"/>
              <a:pathLst>
                <a:path h="698500" w="635000">
                  <a:moveTo>
                    <a:pt x="567934" y="389141"/>
                  </a:moveTo>
                  <a:lnTo>
                    <a:pt x="472751" y="361668"/>
                  </a:lnTo>
                  <a:cubicBezTo>
                    <a:pt x="460206" y="358047"/>
                    <a:pt x="460206" y="340453"/>
                    <a:pt x="472751" y="336832"/>
                  </a:cubicBezTo>
                  <a:lnTo>
                    <a:pt x="567934" y="309359"/>
                  </a:lnTo>
                  <a:cubicBezTo>
                    <a:pt x="625848" y="292588"/>
                    <a:pt x="652601" y="226466"/>
                    <a:pt x="622559" y="174625"/>
                  </a:cubicBezTo>
                  <a:cubicBezTo>
                    <a:pt x="592353" y="122783"/>
                    <a:pt x="521137" y="112688"/>
                    <a:pt x="477628" y="154142"/>
                  </a:cubicBezTo>
                  <a:lnTo>
                    <a:pt x="406110" y="222067"/>
                  </a:lnTo>
                  <a:cubicBezTo>
                    <a:pt x="396673" y="231030"/>
                    <a:pt x="381264" y="222230"/>
                    <a:pt x="384374" y="209655"/>
                  </a:cubicBezTo>
                  <a:lnTo>
                    <a:pt x="407972" y="114252"/>
                  </a:lnTo>
                  <a:cubicBezTo>
                    <a:pt x="422211" y="56044"/>
                    <a:pt x="377913" y="0"/>
                    <a:pt x="317500" y="0"/>
                  </a:cubicBezTo>
                  <a:cubicBezTo>
                    <a:pt x="257087" y="0"/>
                    <a:pt x="212788" y="56044"/>
                    <a:pt x="227193" y="114252"/>
                  </a:cubicBezTo>
                  <a:lnTo>
                    <a:pt x="250779" y="209658"/>
                  </a:lnTo>
                  <a:cubicBezTo>
                    <a:pt x="253888" y="222232"/>
                    <a:pt x="238477" y="231030"/>
                    <a:pt x="229042" y="222066"/>
                  </a:cubicBezTo>
                  <a:lnTo>
                    <a:pt x="157538" y="154142"/>
                  </a:lnTo>
                  <a:cubicBezTo>
                    <a:pt x="114029" y="112688"/>
                    <a:pt x="42812" y="122783"/>
                    <a:pt x="12606" y="174625"/>
                  </a:cubicBezTo>
                  <a:cubicBezTo>
                    <a:pt x="-17601" y="226466"/>
                    <a:pt x="9151" y="292588"/>
                    <a:pt x="67231" y="309359"/>
                  </a:cubicBezTo>
                  <a:lnTo>
                    <a:pt x="162389" y="336824"/>
                  </a:lnTo>
                  <a:cubicBezTo>
                    <a:pt x="174935" y="340446"/>
                    <a:pt x="174932" y="358045"/>
                    <a:pt x="162385" y="361662"/>
                  </a:cubicBezTo>
                  <a:lnTo>
                    <a:pt x="67066" y="389141"/>
                  </a:lnTo>
                  <a:cubicBezTo>
                    <a:pt x="9151" y="405912"/>
                    <a:pt x="-17601" y="472034"/>
                    <a:pt x="12440" y="523875"/>
                  </a:cubicBezTo>
                  <a:cubicBezTo>
                    <a:pt x="42647" y="575716"/>
                    <a:pt x="113863" y="585813"/>
                    <a:pt x="157372" y="544358"/>
                  </a:cubicBezTo>
                  <a:lnTo>
                    <a:pt x="228890" y="476433"/>
                  </a:lnTo>
                  <a:cubicBezTo>
                    <a:pt x="238327" y="467470"/>
                    <a:pt x="253736" y="476270"/>
                    <a:pt x="250626" y="488845"/>
                  </a:cubicBezTo>
                  <a:lnTo>
                    <a:pt x="227028" y="584248"/>
                  </a:lnTo>
                  <a:cubicBezTo>
                    <a:pt x="212641" y="642456"/>
                    <a:pt x="257087" y="698500"/>
                    <a:pt x="317335" y="698500"/>
                  </a:cubicBezTo>
                  <a:cubicBezTo>
                    <a:pt x="377765" y="698500"/>
                    <a:pt x="422046" y="642456"/>
                    <a:pt x="407660" y="584248"/>
                  </a:cubicBezTo>
                  <a:lnTo>
                    <a:pt x="384062" y="488845"/>
                  </a:lnTo>
                  <a:cubicBezTo>
                    <a:pt x="380952" y="476270"/>
                    <a:pt x="396361" y="467470"/>
                    <a:pt x="405798" y="476433"/>
                  </a:cubicBezTo>
                  <a:lnTo>
                    <a:pt x="477316" y="544358"/>
                  </a:lnTo>
                  <a:cubicBezTo>
                    <a:pt x="520824" y="585813"/>
                    <a:pt x="592041" y="575716"/>
                    <a:pt x="622248" y="523875"/>
                  </a:cubicBezTo>
                  <a:cubicBezTo>
                    <a:pt x="652601" y="472034"/>
                    <a:pt x="625848" y="405912"/>
                    <a:pt x="567934" y="389141"/>
                  </a:cubicBezTo>
                  <a:close/>
                  <a:moveTo>
                    <a:pt x="317500" y="408859"/>
                  </a:moveTo>
                  <a:cubicBezTo>
                    <a:pt x="284317" y="408859"/>
                    <a:pt x="257400" y="382156"/>
                    <a:pt x="257400" y="349250"/>
                  </a:cubicBezTo>
                  <a:cubicBezTo>
                    <a:pt x="257400" y="316344"/>
                    <a:pt x="284317" y="289641"/>
                    <a:pt x="317500" y="289641"/>
                  </a:cubicBezTo>
                  <a:cubicBezTo>
                    <a:pt x="350683" y="289641"/>
                    <a:pt x="377600" y="316344"/>
                    <a:pt x="377600" y="349250"/>
                  </a:cubicBezTo>
                  <a:cubicBezTo>
                    <a:pt x="377600" y="382156"/>
                    <a:pt x="350683" y="408859"/>
                    <a:pt x="317500" y="408859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71450" y="180975"/>
              <a:ext cx="292100" cy="288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722873" y="1462563"/>
            <a:ext cx="10620943" cy="1377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b="true" sz="8000" spc="16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Матеріали та методи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72433" y="3507836"/>
            <a:ext cx="12519303" cy="3580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77"/>
              </a:lnSpc>
            </a:pPr>
            <a:r>
              <a:rPr lang="en-US" sz="3412" spc="68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Що використовувала:</a:t>
            </a:r>
          </a:p>
          <a:p>
            <a:pPr algn="l" marL="736709" indent="-368354" lvl="1">
              <a:lnSpc>
                <a:spcPts val="4777"/>
              </a:lnSpc>
              <a:buFont typeface="Arial"/>
              <a:buChar char="•"/>
            </a:pPr>
            <a:r>
              <a:rPr lang="en-US" sz="3412" spc="68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Вимоги до написання наукових робіт МАН.</a:t>
            </a:r>
          </a:p>
          <a:p>
            <a:pPr algn="l" marL="736709" indent="-368354" lvl="1">
              <a:lnSpc>
                <a:spcPts val="4777"/>
              </a:lnSpc>
              <a:buFont typeface="Arial"/>
              <a:buChar char="•"/>
            </a:pPr>
            <a:r>
              <a:rPr lang="en-US" sz="3412" spc="68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Сервіс Power Point для створення презентації.</a:t>
            </a:r>
          </a:p>
          <a:p>
            <a:pPr algn="l" marL="736709" indent="-368354" lvl="1">
              <a:lnSpc>
                <a:spcPts val="4777"/>
              </a:lnSpc>
              <a:buFont typeface="Arial"/>
              <a:buChar char="•"/>
            </a:pPr>
            <a:r>
              <a:rPr lang="en-US" sz="3412" spc="68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Використовувала Google form, щоб зробити опитування.</a:t>
            </a:r>
          </a:p>
          <a:p>
            <a:pPr algn="l" marL="736709" indent="-368354" lvl="1">
              <a:lnSpc>
                <a:spcPts val="4777"/>
              </a:lnSpc>
              <a:buFont typeface="Arial"/>
              <a:buChar char="•"/>
            </a:pPr>
            <a:r>
              <a:rPr lang="en-US" sz="3412" spc="68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Використовувала диктофон, щоб записати інтервʼю.</a:t>
            </a:r>
          </a:p>
          <a:p>
            <a:pPr algn="l">
              <a:lnSpc>
                <a:spcPts val="4777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1E48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518285"/>
            <a:ext cx="13211051" cy="7164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299"/>
              </a:lnSpc>
            </a:pPr>
            <a:r>
              <a:rPr lang="en-US" sz="4500" spc="89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Що робили:</a:t>
            </a:r>
          </a:p>
          <a:p>
            <a:pPr algn="just" marL="777237" indent="-388618" lvl="1">
              <a:lnSpc>
                <a:spcPts val="5039"/>
              </a:lnSpc>
              <a:buFont typeface="Arial"/>
              <a:buChar char="•"/>
            </a:pPr>
            <a:r>
              <a:rPr lang="en-US" sz="3599" spc="7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Вивчали вплив близькосхідних страв на українську інтерпретацію на прикладі шаурми.</a:t>
            </a:r>
          </a:p>
          <a:p>
            <a:pPr algn="just" marL="777237" indent="-388618" lvl="1">
              <a:lnSpc>
                <a:spcPts val="5039"/>
              </a:lnSpc>
              <a:buFont typeface="Arial"/>
              <a:buChar char="•"/>
            </a:pPr>
            <a:r>
              <a:rPr lang="en-US" sz="3599" spc="7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Через джерела (які будуть указані потім) шукала інформацію</a:t>
            </a:r>
          </a:p>
          <a:p>
            <a:pPr algn="just" marL="777237" indent="-388618" lvl="1">
              <a:lnSpc>
                <a:spcPts val="5039"/>
              </a:lnSpc>
              <a:buFont typeface="Arial"/>
              <a:buChar char="•"/>
            </a:pPr>
            <a:r>
              <a:rPr lang="en-US" sz="3599" spc="7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Взяли інтервʼю у людини, яка майстер у близькосхідній кухні.</a:t>
            </a:r>
          </a:p>
          <a:p>
            <a:pPr algn="just" marL="777237" indent="-388618" lvl="1">
              <a:lnSpc>
                <a:spcPts val="5039"/>
              </a:lnSpc>
              <a:buFont typeface="Arial"/>
              <a:buChar char="•"/>
            </a:pPr>
            <a:r>
              <a:rPr lang="en-US" sz="3599" spc="7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Зробили гугл форму для людей, щоб дізнатися про їх вподобання у виборі шаурми.</a:t>
            </a:r>
          </a:p>
          <a:p>
            <a:pPr algn="just" marL="777237" indent="-388618" lvl="1">
              <a:lnSpc>
                <a:spcPts val="5039"/>
              </a:lnSpc>
              <a:buFont typeface="Arial"/>
              <a:buChar char="•"/>
            </a:pPr>
            <a:r>
              <a:rPr lang="en-US" sz="3599" spc="7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Проаналізували найпопулярніші заклади стрітфуду на Верхньому Валі (Подільський район).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3389439" y="8270246"/>
            <a:ext cx="2805545" cy="3086100"/>
            <a:chOff x="0" y="0"/>
            <a:chExt cx="635000" cy="6985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" cy="698500"/>
            </a:xfrm>
            <a:custGeom>
              <a:avLst/>
              <a:gdLst/>
              <a:ahLst/>
              <a:cxnLst/>
              <a:rect r="r" b="b" t="t" l="l"/>
              <a:pathLst>
                <a:path h="698500" w="635000">
                  <a:moveTo>
                    <a:pt x="567934" y="389141"/>
                  </a:moveTo>
                  <a:lnTo>
                    <a:pt x="472751" y="361668"/>
                  </a:lnTo>
                  <a:cubicBezTo>
                    <a:pt x="460206" y="358047"/>
                    <a:pt x="460206" y="340453"/>
                    <a:pt x="472751" y="336832"/>
                  </a:cubicBezTo>
                  <a:lnTo>
                    <a:pt x="567934" y="309359"/>
                  </a:lnTo>
                  <a:cubicBezTo>
                    <a:pt x="625848" y="292588"/>
                    <a:pt x="652601" y="226466"/>
                    <a:pt x="622559" y="174625"/>
                  </a:cubicBezTo>
                  <a:cubicBezTo>
                    <a:pt x="592353" y="122783"/>
                    <a:pt x="521137" y="112688"/>
                    <a:pt x="477628" y="154142"/>
                  </a:cubicBezTo>
                  <a:lnTo>
                    <a:pt x="406110" y="222067"/>
                  </a:lnTo>
                  <a:cubicBezTo>
                    <a:pt x="396673" y="231030"/>
                    <a:pt x="381264" y="222230"/>
                    <a:pt x="384374" y="209655"/>
                  </a:cubicBezTo>
                  <a:lnTo>
                    <a:pt x="407972" y="114252"/>
                  </a:lnTo>
                  <a:cubicBezTo>
                    <a:pt x="422211" y="56044"/>
                    <a:pt x="377913" y="0"/>
                    <a:pt x="317500" y="0"/>
                  </a:cubicBezTo>
                  <a:cubicBezTo>
                    <a:pt x="257087" y="0"/>
                    <a:pt x="212788" y="56044"/>
                    <a:pt x="227193" y="114252"/>
                  </a:cubicBezTo>
                  <a:lnTo>
                    <a:pt x="250779" y="209658"/>
                  </a:lnTo>
                  <a:cubicBezTo>
                    <a:pt x="253888" y="222232"/>
                    <a:pt x="238477" y="231030"/>
                    <a:pt x="229042" y="222066"/>
                  </a:cubicBezTo>
                  <a:lnTo>
                    <a:pt x="157538" y="154142"/>
                  </a:lnTo>
                  <a:cubicBezTo>
                    <a:pt x="114029" y="112688"/>
                    <a:pt x="42812" y="122783"/>
                    <a:pt x="12606" y="174625"/>
                  </a:cubicBezTo>
                  <a:cubicBezTo>
                    <a:pt x="-17601" y="226466"/>
                    <a:pt x="9151" y="292588"/>
                    <a:pt x="67231" y="309359"/>
                  </a:cubicBezTo>
                  <a:lnTo>
                    <a:pt x="162389" y="336824"/>
                  </a:lnTo>
                  <a:cubicBezTo>
                    <a:pt x="174935" y="340446"/>
                    <a:pt x="174932" y="358045"/>
                    <a:pt x="162385" y="361662"/>
                  </a:cubicBezTo>
                  <a:lnTo>
                    <a:pt x="67066" y="389141"/>
                  </a:lnTo>
                  <a:cubicBezTo>
                    <a:pt x="9151" y="405912"/>
                    <a:pt x="-17601" y="472034"/>
                    <a:pt x="12440" y="523875"/>
                  </a:cubicBezTo>
                  <a:cubicBezTo>
                    <a:pt x="42647" y="575716"/>
                    <a:pt x="113863" y="585813"/>
                    <a:pt x="157372" y="544358"/>
                  </a:cubicBezTo>
                  <a:lnTo>
                    <a:pt x="228890" y="476433"/>
                  </a:lnTo>
                  <a:cubicBezTo>
                    <a:pt x="238327" y="467470"/>
                    <a:pt x="253736" y="476270"/>
                    <a:pt x="250626" y="488845"/>
                  </a:cubicBezTo>
                  <a:lnTo>
                    <a:pt x="227028" y="584248"/>
                  </a:lnTo>
                  <a:cubicBezTo>
                    <a:pt x="212641" y="642456"/>
                    <a:pt x="257087" y="698500"/>
                    <a:pt x="317335" y="698500"/>
                  </a:cubicBezTo>
                  <a:cubicBezTo>
                    <a:pt x="377765" y="698500"/>
                    <a:pt x="422046" y="642456"/>
                    <a:pt x="407660" y="584248"/>
                  </a:cubicBezTo>
                  <a:lnTo>
                    <a:pt x="384062" y="488845"/>
                  </a:lnTo>
                  <a:cubicBezTo>
                    <a:pt x="380952" y="476270"/>
                    <a:pt x="396361" y="467470"/>
                    <a:pt x="405798" y="476433"/>
                  </a:cubicBezTo>
                  <a:lnTo>
                    <a:pt x="477316" y="544358"/>
                  </a:lnTo>
                  <a:cubicBezTo>
                    <a:pt x="520824" y="585813"/>
                    <a:pt x="592041" y="575716"/>
                    <a:pt x="622248" y="523875"/>
                  </a:cubicBezTo>
                  <a:cubicBezTo>
                    <a:pt x="652601" y="472034"/>
                    <a:pt x="625848" y="405912"/>
                    <a:pt x="567934" y="389141"/>
                  </a:cubicBezTo>
                  <a:close/>
                  <a:moveTo>
                    <a:pt x="317500" y="408859"/>
                  </a:moveTo>
                  <a:cubicBezTo>
                    <a:pt x="284317" y="408859"/>
                    <a:pt x="257400" y="382156"/>
                    <a:pt x="257400" y="349250"/>
                  </a:cubicBezTo>
                  <a:cubicBezTo>
                    <a:pt x="257400" y="316344"/>
                    <a:pt x="284317" y="289641"/>
                    <a:pt x="317500" y="289641"/>
                  </a:cubicBezTo>
                  <a:cubicBezTo>
                    <a:pt x="350683" y="289641"/>
                    <a:pt x="377600" y="316344"/>
                    <a:pt x="377600" y="349250"/>
                  </a:cubicBezTo>
                  <a:cubicBezTo>
                    <a:pt x="377600" y="382156"/>
                    <a:pt x="350683" y="408859"/>
                    <a:pt x="317500" y="408859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71450" y="180975"/>
              <a:ext cx="292100" cy="288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4173200" y="0"/>
            <a:ext cx="3086100" cy="3086100"/>
            <a:chOff x="0" y="0"/>
            <a:chExt cx="698500" cy="698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98500" cy="698500"/>
            </a:xfrm>
            <a:custGeom>
              <a:avLst/>
              <a:gdLst/>
              <a:ahLst/>
              <a:cxnLst/>
              <a:rect r="r" b="b" t="t" l="l"/>
              <a:pathLst>
                <a:path h="698500" w="698500">
                  <a:moveTo>
                    <a:pt x="629260" y="281037"/>
                  </a:moveTo>
                  <a:cubicBezTo>
                    <a:pt x="583433" y="281037"/>
                    <a:pt x="500858" y="298666"/>
                    <a:pt x="431161" y="316094"/>
                  </a:cubicBezTo>
                  <a:cubicBezTo>
                    <a:pt x="492925" y="279345"/>
                    <a:pt x="564222" y="233610"/>
                    <a:pt x="596877" y="200955"/>
                  </a:cubicBezTo>
                  <a:cubicBezTo>
                    <a:pt x="623929" y="173883"/>
                    <a:pt x="623929" y="130113"/>
                    <a:pt x="596877" y="103060"/>
                  </a:cubicBezTo>
                  <a:cubicBezTo>
                    <a:pt x="569825" y="76008"/>
                    <a:pt x="526035" y="76008"/>
                    <a:pt x="498983" y="103060"/>
                  </a:cubicBezTo>
                  <a:cubicBezTo>
                    <a:pt x="466583" y="135443"/>
                    <a:pt x="420665" y="206285"/>
                    <a:pt x="383734" y="267866"/>
                  </a:cubicBezTo>
                  <a:cubicBezTo>
                    <a:pt x="401453" y="198189"/>
                    <a:pt x="419519" y="115431"/>
                    <a:pt x="419519" y="69241"/>
                  </a:cubicBezTo>
                  <a:cubicBezTo>
                    <a:pt x="419519" y="30964"/>
                    <a:pt x="388536" y="0"/>
                    <a:pt x="350277" y="0"/>
                  </a:cubicBezTo>
                  <a:cubicBezTo>
                    <a:pt x="312001" y="0"/>
                    <a:pt x="281037" y="30964"/>
                    <a:pt x="281037" y="69241"/>
                  </a:cubicBezTo>
                  <a:cubicBezTo>
                    <a:pt x="281037" y="115067"/>
                    <a:pt x="298666" y="197662"/>
                    <a:pt x="316094" y="267339"/>
                  </a:cubicBezTo>
                  <a:cubicBezTo>
                    <a:pt x="279345" y="205575"/>
                    <a:pt x="233610" y="134297"/>
                    <a:pt x="200955" y="101623"/>
                  </a:cubicBezTo>
                  <a:cubicBezTo>
                    <a:pt x="173902" y="74571"/>
                    <a:pt x="130113" y="74571"/>
                    <a:pt x="103060" y="101623"/>
                  </a:cubicBezTo>
                  <a:cubicBezTo>
                    <a:pt x="76008" y="128675"/>
                    <a:pt x="76008" y="172465"/>
                    <a:pt x="103060" y="199517"/>
                  </a:cubicBezTo>
                  <a:cubicBezTo>
                    <a:pt x="135443" y="231917"/>
                    <a:pt x="206285" y="277835"/>
                    <a:pt x="267866" y="314766"/>
                  </a:cubicBezTo>
                  <a:cubicBezTo>
                    <a:pt x="198189" y="297064"/>
                    <a:pt x="115431" y="279000"/>
                    <a:pt x="69241" y="279000"/>
                  </a:cubicBezTo>
                  <a:cubicBezTo>
                    <a:pt x="30964" y="279000"/>
                    <a:pt x="0" y="309964"/>
                    <a:pt x="0" y="348223"/>
                  </a:cubicBezTo>
                  <a:cubicBezTo>
                    <a:pt x="0" y="386499"/>
                    <a:pt x="30964" y="417463"/>
                    <a:pt x="69241" y="417463"/>
                  </a:cubicBezTo>
                  <a:cubicBezTo>
                    <a:pt x="115067" y="417463"/>
                    <a:pt x="197662" y="399834"/>
                    <a:pt x="267339" y="382406"/>
                  </a:cubicBezTo>
                  <a:cubicBezTo>
                    <a:pt x="205575" y="419155"/>
                    <a:pt x="134297" y="464890"/>
                    <a:pt x="101623" y="497564"/>
                  </a:cubicBezTo>
                  <a:cubicBezTo>
                    <a:pt x="74571" y="524617"/>
                    <a:pt x="74571" y="568387"/>
                    <a:pt x="101623" y="595439"/>
                  </a:cubicBezTo>
                  <a:cubicBezTo>
                    <a:pt x="128694" y="622510"/>
                    <a:pt x="172465" y="622510"/>
                    <a:pt x="199517" y="595439"/>
                  </a:cubicBezTo>
                  <a:cubicBezTo>
                    <a:pt x="231917" y="563057"/>
                    <a:pt x="277835" y="492215"/>
                    <a:pt x="314766" y="430634"/>
                  </a:cubicBezTo>
                  <a:cubicBezTo>
                    <a:pt x="297064" y="500311"/>
                    <a:pt x="279000" y="583087"/>
                    <a:pt x="279000" y="629260"/>
                  </a:cubicBezTo>
                  <a:cubicBezTo>
                    <a:pt x="279000" y="667536"/>
                    <a:pt x="309964" y="698500"/>
                    <a:pt x="348223" y="698500"/>
                  </a:cubicBezTo>
                  <a:cubicBezTo>
                    <a:pt x="386499" y="698500"/>
                    <a:pt x="417463" y="667536"/>
                    <a:pt x="417463" y="629260"/>
                  </a:cubicBezTo>
                  <a:cubicBezTo>
                    <a:pt x="417463" y="583433"/>
                    <a:pt x="399852" y="500858"/>
                    <a:pt x="382406" y="431161"/>
                  </a:cubicBezTo>
                  <a:cubicBezTo>
                    <a:pt x="419155" y="492925"/>
                    <a:pt x="464890" y="564203"/>
                    <a:pt x="497564" y="596877"/>
                  </a:cubicBezTo>
                  <a:cubicBezTo>
                    <a:pt x="524617" y="623929"/>
                    <a:pt x="568406" y="623929"/>
                    <a:pt x="595457" y="596877"/>
                  </a:cubicBezTo>
                  <a:cubicBezTo>
                    <a:pt x="622510" y="569825"/>
                    <a:pt x="622510" y="526035"/>
                    <a:pt x="595457" y="498983"/>
                  </a:cubicBezTo>
                  <a:cubicBezTo>
                    <a:pt x="563057" y="466583"/>
                    <a:pt x="492215" y="420665"/>
                    <a:pt x="430634" y="383734"/>
                  </a:cubicBezTo>
                  <a:cubicBezTo>
                    <a:pt x="500311" y="401453"/>
                    <a:pt x="583087" y="419519"/>
                    <a:pt x="629260" y="419519"/>
                  </a:cubicBezTo>
                  <a:cubicBezTo>
                    <a:pt x="667536" y="419519"/>
                    <a:pt x="698500" y="388536"/>
                    <a:pt x="698500" y="350277"/>
                  </a:cubicBezTo>
                  <a:cubicBezTo>
                    <a:pt x="698500" y="312001"/>
                    <a:pt x="667536" y="281037"/>
                    <a:pt x="629260" y="281037"/>
                  </a:cubicBezTo>
                  <a:close/>
                </a:path>
              </a:pathLst>
            </a:custGeom>
            <a:solidFill>
              <a:srgbClr val="947C6C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65100" y="117475"/>
              <a:ext cx="368300" cy="415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48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537494" y="1028700"/>
            <a:ext cx="3898773" cy="3002055"/>
          </a:xfrm>
          <a:custGeom>
            <a:avLst/>
            <a:gdLst/>
            <a:ahLst/>
            <a:cxnLst/>
            <a:rect r="r" b="b" t="t" l="l"/>
            <a:pathLst>
              <a:path h="3002055" w="3898773">
                <a:moveTo>
                  <a:pt x="0" y="0"/>
                </a:moveTo>
                <a:lnTo>
                  <a:pt x="3898773" y="0"/>
                </a:lnTo>
                <a:lnTo>
                  <a:pt x="3898773" y="3002055"/>
                </a:lnTo>
                <a:lnTo>
                  <a:pt x="0" y="30020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721810" y="4553578"/>
            <a:ext cx="3631367" cy="5210809"/>
          </a:xfrm>
          <a:custGeom>
            <a:avLst/>
            <a:gdLst/>
            <a:ahLst/>
            <a:cxnLst/>
            <a:rect r="r" b="b" t="t" l="l"/>
            <a:pathLst>
              <a:path h="5210809" w="3631367">
                <a:moveTo>
                  <a:pt x="0" y="0"/>
                </a:moveTo>
                <a:lnTo>
                  <a:pt x="3631367" y="0"/>
                </a:lnTo>
                <a:lnTo>
                  <a:pt x="3631367" y="5210808"/>
                </a:lnTo>
                <a:lnTo>
                  <a:pt x="0" y="52108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3362953"/>
            <a:ext cx="12508794" cy="2105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0"/>
              </a:lnSpc>
            </a:pPr>
            <a:r>
              <a:rPr lang="en-US" sz="12000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РЕЗУЛЬТАТИ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48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030696" y="8523718"/>
            <a:ext cx="5384871" cy="5384871"/>
            <a:chOff x="0" y="0"/>
            <a:chExt cx="736600" cy="736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36600" cy="736600"/>
            </a:xfrm>
            <a:custGeom>
              <a:avLst/>
              <a:gdLst/>
              <a:ahLst/>
              <a:cxnLst/>
              <a:rect r="r" b="b" t="t" l="l"/>
              <a:pathLst>
                <a:path h="736600" w="736600">
                  <a:moveTo>
                    <a:pt x="403917" y="1726"/>
                  </a:moveTo>
                  <a:lnTo>
                    <a:pt x="415649" y="58853"/>
                  </a:lnTo>
                  <a:cubicBezTo>
                    <a:pt x="438357" y="62325"/>
                    <a:pt x="460614" y="68279"/>
                    <a:pt x="482015" y="76631"/>
                  </a:cubicBezTo>
                  <a:lnTo>
                    <a:pt x="520737" y="33030"/>
                  </a:lnTo>
                  <a:cubicBezTo>
                    <a:pt x="542404" y="42874"/>
                    <a:pt x="563067" y="54809"/>
                    <a:pt x="582433" y="68642"/>
                  </a:cubicBezTo>
                  <a:lnTo>
                    <a:pt x="564034" y="123985"/>
                  </a:lnTo>
                  <a:cubicBezTo>
                    <a:pt x="581961" y="138346"/>
                    <a:pt x="598253" y="154633"/>
                    <a:pt x="612616" y="172565"/>
                  </a:cubicBezTo>
                  <a:lnTo>
                    <a:pt x="667950" y="154159"/>
                  </a:lnTo>
                  <a:cubicBezTo>
                    <a:pt x="681791" y="173526"/>
                    <a:pt x="693720" y="194192"/>
                    <a:pt x="703572" y="215859"/>
                  </a:cubicBezTo>
                  <a:lnTo>
                    <a:pt x="659969" y="254582"/>
                  </a:lnTo>
                  <a:cubicBezTo>
                    <a:pt x="668315" y="275985"/>
                    <a:pt x="674277" y="298239"/>
                    <a:pt x="677752" y="320940"/>
                  </a:cubicBezTo>
                  <a:lnTo>
                    <a:pt x="734873" y="332680"/>
                  </a:lnTo>
                  <a:cubicBezTo>
                    <a:pt x="737175" y="356371"/>
                    <a:pt x="737175" y="380229"/>
                    <a:pt x="734873" y="403920"/>
                  </a:cubicBezTo>
                  <a:lnTo>
                    <a:pt x="677752" y="415646"/>
                  </a:lnTo>
                  <a:cubicBezTo>
                    <a:pt x="674277" y="438361"/>
                    <a:pt x="668315" y="460615"/>
                    <a:pt x="659969" y="482018"/>
                  </a:cubicBezTo>
                  <a:lnTo>
                    <a:pt x="703572" y="520741"/>
                  </a:lnTo>
                  <a:cubicBezTo>
                    <a:pt x="693720" y="542408"/>
                    <a:pt x="681791" y="563060"/>
                    <a:pt x="667950" y="582427"/>
                  </a:cubicBezTo>
                  <a:lnTo>
                    <a:pt x="612616" y="564035"/>
                  </a:lnTo>
                  <a:cubicBezTo>
                    <a:pt x="598253" y="581953"/>
                    <a:pt x="581961" y="598254"/>
                    <a:pt x="564034" y="612616"/>
                  </a:cubicBezTo>
                  <a:lnTo>
                    <a:pt x="582433" y="667945"/>
                  </a:lnTo>
                  <a:cubicBezTo>
                    <a:pt x="563067" y="681791"/>
                    <a:pt x="542404" y="693712"/>
                    <a:pt x="520737" y="703571"/>
                  </a:cubicBezTo>
                  <a:lnTo>
                    <a:pt x="482015" y="659968"/>
                  </a:lnTo>
                  <a:cubicBezTo>
                    <a:pt x="460614" y="668307"/>
                    <a:pt x="438357" y="674275"/>
                    <a:pt x="415649" y="677747"/>
                  </a:cubicBezTo>
                  <a:lnTo>
                    <a:pt x="403917" y="734874"/>
                  </a:lnTo>
                  <a:cubicBezTo>
                    <a:pt x="380227" y="737175"/>
                    <a:pt x="356368" y="737175"/>
                    <a:pt x="332676" y="734874"/>
                  </a:cubicBezTo>
                  <a:lnTo>
                    <a:pt x="320944" y="677747"/>
                  </a:lnTo>
                  <a:cubicBezTo>
                    <a:pt x="298235" y="674275"/>
                    <a:pt x="275981" y="668307"/>
                    <a:pt x="254579" y="659968"/>
                  </a:cubicBezTo>
                  <a:lnTo>
                    <a:pt x="215849" y="703571"/>
                  </a:lnTo>
                  <a:cubicBezTo>
                    <a:pt x="194194" y="693712"/>
                    <a:pt x="173529" y="681791"/>
                    <a:pt x="154161" y="667945"/>
                  </a:cubicBezTo>
                  <a:lnTo>
                    <a:pt x="172568" y="612616"/>
                  </a:lnTo>
                  <a:cubicBezTo>
                    <a:pt x="154635" y="598254"/>
                    <a:pt x="138335" y="581953"/>
                    <a:pt x="123972" y="564035"/>
                  </a:cubicBezTo>
                  <a:lnTo>
                    <a:pt x="68643" y="582427"/>
                  </a:lnTo>
                  <a:cubicBezTo>
                    <a:pt x="54810" y="563060"/>
                    <a:pt x="42874" y="542408"/>
                    <a:pt x="33016" y="520741"/>
                  </a:cubicBezTo>
                  <a:lnTo>
                    <a:pt x="76619" y="482018"/>
                  </a:lnTo>
                  <a:cubicBezTo>
                    <a:pt x="68280" y="460615"/>
                    <a:pt x="62312" y="438361"/>
                    <a:pt x="58840" y="415646"/>
                  </a:cubicBezTo>
                  <a:lnTo>
                    <a:pt x="1726" y="403920"/>
                  </a:lnTo>
                  <a:cubicBezTo>
                    <a:pt x="-575" y="380229"/>
                    <a:pt x="-575" y="356371"/>
                    <a:pt x="1726" y="332680"/>
                  </a:cubicBezTo>
                  <a:lnTo>
                    <a:pt x="58840" y="320940"/>
                  </a:lnTo>
                  <a:cubicBezTo>
                    <a:pt x="62312" y="298239"/>
                    <a:pt x="68280" y="275985"/>
                    <a:pt x="76619" y="254582"/>
                  </a:cubicBezTo>
                  <a:lnTo>
                    <a:pt x="33016" y="215859"/>
                  </a:lnTo>
                  <a:cubicBezTo>
                    <a:pt x="42874" y="194192"/>
                    <a:pt x="54810" y="173526"/>
                    <a:pt x="68643" y="154159"/>
                  </a:cubicBezTo>
                  <a:lnTo>
                    <a:pt x="123972" y="172565"/>
                  </a:lnTo>
                  <a:cubicBezTo>
                    <a:pt x="138335" y="154633"/>
                    <a:pt x="154635" y="138346"/>
                    <a:pt x="172568" y="123985"/>
                  </a:cubicBezTo>
                  <a:lnTo>
                    <a:pt x="154161" y="68642"/>
                  </a:lnTo>
                  <a:cubicBezTo>
                    <a:pt x="173529" y="54809"/>
                    <a:pt x="194194" y="42874"/>
                    <a:pt x="215849" y="33030"/>
                  </a:cubicBezTo>
                  <a:lnTo>
                    <a:pt x="254579" y="76631"/>
                  </a:lnTo>
                  <a:cubicBezTo>
                    <a:pt x="275981" y="68279"/>
                    <a:pt x="298235" y="62325"/>
                    <a:pt x="320944" y="58853"/>
                  </a:cubicBezTo>
                  <a:lnTo>
                    <a:pt x="332676" y="1726"/>
                  </a:lnTo>
                  <a:cubicBezTo>
                    <a:pt x="356368" y="-575"/>
                    <a:pt x="380227" y="-575"/>
                    <a:pt x="403917" y="1726"/>
                  </a:cubicBezTo>
                  <a:close/>
                  <a:moveTo>
                    <a:pt x="368297" y="138124"/>
                  </a:moveTo>
                  <a:cubicBezTo>
                    <a:pt x="241256" y="138124"/>
                    <a:pt x="138125" y="241266"/>
                    <a:pt x="138125" y="368294"/>
                  </a:cubicBezTo>
                  <a:cubicBezTo>
                    <a:pt x="138125" y="495334"/>
                    <a:pt x="241256" y="598476"/>
                    <a:pt x="368297" y="598476"/>
                  </a:cubicBezTo>
                  <a:cubicBezTo>
                    <a:pt x="495334" y="598476"/>
                    <a:pt x="598472" y="495334"/>
                    <a:pt x="598472" y="368294"/>
                  </a:cubicBezTo>
                  <a:cubicBezTo>
                    <a:pt x="598472" y="241266"/>
                    <a:pt x="495334" y="138124"/>
                    <a:pt x="368297" y="138124"/>
                  </a:cubicBezTo>
                  <a:close/>
                </a:path>
              </a:pathLst>
            </a:custGeom>
            <a:solidFill>
              <a:srgbClr val="7B3F3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146050" y="98425"/>
              <a:ext cx="444500" cy="4921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1601288">
            <a:off x="16192579" y="-767323"/>
            <a:ext cx="2764324" cy="2714961"/>
            <a:chOff x="0" y="0"/>
            <a:chExt cx="711200" cy="698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11200" cy="698499"/>
            </a:xfrm>
            <a:custGeom>
              <a:avLst/>
              <a:gdLst/>
              <a:ahLst/>
              <a:cxnLst/>
              <a:rect r="r" b="b" t="t" l="l"/>
              <a:pathLst>
                <a:path h="698499" w="711200">
                  <a:moveTo>
                    <a:pt x="685115" y="360641"/>
                  </a:moveTo>
                  <a:cubicBezTo>
                    <a:pt x="679370" y="354429"/>
                    <a:pt x="679379" y="344421"/>
                    <a:pt x="685114" y="338200"/>
                  </a:cubicBezTo>
                  <a:cubicBezTo>
                    <a:pt x="701040" y="320928"/>
                    <a:pt x="710352" y="298127"/>
                    <a:pt x="711012" y="274827"/>
                  </a:cubicBezTo>
                  <a:cubicBezTo>
                    <a:pt x="713217" y="216626"/>
                    <a:pt x="662461" y="177386"/>
                    <a:pt x="606428" y="173921"/>
                  </a:cubicBezTo>
                  <a:cubicBezTo>
                    <a:pt x="539706" y="173921"/>
                    <a:pt x="476081" y="240975"/>
                    <a:pt x="432998" y="282428"/>
                  </a:cubicBezTo>
                  <a:cubicBezTo>
                    <a:pt x="430088" y="285227"/>
                    <a:pt x="425512" y="286338"/>
                    <a:pt x="422609" y="283533"/>
                  </a:cubicBezTo>
                  <a:cubicBezTo>
                    <a:pt x="419696" y="280718"/>
                    <a:pt x="420784" y="276197"/>
                    <a:pt x="423600" y="273289"/>
                  </a:cubicBezTo>
                  <a:cubicBezTo>
                    <a:pt x="465849" y="229649"/>
                    <a:pt x="537503" y="161596"/>
                    <a:pt x="533176" y="94003"/>
                  </a:cubicBezTo>
                  <a:cubicBezTo>
                    <a:pt x="529921" y="42037"/>
                    <a:pt x="486575" y="-1905"/>
                    <a:pt x="432582" y="64"/>
                  </a:cubicBezTo>
                  <a:cubicBezTo>
                    <a:pt x="408377" y="540"/>
                    <a:pt x="385036" y="9860"/>
                    <a:pt x="367222" y="25639"/>
                  </a:cubicBezTo>
                  <a:cubicBezTo>
                    <a:pt x="360877" y="31260"/>
                    <a:pt x="350674" y="31246"/>
                    <a:pt x="344325" y="25628"/>
                  </a:cubicBezTo>
                  <a:cubicBezTo>
                    <a:pt x="326227" y="9615"/>
                    <a:pt x="302176" y="173"/>
                    <a:pt x="277727" y="173"/>
                  </a:cubicBezTo>
                  <a:cubicBezTo>
                    <a:pt x="219348" y="-723"/>
                    <a:pt x="180572" y="48613"/>
                    <a:pt x="177095" y="102920"/>
                  </a:cubicBezTo>
                  <a:cubicBezTo>
                    <a:pt x="176145" y="168415"/>
                    <a:pt x="245695" y="231167"/>
                    <a:pt x="287583" y="273277"/>
                  </a:cubicBezTo>
                  <a:cubicBezTo>
                    <a:pt x="290421" y="276131"/>
                    <a:pt x="291548" y="280609"/>
                    <a:pt x="288700" y="283455"/>
                  </a:cubicBezTo>
                  <a:cubicBezTo>
                    <a:pt x="285831" y="286323"/>
                    <a:pt x="281217" y="285256"/>
                    <a:pt x="278252" y="282485"/>
                  </a:cubicBezTo>
                  <a:cubicBezTo>
                    <a:pt x="233685" y="240847"/>
                    <a:pt x="164635" y="170835"/>
                    <a:pt x="95714" y="174851"/>
                  </a:cubicBezTo>
                  <a:cubicBezTo>
                    <a:pt x="52303" y="177606"/>
                    <a:pt x="12685" y="206873"/>
                    <a:pt x="2564" y="249008"/>
                  </a:cubicBezTo>
                  <a:cubicBezTo>
                    <a:pt x="-4907" y="280107"/>
                    <a:pt x="4251" y="314248"/>
                    <a:pt x="26102" y="337892"/>
                  </a:cubicBezTo>
                  <a:cubicBezTo>
                    <a:pt x="31845" y="344106"/>
                    <a:pt x="31844" y="354114"/>
                    <a:pt x="26105" y="360331"/>
                  </a:cubicBezTo>
                  <a:cubicBezTo>
                    <a:pt x="4395" y="383849"/>
                    <a:pt x="-4714" y="417440"/>
                    <a:pt x="2638" y="448410"/>
                  </a:cubicBezTo>
                  <a:cubicBezTo>
                    <a:pt x="13802" y="494883"/>
                    <a:pt x="57898" y="521719"/>
                    <a:pt x="104792" y="524537"/>
                  </a:cubicBezTo>
                  <a:cubicBezTo>
                    <a:pt x="176012" y="524537"/>
                    <a:pt x="231539" y="460818"/>
                    <a:pt x="278229" y="416011"/>
                  </a:cubicBezTo>
                  <a:cubicBezTo>
                    <a:pt x="281134" y="413222"/>
                    <a:pt x="285693" y="412118"/>
                    <a:pt x="288591" y="414913"/>
                  </a:cubicBezTo>
                  <a:cubicBezTo>
                    <a:pt x="291511" y="417731"/>
                    <a:pt x="290425" y="422264"/>
                    <a:pt x="287603" y="425177"/>
                  </a:cubicBezTo>
                  <a:cubicBezTo>
                    <a:pt x="245317" y="468843"/>
                    <a:pt x="173779" y="536847"/>
                    <a:pt x="178024" y="604454"/>
                  </a:cubicBezTo>
                  <a:cubicBezTo>
                    <a:pt x="181399" y="655784"/>
                    <a:pt x="223583" y="699417"/>
                    <a:pt x="276948" y="698485"/>
                  </a:cubicBezTo>
                  <a:cubicBezTo>
                    <a:pt x="301620" y="698485"/>
                    <a:pt x="325832" y="689187"/>
                    <a:pt x="344100" y="672936"/>
                  </a:cubicBezTo>
                  <a:cubicBezTo>
                    <a:pt x="350434" y="667301"/>
                    <a:pt x="360624" y="667296"/>
                    <a:pt x="366958" y="672930"/>
                  </a:cubicBezTo>
                  <a:cubicBezTo>
                    <a:pt x="384603" y="688619"/>
                    <a:pt x="407703" y="697727"/>
                    <a:pt x="431486" y="698376"/>
                  </a:cubicBezTo>
                  <a:cubicBezTo>
                    <a:pt x="490714" y="700413"/>
                    <a:pt x="530644" y="650723"/>
                    <a:pt x="534123" y="595648"/>
                  </a:cubicBezTo>
                  <a:cubicBezTo>
                    <a:pt x="535073" y="530208"/>
                    <a:pt x="465567" y="467323"/>
                    <a:pt x="423655" y="425298"/>
                  </a:cubicBezTo>
                  <a:cubicBezTo>
                    <a:pt x="420806" y="422440"/>
                    <a:pt x="419675" y="417946"/>
                    <a:pt x="422530" y="415093"/>
                  </a:cubicBezTo>
                  <a:cubicBezTo>
                    <a:pt x="425395" y="412232"/>
                    <a:pt x="429999" y="413301"/>
                    <a:pt x="432960" y="416066"/>
                  </a:cubicBezTo>
                  <a:cubicBezTo>
                    <a:pt x="477528" y="457697"/>
                    <a:pt x="546581" y="527728"/>
                    <a:pt x="615504" y="523697"/>
                  </a:cubicBezTo>
                  <a:cubicBezTo>
                    <a:pt x="668288" y="520349"/>
                    <a:pt x="713029" y="477810"/>
                    <a:pt x="711143" y="424871"/>
                  </a:cubicBezTo>
                  <a:cubicBezTo>
                    <a:pt x="710660" y="401255"/>
                    <a:pt x="701293" y="378126"/>
                    <a:pt x="685115" y="360641"/>
                  </a:cubicBezTo>
                  <a:close/>
                </a:path>
              </a:pathLst>
            </a:custGeom>
            <a:solidFill>
              <a:srgbClr val="947C6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190500" y="142875"/>
              <a:ext cx="330200" cy="3651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482853" y="819150"/>
            <a:ext cx="15119271" cy="1604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b="true" sz="920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РЕЗУЛЬТАТ ОПИТУВАННЯ</a:t>
            </a:r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292430" y="3553429"/>
            <a:ext cx="7076689" cy="5057632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5322002" y="3624440"/>
            <a:ext cx="4989103" cy="4881526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9708975" y="3711067"/>
            <a:ext cx="4549596" cy="489706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3312954" y="3427119"/>
            <a:ext cx="5815020" cy="5309348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2157941" y="5715760"/>
            <a:ext cx="2084605" cy="1121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5"/>
              </a:lnSpc>
              <a:spcBef>
                <a:spcPct val="0"/>
              </a:spcBef>
            </a:pPr>
            <a:r>
              <a:rPr lang="en-US" sz="2153" spc="43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Як часто ви купуєте шаурму?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843584" y="5443917"/>
            <a:ext cx="1959028" cy="1409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33"/>
              </a:lnSpc>
              <a:spcBef>
                <a:spcPct val="0"/>
              </a:spcBef>
            </a:pPr>
            <a:r>
              <a:rPr lang="en-US" sz="2023" spc="4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Де ви найчастіше купуєте шаурму?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877313" y="5473986"/>
            <a:ext cx="2250677" cy="1216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5"/>
              </a:lnSpc>
              <a:spcBef>
                <a:spcPct val="0"/>
              </a:spcBef>
            </a:pPr>
            <a:r>
              <a:rPr lang="en-US" sz="2325" spc="46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Яке м'ясо ви обираєте найчастіше?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5133002" y="5392825"/>
            <a:ext cx="2154681" cy="1555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6"/>
              </a:lnSpc>
              <a:spcBef>
                <a:spcPct val="0"/>
              </a:spcBef>
            </a:pPr>
            <a:r>
              <a:rPr lang="en-US" sz="2226" spc="44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Які інгрідієнти вам подобаються найбільше?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48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725866" y="1185060"/>
            <a:ext cx="5462807" cy="4962338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5085236" y="1004693"/>
            <a:ext cx="5949638" cy="5353005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4245828" y="4980189"/>
            <a:ext cx="7254884" cy="5738884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0984053" y="2683412"/>
            <a:ext cx="4879226" cy="5231521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-145805" y="5519525"/>
            <a:ext cx="6413720" cy="5222848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7110706" y="3081272"/>
            <a:ext cx="1898697" cy="1015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46"/>
              </a:lnSpc>
              <a:spcBef>
                <a:spcPct val="0"/>
              </a:spcBef>
            </a:pPr>
            <a:r>
              <a:rPr lang="en-US" sz="1961" spc="39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Я</a:t>
            </a:r>
            <a:r>
              <a:rPr lang="en-US" sz="1961" spc="39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ким соусам ви надаєте перевагу?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479140" y="7263425"/>
            <a:ext cx="2671432" cy="1696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39"/>
              </a:lnSpc>
              <a:spcBef>
                <a:spcPct val="0"/>
              </a:spcBef>
            </a:pPr>
            <a:r>
              <a:rPr lang="en-US" sz="1956" spc="39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Чи важливо для вас, щоб шаурма була максимально схожа на традиційну близькосхідну?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847328" y="7323011"/>
            <a:ext cx="2344713" cy="1345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18"/>
              </a:lnSpc>
              <a:spcBef>
                <a:spcPct val="0"/>
              </a:spcBef>
            </a:pPr>
            <a:r>
              <a:rPr lang="en-US" sz="1941" spc="38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Як ви вважаєте, українська шаурма відрізняється від оригінальної?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415291" y="4914171"/>
            <a:ext cx="2016751" cy="722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6"/>
              </a:lnSpc>
              <a:spcBef>
                <a:spcPct val="0"/>
              </a:spcBef>
            </a:pPr>
            <a:r>
              <a:rPr lang="en-US" sz="2083" spc="4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Що для вас важливіше?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268203" y="3097395"/>
            <a:ext cx="2061176" cy="10995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81"/>
              </a:lnSpc>
              <a:spcBef>
                <a:spcPct val="0"/>
              </a:spcBef>
            </a:pPr>
            <a:r>
              <a:rPr lang="en-US" sz="2129" spc="42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Вам подобається наша версія?</a:t>
            </a:r>
          </a:p>
        </p:txBody>
      </p:sp>
      <p:grpSp>
        <p:nvGrpSpPr>
          <p:cNvPr name="Group 12" id="12"/>
          <p:cNvGrpSpPr/>
          <p:nvPr/>
        </p:nvGrpSpPr>
        <p:grpSpPr>
          <a:xfrm rot="-2171081">
            <a:off x="14177742" y="7555791"/>
            <a:ext cx="4752950" cy="4752950"/>
            <a:chOff x="0" y="0"/>
            <a:chExt cx="736600" cy="736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36600" cy="736600"/>
            </a:xfrm>
            <a:custGeom>
              <a:avLst/>
              <a:gdLst/>
              <a:ahLst/>
              <a:cxnLst/>
              <a:rect r="r" b="b" t="t" l="l"/>
              <a:pathLst>
                <a:path h="736600" w="736600">
                  <a:moveTo>
                    <a:pt x="403917" y="1726"/>
                  </a:moveTo>
                  <a:lnTo>
                    <a:pt x="415649" y="58853"/>
                  </a:lnTo>
                  <a:cubicBezTo>
                    <a:pt x="438357" y="62325"/>
                    <a:pt x="460614" y="68279"/>
                    <a:pt x="482015" y="76631"/>
                  </a:cubicBezTo>
                  <a:lnTo>
                    <a:pt x="520737" y="33030"/>
                  </a:lnTo>
                  <a:cubicBezTo>
                    <a:pt x="542404" y="42874"/>
                    <a:pt x="563067" y="54809"/>
                    <a:pt x="582433" y="68642"/>
                  </a:cubicBezTo>
                  <a:lnTo>
                    <a:pt x="564034" y="123985"/>
                  </a:lnTo>
                  <a:cubicBezTo>
                    <a:pt x="581961" y="138346"/>
                    <a:pt x="598253" y="154633"/>
                    <a:pt x="612616" y="172565"/>
                  </a:cubicBezTo>
                  <a:lnTo>
                    <a:pt x="667950" y="154159"/>
                  </a:lnTo>
                  <a:cubicBezTo>
                    <a:pt x="681791" y="173526"/>
                    <a:pt x="693720" y="194192"/>
                    <a:pt x="703572" y="215859"/>
                  </a:cubicBezTo>
                  <a:lnTo>
                    <a:pt x="659969" y="254582"/>
                  </a:lnTo>
                  <a:cubicBezTo>
                    <a:pt x="668315" y="275985"/>
                    <a:pt x="674277" y="298239"/>
                    <a:pt x="677752" y="320940"/>
                  </a:cubicBezTo>
                  <a:lnTo>
                    <a:pt x="734873" y="332680"/>
                  </a:lnTo>
                  <a:cubicBezTo>
                    <a:pt x="737175" y="356371"/>
                    <a:pt x="737175" y="380229"/>
                    <a:pt x="734873" y="403920"/>
                  </a:cubicBezTo>
                  <a:lnTo>
                    <a:pt x="677752" y="415646"/>
                  </a:lnTo>
                  <a:cubicBezTo>
                    <a:pt x="674277" y="438361"/>
                    <a:pt x="668315" y="460615"/>
                    <a:pt x="659969" y="482018"/>
                  </a:cubicBezTo>
                  <a:lnTo>
                    <a:pt x="703572" y="520741"/>
                  </a:lnTo>
                  <a:cubicBezTo>
                    <a:pt x="693720" y="542408"/>
                    <a:pt x="681791" y="563060"/>
                    <a:pt x="667950" y="582427"/>
                  </a:cubicBezTo>
                  <a:lnTo>
                    <a:pt x="612616" y="564035"/>
                  </a:lnTo>
                  <a:cubicBezTo>
                    <a:pt x="598253" y="581953"/>
                    <a:pt x="581961" y="598254"/>
                    <a:pt x="564034" y="612616"/>
                  </a:cubicBezTo>
                  <a:lnTo>
                    <a:pt x="582433" y="667945"/>
                  </a:lnTo>
                  <a:cubicBezTo>
                    <a:pt x="563067" y="681791"/>
                    <a:pt x="542404" y="693712"/>
                    <a:pt x="520737" y="703571"/>
                  </a:cubicBezTo>
                  <a:lnTo>
                    <a:pt x="482015" y="659968"/>
                  </a:lnTo>
                  <a:cubicBezTo>
                    <a:pt x="460614" y="668307"/>
                    <a:pt x="438357" y="674275"/>
                    <a:pt x="415649" y="677747"/>
                  </a:cubicBezTo>
                  <a:lnTo>
                    <a:pt x="403917" y="734874"/>
                  </a:lnTo>
                  <a:cubicBezTo>
                    <a:pt x="380227" y="737175"/>
                    <a:pt x="356368" y="737175"/>
                    <a:pt x="332676" y="734874"/>
                  </a:cubicBezTo>
                  <a:lnTo>
                    <a:pt x="320944" y="677747"/>
                  </a:lnTo>
                  <a:cubicBezTo>
                    <a:pt x="298235" y="674275"/>
                    <a:pt x="275981" y="668307"/>
                    <a:pt x="254579" y="659968"/>
                  </a:cubicBezTo>
                  <a:lnTo>
                    <a:pt x="215849" y="703571"/>
                  </a:lnTo>
                  <a:cubicBezTo>
                    <a:pt x="194194" y="693712"/>
                    <a:pt x="173529" y="681791"/>
                    <a:pt x="154161" y="667945"/>
                  </a:cubicBezTo>
                  <a:lnTo>
                    <a:pt x="172568" y="612616"/>
                  </a:lnTo>
                  <a:cubicBezTo>
                    <a:pt x="154635" y="598254"/>
                    <a:pt x="138335" y="581953"/>
                    <a:pt x="123972" y="564035"/>
                  </a:cubicBezTo>
                  <a:lnTo>
                    <a:pt x="68643" y="582427"/>
                  </a:lnTo>
                  <a:cubicBezTo>
                    <a:pt x="54810" y="563060"/>
                    <a:pt x="42874" y="542408"/>
                    <a:pt x="33016" y="520741"/>
                  </a:cubicBezTo>
                  <a:lnTo>
                    <a:pt x="76619" y="482018"/>
                  </a:lnTo>
                  <a:cubicBezTo>
                    <a:pt x="68280" y="460615"/>
                    <a:pt x="62312" y="438361"/>
                    <a:pt x="58840" y="415646"/>
                  </a:cubicBezTo>
                  <a:lnTo>
                    <a:pt x="1726" y="403920"/>
                  </a:lnTo>
                  <a:cubicBezTo>
                    <a:pt x="-575" y="380229"/>
                    <a:pt x="-575" y="356371"/>
                    <a:pt x="1726" y="332680"/>
                  </a:cubicBezTo>
                  <a:lnTo>
                    <a:pt x="58840" y="320940"/>
                  </a:lnTo>
                  <a:cubicBezTo>
                    <a:pt x="62312" y="298239"/>
                    <a:pt x="68280" y="275985"/>
                    <a:pt x="76619" y="254582"/>
                  </a:cubicBezTo>
                  <a:lnTo>
                    <a:pt x="33016" y="215859"/>
                  </a:lnTo>
                  <a:cubicBezTo>
                    <a:pt x="42874" y="194192"/>
                    <a:pt x="54810" y="173526"/>
                    <a:pt x="68643" y="154159"/>
                  </a:cubicBezTo>
                  <a:lnTo>
                    <a:pt x="123972" y="172565"/>
                  </a:lnTo>
                  <a:cubicBezTo>
                    <a:pt x="138335" y="154633"/>
                    <a:pt x="154635" y="138346"/>
                    <a:pt x="172568" y="123985"/>
                  </a:cubicBezTo>
                  <a:lnTo>
                    <a:pt x="154161" y="68642"/>
                  </a:lnTo>
                  <a:cubicBezTo>
                    <a:pt x="173529" y="54809"/>
                    <a:pt x="194194" y="42874"/>
                    <a:pt x="215849" y="33030"/>
                  </a:cubicBezTo>
                  <a:lnTo>
                    <a:pt x="254579" y="76631"/>
                  </a:lnTo>
                  <a:cubicBezTo>
                    <a:pt x="275981" y="68279"/>
                    <a:pt x="298235" y="62325"/>
                    <a:pt x="320944" y="58853"/>
                  </a:cubicBezTo>
                  <a:lnTo>
                    <a:pt x="332676" y="1726"/>
                  </a:lnTo>
                  <a:cubicBezTo>
                    <a:pt x="356368" y="-575"/>
                    <a:pt x="380227" y="-575"/>
                    <a:pt x="403917" y="1726"/>
                  </a:cubicBezTo>
                  <a:close/>
                  <a:moveTo>
                    <a:pt x="368297" y="138124"/>
                  </a:moveTo>
                  <a:cubicBezTo>
                    <a:pt x="241256" y="138124"/>
                    <a:pt x="138125" y="241266"/>
                    <a:pt x="138125" y="368294"/>
                  </a:cubicBezTo>
                  <a:cubicBezTo>
                    <a:pt x="138125" y="495334"/>
                    <a:pt x="241256" y="598476"/>
                    <a:pt x="368297" y="598476"/>
                  </a:cubicBezTo>
                  <a:cubicBezTo>
                    <a:pt x="495334" y="598476"/>
                    <a:pt x="598472" y="495334"/>
                    <a:pt x="598472" y="368294"/>
                  </a:cubicBezTo>
                  <a:cubicBezTo>
                    <a:pt x="598472" y="241266"/>
                    <a:pt x="495334" y="138124"/>
                    <a:pt x="368297" y="138124"/>
                  </a:cubicBezTo>
                  <a:close/>
                </a:path>
              </a:pathLst>
            </a:custGeom>
            <a:solidFill>
              <a:srgbClr val="7B3F3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146050" y="98425"/>
              <a:ext cx="444500" cy="4921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48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661050" y="7594565"/>
            <a:ext cx="5384871" cy="5384871"/>
            <a:chOff x="0" y="0"/>
            <a:chExt cx="736600" cy="736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36600" cy="736600"/>
            </a:xfrm>
            <a:custGeom>
              <a:avLst/>
              <a:gdLst/>
              <a:ahLst/>
              <a:cxnLst/>
              <a:rect r="r" b="b" t="t" l="l"/>
              <a:pathLst>
                <a:path h="736600" w="736600">
                  <a:moveTo>
                    <a:pt x="403917" y="1726"/>
                  </a:moveTo>
                  <a:lnTo>
                    <a:pt x="415649" y="58853"/>
                  </a:lnTo>
                  <a:cubicBezTo>
                    <a:pt x="438357" y="62325"/>
                    <a:pt x="460614" y="68279"/>
                    <a:pt x="482015" y="76631"/>
                  </a:cubicBezTo>
                  <a:lnTo>
                    <a:pt x="520737" y="33030"/>
                  </a:lnTo>
                  <a:cubicBezTo>
                    <a:pt x="542404" y="42874"/>
                    <a:pt x="563067" y="54809"/>
                    <a:pt x="582433" y="68642"/>
                  </a:cubicBezTo>
                  <a:lnTo>
                    <a:pt x="564034" y="123985"/>
                  </a:lnTo>
                  <a:cubicBezTo>
                    <a:pt x="581961" y="138346"/>
                    <a:pt x="598253" y="154633"/>
                    <a:pt x="612616" y="172565"/>
                  </a:cubicBezTo>
                  <a:lnTo>
                    <a:pt x="667950" y="154159"/>
                  </a:lnTo>
                  <a:cubicBezTo>
                    <a:pt x="681791" y="173526"/>
                    <a:pt x="693720" y="194192"/>
                    <a:pt x="703572" y="215859"/>
                  </a:cubicBezTo>
                  <a:lnTo>
                    <a:pt x="659969" y="254582"/>
                  </a:lnTo>
                  <a:cubicBezTo>
                    <a:pt x="668315" y="275985"/>
                    <a:pt x="674277" y="298239"/>
                    <a:pt x="677752" y="320940"/>
                  </a:cubicBezTo>
                  <a:lnTo>
                    <a:pt x="734873" y="332680"/>
                  </a:lnTo>
                  <a:cubicBezTo>
                    <a:pt x="737175" y="356371"/>
                    <a:pt x="737175" y="380229"/>
                    <a:pt x="734873" y="403920"/>
                  </a:cubicBezTo>
                  <a:lnTo>
                    <a:pt x="677752" y="415646"/>
                  </a:lnTo>
                  <a:cubicBezTo>
                    <a:pt x="674277" y="438361"/>
                    <a:pt x="668315" y="460615"/>
                    <a:pt x="659969" y="482018"/>
                  </a:cubicBezTo>
                  <a:lnTo>
                    <a:pt x="703572" y="520741"/>
                  </a:lnTo>
                  <a:cubicBezTo>
                    <a:pt x="693720" y="542408"/>
                    <a:pt x="681791" y="563060"/>
                    <a:pt x="667950" y="582427"/>
                  </a:cubicBezTo>
                  <a:lnTo>
                    <a:pt x="612616" y="564035"/>
                  </a:lnTo>
                  <a:cubicBezTo>
                    <a:pt x="598253" y="581953"/>
                    <a:pt x="581961" y="598254"/>
                    <a:pt x="564034" y="612616"/>
                  </a:cubicBezTo>
                  <a:lnTo>
                    <a:pt x="582433" y="667945"/>
                  </a:lnTo>
                  <a:cubicBezTo>
                    <a:pt x="563067" y="681791"/>
                    <a:pt x="542404" y="693712"/>
                    <a:pt x="520737" y="703571"/>
                  </a:cubicBezTo>
                  <a:lnTo>
                    <a:pt x="482015" y="659968"/>
                  </a:lnTo>
                  <a:cubicBezTo>
                    <a:pt x="460614" y="668307"/>
                    <a:pt x="438357" y="674275"/>
                    <a:pt x="415649" y="677747"/>
                  </a:cubicBezTo>
                  <a:lnTo>
                    <a:pt x="403917" y="734874"/>
                  </a:lnTo>
                  <a:cubicBezTo>
                    <a:pt x="380227" y="737175"/>
                    <a:pt x="356368" y="737175"/>
                    <a:pt x="332676" y="734874"/>
                  </a:cubicBezTo>
                  <a:lnTo>
                    <a:pt x="320944" y="677747"/>
                  </a:lnTo>
                  <a:cubicBezTo>
                    <a:pt x="298235" y="674275"/>
                    <a:pt x="275981" y="668307"/>
                    <a:pt x="254579" y="659968"/>
                  </a:cubicBezTo>
                  <a:lnTo>
                    <a:pt x="215849" y="703571"/>
                  </a:lnTo>
                  <a:cubicBezTo>
                    <a:pt x="194194" y="693712"/>
                    <a:pt x="173529" y="681791"/>
                    <a:pt x="154161" y="667945"/>
                  </a:cubicBezTo>
                  <a:lnTo>
                    <a:pt x="172568" y="612616"/>
                  </a:lnTo>
                  <a:cubicBezTo>
                    <a:pt x="154635" y="598254"/>
                    <a:pt x="138335" y="581953"/>
                    <a:pt x="123972" y="564035"/>
                  </a:cubicBezTo>
                  <a:lnTo>
                    <a:pt x="68643" y="582427"/>
                  </a:lnTo>
                  <a:cubicBezTo>
                    <a:pt x="54810" y="563060"/>
                    <a:pt x="42874" y="542408"/>
                    <a:pt x="33016" y="520741"/>
                  </a:cubicBezTo>
                  <a:lnTo>
                    <a:pt x="76619" y="482018"/>
                  </a:lnTo>
                  <a:cubicBezTo>
                    <a:pt x="68280" y="460615"/>
                    <a:pt x="62312" y="438361"/>
                    <a:pt x="58840" y="415646"/>
                  </a:cubicBezTo>
                  <a:lnTo>
                    <a:pt x="1726" y="403920"/>
                  </a:lnTo>
                  <a:cubicBezTo>
                    <a:pt x="-575" y="380229"/>
                    <a:pt x="-575" y="356371"/>
                    <a:pt x="1726" y="332680"/>
                  </a:cubicBezTo>
                  <a:lnTo>
                    <a:pt x="58840" y="320940"/>
                  </a:lnTo>
                  <a:cubicBezTo>
                    <a:pt x="62312" y="298239"/>
                    <a:pt x="68280" y="275985"/>
                    <a:pt x="76619" y="254582"/>
                  </a:cubicBezTo>
                  <a:lnTo>
                    <a:pt x="33016" y="215859"/>
                  </a:lnTo>
                  <a:cubicBezTo>
                    <a:pt x="42874" y="194192"/>
                    <a:pt x="54810" y="173526"/>
                    <a:pt x="68643" y="154159"/>
                  </a:cubicBezTo>
                  <a:lnTo>
                    <a:pt x="123972" y="172565"/>
                  </a:lnTo>
                  <a:cubicBezTo>
                    <a:pt x="138335" y="154633"/>
                    <a:pt x="154635" y="138346"/>
                    <a:pt x="172568" y="123985"/>
                  </a:cubicBezTo>
                  <a:lnTo>
                    <a:pt x="154161" y="68642"/>
                  </a:lnTo>
                  <a:cubicBezTo>
                    <a:pt x="173529" y="54809"/>
                    <a:pt x="194194" y="42874"/>
                    <a:pt x="215849" y="33030"/>
                  </a:cubicBezTo>
                  <a:lnTo>
                    <a:pt x="254579" y="76631"/>
                  </a:lnTo>
                  <a:cubicBezTo>
                    <a:pt x="275981" y="68279"/>
                    <a:pt x="298235" y="62325"/>
                    <a:pt x="320944" y="58853"/>
                  </a:cubicBezTo>
                  <a:lnTo>
                    <a:pt x="332676" y="1726"/>
                  </a:lnTo>
                  <a:cubicBezTo>
                    <a:pt x="356368" y="-575"/>
                    <a:pt x="380227" y="-575"/>
                    <a:pt x="403917" y="1726"/>
                  </a:cubicBezTo>
                  <a:close/>
                  <a:moveTo>
                    <a:pt x="368297" y="138124"/>
                  </a:moveTo>
                  <a:cubicBezTo>
                    <a:pt x="241256" y="138124"/>
                    <a:pt x="138125" y="241266"/>
                    <a:pt x="138125" y="368294"/>
                  </a:cubicBezTo>
                  <a:cubicBezTo>
                    <a:pt x="138125" y="495334"/>
                    <a:pt x="241256" y="598476"/>
                    <a:pt x="368297" y="598476"/>
                  </a:cubicBezTo>
                  <a:cubicBezTo>
                    <a:pt x="495334" y="598476"/>
                    <a:pt x="598472" y="495334"/>
                    <a:pt x="598472" y="368294"/>
                  </a:cubicBezTo>
                  <a:cubicBezTo>
                    <a:pt x="598472" y="241266"/>
                    <a:pt x="495334" y="138124"/>
                    <a:pt x="368297" y="138124"/>
                  </a:cubicBezTo>
                  <a:close/>
                </a:path>
              </a:pathLst>
            </a:custGeom>
            <a:solidFill>
              <a:srgbClr val="7B3F3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146050" y="98425"/>
              <a:ext cx="444500" cy="4921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575654">
            <a:off x="13559877" y="6135805"/>
            <a:ext cx="6104085" cy="6104085"/>
            <a:chOff x="0" y="0"/>
            <a:chExt cx="736600" cy="736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36600" cy="736600"/>
            </a:xfrm>
            <a:custGeom>
              <a:avLst/>
              <a:gdLst/>
              <a:ahLst/>
              <a:cxnLst/>
              <a:rect r="r" b="b" t="t" l="l"/>
              <a:pathLst>
                <a:path h="736600" w="736600">
                  <a:moveTo>
                    <a:pt x="403917" y="1726"/>
                  </a:moveTo>
                  <a:lnTo>
                    <a:pt x="415649" y="58853"/>
                  </a:lnTo>
                  <a:cubicBezTo>
                    <a:pt x="438357" y="62325"/>
                    <a:pt x="460614" y="68279"/>
                    <a:pt x="482015" y="76631"/>
                  </a:cubicBezTo>
                  <a:lnTo>
                    <a:pt x="520737" y="33030"/>
                  </a:lnTo>
                  <a:cubicBezTo>
                    <a:pt x="542404" y="42874"/>
                    <a:pt x="563067" y="54809"/>
                    <a:pt x="582433" y="68642"/>
                  </a:cubicBezTo>
                  <a:lnTo>
                    <a:pt x="564034" y="123985"/>
                  </a:lnTo>
                  <a:cubicBezTo>
                    <a:pt x="581961" y="138346"/>
                    <a:pt x="598253" y="154633"/>
                    <a:pt x="612616" y="172565"/>
                  </a:cubicBezTo>
                  <a:lnTo>
                    <a:pt x="667950" y="154159"/>
                  </a:lnTo>
                  <a:cubicBezTo>
                    <a:pt x="681791" y="173526"/>
                    <a:pt x="693720" y="194192"/>
                    <a:pt x="703572" y="215859"/>
                  </a:cubicBezTo>
                  <a:lnTo>
                    <a:pt x="659969" y="254582"/>
                  </a:lnTo>
                  <a:cubicBezTo>
                    <a:pt x="668315" y="275985"/>
                    <a:pt x="674277" y="298239"/>
                    <a:pt x="677752" y="320940"/>
                  </a:cubicBezTo>
                  <a:lnTo>
                    <a:pt x="734873" y="332680"/>
                  </a:lnTo>
                  <a:cubicBezTo>
                    <a:pt x="737175" y="356371"/>
                    <a:pt x="737175" y="380229"/>
                    <a:pt x="734873" y="403920"/>
                  </a:cubicBezTo>
                  <a:lnTo>
                    <a:pt x="677752" y="415646"/>
                  </a:lnTo>
                  <a:cubicBezTo>
                    <a:pt x="674277" y="438361"/>
                    <a:pt x="668315" y="460615"/>
                    <a:pt x="659969" y="482018"/>
                  </a:cubicBezTo>
                  <a:lnTo>
                    <a:pt x="703572" y="520741"/>
                  </a:lnTo>
                  <a:cubicBezTo>
                    <a:pt x="693720" y="542408"/>
                    <a:pt x="681791" y="563060"/>
                    <a:pt x="667950" y="582427"/>
                  </a:cubicBezTo>
                  <a:lnTo>
                    <a:pt x="612616" y="564035"/>
                  </a:lnTo>
                  <a:cubicBezTo>
                    <a:pt x="598253" y="581953"/>
                    <a:pt x="581961" y="598254"/>
                    <a:pt x="564034" y="612616"/>
                  </a:cubicBezTo>
                  <a:lnTo>
                    <a:pt x="582433" y="667945"/>
                  </a:lnTo>
                  <a:cubicBezTo>
                    <a:pt x="563067" y="681791"/>
                    <a:pt x="542404" y="693712"/>
                    <a:pt x="520737" y="703571"/>
                  </a:cubicBezTo>
                  <a:lnTo>
                    <a:pt x="482015" y="659968"/>
                  </a:lnTo>
                  <a:cubicBezTo>
                    <a:pt x="460614" y="668307"/>
                    <a:pt x="438357" y="674275"/>
                    <a:pt x="415649" y="677747"/>
                  </a:cubicBezTo>
                  <a:lnTo>
                    <a:pt x="403917" y="734874"/>
                  </a:lnTo>
                  <a:cubicBezTo>
                    <a:pt x="380227" y="737175"/>
                    <a:pt x="356368" y="737175"/>
                    <a:pt x="332676" y="734874"/>
                  </a:cubicBezTo>
                  <a:lnTo>
                    <a:pt x="320944" y="677747"/>
                  </a:lnTo>
                  <a:cubicBezTo>
                    <a:pt x="298235" y="674275"/>
                    <a:pt x="275981" y="668307"/>
                    <a:pt x="254579" y="659968"/>
                  </a:cubicBezTo>
                  <a:lnTo>
                    <a:pt x="215849" y="703571"/>
                  </a:lnTo>
                  <a:cubicBezTo>
                    <a:pt x="194194" y="693712"/>
                    <a:pt x="173529" y="681791"/>
                    <a:pt x="154161" y="667945"/>
                  </a:cubicBezTo>
                  <a:lnTo>
                    <a:pt x="172568" y="612616"/>
                  </a:lnTo>
                  <a:cubicBezTo>
                    <a:pt x="154635" y="598254"/>
                    <a:pt x="138335" y="581953"/>
                    <a:pt x="123972" y="564035"/>
                  </a:cubicBezTo>
                  <a:lnTo>
                    <a:pt x="68643" y="582427"/>
                  </a:lnTo>
                  <a:cubicBezTo>
                    <a:pt x="54810" y="563060"/>
                    <a:pt x="42874" y="542408"/>
                    <a:pt x="33016" y="520741"/>
                  </a:cubicBezTo>
                  <a:lnTo>
                    <a:pt x="76619" y="482018"/>
                  </a:lnTo>
                  <a:cubicBezTo>
                    <a:pt x="68280" y="460615"/>
                    <a:pt x="62312" y="438361"/>
                    <a:pt x="58840" y="415646"/>
                  </a:cubicBezTo>
                  <a:lnTo>
                    <a:pt x="1726" y="403920"/>
                  </a:lnTo>
                  <a:cubicBezTo>
                    <a:pt x="-575" y="380229"/>
                    <a:pt x="-575" y="356371"/>
                    <a:pt x="1726" y="332680"/>
                  </a:cubicBezTo>
                  <a:lnTo>
                    <a:pt x="58840" y="320940"/>
                  </a:lnTo>
                  <a:cubicBezTo>
                    <a:pt x="62312" y="298239"/>
                    <a:pt x="68280" y="275985"/>
                    <a:pt x="76619" y="254582"/>
                  </a:cubicBezTo>
                  <a:lnTo>
                    <a:pt x="33016" y="215859"/>
                  </a:lnTo>
                  <a:cubicBezTo>
                    <a:pt x="42874" y="194192"/>
                    <a:pt x="54810" y="173526"/>
                    <a:pt x="68643" y="154159"/>
                  </a:cubicBezTo>
                  <a:lnTo>
                    <a:pt x="123972" y="172565"/>
                  </a:lnTo>
                  <a:cubicBezTo>
                    <a:pt x="138335" y="154633"/>
                    <a:pt x="154635" y="138346"/>
                    <a:pt x="172568" y="123985"/>
                  </a:cubicBezTo>
                  <a:lnTo>
                    <a:pt x="154161" y="68642"/>
                  </a:lnTo>
                  <a:cubicBezTo>
                    <a:pt x="173529" y="54809"/>
                    <a:pt x="194194" y="42874"/>
                    <a:pt x="215849" y="33030"/>
                  </a:cubicBezTo>
                  <a:lnTo>
                    <a:pt x="254579" y="76631"/>
                  </a:lnTo>
                  <a:cubicBezTo>
                    <a:pt x="275981" y="68279"/>
                    <a:pt x="298235" y="62325"/>
                    <a:pt x="320944" y="58853"/>
                  </a:cubicBezTo>
                  <a:lnTo>
                    <a:pt x="332676" y="1726"/>
                  </a:lnTo>
                  <a:cubicBezTo>
                    <a:pt x="356368" y="-575"/>
                    <a:pt x="380227" y="-575"/>
                    <a:pt x="403917" y="1726"/>
                  </a:cubicBezTo>
                  <a:close/>
                  <a:moveTo>
                    <a:pt x="368297" y="138124"/>
                  </a:moveTo>
                  <a:cubicBezTo>
                    <a:pt x="241256" y="138124"/>
                    <a:pt x="138125" y="241266"/>
                    <a:pt x="138125" y="368294"/>
                  </a:cubicBezTo>
                  <a:cubicBezTo>
                    <a:pt x="138125" y="495334"/>
                    <a:pt x="241256" y="598476"/>
                    <a:pt x="368297" y="598476"/>
                  </a:cubicBezTo>
                  <a:cubicBezTo>
                    <a:pt x="495334" y="598476"/>
                    <a:pt x="598472" y="495334"/>
                    <a:pt x="598472" y="368294"/>
                  </a:cubicBezTo>
                  <a:cubicBezTo>
                    <a:pt x="598472" y="241266"/>
                    <a:pt x="495334" y="138124"/>
                    <a:pt x="368297" y="138124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146050" y="98425"/>
              <a:ext cx="444500" cy="4921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940207" y="3369116"/>
            <a:ext cx="5951004" cy="5970671"/>
          </a:xfrm>
          <a:custGeom>
            <a:avLst/>
            <a:gdLst/>
            <a:ahLst/>
            <a:cxnLst/>
            <a:rect r="r" b="b" t="t" l="l"/>
            <a:pathLst>
              <a:path h="5970671" w="5951004">
                <a:moveTo>
                  <a:pt x="0" y="0"/>
                </a:moveTo>
                <a:lnTo>
                  <a:pt x="5951004" y="0"/>
                </a:lnTo>
                <a:lnTo>
                  <a:pt x="5951004" y="5970671"/>
                </a:lnTo>
                <a:lnTo>
                  <a:pt x="0" y="59706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001" t="0" r="-22772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0" y="819150"/>
            <a:ext cx="17353486" cy="1604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b="true" sz="920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РЕЗУЛЬТАТИ ІНТЕРВʼЮ: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26397" y="3918804"/>
            <a:ext cx="8126364" cy="4442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13590" indent="-306795" lvl="1">
              <a:lnSpc>
                <a:spcPts val="3978"/>
              </a:lnSpc>
              <a:buFont typeface="Arial"/>
              <a:buChar char="•"/>
            </a:pPr>
            <a:r>
              <a:rPr lang="en-US" sz="2842" spc="56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Кухар визначає, що складовою класичної шаурми має бути лаваш (піта), овочі, соуси, м’ясо на грилі. </a:t>
            </a:r>
          </a:p>
          <a:p>
            <a:pPr algn="l" marL="613590" indent="-306795" lvl="1">
              <a:lnSpc>
                <a:spcPts val="3978"/>
              </a:lnSpc>
              <a:buFont typeface="Arial"/>
              <a:buChar char="•"/>
            </a:pPr>
            <a:r>
              <a:rPr lang="en-US" sz="2842" spc="56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Не готує шаурму зі свинини, з релігійних переконань.</a:t>
            </a:r>
          </a:p>
          <a:p>
            <a:pPr algn="l" marL="613590" indent="-306795" lvl="1">
              <a:lnSpc>
                <a:spcPts val="3978"/>
              </a:lnSpc>
              <a:buFont typeface="Arial"/>
              <a:buChar char="•"/>
            </a:pPr>
            <a:r>
              <a:rPr lang="en-US" sz="2842" spc="56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Погоджується, що рецептура шаурми змінюється відповідно вподобань споживачів і це нормальне явище.</a:t>
            </a:r>
          </a:p>
          <a:p>
            <a:pPr algn="l">
              <a:lnSpc>
                <a:spcPts val="3978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1E48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397036" y="819150"/>
            <a:ext cx="6716613" cy="1604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ВИСНОВОК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3242639"/>
            <a:ext cx="15529475" cy="6318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79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В нашому дослідженні ми знайшли багато різних варіацій щоб підлаштовуватися на вподобання споживача. Наприклад як шаурма з фалафелем, веганська шаурма, шаурма з рибою, з морепродуктами тощо. Українська шаурма має зміни, які не мають інші близькосхідні країни. Наприклад свинина, кетчуп і майонез, оскільки в близькосхідних країнах прийнято за традіцією робити шаурму з йогуртом. Шаурма справді зробила вплив на київський стрітфуд.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DAHGkThzY4Q</dc:identifier>
  <dcterms:modified xsi:type="dcterms:W3CDTF">2011-08-01T06:04:30Z</dcterms:modified>
  <cp:revision>1</cp:revision>
  <dc:title>Проєкт МАН Юніар</dc:title>
</cp:coreProperties>
</file>