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2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44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63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7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6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69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21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17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50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3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336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314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90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6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156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868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383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6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DD183ED-D66F-4F8F-986D-A1179048060B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C85B6E7-6D25-4CD6-A71C-67023BB7B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MwF0NpXPZNtdSbCRCxOFm9ekzoi4nAIJ?usp=sharin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121451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ВЗАЄМНИЙ ВПЛИВ КУЛЬТУР РІЗНИХ НАЦІОНАЛЬНОСТЕЙ, ЯКІ ПРОЖИВАЮТЬ НА ТЕРИТОРІЇ ЗАПОРІЗЬКОЇ ОБЛАСТІ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3528291"/>
            <a:ext cx="6747166" cy="1671782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Дар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КАЗНАЧЕЄВА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9-А клас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Запорізька гімназія № 77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Запорізької міської ради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Світлана БЕРЕЖОК 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Запорізька гімназія № 77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Запорізької міської ради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326" y="3628591"/>
            <a:ext cx="2193638" cy="157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97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 – форми, напрями та наслідки взаємного впливу культур різних національностей, які проживають або проживали на території Запорізької області.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роботи – з’ясувати, як формувалося багатокультурне середовище Запорізької області та в чому виявляється взаємний вплив культур різних національних спільнот у минулому й сьогоденні.</a:t>
            </a:r>
          </a:p>
        </p:txBody>
      </p:sp>
    </p:spTree>
    <p:extLst>
      <p:ext uri="{BB962C8B-B14F-4D97-AF65-F5344CB8AC3E}">
        <p14:creationId xmlns:p14="http://schemas.microsoft.com/office/powerpoint/2010/main" val="23385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003686"/>
          </a:xfrm>
        </p:spPr>
        <p:txBody>
          <a:bodyPr/>
          <a:lstStyle/>
          <a:p>
            <a:pPr algn="l"/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Завдання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2" y="2866350"/>
            <a:ext cx="9601196" cy="3991650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охарактеризувати історичні передумови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поліетнічності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Запорізького краю;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проаналізувати національний 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мовний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населення області;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визначити основні сфери культурного взаємовпливу;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показати роль національно-культурних товариств у збереженні спадщини та міжкультурному діалозі;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узагальнити значення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багатокультурності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сучасної регіональної ідентичності.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702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Методи дослідження: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-історико-порівняльний, 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-описовий, 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-аналіз відкритих статистичних матеріалів, 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-узагальнення, 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-систематизація, 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-елементи культурологічного аналізу.</a:t>
            </a:r>
          </a:p>
        </p:txBody>
      </p:sp>
    </p:spTree>
    <p:extLst>
      <p:ext uri="{BB962C8B-B14F-4D97-AF65-F5344CB8AC3E}">
        <p14:creationId xmlns:p14="http://schemas.microsoft.com/office/powerpoint/2010/main" val="429214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 новизна роботи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взаємного впливу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 у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Запорізькій області розглядається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комплексно: не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 як співіснування окремих етнічних груп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як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 постійного обміну традиціями, смислами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практиками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повсякденного життя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13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значення роботи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 її матеріалів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уроках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історії України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громадянської освіти, мистецтва, у краєзнавчій роботі, підготовці виховних заходів, учнівських </a:t>
            </a:r>
            <a:r>
              <a:rPr lang="uk-UA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презентацій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https://drive.google.com/drive/folders/1MwF0NpXPZNtdSbCRCxOFm9ekzoi4nAIJ?usp=sharing</a:t>
            </a:r>
            <a:r>
              <a:rPr lang="uk-UA" sz="28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uk-UA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61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16C306-4016-44D4-B047-FE54B1DAA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308787"/>
            <a:ext cx="11201400" cy="62404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F18423-050F-414E-B6C0-77FDF93E1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780" y="308785"/>
            <a:ext cx="4312920" cy="624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59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C89FC2-CFF8-4099-8DF7-5ADF67977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" y="381477"/>
            <a:ext cx="11338560" cy="606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36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16B288-7DAD-4E13-88FD-A58A00AD7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42" y="411480"/>
            <a:ext cx="11400058" cy="605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98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D0CE57-61C9-4EB4-8167-9733F401F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06" y="446877"/>
            <a:ext cx="11268914" cy="597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33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64B539-108E-40C7-A21B-F35811C51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398009"/>
            <a:ext cx="11582400" cy="607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60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E0E098-36F9-4DFE-877A-B59959FDF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439287"/>
            <a:ext cx="11384280" cy="606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13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E8692D-F058-4694-8CAB-636121907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472417"/>
            <a:ext cx="11308080" cy="596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81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477213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708727"/>
            <a:ext cx="9601196" cy="41671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b="1" dirty="0"/>
              <a:t>	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Багатонаціональність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Запорізької області має глибокі історичні корені. Вона сформувалася внаслідок тривалих міграційних процесів, господарського освоєння степу, козацької спадщини, розвитку Приазов’я та урбанізації.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 від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розвивався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активних міжкультурних контактів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Взаємний вплив культур різних національностей на території Запорізької області став важливим чинником формування її особливої ідентичності. Ця ідентичність ґрунтується не на одноманітності, а на поєднанні різних історичних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досвідів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традицій і голосів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Саме тому вивчення багатокультурної спадщини краю є не лише науковим завданням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важливою умовою виховання поваги, толерантності та відповідального громадянства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596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1012724"/>
            <a:ext cx="9601196" cy="737419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3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071" y="1297859"/>
            <a:ext cx="10021526" cy="4578010"/>
          </a:xfrm>
        </p:spPr>
        <p:txBody>
          <a:bodyPr>
            <a:normAutofit fontScale="25000" lnSpcReduction="20000"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[1] </a:t>
            </a:r>
            <a:r>
              <a:rPr lang="uk-UA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2001.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область.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комітет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статистики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://2001.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ukrcensus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nationality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zaporizhya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[2]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2001.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Мовний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область.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комітет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статистики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://2001.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ukrcensus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zaporizhya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[3]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область.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Енциклопедія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 https://esu.com.ua/article-15424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[4]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Арабаджі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О. С.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Соціокультурні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освітні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Запорізького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Приазов’я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у 20–30-х роках ХХ ст.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Мелітополь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2013.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eprints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mdpu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eprint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/1830/1/1830.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[5]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Запоріжжя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багатонаціональне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zounb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resourse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pokazhchyky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bagatonacionalne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[6]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Запорізьке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обласне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болгарської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 https://zounb.zp.ua/resourse/pokazhchyky/z-bagatonacionalne/zaporizke-oblasne-tovaristvo-bolgarskoi-kulturi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[7]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Грецька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Рада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Запорізької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Еллада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 https://zounb.zp.ua/resourse/pokazhchyky/z-bagatonacionalne/grecka-rada-zaporizkoi-oblasti-ellada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[8]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Запорізьке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міське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німецьке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Відродження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 https://zounb.zp.ua/resourse/pokazhchyky/z-bagatonacionalne/zaporizke-miske-nimetske-obyednannya-vidrodzhennya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[9]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Запорізький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центр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татарської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Алтин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Ай».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 https://zounb.zp.ua/resourse/pokazhchyky/z-bagatonacionalne/zaporizkij-centr-tatarskoi-kulturi-altin-aj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[10]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Запорізької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повномасштабного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вторгнення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росії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Україну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zounb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resourse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pokazhchyky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bagatonacionalne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nacionalni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gromadi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zaporizkoi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oblasti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pid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povnomasshtabnogo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vtorgnennya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rosii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ukrainu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[11]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Менонітські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острова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Хортиця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заповідник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Хортиця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ostriv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menonitski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iatky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ostrova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khortytsia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[12]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Меноніти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малодосліджена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Хортиці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адміністрація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zoda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/55922/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menoniti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malodoslidzhena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storinka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istoriji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hortitsi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[13]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Єврейський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общинний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центр «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Мазаль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zounb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wp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uploads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/2025/01/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IeOCMazalTOV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23.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[14]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Мелітопольське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національно-культурне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караїмське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Джамаат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zounb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resourse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pokazhchyky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bagatonacionalne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melitopolske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nacionalno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kulturne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karaimske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tovaristvo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dzhamaat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[15]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Пономарьова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Історична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греків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Приазов’я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колонізації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сьогодення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SHAJ, 2024. URL: https://shaj.sumdu.edu.ua/index.php/journal/article/view/2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[16]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вірмен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Запорізької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Запорізька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 https://zounb.zp.ua/resourse/pokazhchyky/z-bagatonacionalne/spilka-virmen-zaporizkoyi-oblasti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[17]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Болгарська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спільнота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Приазов’я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етнічної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ідентичності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Сходознавство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2017.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skhodoznavstvo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/85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6934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334</TotalTime>
  <Words>887</Words>
  <Application>Microsoft Office PowerPoint</Application>
  <PresentationFormat>Широкоэкранный</PresentationFormat>
  <Paragraphs>48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Garamond</vt:lpstr>
      <vt:lpstr>Times New Roman</vt:lpstr>
      <vt:lpstr>Натуральные материалы</vt:lpstr>
      <vt:lpstr>ВЗАЄМНИЙ ВПЛИВ КУЛЬТУР РІЗНИХ НАЦІОНАЛЬНОСТЕЙ, ЯКІ ПРОЖИВАЮТЬ НА ТЕРИТОРІЇ ЗАПОРІЗЬКОЇ ОБЛАСТІ</vt:lpstr>
      <vt:lpstr>Предмет дослідження – форми, напрями та наслідки взаємного впливу культур різних національностей, які проживають або проживали на території Запорізької області.</vt:lpstr>
      <vt:lpstr>Завдання:</vt:lpstr>
      <vt:lpstr>Методи дослідження: </vt:lpstr>
      <vt:lpstr>Наукова новизна роботи</vt:lpstr>
      <vt:lpstr>Практичне значення роботи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</vt:lpstr>
      <vt:lpstr>СПИСОК ВИКОРИСТАНИХ ДЖЕРЕЛ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ВЗАЄМНИЙ ВПЛИВ КУЛЬТУР РІЗНИХ НАЦІОНАЛЬНОСТЕЙ, ЯКІ ПРОЖИВАЮТЬ НА ТЕРИТОРІЇ ЗАПОРІЗЬКОЇ ОБЛАСТІ</dc:title>
  <dc:creator>Admin</dc:creator>
  <cp:lastModifiedBy>Admin</cp:lastModifiedBy>
  <cp:revision>11</cp:revision>
  <dcterms:created xsi:type="dcterms:W3CDTF">2026-04-08T10:10:42Z</dcterms:created>
  <dcterms:modified xsi:type="dcterms:W3CDTF">2026-04-13T12:17:17Z</dcterms:modified>
</cp:coreProperties>
</file>