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72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6AB158-041F-40B8-D0D4-5D038A6D51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7B2F629-B57E-A906-2770-261ABC4BD89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65F98E-D073-70B7-FA4A-DE0D126120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FD133-3F8A-4949-9955-1B1E2F2DAEDC}" type="datetimeFigureOut">
              <a:rPr lang="en-GB" smtClean="0"/>
              <a:t>21/04/2026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C8CFC6-0E42-E1DB-8842-B12B04DF6C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F9FED7-F36A-61B0-ED6B-67A4B95147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F528A6-B76D-4D64-94F6-2019C9C60A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67246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48A7EC-E748-EA00-3CA9-F29649191D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E1D6EB-D60B-E3A7-C47E-CFC61E5DF8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E5B374-4662-41C3-B6B3-13977F2A1A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FD133-3F8A-4949-9955-1B1E2F2DAEDC}" type="datetimeFigureOut">
              <a:rPr lang="en-GB" smtClean="0"/>
              <a:t>21/04/2026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18221E-FCF0-C948-8AF9-1912F87810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4F9367-980D-CB7C-520F-16E2B97832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F528A6-B76D-4D64-94F6-2019C9C60A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92183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460951-98F6-B4B8-17DD-A8C265A517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13C9EE-A548-251E-54F7-8BDB9FDD6E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650EED-446D-E42C-1132-9AD1160B62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FD133-3F8A-4949-9955-1B1E2F2DAEDC}" type="datetimeFigureOut">
              <a:rPr lang="en-GB" smtClean="0"/>
              <a:t>21/04/2026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BA718B-D573-B74E-AB3B-9F3980705D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1B0B3B-763B-9B2C-4289-EF3A29FDF3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F528A6-B76D-4D64-94F6-2019C9C60A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9863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4BF7A3-2CDB-EFD9-EEC6-684E535F22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498D41-1793-E4B0-9478-A2D4262E472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7F5D2C-0A15-F0A6-ED00-62027AA6B1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98B3D90-58AF-AFC0-FFC8-A0BE17FF7C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FD133-3F8A-4949-9955-1B1E2F2DAEDC}" type="datetimeFigureOut">
              <a:rPr lang="en-GB" smtClean="0"/>
              <a:t>21/04/2026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7387430-FDE9-D3FD-9FE1-FF8AE9CF46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B498A5A-BD0E-4FB2-794A-F58CD10B9A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F528A6-B76D-4D64-94F6-2019C9C60A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45140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7D1D82-C41F-1C31-32CD-89C62CC39D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AB8160-D7F0-14C2-9227-640C3EDA63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2F699E1-2F4C-EDCD-EF54-934FD463AD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890C58F-B8A2-20D2-7AB4-D9E79223046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3172F7A-6E95-2A68-2EFB-7104E2942A4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2833EE3-1EBC-4503-A6A6-ED07A616F2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FD133-3F8A-4949-9955-1B1E2F2DAEDC}" type="datetimeFigureOut">
              <a:rPr lang="en-GB" smtClean="0"/>
              <a:t>21/04/2026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AAC92C2-D0DF-9A7E-BAAF-319300D421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C9BDE77-BBAA-8631-18FD-F5C7FC7989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F528A6-B76D-4D64-94F6-2019C9C60A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64226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7B5E39-C3F8-EF70-2EBE-5EF64FEDEF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C0179CF-54A9-0681-F9F6-D4947B334C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FD133-3F8A-4949-9955-1B1E2F2DAEDC}" type="datetimeFigureOut">
              <a:rPr lang="en-GB" smtClean="0"/>
              <a:t>21/04/2026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13510C1-767E-F426-48F3-59DAB6ABD5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DE992C7-B4D3-7132-620C-54B933B3C2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F528A6-B76D-4D64-94F6-2019C9C60A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78544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434862D-F9B7-410E-72C1-1D0E98A220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FD133-3F8A-4949-9955-1B1E2F2DAEDC}" type="datetimeFigureOut">
              <a:rPr lang="en-GB" smtClean="0"/>
              <a:t>21/04/2026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9726F58-6C17-5D5C-C34E-03ED8F3EA2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0EF5F7D-4AC5-F3FD-289C-0DE3D3F72B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F528A6-B76D-4D64-94F6-2019C9C60A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55261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4BCBAF-8081-63CF-678B-0D83CF2197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982B0A-4D56-66D5-0F3B-3074CB8C1F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53D08B-AB06-8B8E-C759-01A01383A2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A6D82AC-D4B1-7419-0FBA-1CB02B9B31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FD133-3F8A-4949-9955-1B1E2F2DAEDC}" type="datetimeFigureOut">
              <a:rPr lang="en-GB" smtClean="0"/>
              <a:t>21/04/2026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1225A3-E5B4-F1D6-AD9A-892C1CAED5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CEEEBE9-4E6F-4F36-0B8F-B4AA75A80B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F528A6-B76D-4D64-94F6-2019C9C60A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79075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4A5DDE-8A2B-99AD-5ACF-589E9496B5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21C7E0A-B9E4-577C-5DB1-404F6B18319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EAC1EC-2B09-339B-84F2-7AC1939EB5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E9D82C-7D77-61A1-A58B-0D9E4B4FE1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FD133-3F8A-4949-9955-1B1E2F2DAEDC}" type="datetimeFigureOut">
              <a:rPr lang="en-GB" smtClean="0"/>
              <a:t>21/04/2026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131CF68-E04E-A2F5-F17D-563987E310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8A05ED8-E6B2-454C-5319-796E6AF51E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F528A6-B76D-4D64-94F6-2019C9C60A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32944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81FF85-1DFA-7F8A-D5E1-EF5ADB2F4D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C50E9F4-AFD5-C240-4E1C-DC98BF13AF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E7152C-B875-8A86-5B53-E11B396AA3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FD133-3F8A-4949-9955-1B1E2F2DAEDC}" type="datetimeFigureOut">
              <a:rPr lang="en-GB" smtClean="0"/>
              <a:t>21/04/2026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8861B0-50E7-751E-7DF9-299A73F2FB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AC3F33-D4B8-18FA-CED4-D87675DFA9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F528A6-B76D-4D64-94F6-2019C9C60A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93730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3F27EF2-1602-8A79-AEED-A6EAED7A445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24D1F55-082F-8207-73E3-8F158561E2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E67120-9EF7-DC13-1315-3DBD7A8808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FD133-3F8A-4949-9955-1B1E2F2DAEDC}" type="datetimeFigureOut">
              <a:rPr lang="en-GB" smtClean="0"/>
              <a:t>21/04/2026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583D3F-CF0D-9F4F-A7C8-A1F717837C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60E03F-205F-7E32-5264-E21389968B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F528A6-B76D-4D64-94F6-2019C9C60A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81353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0F7F6CD-425C-01F7-4BBF-ECBBA26F40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359AB4-132D-E400-725D-757E52E527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C6BAF2-006C-4911-64DD-5F237ABC477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E9FD133-3F8A-4949-9955-1B1E2F2DAEDC}" type="datetimeFigureOut">
              <a:rPr lang="en-GB" smtClean="0"/>
              <a:t>21/04/2026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768DE9-E2C2-B9C5-080D-B82B68B8941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1CC3C8-6957-3F5A-A77A-717737DB25C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2F528A6-B76D-4D64-94F6-2019C9C60A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3535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EA97977-A81C-0853-8DE2-2BBF9A2051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5572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4A3C89-042D-8658-29D1-52BEE819B2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0E7E732-8A9D-9CA8-2777-F0EEA8AC9D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11871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516462-ECB6-5410-103F-1EB427CF1F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D18AA72-3AE4-941A-28E6-E9A2ACC8A3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19139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006620-D2B0-8D38-BB56-431165155F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D6C7ACE-3080-9674-0310-04000C1192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06666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129FF5-0A0E-4A8B-D7F4-6F50F9B5C4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7FC2814-192D-C4F6-852B-7CC9FE07A5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73339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1C4ECD-0BD8-40B6-48A2-3733686011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F7E37B7-F571-CFAD-1721-82A36A5E1A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98705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7CB683-EFC6-0A52-391F-CA249B907C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0AE1162-8C5E-6A80-6DD4-D1999ACEC3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61865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95529A-1CFD-4C5B-E566-BF383E4E81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E799F91-9057-8F5F-44F8-D1699E60A5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17789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29AE55-0C1A-DBCA-66E6-80E8F3481E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4DFFC7B-80BE-013B-E002-39767E76EA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73693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D3913D-A4C2-BE5B-98D0-DBA898E283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ED7C8ED-1B47-CF4B-AD57-AA29F5BB6A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81823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CC0A09-4C25-B792-83C3-69E43ABC60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40D5E10-1C46-1C4E-276D-A3FF0D47B8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65057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Widescreen</PresentationFormat>
  <Paragraphs>0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Pavlo Husevyk</dc:creator>
  <cp:lastModifiedBy>Pavlo Husevyk</cp:lastModifiedBy>
  <cp:revision>1</cp:revision>
  <dcterms:created xsi:type="dcterms:W3CDTF">2026-04-21T15:47:16Z</dcterms:created>
  <dcterms:modified xsi:type="dcterms:W3CDTF">2026-04-21T15:48:43Z</dcterms:modified>
</cp:coreProperties>
</file>