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67" r:id="rId14"/>
    <p:sldId id="268" r:id="rId15"/>
    <p:sldId id="272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707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842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15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78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83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52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621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628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3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796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35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A9CEC-EAC6-4720-8FE1-4CF24735D84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43C9F-8318-47F7-B656-2C112C868C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738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0991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5090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9898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55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55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964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294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5551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3" name="Соніфікація космосу коли Всесвіт перетворюється на музику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2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404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0775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4809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973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766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Широкоэкранный</PresentationFormat>
  <Paragraphs>0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</dc:creator>
  <cp:lastModifiedBy>Alexandr</cp:lastModifiedBy>
  <cp:revision>2</cp:revision>
  <dcterms:created xsi:type="dcterms:W3CDTF">2026-04-20T14:52:29Z</dcterms:created>
  <dcterms:modified xsi:type="dcterms:W3CDTF">2026-04-20T15:06:27Z</dcterms:modified>
</cp:coreProperties>
</file>