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86" r:id="rId4"/>
    <p:sldId id="273" r:id="rId5"/>
    <p:sldId id="287" r:id="rId6"/>
    <p:sldId id="289" r:id="rId7"/>
    <p:sldId id="290" r:id="rId8"/>
    <p:sldId id="277" r:id="rId9"/>
    <p:sldId id="279" r:id="rId10"/>
    <p:sldId id="280" r:id="rId11"/>
    <p:sldId id="291" r:id="rId12"/>
    <p:sldId id="294" r:id="rId13"/>
    <p:sldId id="295" r:id="rId14"/>
    <p:sldId id="284" r:id="rId15"/>
    <p:sldId id="285" r:id="rId16"/>
    <p:sldId id="26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B574-0022-4631-8639-C1198ED393F6}" type="datetimeFigureOut">
              <a:rPr lang="ru-RU" smtClean="0"/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CB36-435D-4384-91C1-15DB3B1E624C}" type="slidenum">
              <a:rPr lang="ru-RU" smtClean="0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B574-0022-4631-8639-C1198ED393F6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CB36-435D-4384-91C1-15DB3B1E624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B574-0022-4631-8639-C1198ED393F6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CB36-435D-4384-91C1-15DB3B1E624C}" type="slidenum">
              <a:rPr lang="ru-RU" smtClean="0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B574-0022-4631-8639-C1198ED393F6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CB36-435D-4384-91C1-15DB3B1E624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B574-0022-4631-8639-C1198ED393F6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CB36-435D-4384-91C1-15DB3B1E624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B574-0022-4631-8639-C1198ED393F6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CB36-435D-4384-91C1-15DB3B1E624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B574-0022-4631-8639-C1198ED393F6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CB36-435D-4384-91C1-15DB3B1E624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B574-0022-4631-8639-C1198ED393F6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CB36-435D-4384-91C1-15DB3B1E624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B574-0022-4631-8639-C1198ED393F6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8B7CB36-435D-4384-91C1-15DB3B1E624C}" type="slidenum">
              <a:rPr lang="ru-RU" smtClean="0"/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B574-0022-4631-8639-C1198ED393F6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CB36-435D-4384-91C1-15DB3B1E624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B574-0022-4631-8639-C1198ED393F6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CB36-435D-4384-91C1-15DB3B1E624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/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  <a:p>
            <a:pPr lvl="1" eaLnBrk="1" latinLnBrk="0" hangingPunct="1"/>
            <a:r>
              <a:rPr kumimoji="0" lang="ru-RU" smtClean="0"/>
              <a:t>Второй уровень</a:t>
            </a:r>
            <a:endParaRPr kumimoji="0" lang="ru-RU" smtClean="0"/>
          </a:p>
          <a:p>
            <a:pPr lvl="2" eaLnBrk="1" latinLnBrk="0" hangingPunct="1"/>
            <a:r>
              <a:rPr kumimoji="0" lang="ru-RU" smtClean="0"/>
              <a:t>Третий уровень</a:t>
            </a:r>
            <a:endParaRPr kumimoji="0" lang="ru-RU" smtClean="0"/>
          </a:p>
          <a:p>
            <a:pPr lvl="3" eaLnBrk="1" latinLnBrk="0" hangingPunct="1"/>
            <a:r>
              <a:rPr kumimoji="0" lang="ru-RU" smtClean="0"/>
              <a:t>Четвертый уровень</a:t>
            </a:r>
            <a:endParaRPr kumimoji="0" lang="ru-RU" smtClean="0"/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C8AB574-0022-4631-8639-C1198ED393F6}" type="datetimeFigureOut">
              <a:rPr lang="ru-RU" smtClean="0"/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8B7CB36-435D-4384-91C1-15DB3B1E624C}" type="slidenum">
              <a:rPr lang="ru-RU" smtClean="0"/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 panose="05020102010507070707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701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 panose="05020102010507070707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701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 panose="05020102010507070707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185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185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476885"/>
            <a:ext cx="7214870" cy="3312160"/>
          </a:xfrm>
        </p:spPr>
        <p:txBody>
          <a:bodyPr>
            <a:normAutofit fontScale="90000"/>
          </a:bodyPr>
          <a:lstStyle/>
          <a:p>
            <a:pPr algn="ctr"/>
            <a:br>
              <a:rPr lang="ru-RU" b="0" dirty="0" smtClean="0"/>
            </a:br>
            <a:r>
              <a:rPr lang="ru-RU" b="0" dirty="0" smtClean="0">
                <a:solidFill>
                  <a:schemeClr val="tx2">
                    <a:lumMod val="10000"/>
                  </a:schemeClr>
                </a:solidFill>
              </a:rPr>
              <a:t>«</a:t>
            </a:r>
            <a:r>
              <a:rPr lang="en-US" altLang="en-US" b="0" dirty="0" smtClean="0">
                <a:solidFill>
                  <a:schemeClr val="tx2">
                    <a:lumMod val="10000"/>
                  </a:schemeClr>
                </a:solidFill>
              </a:rPr>
              <a:t>Роль</a:t>
            </a:r>
            <a:r>
              <a:rPr lang="en-US" altLang="ru-RU" b="0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altLang="en-US" b="0" dirty="0" smtClean="0">
                <a:solidFill>
                  <a:schemeClr val="tx2">
                    <a:lumMod val="10000"/>
                  </a:schemeClr>
                </a:solidFill>
              </a:rPr>
              <a:t>іридодіагностики</a:t>
            </a:r>
            <a:r>
              <a:rPr lang="en-US" altLang="ru-RU" b="0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altLang="en-US" b="0" dirty="0" smtClean="0">
                <a:solidFill>
                  <a:schemeClr val="tx2">
                    <a:lumMod val="10000"/>
                  </a:schemeClr>
                </a:solidFill>
              </a:rPr>
              <a:t>в</a:t>
            </a:r>
            <a:r>
              <a:rPr lang="en-US" altLang="ru-RU" b="0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altLang="en-US" b="0" dirty="0" smtClean="0">
                <a:solidFill>
                  <a:schemeClr val="tx2">
                    <a:lumMod val="10000"/>
                  </a:schemeClr>
                </a:solidFill>
              </a:rPr>
              <a:t>системі</a:t>
            </a:r>
            <a:r>
              <a:rPr lang="en-US" altLang="ru-RU" b="0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altLang="en-US" b="0" dirty="0" smtClean="0">
                <a:solidFill>
                  <a:schemeClr val="tx2">
                    <a:lumMod val="10000"/>
                  </a:schemeClr>
                </a:solidFill>
              </a:rPr>
              <a:t>охорони</a:t>
            </a:r>
            <a:r>
              <a:rPr lang="en-US" altLang="ru-RU" b="0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altLang="en-US" b="0" dirty="0" smtClean="0">
                <a:solidFill>
                  <a:schemeClr val="tx2">
                    <a:lumMod val="10000"/>
                  </a:schemeClr>
                </a:solidFill>
              </a:rPr>
              <a:t>здоров</a:t>
            </a:r>
            <a:r>
              <a:rPr lang="en-US" altLang="ru-RU" b="0" dirty="0" smtClean="0">
                <a:solidFill>
                  <a:schemeClr val="tx2">
                    <a:lumMod val="10000"/>
                  </a:schemeClr>
                </a:solidFill>
              </a:rPr>
              <a:t>’</a:t>
            </a:r>
            <a:r>
              <a:rPr lang="en-US" altLang="en-US" b="0" dirty="0" smtClean="0">
                <a:solidFill>
                  <a:schemeClr val="tx2">
                    <a:lumMod val="10000"/>
                  </a:schemeClr>
                </a:solidFill>
              </a:rPr>
              <a:t>я</a:t>
            </a:r>
            <a:r>
              <a:rPr lang="ru-RU" b="0" dirty="0" smtClean="0">
                <a:solidFill>
                  <a:schemeClr val="tx2">
                    <a:lumMod val="10000"/>
                  </a:schemeClr>
                </a:solidFill>
              </a:rPr>
              <a:t>»</a:t>
            </a:r>
            <a:br>
              <a:rPr lang="ru-RU" dirty="0" smtClean="0">
                <a:solidFill>
                  <a:schemeClr val="tx2">
                    <a:lumMod val="10000"/>
                  </a:schemeClr>
                </a:solidFill>
              </a:rPr>
            </a:br>
            <a:endParaRPr lang="ru-RU" dirty="0" smtClean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8359080" cy="3368816"/>
          </a:xfrm>
        </p:spPr>
        <p:txBody>
          <a:bodyPr>
            <a:normAutofit fontScale="92500" lnSpcReduction="20000"/>
          </a:bodyPr>
          <a:lstStyle/>
          <a:p>
            <a:r>
              <a:rPr lang="ru-RU" altLang="uk-UA" sz="2400" dirty="0" smtClean="0">
                <a:solidFill>
                  <a:schemeClr val="tx2">
                    <a:lumMod val="10000"/>
                  </a:schemeClr>
                </a:solidFill>
              </a:rPr>
              <a:t>Ро</a:t>
            </a:r>
            <a:r>
              <a:rPr lang="uk-UA" sz="2400" dirty="0" smtClean="0">
                <a:solidFill>
                  <a:schemeClr val="tx2">
                    <a:lumMod val="10000"/>
                  </a:schemeClr>
                </a:solidFill>
              </a:rPr>
              <a:t>боту виконала:</a:t>
            </a:r>
            <a:endParaRPr lang="uk-UA" sz="2400" dirty="0" smtClean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ru-RU" altLang="uk-UA" sz="2400" dirty="0" smtClean="0">
                <a:solidFill>
                  <a:schemeClr val="tx2">
                    <a:lumMod val="10000"/>
                  </a:schemeClr>
                </a:solidFill>
              </a:rPr>
              <a:t>Грекул Соф</a:t>
            </a:r>
            <a:r>
              <a:rPr lang="uk-UA" altLang="uk-UA" sz="2400" dirty="0" smtClean="0">
                <a:solidFill>
                  <a:schemeClr val="tx2">
                    <a:lumMod val="10000"/>
                  </a:schemeClr>
                </a:solidFill>
              </a:rPr>
              <a:t>і</a:t>
            </a:r>
            <a:r>
              <a:rPr lang="ru-RU" altLang="uk-UA" sz="2400" dirty="0" smtClean="0">
                <a:solidFill>
                  <a:schemeClr val="tx2">
                    <a:lumMod val="10000"/>
                  </a:schemeClr>
                </a:solidFill>
              </a:rPr>
              <a:t>я</a:t>
            </a:r>
            <a:endParaRPr lang="uk-UA" sz="2400" dirty="0" smtClean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uk-UA" sz="2400" dirty="0" smtClean="0">
                <a:solidFill>
                  <a:schemeClr val="tx2">
                    <a:lumMod val="10000"/>
                  </a:schemeClr>
                </a:solidFill>
              </a:rPr>
              <a:t>Учениця 9-А  класу</a:t>
            </a:r>
            <a:endParaRPr lang="uk-UA" sz="2400" dirty="0" smtClean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uk-UA" sz="2400" dirty="0" err="1" smtClean="0">
                <a:solidFill>
                  <a:schemeClr val="tx2">
                    <a:lumMod val="10000"/>
                  </a:schemeClr>
                </a:solidFill>
              </a:rPr>
              <a:t>Путильсько</a:t>
            </a:r>
            <a:r>
              <a:rPr lang="ru-RU" altLang="uk-UA" sz="2400" dirty="0" smtClean="0">
                <a:solidFill>
                  <a:schemeClr val="tx2">
                    <a:lumMod val="10000"/>
                  </a:schemeClr>
                </a:solidFill>
              </a:rPr>
              <a:t>го</a:t>
            </a:r>
            <a:r>
              <a:rPr lang="uk-UA" altLang="ru-RU" sz="2400" dirty="0" smtClean="0">
                <a:solidFill>
                  <a:schemeClr val="tx2">
                    <a:lumMod val="10000"/>
                  </a:schemeClr>
                </a:solidFill>
              </a:rPr>
              <a:t> ліцею</a:t>
            </a:r>
            <a:endParaRPr lang="uk-UA" sz="2400" dirty="0" smtClean="0">
              <a:solidFill>
                <a:schemeClr val="tx2">
                  <a:lumMod val="10000"/>
                </a:schemeClr>
              </a:solidFill>
            </a:endParaRPr>
          </a:p>
          <a:p>
            <a:endParaRPr lang="uk-UA" sz="2400" dirty="0" smtClean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uk-UA" sz="2400" dirty="0" smtClean="0">
                <a:solidFill>
                  <a:schemeClr val="tx2">
                    <a:lumMod val="10000"/>
                  </a:schemeClr>
                </a:solidFill>
              </a:rPr>
              <a:t>Керівник:</a:t>
            </a:r>
            <a:endParaRPr lang="uk-UA" sz="2400" dirty="0" smtClean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uk-UA" sz="2400" dirty="0" err="1" smtClean="0">
                <a:solidFill>
                  <a:schemeClr val="tx2">
                    <a:lumMod val="10000"/>
                  </a:schemeClr>
                </a:solidFill>
              </a:rPr>
              <a:t>Гусенкова</a:t>
            </a:r>
            <a:r>
              <a:rPr lang="uk-UA" sz="2400" dirty="0" smtClean="0">
                <a:solidFill>
                  <a:schemeClr val="tx2">
                    <a:lumMod val="10000"/>
                  </a:schemeClr>
                </a:solidFill>
              </a:rPr>
              <a:t> Лідія Ігорівна</a:t>
            </a:r>
            <a:endParaRPr lang="uk-UA" sz="2400" dirty="0" smtClean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uk-UA" sz="2400" dirty="0" smtClean="0">
                <a:solidFill>
                  <a:schemeClr val="tx2">
                    <a:lumMod val="10000"/>
                  </a:schemeClr>
                </a:solidFill>
              </a:rPr>
              <a:t>Вчитель біології</a:t>
            </a:r>
            <a:endParaRPr lang="uk-UA" sz="2400" dirty="0" smtClean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uk-UA" sz="2400" dirty="0" err="1" smtClean="0">
                <a:solidFill>
                  <a:schemeClr val="tx2">
                    <a:lumMod val="10000"/>
                  </a:schemeClr>
                </a:solidFill>
              </a:rPr>
              <a:t>Путильського</a:t>
            </a:r>
            <a:r>
              <a:rPr lang="uk-UA" sz="2400" dirty="0" smtClean="0">
                <a:solidFill>
                  <a:schemeClr val="tx2">
                    <a:lumMod val="10000"/>
                  </a:schemeClr>
                </a:solidFill>
              </a:rPr>
              <a:t> ліцею</a:t>
            </a:r>
            <a:endParaRPr lang="uk-UA" sz="2400" dirty="0" smtClean="0">
              <a:solidFill>
                <a:schemeClr val="tx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57200" y="194310"/>
            <a:ext cx="8229600" cy="6130290"/>
          </a:xfrm>
        </p:spPr>
        <p:txBody>
          <a:bodyPr/>
          <a:p>
            <a:pPr marL="0" indent="0" algn="ctr">
              <a:buNone/>
            </a:pPr>
            <a:r>
              <a:rPr lang="en-US" altLang="en-US" b="1"/>
              <a:t>Актуальність</a:t>
            </a:r>
            <a:endParaRPr lang="en-US" altLang="en-US" b="1"/>
          </a:p>
          <a:p>
            <a:pPr marL="0" indent="0">
              <a:buNone/>
            </a:pPr>
            <a:r>
              <a:rPr lang="uk-UA" altLang="en-US"/>
              <a:t>     </a:t>
            </a:r>
            <a:r>
              <a:rPr lang="en-US" altLang="en-US"/>
              <a:t>У</a:t>
            </a:r>
            <a:r>
              <a:rPr lang="en-US" altLang="ru-RU"/>
              <a:t> </a:t>
            </a:r>
            <a:r>
              <a:rPr lang="en-US" altLang="en-US"/>
              <a:t>сучасному</a:t>
            </a:r>
            <a:r>
              <a:rPr lang="en-US" altLang="ru-RU"/>
              <a:t> </a:t>
            </a:r>
            <a:r>
              <a:rPr lang="en-US" altLang="en-US"/>
              <a:t>світі</a:t>
            </a:r>
            <a:r>
              <a:rPr lang="en-US" altLang="ru-RU"/>
              <a:t> </a:t>
            </a:r>
            <a:r>
              <a:rPr lang="en-US" altLang="en-US"/>
              <a:t>дуже</a:t>
            </a:r>
            <a:r>
              <a:rPr lang="en-US" altLang="ru-RU"/>
              <a:t> </a:t>
            </a:r>
            <a:r>
              <a:rPr lang="en-US" altLang="en-US"/>
              <a:t>важливо</a:t>
            </a:r>
            <a:r>
              <a:rPr lang="en-US" altLang="ru-RU"/>
              <a:t> </a:t>
            </a:r>
            <a:r>
              <a:rPr lang="en-US" altLang="en-US"/>
              <a:t>зберігати</a:t>
            </a:r>
            <a:r>
              <a:rPr lang="en-US" altLang="ru-RU"/>
              <a:t> </a:t>
            </a:r>
            <a:r>
              <a:rPr lang="en-US" altLang="en-US"/>
              <a:t>здоров</a:t>
            </a:r>
            <a:r>
              <a:rPr lang="en-US" altLang="ru-RU"/>
              <a:t>’</a:t>
            </a:r>
            <a:r>
              <a:rPr lang="en-US" altLang="en-US"/>
              <a:t>я</a:t>
            </a:r>
            <a:r>
              <a:rPr lang="en-US" altLang="ru-RU"/>
              <a:t> </a:t>
            </a:r>
            <a:r>
              <a:rPr lang="en-US" altLang="en-US"/>
              <a:t>та</a:t>
            </a:r>
            <a:r>
              <a:rPr lang="en-US" altLang="ru-RU"/>
              <a:t> </a:t>
            </a:r>
            <a:r>
              <a:rPr lang="en-US" altLang="en-US"/>
              <a:t>запобігати</a:t>
            </a:r>
            <a:r>
              <a:rPr lang="en-US" altLang="ru-RU"/>
              <a:t> </a:t>
            </a:r>
            <a:r>
              <a:rPr lang="en-US" altLang="en-US"/>
              <a:t>захворюванням</a:t>
            </a:r>
            <a:r>
              <a:rPr lang="en-US" altLang="ru-RU"/>
              <a:t>.</a:t>
            </a:r>
            <a:endParaRPr lang="en-US" altLang="ru-RU"/>
          </a:p>
          <a:p>
            <a:pPr marL="0" indent="0">
              <a:buNone/>
            </a:pPr>
            <a:r>
              <a:rPr lang="uk-UA" altLang="en-US"/>
              <a:t>    </a:t>
            </a:r>
            <a:r>
              <a:rPr lang="en-US" altLang="en-US"/>
              <a:t>Все</a:t>
            </a:r>
            <a:r>
              <a:rPr lang="en-US" altLang="ru-RU"/>
              <a:t> </a:t>
            </a:r>
            <a:r>
              <a:rPr lang="en-US" altLang="en-US"/>
              <a:t>більше</a:t>
            </a:r>
            <a:r>
              <a:rPr lang="en-US" altLang="ru-RU"/>
              <a:t> </a:t>
            </a:r>
            <a:r>
              <a:rPr lang="en-US" altLang="en-US"/>
              <a:t>уваги</a:t>
            </a:r>
            <a:r>
              <a:rPr lang="en-US" altLang="ru-RU"/>
              <a:t> </a:t>
            </a:r>
            <a:r>
              <a:rPr lang="en-US" altLang="en-US"/>
              <a:t>приділяється</a:t>
            </a:r>
            <a:r>
              <a:rPr lang="en-US" altLang="ru-RU"/>
              <a:t> </a:t>
            </a:r>
            <a:r>
              <a:rPr lang="en-US" altLang="en-US"/>
              <a:t>профілактиці</a:t>
            </a:r>
            <a:r>
              <a:rPr lang="en-US" altLang="ru-RU"/>
              <a:t> </a:t>
            </a:r>
            <a:r>
              <a:rPr lang="en-US" altLang="en-US"/>
              <a:t>та</a:t>
            </a:r>
            <a:r>
              <a:rPr lang="en-US" altLang="ru-RU"/>
              <a:t> </a:t>
            </a:r>
            <a:r>
              <a:rPr lang="en-US" altLang="en-US"/>
              <a:t>ранньому</a:t>
            </a:r>
            <a:r>
              <a:rPr lang="en-US" altLang="ru-RU"/>
              <a:t> </a:t>
            </a:r>
            <a:r>
              <a:rPr lang="en-US" altLang="en-US"/>
              <a:t>виявленню</a:t>
            </a:r>
            <a:r>
              <a:rPr lang="en-US" altLang="ru-RU"/>
              <a:t> </a:t>
            </a:r>
            <a:r>
              <a:rPr lang="en-US" altLang="en-US"/>
              <a:t>проблем</a:t>
            </a:r>
            <a:r>
              <a:rPr lang="en-US" altLang="ru-RU"/>
              <a:t>.</a:t>
            </a:r>
            <a:endParaRPr lang="en-US" altLang="ru-RU"/>
          </a:p>
          <a:p>
            <a:pPr marL="0" indent="0">
              <a:buNone/>
            </a:pPr>
            <a:r>
              <a:rPr lang="uk-UA" altLang="en-US"/>
              <a:t>    </a:t>
            </a:r>
            <a:r>
              <a:rPr lang="en-US" altLang="en-US"/>
              <a:t>Тому</a:t>
            </a:r>
            <a:r>
              <a:rPr lang="en-US" altLang="ru-RU"/>
              <a:t> </a:t>
            </a:r>
            <a:r>
              <a:rPr lang="en-US" altLang="en-US"/>
              <a:t>виникає</a:t>
            </a:r>
            <a:r>
              <a:rPr lang="en-US" altLang="ru-RU"/>
              <a:t> </a:t>
            </a:r>
            <a:r>
              <a:rPr lang="en-US" altLang="en-US"/>
              <a:t>інтерес</a:t>
            </a:r>
            <a:r>
              <a:rPr lang="en-US" altLang="ru-RU"/>
              <a:t> </a:t>
            </a:r>
            <a:r>
              <a:rPr lang="en-US" altLang="en-US"/>
              <a:t>до</a:t>
            </a:r>
            <a:r>
              <a:rPr lang="en-US" altLang="ru-RU"/>
              <a:t> </a:t>
            </a:r>
            <a:r>
              <a:rPr lang="en-US" altLang="en-US"/>
              <a:t>допоміжних</a:t>
            </a:r>
            <a:r>
              <a:rPr lang="en-US" altLang="ru-RU"/>
              <a:t> </a:t>
            </a:r>
            <a:r>
              <a:rPr lang="en-US" altLang="en-US"/>
              <a:t>методів</a:t>
            </a:r>
            <a:r>
              <a:rPr lang="en-US" altLang="ru-RU"/>
              <a:t>, </a:t>
            </a:r>
            <a:r>
              <a:rPr lang="en-US" altLang="en-US"/>
              <a:t>зокрема</a:t>
            </a:r>
            <a:r>
              <a:rPr lang="en-US" altLang="ru-RU"/>
              <a:t> </a:t>
            </a:r>
            <a:r>
              <a:rPr lang="en-US" altLang="en-US"/>
              <a:t>іридодіагностики</a:t>
            </a:r>
            <a:r>
              <a:rPr lang="en-US" altLang="ru-RU"/>
              <a:t>.</a:t>
            </a:r>
            <a:endParaRPr lang="en-US" altLang="ru-RU"/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539750" y="3284855"/>
            <a:ext cx="3744595" cy="3172460"/>
          </a:xfrm>
          <a:prstGeom prst="rect">
            <a:avLst/>
          </a:prstGeom>
        </p:spPr>
      </p:pic>
      <p:pic>
        <p:nvPicPr>
          <p:cNvPr id="6" name="Изображение 5"/>
          <p:cNvPicPr/>
          <p:nvPr/>
        </p:nvPicPr>
        <p:blipFill>
          <a:blip r:embed="rId2"/>
          <a:stretch>
            <a:fillRect/>
          </a:stretch>
        </p:blipFill>
        <p:spPr>
          <a:xfrm>
            <a:off x="4870450" y="2974340"/>
            <a:ext cx="3199130" cy="34524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57200" y="558800"/>
            <a:ext cx="8229600" cy="5765800"/>
          </a:xfrm>
        </p:spPr>
        <p:txBody>
          <a:bodyPr>
            <a:normAutofit lnSpcReduction="20000"/>
          </a:bodyPr>
          <a:p>
            <a:pPr marL="0" indent="0">
              <a:buNone/>
            </a:pPr>
            <a:r>
              <a:rPr lang="uk-UA" altLang="en-US"/>
              <a:t>    </a:t>
            </a:r>
            <a:r>
              <a:rPr lang="en-US" altLang="en-US"/>
              <a:t>Метою</a:t>
            </a:r>
            <a:r>
              <a:rPr lang="en-US" altLang="ru-RU"/>
              <a:t> </a:t>
            </a:r>
            <a:r>
              <a:rPr lang="en-US" altLang="en-US"/>
              <a:t>практичної</a:t>
            </a:r>
            <a:r>
              <a:rPr lang="en-US" altLang="ru-RU"/>
              <a:t> </a:t>
            </a:r>
            <a:r>
              <a:rPr lang="en-US" altLang="en-US"/>
              <a:t>частини</a:t>
            </a:r>
            <a:r>
              <a:rPr lang="en-US" altLang="ru-RU"/>
              <a:t> </a:t>
            </a:r>
            <a:r>
              <a:rPr lang="en-US" altLang="en-US"/>
              <a:t>було</a:t>
            </a:r>
            <a:r>
              <a:rPr lang="en-US" altLang="ru-RU"/>
              <a:t> </a:t>
            </a:r>
            <a:r>
              <a:rPr lang="en-US" altLang="en-US"/>
              <a:t>дослідити</a:t>
            </a:r>
            <a:r>
              <a:rPr lang="en-US" altLang="ru-RU"/>
              <a:t> </a:t>
            </a:r>
            <a:r>
              <a:rPr lang="en-US" altLang="en-US"/>
              <a:t>можливість</a:t>
            </a:r>
            <a:r>
              <a:rPr lang="en-US" altLang="ru-RU"/>
              <a:t> </a:t>
            </a:r>
            <a:r>
              <a:rPr lang="en-US" altLang="en-US"/>
              <a:t>використання</a:t>
            </a:r>
            <a:r>
              <a:rPr lang="en-US" altLang="ru-RU"/>
              <a:t> </a:t>
            </a:r>
            <a:r>
              <a:rPr lang="en-US" altLang="en-US"/>
              <a:t>іридодіагностики</a:t>
            </a:r>
            <a:r>
              <a:rPr lang="en-US" altLang="ru-RU"/>
              <a:t> </a:t>
            </a:r>
            <a:r>
              <a:rPr lang="en-US" altLang="en-US"/>
              <a:t>як</a:t>
            </a:r>
            <a:r>
              <a:rPr lang="en-US" altLang="ru-RU"/>
              <a:t> </a:t>
            </a:r>
            <a:r>
              <a:rPr lang="en-US" altLang="en-US"/>
              <a:t>допоміжного</a:t>
            </a:r>
            <a:r>
              <a:rPr lang="en-US" altLang="ru-RU"/>
              <a:t> </a:t>
            </a:r>
            <a:r>
              <a:rPr lang="en-US" altLang="en-US"/>
              <a:t>методу</a:t>
            </a:r>
            <a:r>
              <a:rPr lang="en-US" altLang="ru-RU"/>
              <a:t> </a:t>
            </a:r>
            <a:r>
              <a:rPr lang="en-US" altLang="en-US"/>
              <a:t>спостереження</a:t>
            </a:r>
            <a:r>
              <a:rPr lang="en-US" altLang="ru-RU"/>
              <a:t> </a:t>
            </a:r>
            <a:r>
              <a:rPr lang="en-US" altLang="en-US"/>
              <a:t>за</a:t>
            </a:r>
            <a:r>
              <a:rPr lang="en-US" altLang="ru-RU"/>
              <a:t> </a:t>
            </a:r>
            <a:r>
              <a:rPr lang="en-US" altLang="en-US"/>
              <a:t>загальним</a:t>
            </a:r>
            <a:r>
              <a:rPr lang="en-US" altLang="ru-RU"/>
              <a:t> </a:t>
            </a:r>
            <a:r>
              <a:rPr lang="en-US" altLang="en-US"/>
              <a:t>станом</a:t>
            </a:r>
            <a:r>
              <a:rPr lang="en-US" altLang="ru-RU"/>
              <a:t> </a:t>
            </a:r>
            <a:r>
              <a:rPr lang="en-US" altLang="en-US"/>
              <a:t>організму</a:t>
            </a:r>
            <a:r>
              <a:rPr lang="en-US" altLang="ru-RU"/>
              <a:t> </a:t>
            </a:r>
            <a:r>
              <a:rPr lang="en-US" altLang="en-US"/>
              <a:t>та</a:t>
            </a:r>
            <a:r>
              <a:rPr lang="en-US" altLang="ru-RU"/>
              <a:t> </a:t>
            </a:r>
            <a:r>
              <a:rPr lang="en-US" altLang="en-US"/>
              <a:t>сформувати</a:t>
            </a:r>
            <a:r>
              <a:rPr lang="en-US" altLang="ru-RU"/>
              <a:t> </a:t>
            </a:r>
            <a:r>
              <a:rPr lang="en-US" altLang="en-US"/>
              <a:t>навички</a:t>
            </a:r>
            <a:r>
              <a:rPr lang="en-US" altLang="ru-RU"/>
              <a:t> </a:t>
            </a:r>
            <a:r>
              <a:rPr lang="en-US" altLang="en-US"/>
              <a:t>уважного</a:t>
            </a:r>
            <a:r>
              <a:rPr lang="en-US" altLang="ru-RU"/>
              <a:t> </a:t>
            </a:r>
            <a:r>
              <a:rPr lang="en-US" altLang="en-US"/>
              <a:t>ставлення</a:t>
            </a:r>
            <a:r>
              <a:rPr lang="en-US" altLang="ru-RU"/>
              <a:t> </a:t>
            </a:r>
            <a:r>
              <a:rPr lang="en-US" altLang="en-US"/>
              <a:t>до</a:t>
            </a:r>
            <a:r>
              <a:rPr lang="en-US" altLang="ru-RU"/>
              <a:t> </a:t>
            </a:r>
            <a:r>
              <a:rPr lang="en-US" altLang="en-US"/>
              <a:t>власного</a:t>
            </a:r>
            <a:r>
              <a:rPr lang="en-US" altLang="ru-RU"/>
              <a:t> </a:t>
            </a:r>
            <a:r>
              <a:rPr lang="en-US" altLang="en-US"/>
              <a:t>здоров</a:t>
            </a:r>
            <a:r>
              <a:rPr lang="en-US" altLang="ru-RU"/>
              <a:t>’</a:t>
            </a:r>
            <a:r>
              <a:rPr lang="en-US" altLang="en-US"/>
              <a:t>я</a:t>
            </a:r>
            <a:r>
              <a:rPr lang="en-US" altLang="ru-RU"/>
              <a:t>.</a:t>
            </a:r>
            <a:endParaRPr lang="en-US" altLang="ru-RU"/>
          </a:p>
          <a:p>
            <a:r>
              <a:rPr lang="en-US" altLang="en-US"/>
              <a:t>Дослідження</a:t>
            </a:r>
            <a:r>
              <a:rPr lang="en-US" altLang="ru-RU"/>
              <a:t> </a:t>
            </a:r>
            <a:r>
              <a:rPr lang="en-US" altLang="en-US"/>
              <a:t>проводилося</a:t>
            </a:r>
            <a:r>
              <a:rPr lang="en-US" altLang="ru-RU"/>
              <a:t> </a:t>
            </a:r>
            <a:r>
              <a:rPr lang="en-US" altLang="en-US"/>
              <a:t>у</a:t>
            </a:r>
            <a:r>
              <a:rPr lang="en-US" altLang="ru-RU"/>
              <a:t> </a:t>
            </a:r>
            <a:r>
              <a:rPr lang="en-US" altLang="en-US"/>
              <a:t>формі</a:t>
            </a:r>
            <a:r>
              <a:rPr lang="en-US" altLang="ru-RU"/>
              <a:t> </a:t>
            </a:r>
            <a:r>
              <a:rPr lang="en-US" altLang="en-US"/>
              <a:t>спостереження</a:t>
            </a:r>
            <a:r>
              <a:rPr lang="en-US" altLang="ru-RU"/>
              <a:t> </a:t>
            </a:r>
            <a:r>
              <a:rPr lang="en-US" altLang="en-US"/>
              <a:t>та</a:t>
            </a:r>
            <a:r>
              <a:rPr lang="en-US" altLang="ru-RU"/>
              <a:t> </a:t>
            </a:r>
            <a:r>
              <a:rPr lang="en-US" altLang="en-US"/>
              <a:t>аналізу</a:t>
            </a:r>
            <a:r>
              <a:rPr lang="en-US" altLang="ru-RU"/>
              <a:t> </a:t>
            </a:r>
            <a:r>
              <a:rPr lang="en-US" altLang="en-US"/>
              <a:t>зовнішніх</a:t>
            </a:r>
            <a:r>
              <a:rPr lang="en-US" altLang="ru-RU"/>
              <a:t> </a:t>
            </a:r>
            <a:r>
              <a:rPr lang="en-US" altLang="en-US"/>
              <a:t>ознак</a:t>
            </a:r>
            <a:r>
              <a:rPr lang="en-US" altLang="ru-RU"/>
              <a:t> </a:t>
            </a:r>
            <a:r>
              <a:rPr lang="en-US" altLang="en-US"/>
              <a:t>райдужки</a:t>
            </a:r>
            <a:r>
              <a:rPr lang="en-US" altLang="ru-RU"/>
              <a:t> </a:t>
            </a:r>
            <a:r>
              <a:rPr lang="en-US" altLang="en-US"/>
              <a:t>ока</a:t>
            </a:r>
            <a:r>
              <a:rPr lang="en-US" altLang="ru-RU"/>
              <a:t> </a:t>
            </a:r>
            <a:r>
              <a:rPr lang="en-US" altLang="en-US"/>
              <a:t>без</a:t>
            </a:r>
            <a:r>
              <a:rPr lang="en-US" altLang="ru-RU"/>
              <a:t> </a:t>
            </a:r>
            <a:r>
              <a:rPr lang="en-US" altLang="en-US"/>
              <a:t>медичного</a:t>
            </a:r>
            <a:r>
              <a:rPr lang="en-US" altLang="ru-RU"/>
              <a:t> </a:t>
            </a:r>
            <a:r>
              <a:rPr lang="en-US" altLang="en-US"/>
              <a:t>втручання</a:t>
            </a:r>
            <a:r>
              <a:rPr lang="en-US" altLang="ru-RU"/>
              <a:t>. </a:t>
            </a:r>
            <a:r>
              <a:rPr lang="en-US" altLang="en-US"/>
              <a:t>Робота</a:t>
            </a:r>
            <a:r>
              <a:rPr lang="en-US" altLang="ru-RU"/>
              <a:t> </a:t>
            </a:r>
            <a:r>
              <a:rPr lang="en-US" altLang="en-US"/>
              <a:t>мала</a:t>
            </a:r>
            <a:r>
              <a:rPr lang="en-US" altLang="ru-RU"/>
              <a:t> </a:t>
            </a:r>
            <a:r>
              <a:rPr lang="en-US" altLang="en-US"/>
              <a:t>ознайомлювальний</a:t>
            </a:r>
            <a:r>
              <a:rPr lang="en-US" altLang="ru-RU"/>
              <a:t> </a:t>
            </a:r>
            <a:r>
              <a:rPr lang="en-US" altLang="en-US"/>
              <a:t>і</a:t>
            </a:r>
            <a:r>
              <a:rPr lang="en-US" altLang="ru-RU"/>
              <a:t> </a:t>
            </a:r>
            <a:r>
              <a:rPr lang="en-US" altLang="en-US"/>
              <a:t>навчальний</a:t>
            </a:r>
            <a:r>
              <a:rPr lang="en-US" altLang="ru-RU"/>
              <a:t> </a:t>
            </a:r>
            <a:r>
              <a:rPr lang="en-US" altLang="en-US"/>
              <a:t>характер</a:t>
            </a:r>
            <a:r>
              <a:rPr lang="en-US" altLang="ru-RU"/>
              <a:t>.</a:t>
            </a:r>
            <a:endParaRPr lang="en-US" altLang="ru-RU"/>
          </a:p>
          <a:p>
            <a:r>
              <a:rPr lang="en-US" altLang="en-US"/>
              <a:t>У</a:t>
            </a:r>
            <a:r>
              <a:rPr lang="en-US" altLang="ru-RU"/>
              <a:t> </a:t>
            </a:r>
            <a:r>
              <a:rPr lang="en-US" altLang="en-US"/>
              <a:t>дослідженні</a:t>
            </a:r>
            <a:r>
              <a:rPr lang="en-US" altLang="ru-RU"/>
              <a:t> </a:t>
            </a:r>
            <a:r>
              <a:rPr lang="en-US" altLang="en-US"/>
              <a:t>взяли</a:t>
            </a:r>
            <a:r>
              <a:rPr lang="en-US" altLang="ru-RU"/>
              <a:t> </a:t>
            </a:r>
            <a:r>
              <a:rPr lang="en-US" altLang="en-US"/>
              <a:t>участь</a:t>
            </a:r>
            <a:r>
              <a:rPr lang="en-US" altLang="ru-RU"/>
              <a:t> 50 </a:t>
            </a:r>
            <a:r>
              <a:rPr lang="en-US" altLang="en-US"/>
              <a:t>осіб</a:t>
            </a:r>
            <a:r>
              <a:rPr lang="en-US" altLang="ru-RU"/>
              <a:t> (</a:t>
            </a:r>
            <a:r>
              <a:rPr lang="en-US" altLang="en-US"/>
              <a:t>учні</a:t>
            </a:r>
            <a:r>
              <a:rPr lang="en-US" altLang="ru-RU"/>
              <a:t>/</a:t>
            </a:r>
            <a:r>
              <a:rPr lang="en-US" altLang="en-US"/>
              <a:t>члени</a:t>
            </a:r>
            <a:r>
              <a:rPr lang="en-US" altLang="ru-RU"/>
              <a:t> </a:t>
            </a:r>
            <a:r>
              <a:rPr lang="en-US" altLang="en-US"/>
              <a:t>родини</a:t>
            </a:r>
            <a:r>
              <a:rPr lang="en-US" altLang="ru-RU"/>
              <a:t>). </a:t>
            </a:r>
            <a:r>
              <a:rPr lang="en-US" altLang="en-US"/>
              <a:t>Вік</a:t>
            </a:r>
            <a:r>
              <a:rPr lang="en-US" altLang="ru-RU"/>
              <a:t> </a:t>
            </a:r>
            <a:r>
              <a:rPr lang="en-US" altLang="en-US"/>
              <a:t>учасників</a:t>
            </a:r>
            <a:r>
              <a:rPr lang="en-US" altLang="ru-RU"/>
              <a:t> </a:t>
            </a:r>
            <a:r>
              <a:rPr lang="en-US" altLang="en-US"/>
              <a:t>становив</a:t>
            </a:r>
            <a:r>
              <a:rPr lang="en-US" altLang="ru-RU"/>
              <a:t> </a:t>
            </a:r>
            <a:r>
              <a:rPr lang="en-US" altLang="en-US"/>
              <a:t>від</a:t>
            </a:r>
            <a:r>
              <a:rPr lang="en-US" altLang="ru-RU"/>
              <a:t> 10 </a:t>
            </a:r>
            <a:r>
              <a:rPr lang="en-US" altLang="en-US"/>
              <a:t>до</a:t>
            </a:r>
            <a:r>
              <a:rPr lang="en-US" altLang="ru-RU"/>
              <a:t> 40 </a:t>
            </a:r>
            <a:r>
              <a:rPr lang="en-US" altLang="en-US"/>
              <a:t>років</a:t>
            </a:r>
            <a:r>
              <a:rPr lang="en-US" altLang="ru-RU"/>
              <a:t>. </a:t>
            </a:r>
            <a:r>
              <a:rPr lang="en-US" altLang="en-US"/>
              <a:t>Усі</a:t>
            </a:r>
            <a:r>
              <a:rPr lang="en-US" altLang="ru-RU"/>
              <a:t> </a:t>
            </a:r>
            <a:r>
              <a:rPr lang="en-US" altLang="en-US"/>
              <a:t>спостереження</a:t>
            </a:r>
            <a:r>
              <a:rPr lang="en-US" altLang="ru-RU"/>
              <a:t> </a:t>
            </a:r>
            <a:r>
              <a:rPr lang="en-US" altLang="en-US"/>
              <a:t>проводилися</a:t>
            </a:r>
            <a:r>
              <a:rPr lang="en-US" altLang="ru-RU"/>
              <a:t> </a:t>
            </a:r>
            <a:r>
              <a:rPr lang="en-US" altLang="en-US"/>
              <a:t>добровільно</a:t>
            </a:r>
            <a:r>
              <a:rPr lang="en-US" altLang="ru-RU"/>
              <a:t>.</a:t>
            </a:r>
            <a:endParaRPr lang="en-US" altLang="ru-RU"/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2123440" y="4869180"/>
            <a:ext cx="4372610" cy="14890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57200" y="166370"/>
            <a:ext cx="8229600" cy="6158230"/>
          </a:xfrm>
        </p:spPr>
        <p:txBody>
          <a:bodyPr/>
          <a:p>
            <a:pPr marL="0" indent="0" algn="ctr">
              <a:buNone/>
            </a:pPr>
            <a:r>
              <a:rPr lang="en-US" altLang="en-US" b="1"/>
              <a:t>Завдання</a:t>
            </a:r>
            <a:endParaRPr lang="en-US" altLang="en-US" b="1"/>
          </a:p>
          <a:p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досягнення</a:t>
            </a:r>
            <a:r>
              <a:rPr lang="en-US" altLang="ru-RU"/>
              <a:t> </a:t>
            </a:r>
            <a:r>
              <a:rPr lang="en-US" altLang="en-US"/>
              <a:t>мети</a:t>
            </a:r>
            <a:r>
              <a:rPr lang="en-US" altLang="ru-RU"/>
              <a:t> </a:t>
            </a:r>
            <a:r>
              <a:rPr lang="en-US" altLang="en-US"/>
              <a:t>я</a:t>
            </a:r>
            <a:r>
              <a:rPr lang="en-US" altLang="ru-RU"/>
              <a:t> </a:t>
            </a:r>
            <a:r>
              <a:rPr lang="en-US" altLang="en-US"/>
              <a:t>поставила</a:t>
            </a:r>
            <a:r>
              <a:rPr lang="en-US" altLang="ru-RU"/>
              <a:t> </a:t>
            </a:r>
            <a:r>
              <a:rPr lang="en-US" altLang="en-US"/>
              <a:t>такі</a:t>
            </a:r>
            <a:r>
              <a:rPr lang="en-US" altLang="ru-RU"/>
              <a:t> </a:t>
            </a:r>
            <a:r>
              <a:rPr lang="en-US" altLang="en-US"/>
              <a:t>завдання</a:t>
            </a:r>
            <a:r>
              <a:rPr lang="en-US" altLang="ru-RU"/>
              <a:t>:</a:t>
            </a:r>
            <a:endParaRPr lang="en-US" altLang="ru-RU"/>
          </a:p>
          <a:p>
            <a:r>
              <a:rPr lang="en-US" altLang="en-US"/>
              <a:t>проаналізувати</a:t>
            </a:r>
            <a:r>
              <a:rPr lang="en-US" altLang="ru-RU"/>
              <a:t> </a:t>
            </a:r>
            <a:r>
              <a:rPr lang="en-US" altLang="en-US"/>
              <a:t>джерела</a:t>
            </a:r>
            <a:r>
              <a:rPr lang="en-US" altLang="ru-RU"/>
              <a:t>, </a:t>
            </a:r>
            <a:r>
              <a:rPr lang="en-US" altLang="en-US"/>
              <a:t>вивчити</a:t>
            </a:r>
            <a:r>
              <a:rPr lang="en-US" altLang="ru-RU"/>
              <a:t> </a:t>
            </a:r>
            <a:r>
              <a:rPr lang="en-US" altLang="en-US"/>
              <a:t>історію</a:t>
            </a:r>
            <a:r>
              <a:rPr lang="en-US" altLang="ru-RU"/>
              <a:t> </a:t>
            </a:r>
            <a:r>
              <a:rPr lang="en-US" altLang="en-US"/>
              <a:t>методу</a:t>
            </a:r>
            <a:r>
              <a:rPr lang="en-US" altLang="ru-RU"/>
              <a:t>, </a:t>
            </a:r>
            <a:r>
              <a:rPr lang="en-US" altLang="en-US"/>
              <a:t>охарактеризувати</a:t>
            </a:r>
            <a:r>
              <a:rPr lang="en-US" altLang="ru-RU"/>
              <a:t> </a:t>
            </a:r>
            <a:r>
              <a:rPr lang="en-US" altLang="en-US"/>
              <a:t>його</a:t>
            </a:r>
            <a:r>
              <a:rPr lang="en-US" altLang="ru-RU"/>
              <a:t> </a:t>
            </a:r>
            <a:r>
              <a:rPr lang="en-US" altLang="en-US"/>
              <a:t>принципи</a:t>
            </a:r>
            <a:r>
              <a:rPr lang="en-US" altLang="ru-RU"/>
              <a:t>, </a:t>
            </a:r>
            <a:r>
              <a:rPr lang="en-US" altLang="en-US"/>
              <a:t>визначити</a:t>
            </a:r>
            <a:r>
              <a:rPr lang="en-US" altLang="ru-RU"/>
              <a:t> </a:t>
            </a:r>
            <a:r>
              <a:rPr lang="en-US" altLang="en-US"/>
              <a:t>можливості</a:t>
            </a:r>
            <a:r>
              <a:rPr lang="en-US" altLang="ru-RU"/>
              <a:t> </a:t>
            </a:r>
            <a:r>
              <a:rPr lang="en-US" altLang="en-US"/>
              <a:t>та</a:t>
            </a:r>
            <a:r>
              <a:rPr lang="en-US" altLang="ru-RU"/>
              <a:t> </a:t>
            </a:r>
            <a:r>
              <a:rPr lang="en-US" altLang="en-US"/>
              <a:t>обмеження</a:t>
            </a:r>
            <a:r>
              <a:rPr lang="en-US" altLang="ru-RU"/>
              <a:t>, </a:t>
            </a:r>
            <a:r>
              <a:rPr lang="en-US" altLang="en-US"/>
              <a:t>а</a:t>
            </a:r>
            <a:r>
              <a:rPr lang="en-US" altLang="ru-RU"/>
              <a:t> </a:t>
            </a:r>
            <a:r>
              <a:rPr lang="en-US" altLang="en-US"/>
              <a:t>також</a:t>
            </a:r>
            <a:r>
              <a:rPr lang="en-US" altLang="ru-RU"/>
              <a:t> </a:t>
            </a:r>
            <a:r>
              <a:rPr lang="en-US" altLang="en-US"/>
              <a:t>провести</a:t>
            </a:r>
            <a:r>
              <a:rPr lang="en-US" altLang="ru-RU"/>
              <a:t> </a:t>
            </a:r>
            <a:r>
              <a:rPr lang="en-US" altLang="en-US"/>
              <a:t>практичне</a:t>
            </a:r>
            <a:r>
              <a:rPr lang="en-US" altLang="ru-RU"/>
              <a:t> </a:t>
            </a:r>
            <a:r>
              <a:rPr lang="en-US" altLang="en-US"/>
              <a:t>дослідження</a:t>
            </a:r>
            <a:r>
              <a:rPr lang="en-US" altLang="ru-RU"/>
              <a:t>.</a:t>
            </a:r>
            <a:endParaRPr lang="en-US" altLang="ru-RU"/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4787900" y="2564765"/>
            <a:ext cx="3664585" cy="3917315"/>
          </a:xfrm>
          <a:prstGeom prst="rect">
            <a:avLst/>
          </a:prstGeom>
        </p:spPr>
      </p:pic>
      <p:pic>
        <p:nvPicPr>
          <p:cNvPr id="5" name="Изображение 4"/>
          <p:cNvPicPr/>
          <p:nvPr/>
        </p:nvPicPr>
        <p:blipFill>
          <a:blip r:embed="rId2"/>
          <a:stretch>
            <a:fillRect/>
          </a:stretch>
        </p:blipFill>
        <p:spPr>
          <a:xfrm>
            <a:off x="1086485" y="3284855"/>
            <a:ext cx="2447925" cy="291528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57200" y="673735"/>
            <a:ext cx="8229600" cy="5650865"/>
          </a:xfrm>
        </p:spPr>
        <p:txBody>
          <a:bodyPr/>
          <a:p>
            <a:pPr marL="0" indent="0">
              <a:buNone/>
            </a:pPr>
            <a:r>
              <a:rPr lang="uk-UA" altLang="en-US" b="1"/>
              <a:t>                   </a:t>
            </a:r>
            <a:r>
              <a:rPr lang="en-US" altLang="en-US" b="1"/>
              <a:t>Що</a:t>
            </a:r>
            <a:r>
              <a:rPr lang="en-US" altLang="ru-RU" b="1"/>
              <a:t> </a:t>
            </a:r>
            <a:r>
              <a:rPr lang="en-US" altLang="en-US" b="1"/>
              <a:t>таке</a:t>
            </a:r>
            <a:r>
              <a:rPr lang="en-US" altLang="ru-RU" b="1"/>
              <a:t> </a:t>
            </a:r>
            <a:r>
              <a:rPr lang="en-US" altLang="en-US" b="1"/>
              <a:t>іридодіагностика</a:t>
            </a:r>
            <a:endParaRPr lang="en-US" altLang="en-US" b="1"/>
          </a:p>
          <a:p>
            <a:r>
              <a:rPr lang="en-US" altLang="en-US"/>
              <a:t>Іридодіагностика</a:t>
            </a:r>
            <a:r>
              <a:rPr lang="en-US" altLang="ru-RU"/>
              <a:t> — </a:t>
            </a:r>
            <a:r>
              <a:rPr lang="en-US" altLang="en-US"/>
              <a:t>це</a:t>
            </a:r>
            <a:r>
              <a:rPr lang="en-US" altLang="ru-RU"/>
              <a:t> </a:t>
            </a:r>
            <a:r>
              <a:rPr lang="en-US" altLang="en-US"/>
              <a:t>метод</a:t>
            </a:r>
            <a:r>
              <a:rPr lang="en-US" altLang="ru-RU"/>
              <a:t> </a:t>
            </a:r>
            <a:r>
              <a:rPr lang="en-US" altLang="en-US"/>
              <a:t>спостереження</a:t>
            </a:r>
            <a:r>
              <a:rPr lang="en-US" altLang="ru-RU"/>
              <a:t> </a:t>
            </a:r>
            <a:r>
              <a:rPr lang="en-US" altLang="en-US"/>
              <a:t>за</a:t>
            </a:r>
            <a:r>
              <a:rPr lang="en-US" altLang="ru-RU"/>
              <a:t> </a:t>
            </a:r>
            <a:r>
              <a:rPr lang="en-US" altLang="en-US"/>
              <a:t>райдужкою</a:t>
            </a:r>
            <a:r>
              <a:rPr lang="en-US" altLang="ru-RU"/>
              <a:t> </a:t>
            </a:r>
            <a:r>
              <a:rPr lang="en-US" altLang="en-US"/>
              <a:t>ока</a:t>
            </a:r>
            <a:r>
              <a:rPr lang="en-US" altLang="ru-RU"/>
              <a:t>.</a:t>
            </a:r>
            <a:endParaRPr lang="en-US" altLang="ru-RU"/>
          </a:p>
          <a:p>
            <a:r>
              <a:rPr lang="en-US" altLang="en-US"/>
              <a:t>Аналізуються</a:t>
            </a:r>
            <a:r>
              <a:rPr lang="en-US" altLang="ru-RU"/>
              <a:t> </a:t>
            </a:r>
            <a:r>
              <a:rPr lang="en-US" altLang="en-US"/>
              <a:t>її</a:t>
            </a:r>
            <a:r>
              <a:rPr lang="en-US" altLang="ru-RU"/>
              <a:t> </a:t>
            </a:r>
            <a:r>
              <a:rPr lang="en-US" altLang="en-US"/>
              <a:t>колір</a:t>
            </a:r>
            <a:r>
              <a:rPr lang="en-US" altLang="ru-RU"/>
              <a:t>, </a:t>
            </a:r>
            <a:r>
              <a:rPr lang="en-US" altLang="en-US"/>
              <a:t>структура</a:t>
            </a:r>
            <a:r>
              <a:rPr lang="en-US" altLang="ru-RU"/>
              <a:t> </a:t>
            </a:r>
            <a:r>
              <a:rPr lang="en-US" altLang="en-US"/>
              <a:t>та</a:t>
            </a:r>
            <a:r>
              <a:rPr lang="en-US" altLang="ru-RU"/>
              <a:t> </a:t>
            </a:r>
            <a:r>
              <a:rPr lang="en-US" altLang="en-US"/>
              <a:t>особливості</a:t>
            </a:r>
            <a:r>
              <a:rPr lang="en-US" altLang="ru-RU"/>
              <a:t>.</a:t>
            </a:r>
            <a:endParaRPr lang="en-US" altLang="ru-RU"/>
          </a:p>
          <a:p>
            <a:r>
              <a:rPr lang="en-US" altLang="en-US"/>
              <a:t>Важливо</a:t>
            </a:r>
            <a:r>
              <a:rPr lang="en-US" altLang="ru-RU"/>
              <a:t> </a:t>
            </a:r>
            <a:r>
              <a:rPr lang="en-US" altLang="en-US"/>
              <a:t>зазначити</a:t>
            </a:r>
            <a:r>
              <a:rPr lang="en-US" altLang="ru-RU"/>
              <a:t>, </a:t>
            </a:r>
            <a:r>
              <a:rPr lang="en-US" altLang="en-US"/>
              <a:t>що</a:t>
            </a:r>
            <a:r>
              <a:rPr lang="en-US" altLang="ru-RU"/>
              <a:t> </a:t>
            </a:r>
            <a:r>
              <a:rPr lang="en-US" altLang="en-US"/>
              <a:t>цей</a:t>
            </a:r>
            <a:r>
              <a:rPr lang="en-US" altLang="ru-RU"/>
              <a:t> </a:t>
            </a:r>
            <a:r>
              <a:rPr lang="en-US" altLang="en-US"/>
              <a:t>метод</a:t>
            </a:r>
            <a:r>
              <a:rPr lang="en-US" altLang="ru-RU"/>
              <a:t> </a:t>
            </a:r>
            <a:r>
              <a:rPr lang="en-US" altLang="en-US"/>
              <a:t>не</a:t>
            </a:r>
            <a:r>
              <a:rPr lang="en-US" altLang="ru-RU"/>
              <a:t> </a:t>
            </a:r>
            <a:r>
              <a:rPr lang="en-US" altLang="en-US"/>
              <a:t>є</a:t>
            </a:r>
            <a:r>
              <a:rPr lang="en-US" altLang="ru-RU"/>
              <a:t> </a:t>
            </a:r>
            <a:r>
              <a:rPr lang="en-US" altLang="en-US"/>
              <a:t>медичною</a:t>
            </a:r>
            <a:r>
              <a:rPr lang="en-US" altLang="ru-RU"/>
              <a:t> </a:t>
            </a:r>
            <a:r>
              <a:rPr lang="en-US" altLang="en-US"/>
              <a:t>діагностикою</a:t>
            </a:r>
            <a:r>
              <a:rPr lang="en-US" altLang="ru-RU"/>
              <a:t> </a:t>
            </a:r>
            <a:r>
              <a:rPr lang="en-US" altLang="en-US"/>
              <a:t>і</a:t>
            </a:r>
            <a:r>
              <a:rPr lang="en-US" altLang="ru-RU"/>
              <a:t> </a:t>
            </a:r>
            <a:r>
              <a:rPr lang="en-US" altLang="en-US"/>
              <a:t>не</a:t>
            </a:r>
            <a:r>
              <a:rPr lang="en-US" altLang="ru-RU"/>
              <a:t> </a:t>
            </a:r>
            <a:r>
              <a:rPr lang="en-US" altLang="en-US"/>
              <a:t>замінює</a:t>
            </a:r>
            <a:r>
              <a:rPr lang="en-US" altLang="ru-RU"/>
              <a:t> </a:t>
            </a:r>
            <a:r>
              <a:rPr lang="en-US" altLang="en-US"/>
              <a:t>обстеження</a:t>
            </a:r>
            <a:r>
              <a:rPr lang="en-US" altLang="ru-RU"/>
              <a:t> </a:t>
            </a:r>
            <a:r>
              <a:rPr lang="en-US" altLang="en-US"/>
              <a:t>у</a:t>
            </a:r>
            <a:r>
              <a:rPr lang="en-US" altLang="ru-RU"/>
              <a:t> </a:t>
            </a:r>
            <a:r>
              <a:rPr lang="en-US" altLang="en-US"/>
              <a:t>лікаря</a:t>
            </a:r>
            <a:r>
              <a:rPr lang="en-US" altLang="ru-RU"/>
              <a:t>.</a:t>
            </a:r>
            <a:endParaRPr lang="en-US" altLang="ru-RU"/>
          </a:p>
          <a:p>
            <a:r>
              <a:rPr lang="en-US" altLang="en-US">
                <a:sym typeface="+mn-ea"/>
              </a:rPr>
              <a:t>Дослідження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не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передбачало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встановлення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діагнозів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і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проводилося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виключно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з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навчальною</a:t>
            </a:r>
            <a:r>
              <a:rPr lang="en-US" altLang="ru-RU">
                <a:sym typeface="+mn-ea"/>
              </a:rPr>
              <a:t> </a:t>
            </a:r>
            <a:r>
              <a:rPr lang="en-US" altLang="en-US">
                <a:sym typeface="+mn-ea"/>
              </a:rPr>
              <a:t>метою</a:t>
            </a:r>
            <a:r>
              <a:rPr lang="en-US" altLang="ru-RU">
                <a:sym typeface="+mn-ea"/>
              </a:rPr>
              <a:t>!</a:t>
            </a:r>
            <a:endParaRPr lang="en-US" altLang="ru-RU"/>
          </a:p>
          <a:p>
            <a:endParaRPr lang="ru-RU" altLang="en-US"/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6299835" y="4437380"/>
            <a:ext cx="1932305" cy="20713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57200" y="237490"/>
            <a:ext cx="8229600" cy="6087110"/>
          </a:xfrm>
        </p:spPr>
        <p:txBody>
          <a:bodyPr/>
          <a:p>
            <a:pPr marL="0" indent="0" algn="ctr">
              <a:buNone/>
            </a:pPr>
            <a:r>
              <a:rPr lang="en-US" altLang="en-US"/>
              <a:t>Походження</a:t>
            </a:r>
            <a:endParaRPr lang="en-US" altLang="en-US"/>
          </a:p>
          <a:p>
            <a:r>
              <a:rPr lang="en-US" altLang="en-US"/>
              <a:t>Іридодіагностика</a:t>
            </a:r>
            <a:r>
              <a:rPr lang="en-US" altLang="ru-RU"/>
              <a:t> </a:t>
            </a:r>
            <a:r>
              <a:rPr lang="en-US" altLang="en-US"/>
              <a:t>має</a:t>
            </a:r>
            <a:r>
              <a:rPr lang="en-US" altLang="ru-RU"/>
              <a:t> </a:t>
            </a:r>
            <a:r>
              <a:rPr lang="en-US" altLang="en-US"/>
              <a:t>коріння</a:t>
            </a:r>
            <a:r>
              <a:rPr lang="en-US" altLang="ru-RU"/>
              <a:t> </a:t>
            </a:r>
            <a:r>
              <a:rPr lang="en-US" altLang="en-US"/>
              <a:t>в</a:t>
            </a:r>
            <a:r>
              <a:rPr lang="en-US" altLang="ru-RU"/>
              <a:t> </a:t>
            </a:r>
            <a:r>
              <a:rPr lang="en-US" altLang="en-US"/>
              <a:t>народній</a:t>
            </a:r>
            <a:r>
              <a:rPr lang="en-US" altLang="ru-RU"/>
              <a:t> </a:t>
            </a:r>
            <a:r>
              <a:rPr lang="en-US" altLang="en-US"/>
              <a:t>медицині</a:t>
            </a:r>
            <a:r>
              <a:rPr lang="en-US" altLang="ru-RU"/>
              <a:t>.</a:t>
            </a:r>
            <a:endParaRPr lang="en-US" altLang="ru-RU"/>
          </a:p>
          <a:p>
            <a:r>
              <a:rPr lang="en-US" altLang="en-US"/>
              <a:t>Ще</a:t>
            </a:r>
            <a:r>
              <a:rPr lang="en-US" altLang="ru-RU"/>
              <a:t> </a:t>
            </a:r>
            <a:r>
              <a:rPr lang="en-US" altLang="en-US"/>
              <a:t>з</a:t>
            </a:r>
            <a:r>
              <a:rPr lang="en-US" altLang="ru-RU"/>
              <a:t> </a:t>
            </a:r>
            <a:r>
              <a:rPr lang="en-US" altLang="en-US"/>
              <a:t>давніх</a:t>
            </a:r>
            <a:r>
              <a:rPr lang="en-US" altLang="ru-RU"/>
              <a:t> </a:t>
            </a:r>
            <a:r>
              <a:rPr lang="en-US" altLang="en-US"/>
              <a:t>часів</a:t>
            </a:r>
            <a:r>
              <a:rPr lang="en-US" altLang="ru-RU"/>
              <a:t> </a:t>
            </a:r>
            <a:r>
              <a:rPr lang="en-US" altLang="en-US"/>
              <a:t>люди</a:t>
            </a:r>
            <a:r>
              <a:rPr lang="en-US" altLang="ru-RU"/>
              <a:t> </a:t>
            </a:r>
            <a:r>
              <a:rPr lang="en-US" altLang="en-US"/>
              <a:t>звертали</a:t>
            </a:r>
            <a:r>
              <a:rPr lang="en-US" altLang="ru-RU"/>
              <a:t> </a:t>
            </a:r>
            <a:r>
              <a:rPr lang="en-US" altLang="en-US"/>
              <a:t>увагу</a:t>
            </a:r>
            <a:r>
              <a:rPr lang="en-US" altLang="ru-RU"/>
              <a:t> </a:t>
            </a:r>
            <a:r>
              <a:rPr lang="en-US" altLang="en-US"/>
              <a:t>на</a:t>
            </a:r>
            <a:r>
              <a:rPr lang="en-US" altLang="ru-RU"/>
              <a:t> </a:t>
            </a:r>
            <a:r>
              <a:rPr lang="en-US" altLang="en-US"/>
              <a:t>очі</a:t>
            </a:r>
            <a:r>
              <a:rPr lang="en-US" altLang="ru-RU"/>
              <a:t> </a:t>
            </a:r>
            <a:r>
              <a:rPr lang="en-US" altLang="en-US"/>
              <a:t>як</a:t>
            </a:r>
            <a:r>
              <a:rPr lang="en-US" altLang="ru-RU"/>
              <a:t> </a:t>
            </a:r>
            <a:r>
              <a:rPr lang="en-US" altLang="en-US"/>
              <a:t>показник</a:t>
            </a:r>
            <a:r>
              <a:rPr lang="en-US" altLang="ru-RU"/>
              <a:t> </a:t>
            </a:r>
            <a:r>
              <a:rPr lang="en-US" altLang="en-US"/>
              <a:t>здоров</a:t>
            </a:r>
            <a:r>
              <a:rPr lang="en-US" altLang="ru-RU"/>
              <a:t>’</a:t>
            </a:r>
            <a:r>
              <a:rPr lang="en-US" altLang="en-US"/>
              <a:t>я</a:t>
            </a:r>
            <a:r>
              <a:rPr lang="en-US" altLang="ru-RU"/>
              <a:t>.</a:t>
            </a:r>
            <a:endParaRPr lang="en-US" altLang="ru-RU"/>
          </a:p>
          <a:p>
            <a:r>
              <a:rPr lang="en-US" altLang="en-US"/>
              <a:t>У</a:t>
            </a:r>
            <a:r>
              <a:rPr lang="en-US" altLang="ru-RU"/>
              <a:t> XIX </a:t>
            </a:r>
            <a:r>
              <a:rPr lang="en-US" altLang="en-US"/>
              <a:t>столітті</a:t>
            </a:r>
            <a:r>
              <a:rPr lang="en-US" altLang="ru-RU"/>
              <a:t> </a:t>
            </a:r>
            <a:r>
              <a:rPr lang="en-US" altLang="en-US"/>
              <a:t>цей</a:t>
            </a:r>
            <a:r>
              <a:rPr lang="en-US" altLang="ru-RU"/>
              <a:t> </a:t>
            </a:r>
            <a:r>
              <a:rPr lang="en-US" altLang="en-US"/>
              <a:t>метод</a:t>
            </a:r>
            <a:r>
              <a:rPr lang="en-US" altLang="ru-RU"/>
              <a:t> </a:t>
            </a:r>
            <a:r>
              <a:rPr lang="en-US" altLang="en-US"/>
              <a:t>почали</a:t>
            </a:r>
            <a:r>
              <a:rPr lang="en-US" altLang="ru-RU"/>
              <a:t> </a:t>
            </a:r>
            <a:r>
              <a:rPr lang="en-US" altLang="en-US"/>
              <a:t>систематизувати</a:t>
            </a:r>
            <a:r>
              <a:rPr lang="en-US" altLang="ru-RU"/>
              <a:t>.</a:t>
            </a:r>
            <a:endParaRPr lang="en-US" altLang="ru-RU"/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4716145" y="3789045"/>
            <a:ext cx="3933825" cy="2515235"/>
          </a:xfrm>
          <a:prstGeom prst="rect">
            <a:avLst/>
          </a:prstGeom>
        </p:spPr>
      </p:pic>
      <p:pic>
        <p:nvPicPr>
          <p:cNvPr id="5" name="Изображение 4"/>
          <p:cNvPicPr/>
          <p:nvPr/>
        </p:nvPicPr>
        <p:blipFill>
          <a:blip r:embed="rId2"/>
          <a:stretch>
            <a:fillRect/>
          </a:stretch>
        </p:blipFill>
        <p:spPr>
          <a:xfrm>
            <a:off x="539750" y="2781300"/>
            <a:ext cx="3440430" cy="312801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313690" y="208915"/>
            <a:ext cx="8373110" cy="6115685"/>
          </a:xfrm>
        </p:spPr>
        <p:txBody>
          <a:bodyPr>
            <a:normAutofit/>
          </a:bodyPr>
          <a:p>
            <a:pPr marL="0" indent="0" algn="ctr">
              <a:buNone/>
            </a:pPr>
            <a:r>
              <a:rPr lang="uk-UA" altLang="en-US" b="1"/>
              <a:t>Практична частина</a:t>
            </a:r>
            <a:endParaRPr lang="en-US" altLang="en-US" b="1"/>
          </a:p>
          <a:p>
            <a:r>
              <a:rPr lang="en-US" altLang="en-US"/>
              <a:t>У</a:t>
            </a:r>
            <a:r>
              <a:rPr lang="en-US" altLang="ru-RU"/>
              <a:t> </a:t>
            </a:r>
            <a:r>
              <a:rPr lang="en-US" altLang="en-US"/>
              <a:t>ході</a:t>
            </a:r>
            <a:r>
              <a:rPr lang="en-US" altLang="ru-RU"/>
              <a:t> </a:t>
            </a:r>
            <a:r>
              <a:rPr lang="en-US" altLang="en-US"/>
              <a:t>роботи</a:t>
            </a:r>
            <a:r>
              <a:rPr lang="en-US" altLang="ru-RU"/>
              <a:t> </a:t>
            </a:r>
            <a:r>
              <a:rPr lang="en-US" altLang="en-US"/>
              <a:t>були</a:t>
            </a:r>
            <a:r>
              <a:rPr lang="en-US" altLang="ru-RU"/>
              <a:t> </a:t>
            </a:r>
            <a:r>
              <a:rPr lang="en-US" altLang="en-US"/>
              <a:t>використані</a:t>
            </a:r>
            <a:r>
              <a:rPr lang="en-US" altLang="ru-RU"/>
              <a:t> </a:t>
            </a:r>
            <a:r>
              <a:rPr lang="en-US" altLang="en-US"/>
              <a:t>такі</a:t>
            </a:r>
            <a:r>
              <a:rPr lang="en-US" altLang="ru-RU"/>
              <a:t> </a:t>
            </a:r>
            <a:r>
              <a:rPr lang="en-US" altLang="en-US"/>
              <a:t>методи</a:t>
            </a:r>
            <a:r>
              <a:rPr lang="en-US" altLang="ru-RU"/>
              <a:t>:</a:t>
            </a:r>
            <a:endParaRPr lang="en-US" altLang="ru-RU"/>
          </a:p>
          <a:p>
            <a:r>
              <a:rPr lang="en-US" altLang="en-US"/>
              <a:t>Спостереження</a:t>
            </a:r>
            <a:r>
              <a:rPr lang="en-US" altLang="ru-RU"/>
              <a:t> — </a:t>
            </a:r>
            <a:r>
              <a:rPr lang="en-US" altLang="en-US"/>
              <a:t>вивчення</a:t>
            </a:r>
            <a:r>
              <a:rPr lang="en-US" altLang="ru-RU"/>
              <a:t> </a:t>
            </a:r>
            <a:r>
              <a:rPr lang="en-US" altLang="en-US"/>
              <a:t>зовнішнього</a:t>
            </a:r>
            <a:r>
              <a:rPr lang="en-US" altLang="ru-RU"/>
              <a:t> </a:t>
            </a:r>
            <a:r>
              <a:rPr lang="en-US" altLang="en-US"/>
              <a:t>вигляду</a:t>
            </a:r>
            <a:r>
              <a:rPr lang="en-US" altLang="ru-RU"/>
              <a:t> </a:t>
            </a:r>
            <a:r>
              <a:rPr lang="en-US" altLang="en-US"/>
              <a:t>райдужки</a:t>
            </a:r>
            <a:r>
              <a:rPr lang="en-US" altLang="ru-RU"/>
              <a:t> </a:t>
            </a:r>
            <a:r>
              <a:rPr lang="en-US" altLang="en-US"/>
              <a:t>ока</a:t>
            </a:r>
            <a:r>
              <a:rPr lang="en-US" altLang="ru-RU"/>
              <a:t>;</a:t>
            </a:r>
            <a:endParaRPr lang="en-US" altLang="ru-RU"/>
          </a:p>
          <a:p>
            <a:r>
              <a:rPr lang="en-US" altLang="en-US"/>
              <a:t>Фотографування</a:t>
            </a:r>
            <a:r>
              <a:rPr lang="en-US" altLang="ru-RU"/>
              <a:t> — </a:t>
            </a:r>
            <a:r>
              <a:rPr lang="en-US" altLang="en-US"/>
              <a:t>фіксація</a:t>
            </a:r>
            <a:r>
              <a:rPr lang="en-US" altLang="ru-RU"/>
              <a:t> </a:t>
            </a:r>
            <a:r>
              <a:rPr lang="en-US" altLang="en-US"/>
              <a:t>зображень</a:t>
            </a:r>
            <a:r>
              <a:rPr lang="en-US" altLang="ru-RU"/>
              <a:t>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подальшого</a:t>
            </a:r>
            <a:r>
              <a:rPr lang="en-US" altLang="ru-RU"/>
              <a:t> </a:t>
            </a:r>
            <a:r>
              <a:rPr lang="en-US" altLang="en-US"/>
              <a:t>аналізу</a:t>
            </a:r>
            <a:r>
              <a:rPr lang="en-US" altLang="ru-RU"/>
              <a:t>;</a:t>
            </a:r>
            <a:endParaRPr lang="en-US" altLang="ru-RU"/>
          </a:p>
          <a:p>
            <a:r>
              <a:rPr lang="en-US" altLang="en-US"/>
              <a:t>Порівняння</a:t>
            </a:r>
            <a:r>
              <a:rPr lang="en-US" altLang="ru-RU"/>
              <a:t> — </a:t>
            </a:r>
            <a:r>
              <a:rPr lang="en-US" altLang="en-US"/>
              <a:t>зіставлення</a:t>
            </a:r>
            <a:r>
              <a:rPr lang="en-US" altLang="ru-RU"/>
              <a:t> </a:t>
            </a:r>
            <a:r>
              <a:rPr lang="en-US" altLang="en-US"/>
              <a:t>отриманих</a:t>
            </a:r>
            <a:r>
              <a:rPr lang="en-US" altLang="ru-RU"/>
              <a:t> </a:t>
            </a:r>
            <a:r>
              <a:rPr lang="en-US" altLang="en-US"/>
              <a:t>результатів</a:t>
            </a:r>
            <a:r>
              <a:rPr lang="en-US" altLang="ru-RU"/>
              <a:t> </a:t>
            </a:r>
            <a:r>
              <a:rPr lang="en-US" altLang="en-US"/>
              <a:t>між</a:t>
            </a:r>
            <a:r>
              <a:rPr lang="en-US" altLang="ru-RU"/>
              <a:t> </a:t>
            </a:r>
            <a:r>
              <a:rPr lang="en-US" altLang="en-US"/>
              <a:t>учасниками</a:t>
            </a:r>
            <a:r>
              <a:rPr lang="en-US" altLang="ru-RU"/>
              <a:t>;</a:t>
            </a:r>
            <a:endParaRPr lang="en-US" altLang="ru-RU"/>
          </a:p>
          <a:p>
            <a:r>
              <a:rPr lang="en-US" altLang="en-US"/>
              <a:t>Аналіз</a:t>
            </a:r>
            <a:r>
              <a:rPr lang="en-US" altLang="ru-RU"/>
              <a:t> </a:t>
            </a:r>
            <a:r>
              <a:rPr lang="en-US" altLang="en-US"/>
              <a:t>інформаційних</a:t>
            </a:r>
            <a:r>
              <a:rPr lang="en-US" altLang="ru-RU"/>
              <a:t> </a:t>
            </a:r>
            <a:r>
              <a:rPr lang="en-US" altLang="en-US"/>
              <a:t>джерел</a:t>
            </a:r>
            <a:r>
              <a:rPr lang="en-US" altLang="ru-RU"/>
              <a:t> — </a:t>
            </a:r>
            <a:r>
              <a:rPr lang="en-US" altLang="en-US"/>
              <a:t>порівняння</a:t>
            </a:r>
            <a:r>
              <a:rPr lang="en-US" altLang="ru-RU"/>
              <a:t> </a:t>
            </a:r>
            <a:r>
              <a:rPr lang="en-US" altLang="en-US"/>
              <a:t>спостережень</a:t>
            </a:r>
            <a:r>
              <a:rPr lang="en-US" altLang="ru-RU"/>
              <a:t> </a:t>
            </a:r>
            <a:r>
              <a:rPr lang="en-US" altLang="en-US"/>
              <a:t>із</a:t>
            </a:r>
            <a:r>
              <a:rPr lang="en-US" altLang="ru-RU"/>
              <a:t> </a:t>
            </a:r>
            <a:r>
              <a:rPr lang="en-US" altLang="en-US"/>
              <a:t>описами</a:t>
            </a:r>
            <a:r>
              <a:rPr lang="en-US" altLang="ru-RU"/>
              <a:t> </a:t>
            </a:r>
            <a:r>
              <a:rPr lang="en-US" altLang="en-US"/>
              <a:t>в</a:t>
            </a:r>
            <a:r>
              <a:rPr lang="en-US" altLang="ru-RU"/>
              <a:t> </a:t>
            </a:r>
            <a:r>
              <a:rPr lang="en-US" altLang="en-US"/>
              <a:t>літературі</a:t>
            </a:r>
            <a:r>
              <a:rPr lang="en-US" altLang="ru-RU"/>
              <a:t>.</a:t>
            </a:r>
            <a:endParaRPr lang="en-US" altLang="ru-RU"/>
          </a:p>
          <a:p>
            <a:endParaRPr lang="en-US" alt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57200" y="64770"/>
            <a:ext cx="8229600" cy="6259830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uk-UA" altLang="en-US"/>
              <a:t>                             </a:t>
            </a:r>
            <a:r>
              <a:rPr lang="uk-UA" altLang="en-US" b="1"/>
              <a:t> Практична частина </a:t>
            </a:r>
            <a:r>
              <a:rPr lang="uk-UA" altLang="en-US"/>
              <a:t>        </a:t>
            </a:r>
            <a:endParaRPr lang="en-US" altLang="en-US"/>
          </a:p>
          <a:p>
            <a:r>
              <a:rPr lang="en-US" altLang="en-US"/>
              <a:t>Учасники</a:t>
            </a:r>
            <a:r>
              <a:rPr lang="en-US" altLang="ru-RU"/>
              <a:t> </a:t>
            </a:r>
            <a:r>
              <a:rPr lang="en-US" altLang="en-US"/>
              <a:t>дослідження</a:t>
            </a:r>
            <a:r>
              <a:rPr lang="en-US" altLang="ru-RU"/>
              <a:t> </a:t>
            </a:r>
            <a:r>
              <a:rPr lang="en-US" altLang="en-US"/>
              <a:t>були</a:t>
            </a:r>
            <a:r>
              <a:rPr lang="en-US" altLang="ru-RU"/>
              <a:t> </a:t>
            </a:r>
            <a:r>
              <a:rPr lang="en-US" altLang="en-US"/>
              <a:t>ознайомлені</a:t>
            </a:r>
            <a:r>
              <a:rPr lang="en-US" altLang="ru-RU"/>
              <a:t> </a:t>
            </a:r>
            <a:r>
              <a:rPr lang="en-US" altLang="en-US"/>
              <a:t>з</a:t>
            </a:r>
            <a:r>
              <a:rPr lang="en-US" altLang="ru-RU"/>
              <a:t> </a:t>
            </a:r>
            <a:r>
              <a:rPr lang="en-US" altLang="en-US"/>
              <a:t>його</a:t>
            </a:r>
            <a:r>
              <a:rPr lang="en-US" altLang="ru-RU"/>
              <a:t> </a:t>
            </a:r>
            <a:r>
              <a:rPr lang="en-US" altLang="en-US"/>
              <a:t>метою</a:t>
            </a:r>
            <a:r>
              <a:rPr lang="en-US" altLang="ru-RU"/>
              <a:t>.</a:t>
            </a:r>
            <a:endParaRPr lang="en-US" altLang="ru-RU"/>
          </a:p>
          <a:p>
            <a:r>
              <a:rPr lang="en-US" altLang="en-US"/>
              <a:t>Було</a:t>
            </a:r>
            <a:r>
              <a:rPr lang="en-US" altLang="ru-RU"/>
              <a:t> </a:t>
            </a:r>
            <a:r>
              <a:rPr lang="en-US" altLang="en-US"/>
              <a:t>створено</a:t>
            </a:r>
            <a:r>
              <a:rPr lang="en-US" altLang="ru-RU"/>
              <a:t> </a:t>
            </a:r>
            <a:r>
              <a:rPr lang="en-US" altLang="en-US"/>
              <a:t>умови</a:t>
            </a:r>
            <a:r>
              <a:rPr lang="en-US" altLang="ru-RU"/>
              <a:t>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якісного</a:t>
            </a:r>
            <a:r>
              <a:rPr lang="en-US" altLang="ru-RU"/>
              <a:t> </a:t>
            </a:r>
            <a:r>
              <a:rPr lang="en-US" altLang="en-US"/>
              <a:t>освітлення</a:t>
            </a:r>
            <a:r>
              <a:rPr lang="en-US" altLang="ru-RU"/>
              <a:t> </a:t>
            </a:r>
            <a:r>
              <a:rPr lang="en-US" altLang="en-US"/>
              <a:t>ока</a:t>
            </a:r>
            <a:r>
              <a:rPr lang="en-US" altLang="ru-RU"/>
              <a:t>.</a:t>
            </a:r>
            <a:endParaRPr lang="en-US" altLang="ru-RU"/>
          </a:p>
          <a:p>
            <a:r>
              <a:rPr lang="en-US" altLang="en-US"/>
              <a:t>Проведено</a:t>
            </a:r>
            <a:r>
              <a:rPr lang="en-US" altLang="ru-RU"/>
              <a:t> </a:t>
            </a:r>
            <a:r>
              <a:rPr lang="en-US" altLang="en-US"/>
              <a:t>фотографування</a:t>
            </a:r>
            <a:r>
              <a:rPr lang="en-US" altLang="ru-RU"/>
              <a:t> </a:t>
            </a:r>
            <a:r>
              <a:rPr lang="en-US" altLang="en-US"/>
              <a:t>райдужки</a:t>
            </a:r>
            <a:r>
              <a:rPr lang="en-US" altLang="ru-RU"/>
              <a:t> </a:t>
            </a:r>
            <a:r>
              <a:rPr lang="en-US" altLang="en-US"/>
              <a:t>кожного</a:t>
            </a:r>
            <a:r>
              <a:rPr lang="en-US" altLang="ru-RU"/>
              <a:t> </a:t>
            </a:r>
            <a:r>
              <a:rPr lang="en-US" altLang="en-US"/>
              <a:t>учасника</a:t>
            </a:r>
            <a:r>
              <a:rPr lang="en-US" altLang="ru-RU"/>
              <a:t>.</a:t>
            </a:r>
            <a:endParaRPr lang="en-US" altLang="ru-RU"/>
          </a:p>
          <a:p>
            <a:r>
              <a:rPr lang="en-US" altLang="en-US"/>
              <a:t>Візуально</a:t>
            </a:r>
            <a:r>
              <a:rPr lang="en-US" altLang="ru-RU"/>
              <a:t> </a:t>
            </a:r>
            <a:r>
              <a:rPr lang="en-US" altLang="en-US"/>
              <a:t>проаналізовано</a:t>
            </a:r>
            <a:r>
              <a:rPr lang="en-US" altLang="ru-RU"/>
              <a:t>:</a:t>
            </a:r>
            <a:endParaRPr lang="en-US" altLang="ru-RU"/>
          </a:p>
          <a:p>
            <a:r>
              <a:rPr lang="en-US" altLang="en-US"/>
              <a:t>колір</a:t>
            </a:r>
            <a:r>
              <a:rPr lang="en-US" altLang="ru-RU"/>
              <a:t> </a:t>
            </a:r>
            <a:r>
              <a:rPr lang="en-US" altLang="en-US"/>
              <a:t>райдужки</a:t>
            </a:r>
            <a:r>
              <a:rPr lang="en-US" altLang="ru-RU"/>
              <a:t>;</a:t>
            </a:r>
            <a:endParaRPr lang="en-US" altLang="ru-RU"/>
          </a:p>
          <a:p>
            <a:r>
              <a:rPr lang="en-US" altLang="en-US"/>
              <a:t>рівномірність</a:t>
            </a:r>
            <a:r>
              <a:rPr lang="en-US" altLang="ru-RU"/>
              <a:t> </a:t>
            </a:r>
            <a:r>
              <a:rPr lang="en-US" altLang="en-US"/>
              <a:t>забарвлення</a:t>
            </a:r>
            <a:r>
              <a:rPr lang="en-US" altLang="ru-RU"/>
              <a:t>;</a:t>
            </a:r>
            <a:endParaRPr lang="en-US" altLang="ru-RU"/>
          </a:p>
          <a:p>
            <a:r>
              <a:rPr lang="en-US" altLang="en-US"/>
              <a:t>наявність</a:t>
            </a:r>
            <a:r>
              <a:rPr lang="en-US" altLang="ru-RU"/>
              <a:t> </a:t>
            </a:r>
            <a:r>
              <a:rPr lang="en-US" altLang="en-US"/>
              <a:t>плям</a:t>
            </a:r>
            <a:r>
              <a:rPr lang="en-US" altLang="ru-RU"/>
              <a:t> </a:t>
            </a:r>
            <a:r>
              <a:rPr lang="en-US" altLang="en-US"/>
              <a:t>або</a:t>
            </a:r>
            <a:r>
              <a:rPr lang="en-US" altLang="ru-RU"/>
              <a:t> </a:t>
            </a:r>
            <a:r>
              <a:rPr lang="en-US" altLang="en-US"/>
              <a:t>вкраплень</a:t>
            </a:r>
            <a:r>
              <a:rPr lang="en-US" altLang="ru-RU"/>
              <a:t>;</a:t>
            </a:r>
            <a:endParaRPr lang="en-US" altLang="ru-RU"/>
          </a:p>
          <a:p>
            <a:r>
              <a:rPr lang="en-US" altLang="en-US"/>
              <a:t>структуру</a:t>
            </a:r>
            <a:r>
              <a:rPr lang="en-US" altLang="ru-RU"/>
              <a:t> (</a:t>
            </a:r>
            <a:r>
              <a:rPr lang="en-US" altLang="en-US"/>
              <a:t>щільність</a:t>
            </a:r>
            <a:r>
              <a:rPr lang="en-US" altLang="ru-RU"/>
              <a:t>, </a:t>
            </a:r>
            <a:r>
              <a:rPr lang="en-US" altLang="en-US"/>
              <a:t>чіткість</a:t>
            </a:r>
            <a:r>
              <a:rPr lang="en-US" altLang="ru-RU"/>
              <a:t> </a:t>
            </a:r>
            <a:r>
              <a:rPr lang="en-US" altLang="en-US"/>
              <a:t>волокон</a:t>
            </a:r>
            <a:r>
              <a:rPr lang="en-US" altLang="ru-RU"/>
              <a:t>).</a:t>
            </a:r>
            <a:endParaRPr lang="en-US" altLang="ru-RU"/>
          </a:p>
          <a:p>
            <a:r>
              <a:rPr lang="en-US" altLang="en-US"/>
              <a:t>Отримані</a:t>
            </a:r>
            <a:r>
              <a:rPr lang="en-US" altLang="ru-RU"/>
              <a:t> </a:t>
            </a:r>
            <a:r>
              <a:rPr lang="en-US" altLang="en-US"/>
              <a:t>дані</a:t>
            </a:r>
            <a:r>
              <a:rPr lang="en-US" altLang="ru-RU"/>
              <a:t> </a:t>
            </a:r>
            <a:r>
              <a:rPr lang="en-US" altLang="en-US"/>
              <a:t>занесено</a:t>
            </a:r>
            <a:r>
              <a:rPr lang="en-US" altLang="ru-RU"/>
              <a:t> </a:t>
            </a:r>
            <a:r>
              <a:rPr lang="en-US" altLang="en-US"/>
              <a:t>до</a:t>
            </a:r>
            <a:r>
              <a:rPr lang="en-US" altLang="ru-RU"/>
              <a:t> </a:t>
            </a:r>
            <a:r>
              <a:rPr lang="en-US" altLang="en-US"/>
              <a:t>таблиці</a:t>
            </a:r>
            <a:r>
              <a:rPr lang="en-US" altLang="ru-RU"/>
              <a:t>.</a:t>
            </a:r>
            <a:endParaRPr lang="en-US" altLang="ru-RU"/>
          </a:p>
          <a:p>
            <a:r>
              <a:rPr lang="en-US" altLang="en-US"/>
              <a:t>Проведено</a:t>
            </a:r>
            <a:r>
              <a:rPr lang="en-US" altLang="ru-RU"/>
              <a:t> </a:t>
            </a:r>
            <a:r>
              <a:rPr lang="en-US" altLang="en-US"/>
              <a:t>порівняльний</a:t>
            </a:r>
            <a:r>
              <a:rPr lang="en-US" altLang="ru-RU"/>
              <a:t> </a:t>
            </a:r>
            <a:r>
              <a:rPr lang="en-US" altLang="en-US"/>
              <a:t>аналіз</a:t>
            </a:r>
            <a:r>
              <a:rPr lang="en-US" altLang="ru-RU"/>
              <a:t> </a:t>
            </a:r>
            <a:r>
              <a:rPr lang="en-US" altLang="en-US"/>
              <a:t>результатів</a:t>
            </a:r>
            <a:r>
              <a:rPr lang="en-US" altLang="ru-RU"/>
              <a:t>.</a:t>
            </a:r>
            <a:endParaRPr lang="ru-RU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57200" y="108585"/>
            <a:ext cx="8229600" cy="6216015"/>
          </a:xfrm>
        </p:spPr>
        <p:txBody>
          <a:bodyPr>
            <a:normAutofit fontScale="90000"/>
          </a:bodyPr>
          <a:p>
            <a:pPr marL="0" indent="0">
              <a:buNone/>
            </a:pPr>
            <a:r>
              <a:rPr lang="uk-UA" altLang="en-US"/>
              <a:t>                                </a:t>
            </a:r>
            <a:r>
              <a:rPr lang="en-US" altLang="en-US" b="1"/>
              <a:t>Аналіз</a:t>
            </a:r>
            <a:r>
              <a:rPr lang="en-US" altLang="ru-RU" b="1"/>
              <a:t> </a:t>
            </a:r>
            <a:r>
              <a:rPr lang="en-US" altLang="en-US" b="1"/>
              <a:t>результатів</a:t>
            </a:r>
            <a:endParaRPr lang="en-US" altLang="en-US" b="1"/>
          </a:p>
          <a:p>
            <a:r>
              <a:rPr lang="en-US" altLang="en-US"/>
              <a:t>У</a:t>
            </a:r>
            <a:r>
              <a:rPr lang="en-US" altLang="ru-RU"/>
              <a:t> </a:t>
            </a:r>
            <a:r>
              <a:rPr lang="en-US" altLang="en-US"/>
              <a:t>ході</a:t>
            </a:r>
            <a:r>
              <a:rPr lang="en-US" altLang="ru-RU"/>
              <a:t> </a:t>
            </a:r>
            <a:r>
              <a:rPr lang="en-US" altLang="en-US"/>
              <a:t>дослідження</a:t>
            </a:r>
            <a:r>
              <a:rPr lang="en-US" altLang="ru-RU"/>
              <a:t> </a:t>
            </a:r>
            <a:r>
              <a:rPr lang="en-US" altLang="en-US"/>
              <a:t>було</a:t>
            </a:r>
            <a:r>
              <a:rPr lang="en-US" altLang="ru-RU"/>
              <a:t> </a:t>
            </a:r>
            <a:r>
              <a:rPr lang="en-US" altLang="en-US"/>
              <a:t>встановлено</a:t>
            </a:r>
            <a:r>
              <a:rPr lang="en-US" altLang="ru-RU"/>
              <a:t>, </a:t>
            </a:r>
            <a:r>
              <a:rPr lang="en-US" altLang="en-US"/>
              <a:t>що</a:t>
            </a:r>
            <a:r>
              <a:rPr lang="en-US" altLang="ru-RU"/>
              <a:t> </a:t>
            </a:r>
            <a:r>
              <a:rPr lang="en-US" altLang="en-US"/>
              <a:t>райдужка</a:t>
            </a:r>
            <a:r>
              <a:rPr lang="en-US" altLang="ru-RU"/>
              <a:t> </a:t>
            </a:r>
            <a:r>
              <a:rPr lang="en-US" altLang="en-US"/>
              <a:t>ока</a:t>
            </a:r>
            <a:r>
              <a:rPr lang="en-US" altLang="ru-RU"/>
              <a:t> </a:t>
            </a:r>
            <a:r>
              <a:rPr lang="en-US" altLang="en-US"/>
              <a:t>кожного</a:t>
            </a:r>
            <a:r>
              <a:rPr lang="en-US" altLang="ru-RU"/>
              <a:t> </a:t>
            </a:r>
            <a:r>
              <a:rPr lang="en-US" altLang="en-US"/>
              <a:t>учасника</a:t>
            </a:r>
            <a:r>
              <a:rPr lang="en-US" altLang="ru-RU"/>
              <a:t> </a:t>
            </a:r>
            <a:r>
              <a:rPr lang="en-US" altLang="en-US"/>
              <a:t>має</a:t>
            </a:r>
            <a:r>
              <a:rPr lang="en-US" altLang="ru-RU"/>
              <a:t> </a:t>
            </a:r>
            <a:r>
              <a:rPr lang="en-US" altLang="en-US"/>
              <a:t>індивідуальні</a:t>
            </a:r>
            <a:r>
              <a:rPr lang="en-US" altLang="ru-RU"/>
              <a:t> </a:t>
            </a:r>
            <a:r>
              <a:rPr lang="en-US" altLang="en-US"/>
              <a:t>особливості</a:t>
            </a:r>
            <a:r>
              <a:rPr lang="en-US" altLang="ru-RU"/>
              <a:t>. </a:t>
            </a:r>
            <a:r>
              <a:rPr lang="en-US" altLang="en-US"/>
              <a:t>Найбільш</a:t>
            </a:r>
            <a:r>
              <a:rPr lang="en-US" altLang="ru-RU"/>
              <a:t> </a:t>
            </a:r>
            <a:r>
              <a:rPr lang="en-US" altLang="en-US"/>
              <a:t>помітними</a:t>
            </a:r>
            <a:r>
              <a:rPr lang="en-US" altLang="ru-RU"/>
              <a:t> </a:t>
            </a:r>
            <a:r>
              <a:rPr lang="en-US" altLang="en-US"/>
              <a:t>характеристиками</a:t>
            </a:r>
            <a:r>
              <a:rPr lang="en-US" altLang="ru-RU"/>
              <a:t> </a:t>
            </a:r>
            <a:r>
              <a:rPr lang="en-US" altLang="en-US"/>
              <a:t>були</a:t>
            </a:r>
            <a:r>
              <a:rPr lang="en-US" altLang="ru-RU"/>
              <a:t> </a:t>
            </a:r>
            <a:r>
              <a:rPr lang="en-US" altLang="en-US"/>
              <a:t>колір</a:t>
            </a:r>
            <a:r>
              <a:rPr lang="en-US" altLang="ru-RU"/>
              <a:t>, </a:t>
            </a:r>
            <a:r>
              <a:rPr lang="en-US" altLang="en-US"/>
              <a:t>рівномірність</a:t>
            </a:r>
            <a:r>
              <a:rPr lang="en-US" altLang="ru-RU"/>
              <a:t> </a:t>
            </a:r>
            <a:r>
              <a:rPr lang="en-US" altLang="en-US"/>
              <a:t>забарвлення</a:t>
            </a:r>
            <a:r>
              <a:rPr lang="en-US" altLang="ru-RU"/>
              <a:t> </a:t>
            </a:r>
            <a:r>
              <a:rPr lang="en-US" altLang="en-US"/>
              <a:t>та</a:t>
            </a:r>
            <a:r>
              <a:rPr lang="en-US" altLang="ru-RU"/>
              <a:t> </a:t>
            </a:r>
            <a:r>
              <a:rPr lang="en-US" altLang="en-US"/>
              <a:t>структура</a:t>
            </a:r>
            <a:r>
              <a:rPr lang="en-US" altLang="ru-RU"/>
              <a:t>.</a:t>
            </a:r>
            <a:endParaRPr lang="en-US" altLang="ru-RU"/>
          </a:p>
          <a:p>
            <a:r>
              <a:rPr lang="en-US" altLang="en-US"/>
              <a:t>У</a:t>
            </a:r>
            <a:r>
              <a:rPr lang="en-US" altLang="ru-RU"/>
              <a:t> </a:t>
            </a:r>
            <a:r>
              <a:rPr lang="en-US" altLang="en-US"/>
              <a:t>деяких</a:t>
            </a:r>
            <a:r>
              <a:rPr lang="en-US" altLang="ru-RU"/>
              <a:t> </a:t>
            </a:r>
            <a:r>
              <a:rPr lang="en-US" altLang="en-US"/>
              <a:t>учасників</a:t>
            </a:r>
            <a:r>
              <a:rPr lang="en-US" altLang="ru-RU"/>
              <a:t> </a:t>
            </a:r>
            <a:r>
              <a:rPr lang="en-US" altLang="en-US"/>
              <a:t>спостерігалися</a:t>
            </a:r>
            <a:r>
              <a:rPr lang="en-US" altLang="ru-RU"/>
              <a:t> </a:t>
            </a:r>
            <a:r>
              <a:rPr lang="en-US" altLang="en-US"/>
              <a:t>незначні</a:t>
            </a:r>
            <a:r>
              <a:rPr lang="en-US" altLang="ru-RU"/>
              <a:t> </a:t>
            </a:r>
            <a:r>
              <a:rPr lang="en-US" altLang="en-US"/>
              <a:t>відмінності</a:t>
            </a:r>
            <a:r>
              <a:rPr lang="en-US" altLang="ru-RU"/>
              <a:t> </a:t>
            </a:r>
            <a:r>
              <a:rPr lang="en-US" altLang="en-US"/>
              <a:t>у</a:t>
            </a:r>
            <a:r>
              <a:rPr lang="en-US" altLang="ru-RU"/>
              <a:t> </a:t>
            </a:r>
            <a:r>
              <a:rPr lang="en-US" altLang="en-US"/>
              <a:t>вигляді</a:t>
            </a:r>
            <a:r>
              <a:rPr lang="en-US" altLang="ru-RU"/>
              <a:t> </a:t>
            </a:r>
            <a:r>
              <a:rPr lang="en-US" altLang="en-US"/>
              <a:t>світлих</a:t>
            </a:r>
            <a:r>
              <a:rPr lang="en-US" altLang="ru-RU"/>
              <a:t> </a:t>
            </a:r>
            <a:r>
              <a:rPr lang="en-US" altLang="en-US"/>
              <a:t>або</a:t>
            </a:r>
            <a:r>
              <a:rPr lang="en-US" altLang="ru-RU"/>
              <a:t> </a:t>
            </a:r>
            <a:r>
              <a:rPr lang="en-US" altLang="en-US"/>
              <a:t>темних</a:t>
            </a:r>
            <a:r>
              <a:rPr lang="en-US" altLang="ru-RU"/>
              <a:t> </a:t>
            </a:r>
            <a:r>
              <a:rPr lang="en-US" altLang="en-US"/>
              <a:t>вкраплень</a:t>
            </a:r>
            <a:r>
              <a:rPr lang="en-US" altLang="ru-RU"/>
              <a:t>. </a:t>
            </a:r>
            <a:r>
              <a:rPr lang="en-US" altLang="en-US"/>
              <a:t>Однак</a:t>
            </a:r>
            <a:r>
              <a:rPr lang="en-US" altLang="ru-RU"/>
              <a:t> </a:t>
            </a:r>
            <a:r>
              <a:rPr lang="en-US" altLang="en-US"/>
              <a:t>ці</a:t>
            </a:r>
            <a:r>
              <a:rPr lang="en-US" altLang="ru-RU"/>
              <a:t> </a:t>
            </a:r>
            <a:r>
              <a:rPr lang="en-US" altLang="en-US"/>
              <a:t>особливості</a:t>
            </a:r>
            <a:r>
              <a:rPr lang="en-US" altLang="ru-RU"/>
              <a:t> </a:t>
            </a:r>
            <a:r>
              <a:rPr lang="en-US" altLang="en-US"/>
              <a:t>не</a:t>
            </a:r>
            <a:r>
              <a:rPr lang="en-US" altLang="ru-RU"/>
              <a:t> </a:t>
            </a:r>
            <a:r>
              <a:rPr lang="en-US" altLang="en-US"/>
              <a:t>можна</a:t>
            </a:r>
            <a:r>
              <a:rPr lang="en-US" altLang="ru-RU"/>
              <a:t> </a:t>
            </a:r>
            <a:r>
              <a:rPr lang="en-US" altLang="en-US"/>
              <a:t>однозначно</a:t>
            </a:r>
            <a:r>
              <a:rPr lang="en-US" altLang="ru-RU"/>
              <a:t> </a:t>
            </a:r>
            <a:r>
              <a:rPr lang="en-US" altLang="en-US"/>
              <a:t>пов</a:t>
            </a:r>
            <a:r>
              <a:rPr lang="en-US" altLang="ru-RU"/>
              <a:t>’</a:t>
            </a:r>
            <a:r>
              <a:rPr lang="en-US" altLang="en-US"/>
              <a:t>язувати</a:t>
            </a:r>
            <a:r>
              <a:rPr lang="en-US" altLang="ru-RU"/>
              <a:t> </a:t>
            </a:r>
            <a:r>
              <a:rPr lang="en-US" altLang="en-US"/>
              <a:t>зі</a:t>
            </a:r>
            <a:r>
              <a:rPr lang="en-US" altLang="ru-RU"/>
              <a:t> </a:t>
            </a:r>
            <a:r>
              <a:rPr lang="en-US" altLang="en-US"/>
              <a:t>станом</a:t>
            </a:r>
            <a:r>
              <a:rPr lang="en-US" altLang="ru-RU"/>
              <a:t> </a:t>
            </a:r>
            <a:r>
              <a:rPr lang="en-US" altLang="en-US"/>
              <a:t>здоров</a:t>
            </a:r>
            <a:r>
              <a:rPr lang="en-US" altLang="ru-RU"/>
              <a:t>’</a:t>
            </a:r>
            <a:r>
              <a:rPr lang="en-US" altLang="en-US"/>
              <a:t>я</a:t>
            </a:r>
            <a:r>
              <a:rPr lang="en-US" altLang="ru-RU"/>
              <a:t> </a:t>
            </a:r>
            <a:r>
              <a:rPr lang="en-US" altLang="en-US"/>
              <a:t>без</a:t>
            </a:r>
            <a:r>
              <a:rPr lang="en-US" altLang="ru-RU"/>
              <a:t> </a:t>
            </a:r>
            <a:r>
              <a:rPr lang="en-US" altLang="en-US"/>
              <a:t>додаткових</a:t>
            </a:r>
            <a:r>
              <a:rPr lang="en-US" altLang="ru-RU"/>
              <a:t> </a:t>
            </a:r>
            <a:r>
              <a:rPr lang="en-US" altLang="en-US"/>
              <a:t>медичних</a:t>
            </a:r>
            <a:r>
              <a:rPr lang="en-US" altLang="ru-RU"/>
              <a:t> </a:t>
            </a:r>
            <a:r>
              <a:rPr lang="en-US" altLang="en-US"/>
              <a:t>досліджень</a:t>
            </a:r>
            <a:r>
              <a:rPr lang="en-US" altLang="ru-RU"/>
              <a:t>.</a:t>
            </a:r>
            <a:endParaRPr lang="en-US" altLang="ru-RU"/>
          </a:p>
          <a:p>
            <a:r>
              <a:rPr lang="en-US" altLang="en-US"/>
              <a:t>Порівняння</a:t>
            </a:r>
            <a:r>
              <a:rPr lang="en-US" altLang="ru-RU"/>
              <a:t> </a:t>
            </a:r>
            <a:r>
              <a:rPr lang="en-US" altLang="en-US"/>
              <a:t>результатів</a:t>
            </a:r>
            <a:r>
              <a:rPr lang="en-US" altLang="ru-RU"/>
              <a:t> </a:t>
            </a:r>
            <a:r>
              <a:rPr lang="en-US" altLang="en-US"/>
              <a:t>показало</a:t>
            </a:r>
            <a:r>
              <a:rPr lang="en-US" altLang="ru-RU"/>
              <a:t>, </a:t>
            </a:r>
            <a:r>
              <a:rPr lang="en-US" altLang="en-US"/>
              <a:t>що</a:t>
            </a:r>
            <a:r>
              <a:rPr lang="en-US" altLang="ru-RU"/>
              <a:t> </a:t>
            </a:r>
            <a:r>
              <a:rPr lang="en-US" altLang="en-US"/>
              <a:t>навіть</a:t>
            </a:r>
            <a:r>
              <a:rPr lang="en-US" altLang="ru-RU"/>
              <a:t> </a:t>
            </a:r>
            <a:r>
              <a:rPr lang="en-US" altLang="en-US"/>
              <a:t>у</a:t>
            </a:r>
            <a:r>
              <a:rPr lang="en-US" altLang="ru-RU"/>
              <a:t> </a:t>
            </a:r>
            <a:r>
              <a:rPr lang="en-US" altLang="en-US"/>
              <a:t>здорових</a:t>
            </a:r>
            <a:r>
              <a:rPr lang="en-US" altLang="ru-RU"/>
              <a:t> </a:t>
            </a:r>
            <a:r>
              <a:rPr lang="en-US" altLang="en-US"/>
              <a:t>людей</a:t>
            </a:r>
            <a:r>
              <a:rPr lang="en-US" altLang="ru-RU"/>
              <a:t> </a:t>
            </a:r>
            <a:r>
              <a:rPr lang="en-US" altLang="en-US"/>
              <a:t>можуть</a:t>
            </a:r>
            <a:r>
              <a:rPr lang="en-US" altLang="ru-RU"/>
              <a:t> </a:t>
            </a:r>
            <a:r>
              <a:rPr lang="en-US" altLang="en-US"/>
              <a:t>бути</a:t>
            </a:r>
            <a:r>
              <a:rPr lang="en-US" altLang="ru-RU"/>
              <a:t> </a:t>
            </a:r>
            <a:r>
              <a:rPr lang="en-US" altLang="en-US"/>
              <a:t>різні</a:t>
            </a:r>
            <a:r>
              <a:rPr lang="en-US" altLang="ru-RU"/>
              <a:t> </a:t>
            </a:r>
            <a:r>
              <a:rPr lang="en-US" altLang="en-US"/>
              <a:t>особливості</a:t>
            </a:r>
            <a:r>
              <a:rPr lang="en-US" altLang="ru-RU"/>
              <a:t> </a:t>
            </a:r>
            <a:r>
              <a:rPr lang="en-US" altLang="en-US"/>
              <a:t>райдужки</a:t>
            </a:r>
            <a:r>
              <a:rPr lang="en-US" altLang="ru-RU"/>
              <a:t>, </a:t>
            </a:r>
            <a:r>
              <a:rPr lang="en-US" altLang="en-US"/>
              <a:t>що</a:t>
            </a:r>
            <a:r>
              <a:rPr lang="en-US" altLang="ru-RU"/>
              <a:t> </a:t>
            </a:r>
            <a:r>
              <a:rPr lang="en-US" altLang="en-US"/>
              <a:t>свідчить</a:t>
            </a:r>
            <a:r>
              <a:rPr lang="en-US" altLang="ru-RU"/>
              <a:t> </a:t>
            </a:r>
            <a:r>
              <a:rPr lang="en-US" altLang="en-US"/>
              <a:t>про</a:t>
            </a:r>
            <a:r>
              <a:rPr lang="en-US" altLang="ru-RU"/>
              <a:t> </a:t>
            </a:r>
            <a:r>
              <a:rPr lang="en-US" altLang="en-US"/>
              <a:t>індивідуальність</a:t>
            </a:r>
            <a:r>
              <a:rPr lang="en-US" altLang="ru-RU"/>
              <a:t> </a:t>
            </a:r>
            <a:r>
              <a:rPr lang="en-US" altLang="en-US"/>
              <a:t>будови</a:t>
            </a:r>
            <a:r>
              <a:rPr lang="en-US" altLang="ru-RU"/>
              <a:t> </a:t>
            </a:r>
            <a:r>
              <a:rPr lang="en-US" altLang="en-US"/>
              <a:t>ока</a:t>
            </a:r>
            <a:r>
              <a:rPr lang="en-US" altLang="ru-RU"/>
              <a:t>.</a:t>
            </a:r>
            <a:endParaRPr lang="en-US" altLang="ru-RU"/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6465570" y="4509135"/>
            <a:ext cx="2221230" cy="1820545"/>
          </a:xfrm>
          <a:prstGeom prst="rect">
            <a:avLst/>
          </a:prstGeom>
        </p:spPr>
      </p:pic>
      <p:pic>
        <p:nvPicPr>
          <p:cNvPr id="8" name="Изображение 7"/>
          <p:cNvPicPr/>
          <p:nvPr/>
        </p:nvPicPr>
        <p:blipFill>
          <a:blip r:embed="rId2"/>
          <a:stretch>
            <a:fillRect/>
          </a:stretch>
        </p:blipFill>
        <p:spPr>
          <a:xfrm>
            <a:off x="1043305" y="4725035"/>
            <a:ext cx="2178685" cy="1694815"/>
          </a:xfrm>
          <a:prstGeom prst="rect">
            <a:avLst/>
          </a:prstGeom>
        </p:spPr>
      </p:pic>
      <p:pic>
        <p:nvPicPr>
          <p:cNvPr id="9" name="Изображение 8"/>
          <p:cNvPicPr/>
          <p:nvPr/>
        </p:nvPicPr>
        <p:blipFill>
          <a:blip r:embed="rId3"/>
          <a:stretch>
            <a:fillRect/>
          </a:stretch>
        </p:blipFill>
        <p:spPr>
          <a:xfrm>
            <a:off x="3851910" y="5085080"/>
            <a:ext cx="2061845" cy="13747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Picture 1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259840" y="1052830"/>
            <a:ext cx="6971030" cy="5308600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1690370" y="123190"/>
            <a:ext cx="5421630" cy="701040"/>
          </a:xfrm>
          <a:prstGeom prst="rect">
            <a:avLst/>
          </a:prstGeom>
        </p:spPr>
        <p:txBody>
          <a:bodyPr>
            <a:noAutofit/>
          </a:bodyPr>
          <a:p>
            <a:pPr algn="ctr" defTabSz="266700">
              <a:lnSpc>
                <a:spcPct val="114000"/>
              </a:lnSpc>
            </a:pPr>
            <a:r>
              <a:rPr sz="2000" b="1">
                <a:latin typeface="Cambria" panose="02040503050406030204"/>
                <a:ea typeface="MS Mincho" panose="02020609040205080304" charset="-128"/>
              </a:rPr>
              <a:t>Діаграма відображає розподіл кольору райдужки серед учасників дослідження.</a:t>
            </a:r>
            <a:endParaRPr sz="2000" b="1">
              <a:latin typeface="Cambria" panose="02040503050406030204"/>
              <a:ea typeface="MS Mincho" panose="02020609040205080304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57200" y="223520"/>
            <a:ext cx="8229600" cy="6101080"/>
          </a:xfrm>
        </p:spPr>
        <p:txBody>
          <a:bodyPr/>
          <a:p>
            <a:pPr marL="0" indent="0" algn="ctr">
              <a:buNone/>
            </a:pPr>
            <a:r>
              <a:rPr lang="en-US" altLang="en-US" b="1"/>
              <a:t>Порівняння</a:t>
            </a:r>
            <a:r>
              <a:rPr lang="en-US" altLang="ru-RU" b="1"/>
              <a:t> </a:t>
            </a:r>
            <a:r>
              <a:rPr lang="en-US" altLang="en-US" b="1"/>
              <a:t>райдужок</a:t>
            </a:r>
            <a:r>
              <a:rPr lang="en-US" altLang="ru-RU" b="1"/>
              <a:t> </a:t>
            </a:r>
            <a:r>
              <a:rPr lang="en-US" altLang="en-US" b="1"/>
              <a:t>різних</a:t>
            </a:r>
            <a:r>
              <a:rPr lang="en-US" altLang="ru-RU" b="1"/>
              <a:t> </a:t>
            </a:r>
            <a:r>
              <a:rPr lang="en-US" altLang="en-US" b="1"/>
              <a:t>учасників</a:t>
            </a:r>
            <a:r>
              <a:rPr lang="en-US" altLang="ru-RU" b="1"/>
              <a:t> </a:t>
            </a:r>
            <a:r>
              <a:rPr lang="en-US" altLang="en-US" b="1"/>
              <a:t>дослідження</a:t>
            </a:r>
            <a:r>
              <a:rPr lang="en-US" altLang="ru-RU" b="1"/>
              <a:t>.</a:t>
            </a:r>
            <a:endParaRPr lang="en-US" altLang="ru-RU" b="1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315" y="1772920"/>
            <a:ext cx="3002280" cy="2134235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065" y="1701165"/>
            <a:ext cx="3105785" cy="2216785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1240" y="1701165"/>
            <a:ext cx="2633980" cy="2216150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705" y="3861435"/>
            <a:ext cx="2839720" cy="2755900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9425" y="3861435"/>
            <a:ext cx="2982595" cy="2750185"/>
          </a:xfrm>
          <a:prstGeom prst="rect">
            <a:avLst/>
          </a:prstGeom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3890" y="3861435"/>
            <a:ext cx="3138170" cy="27082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57200" y="210185"/>
            <a:ext cx="8229600" cy="6114415"/>
          </a:xfrm>
        </p:spPr>
        <p:txBody>
          <a:bodyPr/>
          <a:p>
            <a:pPr marL="0" indent="0" algn="ctr">
              <a:buNone/>
            </a:pPr>
            <a:r>
              <a:rPr lang="en-US" altLang="en-US" b="1"/>
              <a:t>Процес</a:t>
            </a:r>
            <a:r>
              <a:rPr lang="en-US" altLang="ru-RU" b="1"/>
              <a:t> </a:t>
            </a:r>
            <a:r>
              <a:rPr lang="en-US" altLang="en-US" b="1"/>
              <a:t>фотографування</a:t>
            </a:r>
            <a:r>
              <a:rPr lang="en-US" altLang="ru-RU" b="1"/>
              <a:t> </a:t>
            </a:r>
            <a:r>
              <a:rPr lang="en-US" altLang="en-US" b="1"/>
              <a:t>райдужки</a:t>
            </a:r>
            <a:r>
              <a:rPr lang="en-US" altLang="ru-RU" b="1"/>
              <a:t> </a:t>
            </a:r>
            <a:r>
              <a:rPr lang="en-US" altLang="en-US" b="1"/>
              <a:t>ока</a:t>
            </a:r>
            <a:r>
              <a:rPr lang="en-US" altLang="ru-RU" b="1"/>
              <a:t> </a:t>
            </a:r>
            <a:r>
              <a:rPr lang="en-US" altLang="en-US" b="1"/>
              <a:t>учасника</a:t>
            </a:r>
            <a:r>
              <a:rPr lang="en-US" altLang="ru-RU" b="1"/>
              <a:t> </a:t>
            </a:r>
            <a:r>
              <a:rPr lang="en-US" altLang="en-US" b="1"/>
              <a:t>дослідження</a:t>
            </a:r>
            <a:r>
              <a:rPr lang="en-US" altLang="ru-RU" b="1"/>
              <a:t> </a:t>
            </a:r>
            <a:r>
              <a:rPr lang="en-US" altLang="en-US" b="1"/>
              <a:t>при</a:t>
            </a:r>
            <a:r>
              <a:rPr lang="en-US" altLang="ru-RU" b="1"/>
              <a:t> </a:t>
            </a:r>
            <a:r>
              <a:rPr lang="en-US" altLang="en-US" b="1"/>
              <a:t>належному</a:t>
            </a:r>
            <a:r>
              <a:rPr lang="en-US" altLang="ru-RU" b="1"/>
              <a:t> </a:t>
            </a:r>
            <a:r>
              <a:rPr lang="en-US" altLang="en-US" b="1"/>
              <a:t>освітленні</a:t>
            </a:r>
            <a:r>
              <a:rPr lang="en-US" altLang="ru-RU" b="1"/>
              <a:t>.</a:t>
            </a:r>
            <a:endParaRPr lang="en-US" altLang="ru-RU" b="1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705" y="1125220"/>
            <a:ext cx="2665730" cy="2939415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190" y="1125220"/>
            <a:ext cx="3745865" cy="383794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685" y="3933190"/>
            <a:ext cx="3338830" cy="28454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57200" y="123190"/>
            <a:ext cx="8229600" cy="6201410"/>
          </a:xfrm>
        </p:spPr>
        <p:txBody>
          <a:bodyPr/>
          <a:p>
            <a:pPr marL="0" indent="0">
              <a:buNone/>
            </a:pPr>
            <a:r>
              <a:rPr lang="uk-UA" altLang="en-US"/>
              <a:t>      </a:t>
            </a:r>
            <a:r>
              <a:rPr lang="en-US" altLang="en-US"/>
              <a:t>Отримані</a:t>
            </a:r>
            <a:r>
              <a:rPr lang="en-US" altLang="ru-RU"/>
              <a:t> </a:t>
            </a:r>
            <a:r>
              <a:rPr lang="en-US" altLang="en-US"/>
              <a:t>результати</a:t>
            </a:r>
            <a:r>
              <a:rPr lang="en-US" altLang="ru-RU"/>
              <a:t> </a:t>
            </a:r>
            <a:r>
              <a:rPr lang="en-US" altLang="en-US"/>
              <a:t>підтверджують</a:t>
            </a:r>
            <a:r>
              <a:rPr lang="en-US" altLang="ru-RU"/>
              <a:t>, </a:t>
            </a:r>
            <a:r>
              <a:rPr lang="en-US" altLang="en-US"/>
              <a:t>що</a:t>
            </a:r>
            <a:r>
              <a:rPr lang="en-US" altLang="ru-RU"/>
              <a:t> </a:t>
            </a:r>
            <a:r>
              <a:rPr lang="en-US" altLang="en-US"/>
              <a:t>іридодіагностика</a:t>
            </a:r>
            <a:r>
              <a:rPr lang="en-US" altLang="ru-RU"/>
              <a:t> </a:t>
            </a:r>
            <a:r>
              <a:rPr lang="en-US" altLang="en-US"/>
              <a:t>може</a:t>
            </a:r>
            <a:r>
              <a:rPr lang="en-US" altLang="ru-RU"/>
              <a:t> </a:t>
            </a:r>
            <a:r>
              <a:rPr lang="en-US" altLang="en-US"/>
              <a:t>використовуватися</a:t>
            </a:r>
            <a:r>
              <a:rPr lang="en-US" altLang="ru-RU"/>
              <a:t> </a:t>
            </a:r>
            <a:r>
              <a:rPr lang="en-US" altLang="en-US"/>
              <a:t>як</a:t>
            </a:r>
            <a:r>
              <a:rPr lang="en-US" altLang="ru-RU"/>
              <a:t> </a:t>
            </a:r>
            <a:r>
              <a:rPr lang="en-US" altLang="en-US"/>
              <a:t>метод</a:t>
            </a:r>
            <a:r>
              <a:rPr lang="en-US" altLang="ru-RU"/>
              <a:t> </a:t>
            </a:r>
            <a:r>
              <a:rPr lang="en-US" altLang="en-US"/>
              <a:t>спостереження</a:t>
            </a:r>
            <a:r>
              <a:rPr lang="en-US" altLang="ru-RU"/>
              <a:t> </a:t>
            </a:r>
            <a:r>
              <a:rPr lang="en-US" altLang="en-US"/>
              <a:t>за</a:t>
            </a:r>
            <a:r>
              <a:rPr lang="en-US" altLang="ru-RU"/>
              <a:t> </a:t>
            </a:r>
            <a:r>
              <a:rPr lang="en-US" altLang="en-US"/>
              <a:t>зовнішніми</a:t>
            </a:r>
            <a:r>
              <a:rPr lang="en-US" altLang="ru-RU"/>
              <a:t> </a:t>
            </a:r>
            <a:r>
              <a:rPr lang="en-US" altLang="en-US"/>
              <a:t>ознаками</a:t>
            </a:r>
            <a:r>
              <a:rPr lang="en-US" altLang="ru-RU"/>
              <a:t> </a:t>
            </a:r>
            <a:r>
              <a:rPr lang="en-US" altLang="en-US"/>
              <a:t>організму</a:t>
            </a:r>
            <a:r>
              <a:rPr lang="en-US" altLang="ru-RU"/>
              <a:t>, </a:t>
            </a:r>
            <a:r>
              <a:rPr lang="en-US" altLang="en-US"/>
              <a:t>але</a:t>
            </a:r>
            <a:r>
              <a:rPr lang="en-US" altLang="ru-RU"/>
              <a:t> </a:t>
            </a:r>
            <a:r>
              <a:rPr lang="en-US" altLang="en-US"/>
              <a:t>не</a:t>
            </a:r>
            <a:r>
              <a:rPr lang="en-US" altLang="ru-RU"/>
              <a:t> </a:t>
            </a:r>
            <a:r>
              <a:rPr lang="en-US" altLang="en-US"/>
              <a:t>дозволяє</a:t>
            </a:r>
            <a:r>
              <a:rPr lang="en-US" altLang="ru-RU"/>
              <a:t> </a:t>
            </a:r>
            <a:r>
              <a:rPr lang="en-US" altLang="en-US"/>
              <a:t>робити</a:t>
            </a:r>
            <a:r>
              <a:rPr lang="en-US" altLang="ru-RU"/>
              <a:t> </a:t>
            </a:r>
            <a:r>
              <a:rPr lang="en-US" altLang="en-US"/>
              <a:t>точні</a:t>
            </a:r>
            <a:r>
              <a:rPr lang="en-US" altLang="ru-RU"/>
              <a:t> </a:t>
            </a:r>
            <a:r>
              <a:rPr lang="en-US" altLang="en-US"/>
              <a:t>медичні</a:t>
            </a:r>
            <a:r>
              <a:rPr lang="en-US" altLang="ru-RU"/>
              <a:t> </a:t>
            </a:r>
            <a:r>
              <a:rPr lang="en-US" altLang="en-US"/>
              <a:t>висновки</a:t>
            </a:r>
            <a:r>
              <a:rPr lang="en-US" altLang="ru-RU"/>
              <a:t>.</a:t>
            </a:r>
            <a:endParaRPr lang="en-US" altLang="ru-RU"/>
          </a:p>
          <a:p>
            <a:pPr marL="0" indent="0">
              <a:buNone/>
            </a:pPr>
            <a:r>
              <a:rPr lang="en-US" altLang="en-US"/>
              <a:t>Дослідження</a:t>
            </a:r>
            <a:r>
              <a:rPr lang="en-US" altLang="ru-RU"/>
              <a:t> </a:t>
            </a:r>
            <a:r>
              <a:rPr lang="en-US" altLang="en-US"/>
              <a:t>показало</a:t>
            </a:r>
            <a:r>
              <a:rPr lang="en-US" altLang="ru-RU"/>
              <a:t>, </a:t>
            </a:r>
            <a:r>
              <a:rPr lang="en-US" altLang="en-US"/>
              <a:t>що</a:t>
            </a:r>
            <a:r>
              <a:rPr lang="en-US" altLang="ru-RU"/>
              <a:t>:</a:t>
            </a:r>
            <a:endParaRPr lang="en-US" altLang="ru-RU"/>
          </a:p>
          <a:p>
            <a:r>
              <a:rPr lang="en-US" altLang="en-US"/>
              <a:t>райдужка</a:t>
            </a:r>
            <a:r>
              <a:rPr lang="en-US" altLang="ru-RU"/>
              <a:t> </a:t>
            </a:r>
            <a:r>
              <a:rPr lang="en-US" altLang="en-US"/>
              <a:t>ока</a:t>
            </a:r>
            <a:r>
              <a:rPr lang="en-US" altLang="ru-RU"/>
              <a:t> </a:t>
            </a:r>
            <a:r>
              <a:rPr lang="en-US" altLang="en-US"/>
              <a:t>має</a:t>
            </a:r>
            <a:r>
              <a:rPr lang="en-US" altLang="ru-RU"/>
              <a:t> </a:t>
            </a:r>
            <a:r>
              <a:rPr lang="en-US" altLang="en-US"/>
              <a:t>індивідуальні</a:t>
            </a:r>
            <a:r>
              <a:rPr lang="en-US" altLang="ru-RU"/>
              <a:t> </a:t>
            </a:r>
            <a:r>
              <a:rPr lang="en-US" altLang="en-US"/>
              <a:t>особливості</a:t>
            </a:r>
            <a:r>
              <a:rPr lang="en-US" altLang="ru-RU"/>
              <a:t>;</a:t>
            </a:r>
            <a:endParaRPr lang="en-US" altLang="ru-RU"/>
          </a:p>
          <a:p>
            <a:r>
              <a:rPr lang="en-US" altLang="en-US"/>
              <a:t>ці</a:t>
            </a:r>
            <a:r>
              <a:rPr lang="en-US" altLang="ru-RU"/>
              <a:t> </a:t>
            </a:r>
            <a:r>
              <a:rPr lang="en-US" altLang="en-US"/>
              <a:t>особливості</a:t>
            </a:r>
            <a:r>
              <a:rPr lang="en-US" altLang="ru-RU"/>
              <a:t> </a:t>
            </a:r>
            <a:r>
              <a:rPr lang="en-US" altLang="en-US"/>
              <a:t>можуть</a:t>
            </a:r>
            <a:r>
              <a:rPr lang="en-US" altLang="ru-RU"/>
              <a:t> </a:t>
            </a:r>
            <a:r>
              <a:rPr lang="en-US" altLang="en-US"/>
              <a:t>бути</a:t>
            </a:r>
            <a:r>
              <a:rPr lang="en-US" altLang="ru-RU"/>
              <a:t> </a:t>
            </a:r>
            <a:r>
              <a:rPr lang="en-US" altLang="en-US"/>
              <a:t>природними</a:t>
            </a:r>
            <a:r>
              <a:rPr lang="en-US" altLang="ru-RU"/>
              <a:t>;</a:t>
            </a:r>
            <a:endParaRPr lang="en-US" altLang="ru-RU"/>
          </a:p>
          <a:p>
            <a:r>
              <a:rPr lang="en-US" altLang="en-US"/>
              <a:t>для</a:t>
            </a:r>
            <a:r>
              <a:rPr lang="en-US" altLang="ru-RU"/>
              <a:t> </a:t>
            </a:r>
            <a:r>
              <a:rPr lang="en-US" altLang="en-US"/>
              <a:t>оцінки</a:t>
            </a:r>
            <a:r>
              <a:rPr lang="en-US" altLang="ru-RU"/>
              <a:t> </a:t>
            </a:r>
            <a:r>
              <a:rPr lang="en-US" altLang="en-US"/>
              <a:t>стану</a:t>
            </a:r>
            <a:r>
              <a:rPr lang="en-US" altLang="ru-RU"/>
              <a:t> </a:t>
            </a:r>
            <a:r>
              <a:rPr lang="en-US" altLang="en-US"/>
              <a:t>здоров</a:t>
            </a:r>
            <a:r>
              <a:rPr lang="en-US" altLang="ru-RU"/>
              <a:t>’</a:t>
            </a:r>
            <a:r>
              <a:rPr lang="en-US" altLang="en-US"/>
              <a:t>я</a:t>
            </a:r>
            <a:r>
              <a:rPr lang="en-US" altLang="ru-RU"/>
              <a:t> </a:t>
            </a:r>
            <a:r>
              <a:rPr lang="en-US" altLang="en-US"/>
              <a:t>необхідні</a:t>
            </a:r>
            <a:r>
              <a:rPr lang="en-US" altLang="ru-RU"/>
              <a:t> </a:t>
            </a:r>
            <a:r>
              <a:rPr lang="en-US" altLang="en-US"/>
              <a:t>комплексні</a:t>
            </a:r>
            <a:r>
              <a:rPr lang="en-US" altLang="ru-RU"/>
              <a:t> </a:t>
            </a:r>
            <a:r>
              <a:rPr lang="en-US" altLang="en-US"/>
              <a:t>медичні</a:t>
            </a:r>
            <a:r>
              <a:rPr lang="en-US" altLang="ru-RU"/>
              <a:t> </a:t>
            </a:r>
            <a:r>
              <a:rPr lang="en-US" altLang="en-US"/>
              <a:t>методи</a:t>
            </a:r>
            <a:r>
              <a:rPr lang="en-US" altLang="ru-RU"/>
              <a:t>.</a:t>
            </a:r>
            <a:endParaRPr lang="en-US" altLang="ru-RU"/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5363845" y="3717290"/>
            <a:ext cx="3258185" cy="3021965"/>
          </a:xfrm>
          <a:prstGeom prst="rect">
            <a:avLst/>
          </a:prstGeom>
        </p:spPr>
      </p:pic>
      <p:pic>
        <p:nvPicPr>
          <p:cNvPr id="5" name="Изображение 4"/>
          <p:cNvPicPr/>
          <p:nvPr/>
        </p:nvPicPr>
        <p:blipFill>
          <a:blip r:embed="rId2"/>
          <a:stretch>
            <a:fillRect/>
          </a:stretch>
        </p:blipFill>
        <p:spPr>
          <a:xfrm>
            <a:off x="683260" y="4111625"/>
            <a:ext cx="3716020" cy="237299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57200" y="223520"/>
            <a:ext cx="8229600" cy="6101080"/>
          </a:xfrm>
        </p:spPr>
        <p:txBody>
          <a:bodyPr>
            <a:normAutofit lnSpcReduction="10000"/>
          </a:bodyPr>
          <a:p>
            <a:pPr marL="0" indent="0" algn="ctr">
              <a:buNone/>
            </a:pPr>
            <a:r>
              <a:rPr lang="en-US" altLang="en-US"/>
              <a:t>Висновок</a:t>
            </a:r>
            <a:endParaRPr lang="en-US" altLang="en-US"/>
          </a:p>
          <a:p>
            <a:endParaRPr lang="en-US" altLang="ru-RU"/>
          </a:p>
          <a:p>
            <a:r>
              <a:rPr lang="en-US" altLang="en-US"/>
              <a:t>У</a:t>
            </a:r>
            <a:r>
              <a:rPr lang="en-US" altLang="ru-RU"/>
              <a:t> </a:t>
            </a:r>
            <a:r>
              <a:rPr lang="en-US" altLang="en-US"/>
              <a:t>результаті</a:t>
            </a:r>
            <a:r>
              <a:rPr lang="en-US" altLang="ru-RU"/>
              <a:t> </a:t>
            </a:r>
            <a:r>
              <a:rPr lang="en-US" altLang="en-US"/>
              <a:t>проведеного</a:t>
            </a:r>
            <a:r>
              <a:rPr lang="en-US" altLang="ru-RU"/>
              <a:t> </a:t>
            </a:r>
            <a:r>
              <a:rPr lang="en-US" altLang="en-US"/>
              <a:t>дослідження</a:t>
            </a:r>
            <a:r>
              <a:rPr lang="en-US" altLang="ru-RU"/>
              <a:t> </a:t>
            </a:r>
            <a:r>
              <a:rPr lang="en-US" altLang="en-US"/>
              <a:t>встановлено</a:t>
            </a:r>
            <a:r>
              <a:rPr lang="en-US" altLang="ru-RU"/>
              <a:t>, </a:t>
            </a:r>
            <a:r>
              <a:rPr lang="en-US" altLang="en-US"/>
              <a:t>що</a:t>
            </a:r>
            <a:r>
              <a:rPr lang="en-US" altLang="ru-RU"/>
              <a:t> </a:t>
            </a:r>
            <a:r>
              <a:rPr lang="en-US" altLang="en-US"/>
              <a:t>іридодіагностика</a:t>
            </a:r>
            <a:r>
              <a:rPr lang="en-US" altLang="ru-RU"/>
              <a:t> </a:t>
            </a:r>
            <a:r>
              <a:rPr lang="en-US" altLang="en-US"/>
              <a:t>може</a:t>
            </a:r>
            <a:r>
              <a:rPr lang="en-US" altLang="ru-RU"/>
              <a:t> </a:t>
            </a:r>
            <a:r>
              <a:rPr lang="en-US" altLang="en-US"/>
              <a:t>використовуватися</a:t>
            </a:r>
            <a:r>
              <a:rPr lang="en-US" altLang="ru-RU"/>
              <a:t> </a:t>
            </a:r>
            <a:r>
              <a:rPr lang="en-US" altLang="en-US"/>
              <a:t>як</a:t>
            </a:r>
            <a:r>
              <a:rPr lang="en-US" altLang="ru-RU"/>
              <a:t> </a:t>
            </a:r>
            <a:r>
              <a:rPr lang="en-US" altLang="en-US"/>
              <a:t>допоміжний</a:t>
            </a:r>
            <a:r>
              <a:rPr lang="en-US" altLang="ru-RU"/>
              <a:t> </a:t>
            </a:r>
            <a:r>
              <a:rPr lang="en-US" altLang="en-US"/>
              <a:t>метод</a:t>
            </a:r>
            <a:r>
              <a:rPr lang="en-US" altLang="ru-RU"/>
              <a:t> </a:t>
            </a:r>
            <a:r>
              <a:rPr lang="en-US" altLang="en-US"/>
              <a:t>спостереження</a:t>
            </a:r>
            <a:r>
              <a:rPr lang="en-US" altLang="ru-RU"/>
              <a:t> </a:t>
            </a:r>
            <a:r>
              <a:rPr lang="en-US" altLang="en-US"/>
              <a:t>за</a:t>
            </a:r>
            <a:r>
              <a:rPr lang="en-US" altLang="ru-RU"/>
              <a:t> </a:t>
            </a:r>
            <a:r>
              <a:rPr lang="en-US" altLang="en-US"/>
              <a:t>зовнішніми</a:t>
            </a:r>
            <a:r>
              <a:rPr lang="en-US" altLang="ru-RU"/>
              <a:t> </a:t>
            </a:r>
            <a:r>
              <a:rPr lang="en-US" altLang="en-US"/>
              <a:t>ознаками</a:t>
            </a:r>
            <a:r>
              <a:rPr lang="en-US" altLang="ru-RU"/>
              <a:t> </a:t>
            </a:r>
            <a:r>
              <a:rPr lang="en-US" altLang="en-US"/>
              <a:t>організму</a:t>
            </a:r>
            <a:r>
              <a:rPr lang="en-US" altLang="ru-RU"/>
              <a:t>. </a:t>
            </a:r>
            <a:r>
              <a:rPr lang="en-US" altLang="en-US"/>
              <a:t>Водночас</a:t>
            </a:r>
            <a:r>
              <a:rPr lang="en-US" altLang="ru-RU"/>
              <a:t> </a:t>
            </a:r>
            <a:r>
              <a:rPr lang="en-US" altLang="en-US"/>
              <a:t>вона</a:t>
            </a:r>
            <a:r>
              <a:rPr lang="en-US" altLang="ru-RU"/>
              <a:t> </a:t>
            </a:r>
            <a:r>
              <a:rPr lang="en-US" altLang="en-US"/>
              <a:t>не</a:t>
            </a:r>
            <a:r>
              <a:rPr lang="en-US" altLang="ru-RU"/>
              <a:t> </a:t>
            </a:r>
            <a:r>
              <a:rPr lang="en-US" altLang="en-US"/>
              <a:t>є</a:t>
            </a:r>
            <a:r>
              <a:rPr lang="en-US" altLang="ru-RU"/>
              <a:t> </a:t>
            </a:r>
            <a:r>
              <a:rPr lang="en-US" altLang="en-US"/>
              <a:t>надійним</a:t>
            </a:r>
            <a:r>
              <a:rPr lang="en-US" altLang="ru-RU"/>
              <a:t> </a:t>
            </a:r>
            <a:r>
              <a:rPr lang="en-US" altLang="en-US"/>
              <a:t>способом</a:t>
            </a:r>
            <a:r>
              <a:rPr lang="en-US" altLang="ru-RU"/>
              <a:t> </a:t>
            </a:r>
            <a:r>
              <a:rPr lang="en-US" altLang="en-US"/>
              <a:t>діагностики</a:t>
            </a:r>
            <a:r>
              <a:rPr lang="en-US" altLang="ru-RU"/>
              <a:t> </a:t>
            </a:r>
            <a:r>
              <a:rPr lang="en-US" altLang="en-US"/>
              <a:t>захворювань</a:t>
            </a:r>
            <a:r>
              <a:rPr lang="en-US" altLang="ru-RU"/>
              <a:t>.</a:t>
            </a:r>
            <a:endParaRPr lang="en-US" altLang="ru-RU"/>
          </a:p>
          <a:p>
            <a:r>
              <a:rPr lang="en-US" altLang="en-US"/>
              <a:t>Практична</a:t>
            </a:r>
            <a:r>
              <a:rPr lang="en-US" altLang="ru-RU"/>
              <a:t> </a:t>
            </a:r>
            <a:r>
              <a:rPr lang="en-US" altLang="en-US"/>
              <a:t>частина</a:t>
            </a:r>
            <a:r>
              <a:rPr lang="en-US" altLang="ru-RU"/>
              <a:t> </a:t>
            </a:r>
            <a:r>
              <a:rPr lang="en-US" altLang="en-US"/>
              <a:t>підтвердила</a:t>
            </a:r>
            <a:r>
              <a:rPr lang="en-US" altLang="ru-RU"/>
              <a:t> </a:t>
            </a:r>
            <a:r>
              <a:rPr lang="en-US" altLang="en-US"/>
              <a:t>необхідність</a:t>
            </a:r>
            <a:r>
              <a:rPr lang="en-US" altLang="ru-RU"/>
              <a:t> </a:t>
            </a:r>
            <a:r>
              <a:rPr lang="en-US" altLang="en-US"/>
              <a:t>поєднання</a:t>
            </a:r>
            <a:r>
              <a:rPr lang="en-US" altLang="ru-RU"/>
              <a:t> </a:t>
            </a:r>
            <a:r>
              <a:rPr lang="en-US" altLang="en-US"/>
              <a:t>спостережень</a:t>
            </a:r>
            <a:r>
              <a:rPr lang="en-US" altLang="ru-RU"/>
              <a:t> </a:t>
            </a:r>
            <a:r>
              <a:rPr lang="en-US" altLang="en-US"/>
              <a:t>із</a:t>
            </a:r>
            <a:r>
              <a:rPr lang="en-US" altLang="ru-RU"/>
              <a:t> </a:t>
            </a:r>
            <a:r>
              <a:rPr lang="en-US" altLang="en-US"/>
              <a:t>науково</a:t>
            </a:r>
            <a:r>
              <a:rPr lang="en-US" altLang="ru-RU"/>
              <a:t> </a:t>
            </a:r>
            <a:r>
              <a:rPr lang="en-US" altLang="en-US"/>
              <a:t>обґрунтованими</a:t>
            </a:r>
            <a:r>
              <a:rPr lang="en-US" altLang="ru-RU"/>
              <a:t> </a:t>
            </a:r>
            <a:r>
              <a:rPr lang="en-US" altLang="en-US"/>
              <a:t>медичними</a:t>
            </a:r>
            <a:r>
              <a:rPr lang="en-US" altLang="ru-RU"/>
              <a:t> </a:t>
            </a:r>
            <a:r>
              <a:rPr lang="en-US" altLang="en-US"/>
              <a:t>методами</a:t>
            </a:r>
            <a:r>
              <a:rPr lang="en-US" altLang="ru-RU"/>
              <a:t> </a:t>
            </a:r>
            <a:r>
              <a:rPr lang="en-US" altLang="en-US"/>
              <a:t>для</a:t>
            </a:r>
            <a:r>
              <a:rPr lang="en-US" altLang="ru-RU"/>
              <a:t> </a:t>
            </a:r>
            <a:r>
              <a:rPr lang="en-US" altLang="en-US"/>
              <a:t>збереження</a:t>
            </a:r>
            <a:r>
              <a:rPr lang="en-US" altLang="ru-RU"/>
              <a:t> </a:t>
            </a:r>
            <a:r>
              <a:rPr lang="en-US" altLang="en-US"/>
              <a:t>здоров</a:t>
            </a:r>
            <a:r>
              <a:rPr lang="en-US" altLang="ru-RU"/>
              <a:t>’</a:t>
            </a:r>
            <a:r>
              <a:rPr lang="en-US" altLang="en-US"/>
              <a:t>я</a:t>
            </a:r>
            <a:r>
              <a:rPr lang="en-US" altLang="ru-RU"/>
              <a:t> </a:t>
            </a:r>
            <a:r>
              <a:rPr lang="en-US" altLang="en-US"/>
              <a:t>людини</a:t>
            </a:r>
            <a:r>
              <a:rPr lang="en-US" altLang="ru-RU"/>
              <a:t>.</a:t>
            </a:r>
            <a:endParaRPr lang="en-US" alt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7704" y="1844824"/>
            <a:ext cx="55435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err="1">
                <a:solidFill>
                  <a:schemeClr val="accent5">
                    <a:lumMod val="50000"/>
                  </a:schemeClr>
                </a:solidFill>
              </a:rPr>
              <a:t>Дякую</a:t>
            </a:r>
            <a:r>
              <a:rPr lang="ru-RU" sz="4000" dirty="0">
                <a:solidFill>
                  <a:schemeClr val="accent5">
                    <a:lumMod val="50000"/>
                  </a:schemeClr>
                </a:solidFill>
              </a:rPr>
              <a:t> за </a:t>
            </a:r>
            <a:r>
              <a:rPr lang="ru-RU" sz="4000" dirty="0" err="1">
                <a:solidFill>
                  <a:schemeClr val="accent5">
                    <a:lumMod val="50000"/>
                  </a:schemeClr>
                </a:solidFill>
              </a:rPr>
              <a:t>увагу</a:t>
            </a:r>
            <a:r>
              <a:rPr lang="ru-RU" sz="4000" dirty="0">
                <a:solidFill>
                  <a:schemeClr val="accent5">
                    <a:lumMod val="50000"/>
                  </a:schemeClr>
                </a:solidFill>
              </a:rPr>
              <a:t>!</a:t>
            </a:r>
            <a:endParaRPr lang="ru-RU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3934</Words>
  <Application>WPS Presentation</Application>
  <PresentationFormat>Экран (4:3)</PresentationFormat>
  <Paragraphs>81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6" baseType="lpstr">
      <vt:lpstr>Arial</vt:lpstr>
      <vt:lpstr>SimSun</vt:lpstr>
      <vt:lpstr>Wingdings</vt:lpstr>
      <vt:lpstr>Wingdings 2</vt:lpstr>
      <vt:lpstr>Cambria</vt:lpstr>
      <vt:lpstr>MS Mincho</vt:lpstr>
      <vt:lpstr>Constantia</vt:lpstr>
      <vt:lpstr>Calibri</vt:lpstr>
      <vt:lpstr>Microsoft YaHei</vt:lpstr>
      <vt:lpstr>Arial Unicode MS</vt:lpstr>
      <vt:lpstr>Поток</vt:lpstr>
      <vt:lpstr> «Роль іридодіагностики в системі охорони здоров’я»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«Екологічно чисті технології фарбуванння барвниками рослинного походження» </dc:title>
  <dc:creator>Admin</dc:creator>
  <cp:lastModifiedBy>Admin</cp:lastModifiedBy>
  <cp:revision>17</cp:revision>
  <dcterms:created xsi:type="dcterms:W3CDTF">2026-01-19T02:27:00Z</dcterms:created>
  <dcterms:modified xsi:type="dcterms:W3CDTF">2026-04-15T10:35:25Z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61DDB1BFE5A74A42BA5DBEF407CF9E2B_12</vt:lpwstr>
  </property>
  <property fmtid="{D5CDD505-2E9C-101B-9397-08002B2CF9AE}" pid="3" name="KSOProductBuildVer">
    <vt:lpwstr>1049-12.2.0.23196</vt:lpwstr>
  </property>
</Properties>
</file>