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4" r:id="rId9"/>
    <p:sldId id="265" r:id="rId10"/>
    <p:sldId id="266" r:id="rId11"/>
    <p:sldId id="263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7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9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25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7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7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02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38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7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43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7962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2232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367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964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5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C13A8-F1D2-49E1-9A51-89A822BD0CE2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A12ED0-3AA4-429A-B7E8-D0DCBA879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72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a.int/" TargetMode="External"/><Relationship Id="rId2" Type="http://schemas.openxmlformats.org/officeDocument/2006/relationships/hyperlink" Target="https://www.nas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auka.ua/" TargetMode="External"/><Relationship Id="rId4" Type="http://schemas.openxmlformats.org/officeDocument/2006/relationships/hyperlink" Target="https://science.nasa.gov/mission/hubble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535" y="1404254"/>
            <a:ext cx="4842555" cy="2262781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ЇХНІ ДЖЕТИ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7613" y="5130077"/>
            <a:ext cx="10595564" cy="1126283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Ворко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Єлизавета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Костянтинівна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10-А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освіти«Хортицька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навчально-реабілітаційна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Ємельянченко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Васильович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Хортицька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навчально-реабілітаційна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ради, доктор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філософії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95" y="118655"/>
            <a:ext cx="3625486" cy="4833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762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068" y="153847"/>
            <a:ext cx="584568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КВАЗАР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9907" y="1173479"/>
            <a:ext cx="6178732" cy="46264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далеких галактик,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надмасивна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перевершувати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галактики,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відстанях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вони є одними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найвіддаленіших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50" y="1057002"/>
            <a:ext cx="4165581" cy="5381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76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068" y="153847"/>
            <a:ext cx="584568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КВАЗАР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18" y="1343164"/>
            <a:ext cx="5196547" cy="2922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714" y="2601685"/>
            <a:ext cx="4631327" cy="3579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069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1565" y="179973"/>
            <a:ext cx="6093875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ВІДКРИТТЯ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9280" y="1045029"/>
            <a:ext cx="6191794" cy="5812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1950–1960-х роках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радіотелескопів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незвичайні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радіовипромінювання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астроном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Maarten Schmidt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273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означало,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Звідси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13" y="1045029"/>
            <a:ext cx="4229424" cy="549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83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0382" y="408572"/>
            <a:ext cx="840600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 ЕНЕРГІЇ КВАЗАРА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708" y="1689462"/>
            <a:ext cx="11225348" cy="37776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квазара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через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термоядерні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зірках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надмасивну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діру.Газ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пил,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акреційний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диск.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стискається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енергії.Частина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вивільняється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горизонт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галактики.</a:t>
            </a:r>
          </a:p>
        </p:txBody>
      </p:sp>
    </p:spTree>
    <p:extLst>
      <p:ext uri="{BB962C8B-B14F-4D97-AF65-F5344CB8AC3E}">
        <p14:creationId xmlns:p14="http://schemas.microsoft.com/office/powerpoint/2010/main" val="309532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0382" y="408572"/>
            <a:ext cx="840600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 ЕНЕРГІЇ КВАЗАРА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203" y="2786376"/>
            <a:ext cx="5528991" cy="3627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80" y="1522503"/>
            <a:ext cx="4583158" cy="354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37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6879" y="480418"/>
            <a:ext cx="7687543" cy="128089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 ТА ЯСКРАВІСТЬ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5406" y="1303743"/>
            <a:ext cx="6339839" cy="58808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одними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найяскравіших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галактик разом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узятих.Їхня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поблизу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світність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10¹⁴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діру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увесь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видимий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572" y="2107427"/>
            <a:ext cx="5070931" cy="3803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445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6879" y="480418"/>
            <a:ext cx="7687543" cy="128089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 ТА ЯСКРАВІСТЬ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0" y="1329869"/>
            <a:ext cx="4703094" cy="3634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07" y="2945674"/>
            <a:ext cx="6069211" cy="3618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9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2641" y="349790"/>
            <a:ext cx="5401544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КВАЗАРА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469" y="1415143"/>
            <a:ext cx="10289766" cy="48550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астрофізична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надмасивна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надмасивної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гравітації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акреційного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диска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 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пилу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диском,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високоенергетичне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струменів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викидаються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космос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притягує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одними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найенергійніших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03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2641" y="349790"/>
            <a:ext cx="5401544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КВАЗАРА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142" y="1277618"/>
            <a:ext cx="3176609" cy="505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92" y="1277618"/>
            <a:ext cx="5870523" cy="505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57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016" y="571859"/>
            <a:ext cx="612000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ДЖЕТИ КВАЗАРІВ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399" y="1709056"/>
            <a:ext cx="10567851" cy="41169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струмені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викидаються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поблизу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надмасивної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вздовж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полюсів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струмені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магнітним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полям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Плазма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джетах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заряджених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радіохвиль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рентгенівського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простягатися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далеко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галактики,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14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016" y="571859"/>
            <a:ext cx="6120001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ДЖЕТИ КВАЗАРІВ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663" y="1516495"/>
            <a:ext cx="5538652" cy="3115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89" y="3304903"/>
            <a:ext cx="5792668" cy="3228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742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498824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КВАЗАРІВ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0" y="1632856"/>
            <a:ext cx="6400800" cy="363828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космос 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минулому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галактик,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структуру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галактик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квазари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маяки”,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міжгалактичний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5" y="1632856"/>
            <a:ext cx="4565150" cy="5155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86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6412" y="545732"/>
            <a:ext cx="3794812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769" y="1558834"/>
            <a:ext cx="10982098" cy="37776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err="1"/>
              <a:t>Квазари</a:t>
            </a:r>
            <a:r>
              <a:rPr lang="ru-RU" sz="2400" dirty="0"/>
              <a:t> 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одні</a:t>
            </a:r>
            <a:r>
              <a:rPr lang="ru-RU" sz="2400" dirty="0"/>
              <a:t> з </a:t>
            </a:r>
            <a:r>
              <a:rPr lang="ru-RU" sz="2400" dirty="0" err="1"/>
              <a:t>найпотужніших</a:t>
            </a:r>
            <a:r>
              <a:rPr lang="ru-RU" sz="2400" dirty="0"/>
              <a:t> і </a:t>
            </a:r>
            <a:r>
              <a:rPr lang="ru-RU" sz="2400" dirty="0" err="1"/>
              <a:t>найяскравіших</a:t>
            </a:r>
            <a:r>
              <a:rPr lang="ru-RU" sz="2400" dirty="0"/>
              <a:t> </a:t>
            </a:r>
            <a:r>
              <a:rPr lang="ru-RU" sz="2400" dirty="0" err="1"/>
              <a:t>об’єктів</a:t>
            </a:r>
            <a:r>
              <a:rPr lang="ru-RU" sz="2400" dirty="0"/>
              <a:t> у </a:t>
            </a:r>
            <a:r>
              <a:rPr lang="ru-RU" sz="2400" dirty="0" err="1"/>
              <a:t>Всесвіті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формуються</a:t>
            </a:r>
            <a:r>
              <a:rPr lang="ru-RU" sz="2400" dirty="0"/>
              <a:t> в </a:t>
            </a:r>
            <a:r>
              <a:rPr lang="ru-RU" sz="2400" dirty="0" err="1"/>
              <a:t>активних</a:t>
            </a:r>
            <a:r>
              <a:rPr lang="ru-RU" sz="2400" dirty="0"/>
              <a:t> ядрах далеких галактик. </a:t>
            </a:r>
            <a:r>
              <a:rPr lang="ru-RU" sz="2400" dirty="0" err="1"/>
              <a:t>Їхня</a:t>
            </a:r>
            <a:r>
              <a:rPr lang="ru-RU" sz="2400" dirty="0"/>
              <a:t> </a:t>
            </a:r>
            <a:r>
              <a:rPr lang="ru-RU" sz="2400" dirty="0" err="1"/>
              <a:t>величезна</a:t>
            </a:r>
            <a:r>
              <a:rPr lang="ru-RU" sz="2400" dirty="0"/>
              <a:t> </a:t>
            </a:r>
            <a:r>
              <a:rPr lang="ru-RU" sz="2400" dirty="0" err="1"/>
              <a:t>енергія</a:t>
            </a:r>
            <a:r>
              <a:rPr lang="ru-RU" sz="2400" dirty="0"/>
              <a:t> </a:t>
            </a:r>
            <a:r>
              <a:rPr lang="ru-RU" sz="2400" dirty="0" err="1"/>
              <a:t>виникає</a:t>
            </a:r>
            <a:r>
              <a:rPr lang="ru-RU" sz="2400" dirty="0"/>
              <a:t> через </a:t>
            </a:r>
            <a:r>
              <a:rPr lang="ru-RU" sz="2400" dirty="0" err="1"/>
              <a:t>процеси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відбуваються</a:t>
            </a:r>
            <a:r>
              <a:rPr lang="ru-RU" sz="2400" dirty="0"/>
              <a:t> </a:t>
            </a:r>
            <a:r>
              <a:rPr lang="ru-RU" sz="2400" dirty="0" err="1"/>
              <a:t>поблизу</a:t>
            </a:r>
            <a:r>
              <a:rPr lang="ru-RU" sz="2400" dirty="0"/>
              <a:t> </a:t>
            </a:r>
            <a:r>
              <a:rPr lang="ru-RU" sz="2400" dirty="0" err="1"/>
              <a:t>надмасивної</a:t>
            </a:r>
            <a:r>
              <a:rPr lang="ru-RU" sz="2400" dirty="0"/>
              <a:t> </a:t>
            </a:r>
            <a:r>
              <a:rPr lang="ru-RU" sz="2400" dirty="0" err="1"/>
              <a:t>чорної</a:t>
            </a:r>
            <a:r>
              <a:rPr lang="ru-RU" sz="2400" dirty="0"/>
              <a:t> </a:t>
            </a:r>
            <a:r>
              <a:rPr lang="ru-RU" sz="2400" dirty="0" err="1"/>
              <a:t>діри</a:t>
            </a:r>
            <a:r>
              <a:rPr lang="ru-RU" sz="2400" dirty="0"/>
              <a:t>, де </a:t>
            </a:r>
            <a:r>
              <a:rPr lang="ru-RU" sz="2400" dirty="0" err="1"/>
              <a:t>речовина</a:t>
            </a:r>
            <a:r>
              <a:rPr lang="ru-RU" sz="2400" dirty="0"/>
              <a:t> </a:t>
            </a:r>
            <a:r>
              <a:rPr lang="ru-RU" sz="2400" dirty="0" err="1"/>
              <a:t>нагрівається</a:t>
            </a:r>
            <a:r>
              <a:rPr lang="ru-RU" sz="2400" dirty="0"/>
              <a:t> в </a:t>
            </a:r>
            <a:r>
              <a:rPr lang="ru-RU" sz="2400" dirty="0" err="1"/>
              <a:t>акреційному</a:t>
            </a:r>
            <a:r>
              <a:rPr lang="ru-RU" sz="2400" dirty="0"/>
              <a:t> диску до </a:t>
            </a:r>
            <a:r>
              <a:rPr lang="ru-RU" sz="2400" dirty="0" err="1"/>
              <a:t>надвисоких</a:t>
            </a:r>
            <a:r>
              <a:rPr lang="ru-RU" sz="2400" dirty="0"/>
              <a:t> температур і </a:t>
            </a:r>
            <a:r>
              <a:rPr lang="ru-RU" sz="2400" dirty="0" err="1"/>
              <a:t>випромінює</a:t>
            </a:r>
            <a:r>
              <a:rPr lang="ru-RU" sz="2400" dirty="0"/>
              <a:t> </a:t>
            </a:r>
            <a:r>
              <a:rPr lang="ru-RU" sz="2400" dirty="0" err="1"/>
              <a:t>колосальну</a:t>
            </a:r>
            <a:r>
              <a:rPr lang="ru-RU" sz="2400" dirty="0"/>
              <a:t> </a:t>
            </a:r>
            <a:r>
              <a:rPr lang="ru-RU" sz="2400" dirty="0" err="1"/>
              <a:t>кількість</a:t>
            </a:r>
            <a:r>
              <a:rPr lang="ru-RU" sz="2400" dirty="0"/>
              <a:t> </a:t>
            </a:r>
            <a:r>
              <a:rPr lang="ru-RU" sz="2400" dirty="0" err="1"/>
              <a:t>світла</a:t>
            </a:r>
            <a:r>
              <a:rPr lang="ru-RU" sz="2400" dirty="0"/>
              <a:t> та </a:t>
            </a:r>
            <a:r>
              <a:rPr lang="ru-RU" sz="2400" dirty="0" err="1"/>
              <a:t>випромінювання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marL="0" indent="0" algn="ctr">
              <a:buNone/>
            </a:pPr>
            <a:r>
              <a:rPr lang="ru-RU" sz="2400" dirty="0" err="1" smtClean="0"/>
              <a:t>Окрім</a:t>
            </a:r>
            <a:r>
              <a:rPr lang="ru-RU" sz="2400" dirty="0" smtClean="0"/>
              <a:t> </a:t>
            </a:r>
            <a:r>
              <a:rPr lang="ru-RU" sz="2400" dirty="0" err="1"/>
              <a:t>цього</a:t>
            </a:r>
            <a:r>
              <a:rPr lang="ru-RU" sz="2400" dirty="0"/>
              <a:t>, </a:t>
            </a:r>
            <a:r>
              <a:rPr lang="ru-RU" sz="2400" dirty="0" err="1"/>
              <a:t>квазари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потужні</a:t>
            </a:r>
            <a:r>
              <a:rPr lang="ru-RU" sz="2400" dirty="0"/>
              <a:t> </a:t>
            </a:r>
            <a:r>
              <a:rPr lang="ru-RU" sz="2400" dirty="0" err="1"/>
              <a:t>джети</a:t>
            </a:r>
            <a:r>
              <a:rPr lang="ru-RU" sz="2400" dirty="0"/>
              <a:t> — </a:t>
            </a:r>
            <a:r>
              <a:rPr lang="ru-RU" sz="2400" dirty="0" err="1"/>
              <a:t>вузькі</a:t>
            </a:r>
            <a:r>
              <a:rPr lang="ru-RU" sz="2400" dirty="0"/>
              <a:t> </a:t>
            </a:r>
            <a:r>
              <a:rPr lang="ru-RU" sz="2400" dirty="0" err="1"/>
              <a:t>струмені</a:t>
            </a:r>
            <a:r>
              <a:rPr lang="ru-RU" sz="2400" dirty="0"/>
              <a:t> </a:t>
            </a:r>
            <a:r>
              <a:rPr lang="ru-RU" sz="2400" dirty="0" err="1"/>
              <a:t>плазми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простягатися</a:t>
            </a:r>
            <a:r>
              <a:rPr lang="ru-RU" sz="2400" dirty="0"/>
              <a:t> на </a:t>
            </a:r>
            <a:r>
              <a:rPr lang="ru-RU" sz="2400" dirty="0" err="1"/>
              <a:t>мільйони</a:t>
            </a:r>
            <a:r>
              <a:rPr lang="ru-RU" sz="2400" dirty="0"/>
              <a:t> </a:t>
            </a:r>
            <a:r>
              <a:rPr lang="ru-RU" sz="2400" dirty="0" err="1"/>
              <a:t>світлових</a:t>
            </a:r>
            <a:r>
              <a:rPr lang="ru-RU" sz="2400" dirty="0"/>
              <a:t> </a:t>
            </a:r>
            <a:r>
              <a:rPr lang="ru-RU" sz="2400" dirty="0" err="1"/>
              <a:t>років</a:t>
            </a:r>
            <a:r>
              <a:rPr lang="ru-RU" sz="2400" dirty="0"/>
              <a:t> і </a:t>
            </a:r>
            <a:r>
              <a:rPr lang="ru-RU" sz="2400" dirty="0" err="1"/>
              <a:t>впливати</a:t>
            </a:r>
            <a:r>
              <a:rPr lang="ru-RU" sz="2400" dirty="0"/>
              <a:t> на </a:t>
            </a:r>
            <a:r>
              <a:rPr lang="ru-RU" sz="2400" dirty="0" err="1"/>
              <a:t>навколишній</a:t>
            </a:r>
            <a:r>
              <a:rPr lang="ru-RU" sz="2400" dirty="0"/>
              <a:t> </a:t>
            </a:r>
            <a:r>
              <a:rPr lang="ru-RU" sz="2400" dirty="0" err="1"/>
              <a:t>космічний</a:t>
            </a:r>
            <a:r>
              <a:rPr lang="ru-RU" sz="2400" dirty="0"/>
              <a:t> </a:t>
            </a:r>
            <a:r>
              <a:rPr lang="ru-RU" sz="2400" dirty="0" err="1"/>
              <a:t>простір</a:t>
            </a:r>
            <a:r>
              <a:rPr lang="ru-RU" sz="2400" dirty="0"/>
              <a:t>. </a:t>
            </a:r>
            <a:r>
              <a:rPr lang="ru-RU" sz="2400" dirty="0" err="1"/>
              <a:t>Вивчення</a:t>
            </a:r>
            <a:r>
              <a:rPr lang="ru-RU" sz="2400" dirty="0"/>
              <a:t> </a:t>
            </a:r>
            <a:r>
              <a:rPr lang="ru-RU" sz="2400" dirty="0" err="1"/>
              <a:t>цих</a:t>
            </a:r>
            <a:r>
              <a:rPr lang="ru-RU" sz="2400" dirty="0"/>
              <a:t> </a:t>
            </a:r>
            <a:r>
              <a:rPr lang="ru-RU" sz="2400" dirty="0" err="1"/>
              <a:t>об’єктів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велике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для науки, </a:t>
            </a:r>
            <a:r>
              <a:rPr lang="ru-RU" sz="2400" dirty="0" err="1"/>
              <a:t>оскільки</a:t>
            </a:r>
            <a:r>
              <a:rPr lang="ru-RU" sz="2400" dirty="0"/>
              <a:t>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досліджувати</a:t>
            </a:r>
            <a:r>
              <a:rPr lang="ru-RU" sz="2400" dirty="0"/>
              <a:t> </a:t>
            </a:r>
            <a:r>
              <a:rPr lang="ru-RU" sz="2400" dirty="0" err="1"/>
              <a:t>еволюцію</a:t>
            </a:r>
            <a:r>
              <a:rPr lang="ru-RU" sz="2400" dirty="0"/>
              <a:t> галактик, </a:t>
            </a:r>
            <a:r>
              <a:rPr lang="ru-RU" sz="2400" dirty="0" err="1"/>
              <a:t>властивості</a:t>
            </a:r>
            <a:r>
              <a:rPr lang="ru-RU" sz="2400" dirty="0"/>
              <a:t> </a:t>
            </a:r>
            <a:r>
              <a:rPr lang="ru-RU" sz="2400" dirty="0" err="1"/>
              <a:t>чорних</a:t>
            </a:r>
            <a:r>
              <a:rPr lang="ru-RU" sz="2400" dirty="0"/>
              <a:t> </a:t>
            </a:r>
            <a:r>
              <a:rPr lang="ru-RU" sz="2400" dirty="0" err="1"/>
              <a:t>дір</a:t>
            </a:r>
            <a:r>
              <a:rPr lang="ru-RU" sz="2400" dirty="0"/>
              <a:t> і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раннього</a:t>
            </a:r>
            <a:r>
              <a:rPr lang="ru-RU" sz="2400" dirty="0"/>
              <a:t> </a:t>
            </a:r>
            <a:r>
              <a:rPr lang="ru-RU" sz="2400" dirty="0" err="1"/>
              <a:t>Всесвіту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ми </a:t>
            </a:r>
            <a:r>
              <a:rPr lang="ru-RU" sz="2400" dirty="0" err="1"/>
              <a:t>бачимо</a:t>
            </a:r>
            <a:r>
              <a:rPr lang="ru-RU" sz="2400" dirty="0"/>
              <a:t> таким, </a:t>
            </a:r>
            <a:r>
              <a:rPr lang="ru-RU" sz="2400" dirty="0" err="1"/>
              <a:t>яким</a:t>
            </a:r>
            <a:r>
              <a:rPr lang="ru-RU" sz="2400" dirty="0"/>
              <a:t>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був</a:t>
            </a:r>
            <a:r>
              <a:rPr lang="ru-RU" sz="2400" dirty="0"/>
              <a:t> </a:t>
            </a:r>
            <a:r>
              <a:rPr lang="ru-RU" sz="2400" dirty="0" err="1"/>
              <a:t>мільярди</a:t>
            </a:r>
            <a:r>
              <a:rPr lang="ru-RU" sz="2400" dirty="0"/>
              <a:t> </a:t>
            </a:r>
            <a:r>
              <a:rPr lang="ru-RU" sz="2400" dirty="0" err="1"/>
              <a:t>років</a:t>
            </a:r>
            <a:r>
              <a:rPr lang="ru-RU" sz="2400" dirty="0"/>
              <a:t> тому.</a:t>
            </a:r>
          </a:p>
        </p:txBody>
      </p:sp>
    </p:spTree>
    <p:extLst>
      <p:ext uri="{BB962C8B-B14F-4D97-AF65-F5344CB8AC3E}">
        <p14:creationId xmlns:p14="http://schemas.microsoft.com/office/powerpoint/2010/main" val="7194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121" y="532670"/>
            <a:ext cx="6851520" cy="128089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САЙТИ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dirty="0" smtClean="0">
                <a:hlinkClick r:id="rId2"/>
              </a:rPr>
              <a:t>NASA</a:t>
            </a:r>
            <a:endParaRPr lang="en-US" sz="2800" dirty="0" smtClean="0"/>
          </a:p>
          <a:p>
            <a:pPr>
              <a:buFont typeface="+mj-lt"/>
              <a:buAutoNum type="arabicPeriod"/>
            </a:pPr>
            <a:r>
              <a:rPr lang="en-US" sz="2800" dirty="0" smtClean="0">
                <a:hlinkClick r:id="rId3"/>
              </a:rPr>
              <a:t>ESA</a:t>
            </a:r>
            <a:endParaRPr lang="en-US" sz="2800" dirty="0" smtClean="0"/>
          </a:p>
          <a:p>
            <a:pPr>
              <a:buFont typeface="+mj-lt"/>
              <a:buAutoNum type="arabicPeriod"/>
            </a:pPr>
            <a:r>
              <a:rPr lang="en-US" sz="2800" dirty="0">
                <a:hlinkClick r:id="rId4"/>
              </a:rPr>
              <a:t>Hubble Space </a:t>
            </a:r>
            <a:r>
              <a:rPr lang="en-US" sz="2800" dirty="0" smtClean="0">
                <a:hlinkClick r:id="rId4"/>
              </a:rPr>
              <a:t>Telescope</a:t>
            </a:r>
            <a:endParaRPr lang="en-US" sz="2800" dirty="0" smtClean="0"/>
          </a:p>
          <a:p>
            <a:pPr>
              <a:buFont typeface="+mj-lt"/>
              <a:buAutoNum type="arabicPeriod"/>
            </a:pPr>
            <a:r>
              <a:rPr lang="en-US" sz="2800" dirty="0">
                <a:hlinkClick r:id="rId5"/>
              </a:rPr>
              <a:t>Nauka.ua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253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347" y="2296156"/>
            <a:ext cx="8911687" cy="128089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ПЕРЕГЛЯД!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137</TotalTime>
  <Words>794</Words>
  <Application>Microsoft Office PowerPoint</Application>
  <PresentationFormat>Широкоэкранный</PresentationFormat>
  <Paragraphs>52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Times New Roman</vt:lpstr>
      <vt:lpstr>Wingdings 3</vt:lpstr>
      <vt:lpstr>Легкий дым</vt:lpstr>
      <vt:lpstr>КВАЗАРИ  ТА  ЇХНІ ДЖЕТИ</vt:lpstr>
      <vt:lpstr>ЩО ТАКЕ КВАЗАР?</vt:lpstr>
      <vt:lpstr>ЩО ТАКЕ КВАЗАР?</vt:lpstr>
      <vt:lpstr>ІСТОРІЯ ВІДКРИТТЯ</vt:lpstr>
      <vt:lpstr>ДЖЕРЕЛО ЕНЕРГІЇ КВАЗАРА</vt:lpstr>
      <vt:lpstr>ДЖЕРЕЛО ЕНЕРГІЇ КВАЗАРА</vt:lpstr>
      <vt:lpstr>МАСШТАБИ ТА ЯСКРАВІСТЬ</vt:lpstr>
      <vt:lpstr>МАСШТАБИ ТА ЯСКРАВІСТЬ</vt:lpstr>
      <vt:lpstr>БУДОВА КВАЗАРА</vt:lpstr>
      <vt:lpstr>БУДОВА КВАЗАРА</vt:lpstr>
      <vt:lpstr>ДЖЕТИ КВАЗАРІВ</vt:lpstr>
      <vt:lpstr>ДЖЕТИ КВАЗАРІВ</vt:lpstr>
      <vt:lpstr>ЗНАЧЕННЯ КВАЗАРІВ</vt:lpstr>
      <vt:lpstr>ВИСНОВОК</vt:lpstr>
      <vt:lpstr>ВИКОРИСТАНІ САЙТИ </vt:lpstr>
      <vt:lpstr>ДЯКУЮ ЗА ПЕРЕГЛЯД!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Квазари та їхні джети</dc:title>
  <dc:creator>Пользователь Windows</dc:creator>
  <cp:lastModifiedBy>Пользователь Windows</cp:lastModifiedBy>
  <cp:revision>9</cp:revision>
  <dcterms:created xsi:type="dcterms:W3CDTF">2026-04-20T14:56:03Z</dcterms:created>
  <dcterms:modified xsi:type="dcterms:W3CDTF">2026-04-20T17:13:28Z</dcterms:modified>
</cp:coreProperties>
</file>