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4"/>
  </p:sldMasterIdLst>
  <p:notesMasterIdLst>
    <p:notesMasterId r:id="rId17"/>
  </p:notesMasterIdLst>
  <p:handoutMasterIdLst>
    <p:handoutMasterId r:id="rId18"/>
  </p:handoutMasterIdLst>
  <p:sldIdLst>
    <p:sldId id="1499" r:id="rId5"/>
    <p:sldId id="1515" r:id="rId6"/>
    <p:sldId id="1502" r:id="rId7"/>
    <p:sldId id="1516" r:id="rId8"/>
    <p:sldId id="1522" r:id="rId9"/>
    <p:sldId id="1526" r:id="rId10"/>
    <p:sldId id="1520" r:id="rId11"/>
    <p:sldId id="1521" r:id="rId12"/>
    <p:sldId id="1523" r:id="rId13"/>
    <p:sldId id="1524" r:id="rId14"/>
    <p:sldId id="1528" r:id="rId15"/>
    <p:sldId id="152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471F2E-E011-F521-299E-65FC243E7E5E}" name="David Salaguinto" initials="DS" userId="S::davidsa@microsoft.com::9399e6ad-b974-43d0-b593-8c2804f84e0d" providerId="AD"/>
  <p188:author id="{DC3CAF61-3D39-8A1C-6AB6-F5CBCFCBEA47}" name="Vanessa Buzgheia (ALLEGIS GROUP HOLDINGS INC)" initials="" userId="S::v-vabuzgheia@microsoft.com::f3934b54-4599-40d0-96a8-d6208686f730" providerId="AD"/>
  <p188:author id="{9941987A-41B7-49AC-EE6E-03F2D0BD95BA}" name="Daria Naidenov" initials="DN" userId="S::danaidenov@microsoft.com::ab38ab5f-bdf0-4774-ae5a-d2782abb202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D83B3D-8859-40F6-B972-5353CDDBD96C}" v="3387" dt="2026-04-20T19:26:40.885"/>
    <p1510:client id="{3F46430A-C117-4D3D-9EB8-2F7F229A9934}" v="231" dt="2026-04-21T16:42:12.113"/>
    <p1510:client id="{484E9B57-77F7-48CB-AC62-1C10E12FA6B2}" v="1633" dt="2026-04-21T12:19:51.379"/>
    <p1510:client id="{56906169-C94C-45EA-9D81-AE73B83230A9}" v="369" dt="2026-04-20T12:28:23.996"/>
    <p1510:client id="{7AAB645B-524B-4551-BFDB-A4871834E640}" v="3" dt="2026-04-21T12:40:27.039"/>
    <p1510:client id="{86C62684-3549-44D7-B708-E2778E07A1C1}" v="433" dt="2026-04-21T17:04:36.932"/>
    <p1510:client id="{9320C4BD-F8B7-4562-A6CD-EB9662EB1EA2}" v="102" dt="2026-04-22T08:22:56"/>
    <p1510:client id="{9A735B83-5517-48B7-BAC8-3E47133FB272}" v="2" dt="2026-04-22T06:35:33.668"/>
    <p1510:client id="{A9E0D349-252E-492E-9D71-485BA8F876AB}" v="136" dt="2026-04-22T11:27:05.311"/>
    <p1510:client id="{BC652873-D7F9-4D33-89A0-F76A0ED86E15}" v="188" dt="2026-04-21T17:16:12.950"/>
    <p1510:client id="{D78E3A1A-F9B0-4D8F-AD75-27A441EE423F}" v="916" dt="2026-04-21T18:19:56.813"/>
  </p1510:revLst>
</p1510:revInfo>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68"/>
    <p:restoredTop sz="94715"/>
  </p:normalViewPr>
  <p:slideViewPr>
    <p:cSldViewPr snapToGrid="0">
      <p:cViewPr>
        <p:scale>
          <a:sx n="100" d="100"/>
          <a:sy n="100" d="100"/>
        </p:scale>
        <p:origin x="-82" y="-50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4/22/2026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4/22/2026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5133810"/>
            <a:ext cx="11460480" cy="786384"/>
          </a:xfrm>
        </p:spPr>
        <p:txBody>
          <a:bodyPr anchor="b">
            <a:normAutofit/>
          </a:bodyPr>
          <a:lstStyle>
            <a:lvl1pPr algn="l">
              <a:defRPr sz="5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5888407"/>
            <a:ext cx="11460480" cy="480373"/>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Slide Number Placeholder 4">
            <a:extLst>
              <a:ext uri="{FF2B5EF4-FFF2-40B4-BE49-F238E27FC236}">
                <a16:creationId xmlns:a16="http://schemas.microsoft.com/office/drawing/2014/main" id="{273FD76F-A613-5199-3B43-F4D09950F871}"/>
              </a:ext>
            </a:extLst>
          </p:cNvPr>
          <p:cNvSpPr>
            <a:spLocks noGrp="1"/>
          </p:cNvSpPr>
          <p:nvPr>
            <p:ph type="sldNum" sz="quarter" idx="15"/>
          </p:nvPr>
        </p:nvSpPr>
        <p:spPr/>
        <p:txBody>
          <a:bodyPr/>
          <a:lstStyle>
            <a:lvl1pPr>
              <a:defRPr>
                <a:solidFill>
                  <a:schemeClr val="bg1"/>
                </a:solidFill>
              </a:defRPr>
            </a:lvl1pPr>
          </a:lstStyle>
          <a:p>
            <a:fld id="{CC057153-B650-4DEB-B370-79DDCFDCE934}" type="slidenum">
              <a:rPr lang="en-US" smtClean="0"/>
              <a:pPr/>
              <a:t>‹#›</a:t>
            </a:fld>
            <a:endParaRPr lang="en-US" dirty="0"/>
          </a:p>
        </p:txBody>
      </p:sp>
      <p:sp>
        <p:nvSpPr>
          <p:cNvPr id="12" name="Picture Placeholder 11">
            <a:extLst>
              <a:ext uri="{FF2B5EF4-FFF2-40B4-BE49-F238E27FC236}">
                <a16:creationId xmlns:a16="http://schemas.microsoft.com/office/drawing/2014/main" id="{E33E2CF8-F9ED-49BB-7C96-2E9AAC056736}"/>
              </a:ext>
            </a:extLst>
          </p:cNvPr>
          <p:cNvSpPr>
            <a:spLocks noGrp="1"/>
          </p:cNvSpPr>
          <p:nvPr>
            <p:ph type="pic" sz="quarter" idx="13"/>
          </p:nvPr>
        </p:nvSpPr>
        <p:spPr>
          <a:xfrm>
            <a:off x="838450" y="586298"/>
            <a:ext cx="11353549" cy="4222152"/>
          </a:xfrm>
          <a:custGeom>
            <a:avLst/>
            <a:gdLst>
              <a:gd name="connsiteX0" fmla="*/ 1782161 w 11002360"/>
              <a:gd name="connsiteY0" fmla="*/ 0 h 4091552"/>
              <a:gd name="connsiteX1" fmla="*/ 11002360 w 11002360"/>
              <a:gd name="connsiteY1" fmla="*/ 0 h 4091552"/>
              <a:gd name="connsiteX2" fmla="*/ 11002360 w 11002360"/>
              <a:gd name="connsiteY2" fmla="*/ 4091552 h 4091552"/>
              <a:gd name="connsiteX3" fmla="*/ 3300114 w 11002360"/>
              <a:gd name="connsiteY3" fmla="*/ 4091552 h 4091552"/>
              <a:gd name="connsiteX4" fmla="*/ 1782161 w 11002360"/>
              <a:gd name="connsiteY4" fmla="*/ 4091552 h 4091552"/>
              <a:gd name="connsiteX5" fmla="*/ 306686 w 11002360"/>
              <a:gd name="connsiteY5" fmla="*/ 4091552 h 4091552"/>
              <a:gd name="connsiteX6" fmla="*/ 0 w 11002360"/>
              <a:gd name="connsiteY6" fmla="*/ 3784866 h 4091552"/>
              <a:gd name="connsiteX7" fmla="*/ 0 w 11002360"/>
              <a:gd name="connsiteY7" fmla="*/ 306687 h 4091552"/>
              <a:gd name="connsiteX8" fmla="*/ 306686 w 11002360"/>
              <a:gd name="connsiteY8" fmla="*/ 1 h 4091552"/>
              <a:gd name="connsiteX9" fmla="*/ 1782161 w 11002360"/>
              <a:gd name="connsiteY9" fmla="*/ 1 h 409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02360" h="4091552">
                <a:moveTo>
                  <a:pt x="1782161" y="0"/>
                </a:moveTo>
                <a:lnTo>
                  <a:pt x="11002360" y="0"/>
                </a:lnTo>
                <a:lnTo>
                  <a:pt x="11002360" y="4091552"/>
                </a:lnTo>
                <a:lnTo>
                  <a:pt x="3300114" y="4091552"/>
                </a:lnTo>
                <a:lnTo>
                  <a:pt x="1782161" y="4091552"/>
                </a:lnTo>
                <a:lnTo>
                  <a:pt x="306686" y="4091552"/>
                </a:lnTo>
                <a:cubicBezTo>
                  <a:pt x="137308" y="4091552"/>
                  <a:pt x="0" y="3954244"/>
                  <a:pt x="0" y="3784866"/>
                </a:cubicBezTo>
                <a:lnTo>
                  <a:pt x="0" y="306687"/>
                </a:lnTo>
                <a:cubicBezTo>
                  <a:pt x="0" y="137309"/>
                  <a:pt x="137308" y="1"/>
                  <a:pt x="306686" y="1"/>
                </a:cubicBezTo>
                <a:lnTo>
                  <a:pt x="1782161" y="1"/>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4" name="Footer Placeholder 3">
            <a:extLst>
              <a:ext uri="{FF2B5EF4-FFF2-40B4-BE49-F238E27FC236}">
                <a16:creationId xmlns:a16="http://schemas.microsoft.com/office/drawing/2014/main" id="{4A5DADC2-C124-24F8-970E-9BEF54A14312}"/>
              </a:ext>
            </a:extLst>
          </p:cNvPr>
          <p:cNvSpPr>
            <a:spLocks noGrp="1"/>
          </p:cNvSpPr>
          <p:nvPr>
            <p:ph type="ftr" sz="quarter" idx="14"/>
          </p:nvPr>
        </p:nvSpPr>
        <p:spPr/>
        <p:txBody>
          <a:bodyPr/>
          <a:lstStyle>
            <a:lvl1pPr>
              <a:defRPr>
                <a:solidFill>
                  <a:schemeClr val="bg1"/>
                </a:solidFill>
              </a:defRPr>
            </a:lvl1pPr>
          </a:lstStyle>
          <a:p>
            <a:r>
              <a:rPr lang="en-US" dirty="0"/>
              <a:t>Sample Footer Text</a:t>
            </a:r>
          </a:p>
        </p:txBody>
      </p:sp>
    </p:spTree>
    <p:extLst>
      <p:ext uri="{BB962C8B-B14F-4D97-AF65-F5344CB8AC3E}">
        <p14:creationId xmlns:p14="http://schemas.microsoft.com/office/powerpoint/2010/main" val="35548879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8640" y="548640"/>
            <a:ext cx="10653578" cy="1132258"/>
          </a:xfrm>
        </p:spPr>
        <p:txBody>
          <a:bodyPr anchor="b" anchorCtr="0"/>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48640" y="1715532"/>
            <a:ext cx="10653579" cy="4593828"/>
          </a:xfrm>
        </p:spPr>
        <p:txBody>
          <a:bodyPr/>
          <a:lstStyle>
            <a:lvl1pPr marL="0" indent="0">
              <a:buNone/>
              <a:defRPr/>
            </a:lvl1pPr>
            <a:lvl2pPr marL="228600" indent="0">
              <a:buNone/>
              <a:defRPr/>
            </a:lvl2pPr>
            <a:lvl3pPr marL="457200" indent="0">
              <a:buNone/>
              <a:defRPr/>
            </a:lvl3pPr>
          </a:lstStyle>
          <a:p>
            <a:pPr lvl="0"/>
            <a:r>
              <a:rPr lang="en-US" dirty="0"/>
              <a:t>Click to edit Master text styles</a:t>
            </a:r>
          </a:p>
          <a:p>
            <a:pPr lvl="1"/>
            <a:r>
              <a:rPr lang="en-US" dirty="0"/>
              <a:t>Second level</a:t>
            </a:r>
          </a:p>
          <a:p>
            <a:pPr lvl="2"/>
            <a:r>
              <a:rPr lang="en-US" dirty="0"/>
              <a:t>Third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283843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90624" y="5319551"/>
            <a:ext cx="9916932" cy="786384"/>
          </a:xfrm>
        </p:spPr>
        <p:txBody>
          <a:bodyPr anchor="b">
            <a:normAutofit/>
          </a:bodyPr>
          <a:lstStyle>
            <a:lvl1pPr algn="r">
              <a:defRPr sz="5000">
                <a:solidFill>
                  <a:schemeClr val="accent1"/>
                </a:solidFill>
              </a:defRPr>
            </a:lvl1pPr>
          </a:lstStyle>
          <a:p>
            <a:r>
              <a:rPr lang="en-US" dirty="0"/>
              <a:t>Click to edit Master title style</a:t>
            </a:r>
          </a:p>
        </p:txBody>
      </p:sp>
      <p:sp>
        <p:nvSpPr>
          <p:cNvPr id="13" name="Picture Placeholder 12">
            <a:extLst>
              <a:ext uri="{FF2B5EF4-FFF2-40B4-BE49-F238E27FC236}">
                <a16:creationId xmlns:a16="http://schemas.microsoft.com/office/drawing/2014/main" id="{4C64AFBD-23FD-6C5F-2B5B-EFF6936E4190}"/>
              </a:ext>
            </a:extLst>
          </p:cNvPr>
          <p:cNvSpPr>
            <a:spLocks noGrp="1"/>
          </p:cNvSpPr>
          <p:nvPr>
            <p:ph type="pic" sz="quarter" idx="16"/>
          </p:nvPr>
        </p:nvSpPr>
        <p:spPr>
          <a:xfrm>
            <a:off x="0" y="599361"/>
            <a:ext cx="11001375" cy="4114800"/>
          </a:xfrm>
          <a:custGeom>
            <a:avLst/>
            <a:gdLst>
              <a:gd name="connsiteX0" fmla="*/ 0 w 11001375"/>
              <a:gd name="connsiteY0" fmla="*/ 0 h 4114800"/>
              <a:gd name="connsiteX1" fmla="*/ 7194001 w 11001375"/>
              <a:gd name="connsiteY1" fmla="*/ 0 h 4114800"/>
              <a:gd name="connsiteX2" fmla="*/ 7733211 w 11001375"/>
              <a:gd name="connsiteY2" fmla="*/ 0 h 4114800"/>
              <a:gd name="connsiteX3" fmla="*/ 10593937 w 11001375"/>
              <a:gd name="connsiteY3" fmla="*/ 0 h 4114800"/>
              <a:gd name="connsiteX4" fmla="*/ 11001375 w 11001375"/>
              <a:gd name="connsiteY4" fmla="*/ 407438 h 4114800"/>
              <a:gd name="connsiteX5" fmla="*/ 11001375 w 11001375"/>
              <a:gd name="connsiteY5" fmla="*/ 3706852 h 4114800"/>
              <a:gd name="connsiteX6" fmla="*/ 10593937 w 11001375"/>
              <a:gd name="connsiteY6" fmla="*/ 4114290 h 4114800"/>
              <a:gd name="connsiteX7" fmla="*/ 7733211 w 11001375"/>
              <a:gd name="connsiteY7" fmla="*/ 4114290 h 4114800"/>
              <a:gd name="connsiteX8" fmla="*/ 7733211 w 11001375"/>
              <a:gd name="connsiteY8" fmla="*/ 4114800 h 4114800"/>
              <a:gd name="connsiteX9" fmla="*/ 0 w 11001375"/>
              <a:gd name="connsiteY9" fmla="*/ 4114800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01375" h="4114800">
                <a:moveTo>
                  <a:pt x="0" y="0"/>
                </a:moveTo>
                <a:lnTo>
                  <a:pt x="7194001" y="0"/>
                </a:lnTo>
                <a:lnTo>
                  <a:pt x="7733211" y="0"/>
                </a:lnTo>
                <a:lnTo>
                  <a:pt x="10593937" y="0"/>
                </a:lnTo>
                <a:cubicBezTo>
                  <a:pt x="10818959" y="0"/>
                  <a:pt x="11001375" y="182416"/>
                  <a:pt x="11001375" y="407438"/>
                </a:cubicBezTo>
                <a:lnTo>
                  <a:pt x="11001375" y="3706852"/>
                </a:lnTo>
                <a:cubicBezTo>
                  <a:pt x="11001375" y="3931874"/>
                  <a:pt x="10818959" y="4114290"/>
                  <a:pt x="10593937" y="4114290"/>
                </a:cubicBezTo>
                <a:lnTo>
                  <a:pt x="7733211" y="4114290"/>
                </a:lnTo>
                <a:lnTo>
                  <a:pt x="7733211" y="4114800"/>
                </a:lnTo>
                <a:lnTo>
                  <a:pt x="0" y="4114800"/>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5" name="Slide Number Placeholder 4">
            <a:extLst>
              <a:ext uri="{FF2B5EF4-FFF2-40B4-BE49-F238E27FC236}">
                <a16:creationId xmlns:a16="http://schemas.microsoft.com/office/drawing/2014/main" id="{273FD76F-A613-5199-3B43-F4D09950F871}"/>
              </a:ext>
            </a:extLst>
          </p:cNvPr>
          <p:cNvSpPr>
            <a:spLocks noGrp="1"/>
          </p:cNvSpPr>
          <p:nvPr>
            <p:ph type="sldNum" sz="quarter" idx="15"/>
          </p:nvPr>
        </p:nvSpPr>
        <p:spPr/>
        <p:txBody>
          <a:bodyPr/>
          <a:lstStyle>
            <a:lvl1pPr>
              <a:defRPr>
                <a:solidFill>
                  <a:schemeClr val="accent1"/>
                </a:solidFill>
              </a:defRPr>
            </a:lvl1pPr>
          </a:lstStyle>
          <a:p>
            <a:fld id="{CC057153-B650-4DEB-B370-79DDCFDCE934}" type="slidenum">
              <a:rPr lang="en-US" smtClean="0"/>
              <a:pPr/>
              <a:t>‹#›</a:t>
            </a:fld>
            <a:endParaRPr lang="en-US" dirty="0"/>
          </a:p>
        </p:txBody>
      </p:sp>
      <p:sp>
        <p:nvSpPr>
          <p:cNvPr id="4" name="Footer Placeholder 3">
            <a:extLst>
              <a:ext uri="{FF2B5EF4-FFF2-40B4-BE49-F238E27FC236}">
                <a16:creationId xmlns:a16="http://schemas.microsoft.com/office/drawing/2014/main" id="{4A5DADC2-C124-24F8-970E-9BEF54A14312}"/>
              </a:ext>
            </a:extLst>
          </p:cNvPr>
          <p:cNvSpPr>
            <a:spLocks noGrp="1"/>
          </p:cNvSpPr>
          <p:nvPr>
            <p:ph type="ftr" sz="quarter" idx="14"/>
          </p:nvPr>
        </p:nvSpPr>
        <p:spPr/>
        <p:txBody>
          <a:bodyPr/>
          <a:lstStyle>
            <a:lvl1pPr>
              <a:defRPr>
                <a:solidFill>
                  <a:schemeClr val="accent1"/>
                </a:solidFill>
              </a:defRPr>
            </a:lvl1pPr>
          </a:lstStyle>
          <a:p>
            <a:r>
              <a:rPr lang="en-US" dirty="0"/>
              <a:t>Sample Footer Text</a:t>
            </a:r>
          </a:p>
        </p:txBody>
      </p:sp>
    </p:spTree>
    <p:extLst>
      <p:ext uri="{BB962C8B-B14F-4D97-AF65-F5344CB8AC3E}">
        <p14:creationId xmlns:p14="http://schemas.microsoft.com/office/powerpoint/2010/main" val="14453648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11826" y="4957555"/>
            <a:ext cx="6858000" cy="1737360"/>
          </a:xfrm>
        </p:spPr>
        <p:txBody>
          <a:bodyPr anchor="t" anchorCtr="0">
            <a:noAutofit/>
          </a:bodyPr>
          <a:lstStyle>
            <a:lvl1pPr algn="l">
              <a:defRPr sz="5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160328" y="4957555"/>
            <a:ext cx="3496092" cy="1322653"/>
          </a:xfrm>
        </p:spPr>
        <p:txBody>
          <a:bodyPr anchor="b" anchorCtr="0">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Picture Placeholder 11">
            <a:extLst>
              <a:ext uri="{FF2B5EF4-FFF2-40B4-BE49-F238E27FC236}">
                <a16:creationId xmlns:a16="http://schemas.microsoft.com/office/drawing/2014/main" id="{E33E2CF8-F9ED-49BB-7C96-2E9AAC056736}"/>
              </a:ext>
            </a:extLst>
          </p:cNvPr>
          <p:cNvSpPr>
            <a:spLocks noGrp="1" noChangeAspect="1"/>
          </p:cNvSpPr>
          <p:nvPr>
            <p:ph type="pic" sz="quarter" idx="13"/>
          </p:nvPr>
        </p:nvSpPr>
        <p:spPr>
          <a:xfrm>
            <a:off x="1230139" y="629340"/>
            <a:ext cx="10976149" cy="4081805"/>
          </a:xfrm>
          <a:custGeom>
            <a:avLst/>
            <a:gdLst>
              <a:gd name="connsiteX0" fmla="*/ 1782161 w 11002360"/>
              <a:gd name="connsiteY0" fmla="*/ 0 h 4091552"/>
              <a:gd name="connsiteX1" fmla="*/ 11002360 w 11002360"/>
              <a:gd name="connsiteY1" fmla="*/ 0 h 4091552"/>
              <a:gd name="connsiteX2" fmla="*/ 11002360 w 11002360"/>
              <a:gd name="connsiteY2" fmla="*/ 4091552 h 4091552"/>
              <a:gd name="connsiteX3" fmla="*/ 3300114 w 11002360"/>
              <a:gd name="connsiteY3" fmla="*/ 4091552 h 4091552"/>
              <a:gd name="connsiteX4" fmla="*/ 1782161 w 11002360"/>
              <a:gd name="connsiteY4" fmla="*/ 4091552 h 4091552"/>
              <a:gd name="connsiteX5" fmla="*/ 306686 w 11002360"/>
              <a:gd name="connsiteY5" fmla="*/ 4091552 h 4091552"/>
              <a:gd name="connsiteX6" fmla="*/ 0 w 11002360"/>
              <a:gd name="connsiteY6" fmla="*/ 3784866 h 4091552"/>
              <a:gd name="connsiteX7" fmla="*/ 0 w 11002360"/>
              <a:gd name="connsiteY7" fmla="*/ 306687 h 4091552"/>
              <a:gd name="connsiteX8" fmla="*/ 306686 w 11002360"/>
              <a:gd name="connsiteY8" fmla="*/ 1 h 4091552"/>
              <a:gd name="connsiteX9" fmla="*/ 1782161 w 11002360"/>
              <a:gd name="connsiteY9" fmla="*/ 1 h 409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02360" h="4091552">
                <a:moveTo>
                  <a:pt x="1782161" y="0"/>
                </a:moveTo>
                <a:lnTo>
                  <a:pt x="11002360" y="0"/>
                </a:lnTo>
                <a:lnTo>
                  <a:pt x="11002360" y="4091552"/>
                </a:lnTo>
                <a:lnTo>
                  <a:pt x="3300114" y="4091552"/>
                </a:lnTo>
                <a:lnTo>
                  <a:pt x="1782161" y="4091552"/>
                </a:lnTo>
                <a:lnTo>
                  <a:pt x="306686" y="4091552"/>
                </a:lnTo>
                <a:cubicBezTo>
                  <a:pt x="137308" y="4091552"/>
                  <a:pt x="0" y="3954244"/>
                  <a:pt x="0" y="3784866"/>
                </a:cubicBezTo>
                <a:lnTo>
                  <a:pt x="0" y="306687"/>
                </a:lnTo>
                <a:cubicBezTo>
                  <a:pt x="0" y="137309"/>
                  <a:pt x="137308" y="1"/>
                  <a:pt x="306686" y="1"/>
                </a:cubicBezTo>
                <a:lnTo>
                  <a:pt x="1782161" y="1"/>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5" name="Slide Number Placeholder 4">
            <a:extLst>
              <a:ext uri="{FF2B5EF4-FFF2-40B4-BE49-F238E27FC236}">
                <a16:creationId xmlns:a16="http://schemas.microsoft.com/office/drawing/2014/main" id="{ACA644EE-5664-C5E5-F2EA-78570A0BEBC6}"/>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lvl1pPr>
              <a:defRPr>
                <a:solidFill>
                  <a:schemeClr val="bg1"/>
                </a:solidFill>
              </a:defRPr>
            </a:lvl1pPr>
          </a:lstStyle>
          <a:p>
            <a:r>
              <a:rPr lang="en-US" dirty="0"/>
              <a:t>Sample Footer Text</a:t>
            </a:r>
          </a:p>
        </p:txBody>
      </p:sp>
    </p:spTree>
    <p:extLst>
      <p:ext uri="{BB962C8B-B14F-4D97-AF65-F5344CB8AC3E}">
        <p14:creationId xmlns:p14="http://schemas.microsoft.com/office/powerpoint/2010/main" val="357805648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8" cy="3475236"/>
          </a:xfrm>
        </p:spPr>
        <p:txBody>
          <a:bodyPr anchor="b">
            <a:normAutofit/>
          </a:bodyPr>
          <a:lstStyle>
            <a:lvl1pPr algn="l">
              <a:defRPr sz="5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7" y="4731335"/>
            <a:ext cx="4206240" cy="1184585"/>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Picture Placeholder 8">
            <a:extLst>
              <a:ext uri="{FF2B5EF4-FFF2-40B4-BE49-F238E27FC236}">
                <a16:creationId xmlns:a16="http://schemas.microsoft.com/office/drawing/2014/main" id="{2A4B7A6E-A3B8-3D87-4AFC-BB6613DA998E}"/>
              </a:ext>
            </a:extLst>
          </p:cNvPr>
          <p:cNvSpPr>
            <a:spLocks noGrp="1"/>
          </p:cNvSpPr>
          <p:nvPr>
            <p:ph type="pic" sz="quarter" idx="13"/>
          </p:nvPr>
        </p:nvSpPr>
        <p:spPr>
          <a:xfrm>
            <a:off x="0" y="442815"/>
            <a:ext cx="6584942" cy="5972373"/>
          </a:xfrm>
          <a:custGeom>
            <a:avLst/>
            <a:gdLst>
              <a:gd name="connsiteX0" fmla="*/ 0 w 6584942"/>
              <a:gd name="connsiteY0" fmla="*/ 0 h 5972373"/>
              <a:gd name="connsiteX1" fmla="*/ 1717192 w 6584942"/>
              <a:gd name="connsiteY1" fmla="*/ 0 h 5972373"/>
              <a:gd name="connsiteX2" fmla="*/ 3939301 w 6584942"/>
              <a:gd name="connsiteY2" fmla="*/ 0 h 5972373"/>
              <a:gd name="connsiteX3" fmla="*/ 6193330 w 6584942"/>
              <a:gd name="connsiteY3" fmla="*/ 0 h 5972373"/>
              <a:gd name="connsiteX4" fmla="*/ 6584942 w 6584942"/>
              <a:gd name="connsiteY4" fmla="*/ 391612 h 5972373"/>
              <a:gd name="connsiteX5" fmla="*/ 6584942 w 6584942"/>
              <a:gd name="connsiteY5" fmla="*/ 5574602 h 5972373"/>
              <a:gd name="connsiteX6" fmla="*/ 6193330 w 6584942"/>
              <a:gd name="connsiteY6" fmla="*/ 5966214 h 5972373"/>
              <a:gd name="connsiteX7" fmla="*/ 3939301 w 6584942"/>
              <a:gd name="connsiteY7" fmla="*/ 5966214 h 5972373"/>
              <a:gd name="connsiteX8" fmla="*/ 3939301 w 6584942"/>
              <a:gd name="connsiteY8" fmla="*/ 5972373 h 5972373"/>
              <a:gd name="connsiteX9" fmla="*/ 0 w 6584942"/>
              <a:gd name="connsiteY9" fmla="*/ 5972373 h 597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84942" h="5972373">
                <a:moveTo>
                  <a:pt x="0" y="0"/>
                </a:moveTo>
                <a:lnTo>
                  <a:pt x="1717192" y="0"/>
                </a:lnTo>
                <a:lnTo>
                  <a:pt x="3939301" y="0"/>
                </a:lnTo>
                <a:lnTo>
                  <a:pt x="6193330" y="0"/>
                </a:lnTo>
                <a:cubicBezTo>
                  <a:pt x="6409612" y="0"/>
                  <a:pt x="6584942" y="175331"/>
                  <a:pt x="6584942" y="391612"/>
                </a:cubicBezTo>
                <a:lnTo>
                  <a:pt x="6584942" y="5574602"/>
                </a:lnTo>
                <a:cubicBezTo>
                  <a:pt x="6584942" y="5790883"/>
                  <a:pt x="6409612" y="5966214"/>
                  <a:pt x="6193330" y="5966214"/>
                </a:cubicBezTo>
                <a:lnTo>
                  <a:pt x="3939301" y="5966214"/>
                </a:lnTo>
                <a:lnTo>
                  <a:pt x="3939301" y="5972373"/>
                </a:lnTo>
                <a:lnTo>
                  <a:pt x="0" y="5972373"/>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395094870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48640" y="411480"/>
            <a:ext cx="4654296" cy="3739896"/>
          </a:xfrm>
        </p:spPr>
        <p:txBody>
          <a:bodyPr anchor="t">
            <a:normAutofit/>
          </a:bodyPr>
          <a:lstStyle>
            <a:lvl1pPr algn="l">
              <a:defRPr sz="5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48640" y="4873752"/>
            <a:ext cx="4206240" cy="138074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Slide Number Placeholder 4">
            <a:extLst>
              <a:ext uri="{FF2B5EF4-FFF2-40B4-BE49-F238E27FC236}">
                <a16:creationId xmlns:a16="http://schemas.microsoft.com/office/drawing/2014/main" id="{42CECE93-F2F0-9BF0-BC06-17F4FCB720A2}"/>
              </a:ext>
            </a:extLst>
          </p:cNvPr>
          <p:cNvSpPr>
            <a:spLocks noGrp="1"/>
          </p:cNvSpPr>
          <p:nvPr>
            <p:ph type="sldNum" sz="quarter" idx="15"/>
          </p:nvPr>
        </p:nvSpPr>
        <p:spPr>
          <a:xfrm>
            <a:off x="4997845" y="137965"/>
            <a:ext cx="429207" cy="365125"/>
          </a:xfrm>
        </p:spPr>
        <p:txBody>
          <a:bodyPr/>
          <a:lstStyle/>
          <a:p>
            <a:fld id="{CC057153-B650-4DEB-B370-79DDCFDCE934}" type="slidenum">
              <a:rPr lang="en-US" smtClean="0"/>
              <a:pPr/>
              <a:t>‹#›</a:t>
            </a:fld>
            <a:endParaRPr lang="en-US" dirty="0"/>
          </a:p>
        </p:txBody>
      </p:sp>
      <p:sp>
        <p:nvSpPr>
          <p:cNvPr id="4" name="Footer Placeholder 3">
            <a:extLst>
              <a:ext uri="{FF2B5EF4-FFF2-40B4-BE49-F238E27FC236}">
                <a16:creationId xmlns:a16="http://schemas.microsoft.com/office/drawing/2014/main" id="{B939B692-E2F6-F6FD-1494-9FB37EAB322F}"/>
              </a:ext>
            </a:extLst>
          </p:cNvPr>
          <p:cNvSpPr>
            <a:spLocks noGrp="1"/>
          </p:cNvSpPr>
          <p:nvPr>
            <p:ph type="ftr" sz="quarter" idx="14"/>
          </p:nvPr>
        </p:nvSpPr>
        <p:spPr>
          <a:xfrm>
            <a:off x="2621647" y="6368780"/>
            <a:ext cx="2805405" cy="365125"/>
          </a:xfrm>
        </p:spPr>
        <p:txBody>
          <a:bodyPr/>
          <a:lstStyle/>
          <a:p>
            <a:r>
              <a:rPr lang="en-US" dirty="0"/>
              <a:t>Sample Footer Text</a:t>
            </a:r>
          </a:p>
        </p:txBody>
      </p:sp>
      <p:sp>
        <p:nvSpPr>
          <p:cNvPr id="6" name="Picture Placeholder 5">
            <a:extLst>
              <a:ext uri="{FF2B5EF4-FFF2-40B4-BE49-F238E27FC236}">
                <a16:creationId xmlns:a16="http://schemas.microsoft.com/office/drawing/2014/main" id="{4AC0B933-AE26-DF32-E480-926E7D262A00}"/>
              </a:ext>
            </a:extLst>
          </p:cNvPr>
          <p:cNvSpPr>
            <a:spLocks noGrp="1"/>
          </p:cNvSpPr>
          <p:nvPr>
            <p:ph type="pic" sz="quarter" idx="13"/>
          </p:nvPr>
        </p:nvSpPr>
        <p:spPr>
          <a:xfrm>
            <a:off x="5607052" y="442815"/>
            <a:ext cx="6584949" cy="5972373"/>
          </a:xfrm>
          <a:custGeom>
            <a:avLst/>
            <a:gdLst>
              <a:gd name="connsiteX0" fmla="*/ 391612 w 6584949"/>
              <a:gd name="connsiteY0" fmla="*/ 0 h 5972373"/>
              <a:gd name="connsiteX1" fmla="*/ 2645641 w 6584949"/>
              <a:gd name="connsiteY1" fmla="*/ 0 h 5972373"/>
              <a:gd name="connsiteX2" fmla="*/ 4867750 w 6584949"/>
              <a:gd name="connsiteY2" fmla="*/ 0 h 5972373"/>
              <a:gd name="connsiteX3" fmla="*/ 6584949 w 6584949"/>
              <a:gd name="connsiteY3" fmla="*/ 0 h 5972373"/>
              <a:gd name="connsiteX4" fmla="*/ 6584949 w 6584949"/>
              <a:gd name="connsiteY4" fmla="*/ 5972373 h 5972373"/>
              <a:gd name="connsiteX5" fmla="*/ 2645641 w 6584949"/>
              <a:gd name="connsiteY5" fmla="*/ 5972373 h 5972373"/>
              <a:gd name="connsiteX6" fmla="*/ 2645641 w 6584949"/>
              <a:gd name="connsiteY6" fmla="*/ 5966214 h 5972373"/>
              <a:gd name="connsiteX7" fmla="*/ 391612 w 6584949"/>
              <a:gd name="connsiteY7" fmla="*/ 5966214 h 5972373"/>
              <a:gd name="connsiteX8" fmla="*/ 0 w 6584949"/>
              <a:gd name="connsiteY8" fmla="*/ 5574602 h 5972373"/>
              <a:gd name="connsiteX9" fmla="*/ 0 w 6584949"/>
              <a:gd name="connsiteY9" fmla="*/ 391612 h 5972373"/>
              <a:gd name="connsiteX10" fmla="*/ 391612 w 6584949"/>
              <a:gd name="connsiteY10" fmla="*/ 0 h 597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84949" h="5972373">
                <a:moveTo>
                  <a:pt x="391612" y="0"/>
                </a:moveTo>
                <a:lnTo>
                  <a:pt x="2645641" y="0"/>
                </a:lnTo>
                <a:lnTo>
                  <a:pt x="4867750" y="0"/>
                </a:lnTo>
                <a:lnTo>
                  <a:pt x="6584949" y="0"/>
                </a:lnTo>
                <a:lnTo>
                  <a:pt x="6584949" y="5972373"/>
                </a:lnTo>
                <a:lnTo>
                  <a:pt x="2645641" y="5972373"/>
                </a:lnTo>
                <a:lnTo>
                  <a:pt x="2645641" y="5966214"/>
                </a:lnTo>
                <a:lnTo>
                  <a:pt x="391612" y="5966214"/>
                </a:lnTo>
                <a:cubicBezTo>
                  <a:pt x="175331" y="5966214"/>
                  <a:pt x="0" y="5790883"/>
                  <a:pt x="0" y="5574602"/>
                </a:cubicBezTo>
                <a:lnTo>
                  <a:pt x="0" y="391612"/>
                </a:lnTo>
                <a:cubicBezTo>
                  <a:pt x="0" y="175331"/>
                  <a:pt x="175331" y="0"/>
                  <a:pt x="391612" y="0"/>
                </a:cubicBez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Tree>
    <p:extLst>
      <p:ext uri="{BB962C8B-B14F-4D97-AF65-F5344CB8AC3E}">
        <p14:creationId xmlns:p14="http://schemas.microsoft.com/office/powerpoint/2010/main" val="18998005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48640" y="548642"/>
            <a:ext cx="7478991" cy="3635797"/>
          </a:xfrm>
        </p:spPr>
        <p:txBody>
          <a:bodyPr anchor="t">
            <a:normAutofit/>
          </a:bodyPr>
          <a:lstStyle>
            <a:lvl1pPr algn="l">
              <a:defRPr sz="7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48640" y="4473553"/>
            <a:ext cx="6655522" cy="1545336"/>
          </a:xfrm>
        </p:spPr>
        <p:txBody>
          <a:bodyPr anchor="b">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Tree>
    <p:extLst>
      <p:ext uri="{BB962C8B-B14F-4D97-AF65-F5344CB8AC3E}">
        <p14:creationId xmlns:p14="http://schemas.microsoft.com/office/powerpoint/2010/main" val="392981771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48640" y="854239"/>
            <a:ext cx="7876287" cy="3592629"/>
          </a:xfrm>
        </p:spPr>
        <p:txBody>
          <a:bodyPr anchor="b">
            <a:normAutofit/>
          </a:bodyPr>
          <a:lstStyle>
            <a:lvl1pPr algn="l">
              <a:defRPr sz="7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48640" y="4617138"/>
            <a:ext cx="7375466" cy="1014984"/>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Tree>
    <p:extLst>
      <p:ext uri="{BB962C8B-B14F-4D97-AF65-F5344CB8AC3E}">
        <p14:creationId xmlns:p14="http://schemas.microsoft.com/office/powerpoint/2010/main" val="305626073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Autofit/>
          </a:bodyPr>
          <a:lstStyle>
            <a:lvl1pPr algn="ctr">
              <a:defRPr sz="7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Tree>
    <p:extLst>
      <p:ext uri="{BB962C8B-B14F-4D97-AF65-F5344CB8AC3E}">
        <p14:creationId xmlns:p14="http://schemas.microsoft.com/office/powerpoint/2010/main" val="3781037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48640" y="1017594"/>
            <a:ext cx="9424848" cy="4572000"/>
          </a:xfrm>
        </p:spPr>
        <p:txBody>
          <a:bodyPr anchor="b">
            <a:normAutofit/>
          </a:bodyPr>
          <a:lstStyle>
            <a:lvl1pPr algn="l">
              <a:defRPr sz="7400">
                <a:solidFill>
                  <a:schemeClr val="tx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42253909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48640" y="664108"/>
            <a:ext cx="8467558" cy="1554480"/>
          </a:xfrm>
        </p:spPr>
        <p:txBody>
          <a:bodyPr anchor="b">
            <a:normAutofit/>
          </a:bodyPr>
          <a:lstStyle>
            <a:lvl1pPr>
              <a:defRPr sz="44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48640" y="2333860"/>
            <a:ext cx="8467558" cy="3689909"/>
          </a:xfrm>
        </p:spPr>
        <p:txBody>
          <a:bodyPr>
            <a:normAutofit/>
          </a:bodyPr>
          <a:lstStyle>
            <a:lvl1pPr marL="0" indent="0">
              <a:buFont typeface="+mj-lt"/>
              <a:buNone/>
              <a:defRPr sz="2000"/>
            </a:lvl1pPr>
            <a:lvl2pPr marL="228600" indent="0">
              <a:buFont typeface="+mj-lt"/>
              <a:buNone/>
              <a:defRPr sz="1800"/>
            </a:lvl2pPr>
            <a:lvl3pPr marL="457200" indent="0">
              <a:buFont typeface="+mj-lt"/>
              <a:buNone/>
              <a:defRPr sz="1600"/>
            </a:lvl3pPr>
            <a:lvl4pPr marL="685800" indent="0">
              <a:buFont typeface="+mj-lt"/>
              <a:buNone/>
              <a:defRPr sz="1600"/>
            </a:lvl4pPr>
            <a:lvl5pPr marL="914400" indent="0">
              <a:buFont typeface="+mj-lt"/>
              <a:buNone/>
              <a:defRPr sz="1400"/>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25565994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846320" y="916491"/>
            <a:ext cx="4663440" cy="1554480"/>
          </a:xfrm>
        </p:spPr>
        <p:txBody>
          <a:bodyPr anchor="b">
            <a:normAutofit/>
          </a:bodyPr>
          <a:lstStyle>
            <a:lvl1pPr>
              <a:defRPr sz="4000">
                <a:solidFill>
                  <a:schemeClr val="accent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AE076F7-0A56-00B7-5636-53BCD84F37B4}"/>
              </a:ext>
            </a:extLst>
          </p:cNvPr>
          <p:cNvSpPr>
            <a:spLocks noGrp="1"/>
          </p:cNvSpPr>
          <p:nvPr>
            <p:ph type="pic" sz="quarter" idx="14"/>
          </p:nvPr>
        </p:nvSpPr>
        <p:spPr>
          <a:xfrm>
            <a:off x="638475" y="1"/>
            <a:ext cx="3776472" cy="6220147"/>
          </a:xfrm>
          <a:custGeom>
            <a:avLst/>
            <a:gdLst>
              <a:gd name="connsiteX0" fmla="*/ 0 w 3776472"/>
              <a:gd name="connsiteY0" fmla="*/ 0 h 6220147"/>
              <a:gd name="connsiteX1" fmla="*/ 3776472 w 3776472"/>
              <a:gd name="connsiteY1" fmla="*/ 0 h 6220147"/>
              <a:gd name="connsiteX2" fmla="*/ 3776472 w 3776472"/>
              <a:gd name="connsiteY2" fmla="*/ 4143022 h 6220147"/>
              <a:gd name="connsiteX3" fmla="*/ 3774316 w 3776472"/>
              <a:gd name="connsiteY3" fmla="*/ 4143022 h 6220147"/>
              <a:gd name="connsiteX4" fmla="*/ 3774316 w 3776472"/>
              <a:gd name="connsiteY4" fmla="*/ 5899400 h 6220147"/>
              <a:gd name="connsiteX5" fmla="*/ 3453569 w 3776472"/>
              <a:gd name="connsiteY5" fmla="*/ 6220147 h 6220147"/>
              <a:gd name="connsiteX6" fmla="*/ 322904 w 3776472"/>
              <a:gd name="connsiteY6" fmla="*/ 6220147 h 6220147"/>
              <a:gd name="connsiteX7" fmla="*/ 2157 w 3776472"/>
              <a:gd name="connsiteY7" fmla="*/ 5899400 h 6220147"/>
              <a:gd name="connsiteX8" fmla="*/ 2157 w 3776472"/>
              <a:gd name="connsiteY8" fmla="*/ 4143022 h 6220147"/>
              <a:gd name="connsiteX9" fmla="*/ 0 w 3776472"/>
              <a:gd name="connsiteY9" fmla="*/ 4143022 h 6220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76472" h="6220147">
                <a:moveTo>
                  <a:pt x="0" y="0"/>
                </a:moveTo>
                <a:lnTo>
                  <a:pt x="3776472" y="0"/>
                </a:lnTo>
                <a:lnTo>
                  <a:pt x="3776472" y="4143022"/>
                </a:lnTo>
                <a:lnTo>
                  <a:pt x="3774316" y="4143022"/>
                </a:lnTo>
                <a:lnTo>
                  <a:pt x="3774316" y="5899400"/>
                </a:lnTo>
                <a:cubicBezTo>
                  <a:pt x="3774316" y="6076544"/>
                  <a:pt x="3630713" y="6220147"/>
                  <a:pt x="3453569" y="6220147"/>
                </a:cubicBezTo>
                <a:lnTo>
                  <a:pt x="322904" y="6220147"/>
                </a:lnTo>
                <a:cubicBezTo>
                  <a:pt x="145760" y="6220147"/>
                  <a:pt x="2157" y="6076544"/>
                  <a:pt x="2157" y="5899400"/>
                </a:cubicBezTo>
                <a:lnTo>
                  <a:pt x="2157" y="4143022"/>
                </a:lnTo>
                <a:lnTo>
                  <a:pt x="0" y="4143022"/>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846320" y="2825496"/>
            <a:ext cx="4663440" cy="3337560"/>
          </a:xfrm>
        </p:spPr>
        <p:txBody>
          <a:bodyPr>
            <a:normAutofit/>
          </a:bodyPr>
          <a:lstStyle>
            <a:lvl1pPr marL="0" indent="0">
              <a:buFont typeface="+mj-lt"/>
              <a:buNone/>
              <a:defRPr sz="2000"/>
            </a:lvl1pPr>
            <a:lvl2pPr marL="228600" indent="0">
              <a:buFont typeface="+mj-lt"/>
              <a:buNone/>
              <a:defRPr sz="1800"/>
            </a:lvl2pPr>
            <a:lvl3pPr marL="457200" indent="0">
              <a:buFont typeface="+mj-lt"/>
              <a:buNone/>
              <a:defRPr sz="1600"/>
            </a:lvl3pPr>
            <a:lvl4pPr marL="685800" indent="0">
              <a:buFont typeface="+mj-lt"/>
              <a:buNone/>
              <a:defRPr sz="1400"/>
            </a:lvl4pPr>
            <a:lvl5pPr marL="914400" indent="0">
              <a:buFont typeface="+mj-lt"/>
              <a:buNone/>
              <a:defRPr sz="1200"/>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2726511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843120" y="820882"/>
            <a:ext cx="6813300" cy="2103254"/>
          </a:xfrm>
        </p:spPr>
        <p:txBody>
          <a:bodyPr anchor="b">
            <a:normAutofit/>
          </a:bodyPr>
          <a:lstStyle>
            <a:lvl1pPr>
              <a:defRPr sz="4000">
                <a:solidFill>
                  <a:schemeClr val="accent1"/>
                </a:solidFill>
              </a:defRPr>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3415547F-4F84-3067-76DF-196AFC61150A}"/>
              </a:ext>
            </a:extLst>
          </p:cNvPr>
          <p:cNvSpPr>
            <a:spLocks noGrp="1"/>
          </p:cNvSpPr>
          <p:nvPr>
            <p:ph type="pic" sz="quarter" idx="14"/>
          </p:nvPr>
        </p:nvSpPr>
        <p:spPr>
          <a:xfrm>
            <a:off x="638475" y="1"/>
            <a:ext cx="3776472" cy="6220147"/>
          </a:xfrm>
          <a:custGeom>
            <a:avLst/>
            <a:gdLst>
              <a:gd name="connsiteX0" fmla="*/ 0 w 3776472"/>
              <a:gd name="connsiteY0" fmla="*/ 0 h 6220147"/>
              <a:gd name="connsiteX1" fmla="*/ 3776472 w 3776472"/>
              <a:gd name="connsiteY1" fmla="*/ 0 h 6220147"/>
              <a:gd name="connsiteX2" fmla="*/ 3776472 w 3776472"/>
              <a:gd name="connsiteY2" fmla="*/ 4143022 h 6220147"/>
              <a:gd name="connsiteX3" fmla="*/ 3774316 w 3776472"/>
              <a:gd name="connsiteY3" fmla="*/ 4143022 h 6220147"/>
              <a:gd name="connsiteX4" fmla="*/ 3774316 w 3776472"/>
              <a:gd name="connsiteY4" fmla="*/ 5899400 h 6220147"/>
              <a:gd name="connsiteX5" fmla="*/ 3453569 w 3776472"/>
              <a:gd name="connsiteY5" fmla="*/ 6220147 h 6220147"/>
              <a:gd name="connsiteX6" fmla="*/ 322904 w 3776472"/>
              <a:gd name="connsiteY6" fmla="*/ 6220147 h 6220147"/>
              <a:gd name="connsiteX7" fmla="*/ 2157 w 3776472"/>
              <a:gd name="connsiteY7" fmla="*/ 5899400 h 6220147"/>
              <a:gd name="connsiteX8" fmla="*/ 2157 w 3776472"/>
              <a:gd name="connsiteY8" fmla="*/ 4143022 h 6220147"/>
              <a:gd name="connsiteX9" fmla="*/ 0 w 3776472"/>
              <a:gd name="connsiteY9" fmla="*/ 4143022 h 6220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76472" h="6220147">
                <a:moveTo>
                  <a:pt x="0" y="0"/>
                </a:moveTo>
                <a:lnTo>
                  <a:pt x="3776472" y="0"/>
                </a:lnTo>
                <a:lnTo>
                  <a:pt x="3776472" y="4143022"/>
                </a:lnTo>
                <a:lnTo>
                  <a:pt x="3774316" y="4143022"/>
                </a:lnTo>
                <a:lnTo>
                  <a:pt x="3774316" y="5899400"/>
                </a:lnTo>
                <a:cubicBezTo>
                  <a:pt x="3774316" y="6076544"/>
                  <a:pt x="3630713" y="6220147"/>
                  <a:pt x="3453569" y="6220147"/>
                </a:cubicBezTo>
                <a:lnTo>
                  <a:pt x="322904" y="6220147"/>
                </a:lnTo>
                <a:cubicBezTo>
                  <a:pt x="145760" y="6220147"/>
                  <a:pt x="2157" y="6076544"/>
                  <a:pt x="2157" y="5899400"/>
                </a:cubicBezTo>
                <a:lnTo>
                  <a:pt x="2157" y="4143022"/>
                </a:lnTo>
                <a:lnTo>
                  <a:pt x="0" y="4143022"/>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843121" y="3273552"/>
            <a:ext cx="6813300" cy="2947091"/>
          </a:xfrm>
        </p:spPr>
        <p:txBody>
          <a:bodyPr>
            <a:normAutofit/>
          </a:bodyPr>
          <a:lstStyle>
            <a:lvl1pPr marL="0" indent="0">
              <a:lnSpc>
                <a:spcPct val="140000"/>
              </a:lnSpc>
              <a:buFont typeface="+mj-lt"/>
              <a:buNone/>
              <a:defRPr sz="2000"/>
            </a:lvl1pPr>
            <a:lvl2pPr marL="228600" indent="0">
              <a:lnSpc>
                <a:spcPct val="140000"/>
              </a:lnSpc>
              <a:buFont typeface="+mj-lt"/>
              <a:buNone/>
              <a:defRPr sz="1800"/>
            </a:lvl2pPr>
            <a:lvl3pPr marL="457200" indent="0">
              <a:lnSpc>
                <a:spcPct val="140000"/>
              </a:lnSpc>
              <a:buFont typeface="+mj-lt"/>
              <a:buNone/>
              <a:defRPr sz="1600"/>
            </a:lvl3pPr>
            <a:lvl4pPr marL="685800" indent="0">
              <a:lnSpc>
                <a:spcPct val="140000"/>
              </a:lnSpc>
              <a:buFont typeface="+mj-lt"/>
              <a:buNone/>
              <a:defRPr sz="1400"/>
            </a:lvl4pPr>
            <a:lvl5pPr marL="914400" indent="0">
              <a:lnSpc>
                <a:spcPct val="140000"/>
              </a:lnSpc>
              <a:buFont typeface="+mj-lt"/>
              <a:buNone/>
              <a:defRPr sz="1200"/>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1103080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907023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4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581105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4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2782591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4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3568931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4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3379059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38937" y="548640"/>
            <a:ext cx="6093225" cy="1143000"/>
          </a:xfrm>
        </p:spPr>
        <p:txBody>
          <a:bodyPr anchor="b"/>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EE08F2FE-F5E8-682E-4959-E4BD55372E65}"/>
              </a:ext>
            </a:extLst>
          </p:cNvPr>
          <p:cNvSpPr>
            <a:spLocks noGrp="1"/>
          </p:cNvSpPr>
          <p:nvPr>
            <p:ph type="pic" sz="quarter" idx="13"/>
          </p:nvPr>
        </p:nvSpPr>
        <p:spPr>
          <a:xfrm>
            <a:off x="548640" y="2"/>
            <a:ext cx="4169664" cy="6210485"/>
          </a:xfrm>
          <a:custGeom>
            <a:avLst/>
            <a:gdLst>
              <a:gd name="connsiteX0" fmla="*/ 0 w 4169664"/>
              <a:gd name="connsiteY0" fmla="*/ 0 h 6210485"/>
              <a:gd name="connsiteX1" fmla="*/ 4169664 w 4169664"/>
              <a:gd name="connsiteY1" fmla="*/ 0 h 6210485"/>
              <a:gd name="connsiteX2" fmla="*/ 4169664 w 4169664"/>
              <a:gd name="connsiteY2" fmla="*/ 4923691 h 6210485"/>
              <a:gd name="connsiteX3" fmla="*/ 4168046 w 4169664"/>
              <a:gd name="connsiteY3" fmla="*/ 4923691 h 6210485"/>
              <a:gd name="connsiteX4" fmla="*/ 4168046 w 4169664"/>
              <a:gd name="connsiteY4" fmla="*/ 5856214 h 6210485"/>
              <a:gd name="connsiteX5" fmla="*/ 3813775 w 4169664"/>
              <a:gd name="connsiteY5" fmla="*/ 6210485 h 6210485"/>
              <a:gd name="connsiteX6" fmla="*/ 355889 w 4169664"/>
              <a:gd name="connsiteY6" fmla="*/ 6210485 h 6210485"/>
              <a:gd name="connsiteX7" fmla="*/ 1618 w 4169664"/>
              <a:gd name="connsiteY7" fmla="*/ 5856214 h 6210485"/>
              <a:gd name="connsiteX8" fmla="*/ 1618 w 4169664"/>
              <a:gd name="connsiteY8" fmla="*/ 4923691 h 6210485"/>
              <a:gd name="connsiteX9" fmla="*/ 0 w 4169664"/>
              <a:gd name="connsiteY9" fmla="*/ 4923691 h 62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69664" h="6210485">
                <a:moveTo>
                  <a:pt x="0" y="0"/>
                </a:moveTo>
                <a:lnTo>
                  <a:pt x="4169664" y="0"/>
                </a:lnTo>
                <a:lnTo>
                  <a:pt x="4169664" y="4923691"/>
                </a:lnTo>
                <a:lnTo>
                  <a:pt x="4168046" y="4923691"/>
                </a:lnTo>
                <a:lnTo>
                  <a:pt x="4168046" y="5856214"/>
                </a:lnTo>
                <a:cubicBezTo>
                  <a:pt x="4168046" y="6051872"/>
                  <a:pt x="4009433" y="6210485"/>
                  <a:pt x="3813775" y="6210485"/>
                </a:cubicBezTo>
                <a:lnTo>
                  <a:pt x="355889" y="6210485"/>
                </a:lnTo>
                <a:cubicBezTo>
                  <a:pt x="160231" y="6210485"/>
                  <a:pt x="1618" y="6051872"/>
                  <a:pt x="1618" y="5856214"/>
                </a:cubicBezTo>
                <a:lnTo>
                  <a:pt x="1618" y="4923691"/>
                </a:lnTo>
                <a:lnTo>
                  <a:pt x="0" y="4923691"/>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dirty="0"/>
              <a:t>Sample Footer Text</a:t>
            </a:r>
          </a:p>
        </p:txBody>
      </p:sp>
    </p:spTree>
    <p:extLst>
      <p:ext uri="{BB962C8B-B14F-4D97-AF65-F5344CB8AC3E}">
        <p14:creationId xmlns:p14="http://schemas.microsoft.com/office/powerpoint/2010/main" val="4100817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48640" y="1828800"/>
            <a:ext cx="6135624" cy="4489704"/>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9" name="Picture Placeholder 8">
            <a:extLst>
              <a:ext uri="{FF2B5EF4-FFF2-40B4-BE49-F238E27FC236}">
                <a16:creationId xmlns:a16="http://schemas.microsoft.com/office/drawing/2014/main" id="{928905F0-5F49-679C-FEE0-AFCB409086F8}"/>
              </a:ext>
            </a:extLst>
          </p:cNvPr>
          <p:cNvSpPr>
            <a:spLocks noGrp="1"/>
          </p:cNvSpPr>
          <p:nvPr>
            <p:ph type="pic" sz="quarter" idx="13"/>
          </p:nvPr>
        </p:nvSpPr>
        <p:spPr>
          <a:xfrm>
            <a:off x="7359078" y="1"/>
            <a:ext cx="4178772" cy="6210487"/>
          </a:xfrm>
          <a:custGeom>
            <a:avLst/>
            <a:gdLst>
              <a:gd name="connsiteX0" fmla="*/ 9108 w 4178772"/>
              <a:gd name="connsiteY0" fmla="*/ 0 h 6210487"/>
              <a:gd name="connsiteX1" fmla="*/ 4178772 w 4178772"/>
              <a:gd name="connsiteY1" fmla="*/ 0 h 6210487"/>
              <a:gd name="connsiteX2" fmla="*/ 4178772 w 4178772"/>
              <a:gd name="connsiteY2" fmla="*/ 3429000 h 6210487"/>
              <a:gd name="connsiteX3" fmla="*/ 4166428 w 4178772"/>
              <a:gd name="connsiteY3" fmla="*/ 3429000 h 6210487"/>
              <a:gd name="connsiteX4" fmla="*/ 4166428 w 4178772"/>
              <a:gd name="connsiteY4" fmla="*/ 5856216 h 6210487"/>
              <a:gd name="connsiteX5" fmla="*/ 3812157 w 4178772"/>
              <a:gd name="connsiteY5" fmla="*/ 6210487 h 6210487"/>
              <a:gd name="connsiteX6" fmla="*/ 354271 w 4178772"/>
              <a:gd name="connsiteY6" fmla="*/ 6210487 h 6210487"/>
              <a:gd name="connsiteX7" fmla="*/ 0 w 4178772"/>
              <a:gd name="connsiteY7" fmla="*/ 5856216 h 6210487"/>
              <a:gd name="connsiteX8" fmla="*/ 0 w 4178772"/>
              <a:gd name="connsiteY8" fmla="*/ 1838365 h 6210487"/>
              <a:gd name="connsiteX9" fmla="*/ 7198 w 4178772"/>
              <a:gd name="connsiteY9" fmla="*/ 1766967 h 6210487"/>
              <a:gd name="connsiteX10" fmla="*/ 9108 w 4178772"/>
              <a:gd name="connsiteY10" fmla="*/ 1760813 h 621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772" h="6210487">
                <a:moveTo>
                  <a:pt x="9108" y="0"/>
                </a:moveTo>
                <a:lnTo>
                  <a:pt x="4178772" y="0"/>
                </a:lnTo>
                <a:lnTo>
                  <a:pt x="4178772" y="3429000"/>
                </a:lnTo>
                <a:lnTo>
                  <a:pt x="4166428" y="3429000"/>
                </a:lnTo>
                <a:lnTo>
                  <a:pt x="4166428" y="5856216"/>
                </a:lnTo>
                <a:cubicBezTo>
                  <a:pt x="4166428" y="6051874"/>
                  <a:pt x="4007815" y="6210487"/>
                  <a:pt x="3812157" y="6210487"/>
                </a:cubicBezTo>
                <a:lnTo>
                  <a:pt x="354271" y="6210487"/>
                </a:lnTo>
                <a:cubicBezTo>
                  <a:pt x="158613" y="6210487"/>
                  <a:pt x="0" y="6051874"/>
                  <a:pt x="0" y="5856216"/>
                </a:cubicBezTo>
                <a:lnTo>
                  <a:pt x="0" y="1838365"/>
                </a:lnTo>
                <a:cubicBezTo>
                  <a:pt x="0" y="1813908"/>
                  <a:pt x="2478" y="1790029"/>
                  <a:pt x="7198" y="1766967"/>
                </a:cubicBezTo>
                <a:lnTo>
                  <a:pt x="9108" y="1760813"/>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4" name="Slide Number Placeholder 3">
            <a:extLst>
              <a:ext uri="{FF2B5EF4-FFF2-40B4-BE49-F238E27FC236}">
                <a16:creationId xmlns:a16="http://schemas.microsoft.com/office/drawing/2014/main" id="{30CD9A45-1B72-756B-7137-E9617E56D9CB}"/>
              </a:ext>
            </a:extLst>
          </p:cNvPr>
          <p:cNvSpPr>
            <a:spLocks noGrp="1"/>
          </p:cNvSpPr>
          <p:nvPr>
            <p:ph type="sldNum" sz="quarter" idx="16"/>
          </p:nvPr>
        </p:nvSpPr>
        <p:spPr>
          <a:xfrm>
            <a:off x="6253532" y="137965"/>
            <a:ext cx="429207" cy="365125"/>
          </a:xfrm>
        </p:spPr>
        <p:txBody>
          <a:bodyPr/>
          <a:lstStyle>
            <a:lvl1pPr algn="r">
              <a:defRPr/>
            </a:lvl1pPr>
          </a:lstStyle>
          <a:p>
            <a:fld id="{CC057153-B650-4DEB-B370-79DDCFDCE934}" type="slidenum">
              <a:rPr lang="en-US" smtClean="0"/>
              <a:pPr/>
              <a:t>‹#›</a:t>
            </a:fld>
            <a:endParaRPr lang="en-US" dirty="0"/>
          </a:p>
        </p:txBody>
      </p:sp>
      <p:sp>
        <p:nvSpPr>
          <p:cNvPr id="3" name="Footer Placeholder 2">
            <a:extLst>
              <a:ext uri="{FF2B5EF4-FFF2-40B4-BE49-F238E27FC236}">
                <a16:creationId xmlns:a16="http://schemas.microsoft.com/office/drawing/2014/main" id="{1B0FB5F2-FE27-6AC5-6D6E-BC32C64746D0}"/>
              </a:ext>
            </a:extLst>
          </p:cNvPr>
          <p:cNvSpPr>
            <a:spLocks noGrp="1"/>
          </p:cNvSpPr>
          <p:nvPr>
            <p:ph type="ftr" sz="quarter" idx="15"/>
          </p:nvPr>
        </p:nvSpPr>
        <p:spPr>
          <a:xfrm>
            <a:off x="3877334" y="6368780"/>
            <a:ext cx="2805405" cy="365125"/>
          </a:xfrm>
        </p:spPr>
        <p:txBody>
          <a:bodyPr/>
          <a:lstStyle>
            <a:lvl1pPr algn="r">
              <a:defRPr/>
            </a:lvl1pPr>
          </a:lstStyle>
          <a:p>
            <a:r>
              <a:rPr lang="en-US" dirty="0"/>
              <a:t>Sample Footer Text</a:t>
            </a:r>
          </a:p>
        </p:txBody>
      </p:sp>
    </p:spTree>
    <p:extLst>
      <p:ext uri="{BB962C8B-B14F-4D97-AF65-F5344CB8AC3E}">
        <p14:creationId xmlns:p14="http://schemas.microsoft.com/office/powerpoint/2010/main" val="2233219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0" y="320040"/>
            <a:ext cx="6858000" cy="932688"/>
          </a:xfrm>
        </p:spPr>
        <p:txBody>
          <a:bodyPr anchor="b"/>
          <a:lstStyle/>
          <a:p>
            <a:r>
              <a:rPr lang="en-US"/>
              <a:t>Click to edit Master title style</a:t>
            </a:r>
          </a:p>
        </p:txBody>
      </p:sp>
      <p:sp>
        <p:nvSpPr>
          <p:cNvPr id="5" name="Picture Placeholder 4">
            <a:extLst>
              <a:ext uri="{FF2B5EF4-FFF2-40B4-BE49-F238E27FC236}">
                <a16:creationId xmlns:a16="http://schemas.microsoft.com/office/drawing/2014/main" id="{0049159F-9012-DB0A-4C8B-E8072AB0E2F1}"/>
              </a:ext>
            </a:extLst>
          </p:cNvPr>
          <p:cNvSpPr>
            <a:spLocks noGrp="1"/>
          </p:cNvSpPr>
          <p:nvPr>
            <p:ph type="pic" sz="quarter" idx="13"/>
          </p:nvPr>
        </p:nvSpPr>
        <p:spPr>
          <a:xfrm>
            <a:off x="228600" y="1"/>
            <a:ext cx="4023360" cy="6210486"/>
          </a:xfrm>
          <a:custGeom>
            <a:avLst/>
            <a:gdLst>
              <a:gd name="connsiteX0" fmla="*/ 8769 w 4023360"/>
              <a:gd name="connsiteY0" fmla="*/ 0 h 6210486"/>
              <a:gd name="connsiteX1" fmla="*/ 4023360 w 4023360"/>
              <a:gd name="connsiteY1" fmla="*/ 0 h 6210486"/>
              <a:gd name="connsiteX2" fmla="*/ 4023360 w 4023360"/>
              <a:gd name="connsiteY2" fmla="*/ 3428999 h 6210486"/>
              <a:gd name="connsiteX3" fmla="*/ 4011475 w 4023360"/>
              <a:gd name="connsiteY3" fmla="*/ 3428999 h 6210486"/>
              <a:gd name="connsiteX4" fmla="*/ 4011475 w 4023360"/>
              <a:gd name="connsiteY4" fmla="*/ 5856215 h 6210486"/>
              <a:gd name="connsiteX5" fmla="*/ 3670380 w 4023360"/>
              <a:gd name="connsiteY5" fmla="*/ 6210486 h 6210486"/>
              <a:gd name="connsiteX6" fmla="*/ 341095 w 4023360"/>
              <a:gd name="connsiteY6" fmla="*/ 6210486 h 6210486"/>
              <a:gd name="connsiteX7" fmla="*/ 0 w 4023360"/>
              <a:gd name="connsiteY7" fmla="*/ 5856215 h 6210486"/>
              <a:gd name="connsiteX8" fmla="*/ 0 w 4023360"/>
              <a:gd name="connsiteY8" fmla="*/ 1838364 h 6210486"/>
              <a:gd name="connsiteX9" fmla="*/ 6930 w 4023360"/>
              <a:gd name="connsiteY9" fmla="*/ 1766966 h 6210486"/>
              <a:gd name="connsiteX10" fmla="*/ 8769 w 4023360"/>
              <a:gd name="connsiteY10" fmla="*/ 1760812 h 6210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23360" h="6210486">
                <a:moveTo>
                  <a:pt x="8769" y="0"/>
                </a:moveTo>
                <a:lnTo>
                  <a:pt x="4023360" y="0"/>
                </a:lnTo>
                <a:lnTo>
                  <a:pt x="4023360" y="3428999"/>
                </a:lnTo>
                <a:lnTo>
                  <a:pt x="4011475" y="3428999"/>
                </a:lnTo>
                <a:lnTo>
                  <a:pt x="4011475" y="5856215"/>
                </a:lnTo>
                <a:cubicBezTo>
                  <a:pt x="4011475" y="6051873"/>
                  <a:pt x="3858761" y="6210486"/>
                  <a:pt x="3670380" y="6210486"/>
                </a:cubicBezTo>
                <a:lnTo>
                  <a:pt x="341095" y="6210486"/>
                </a:lnTo>
                <a:cubicBezTo>
                  <a:pt x="152714" y="6210486"/>
                  <a:pt x="0" y="6051873"/>
                  <a:pt x="0" y="5856215"/>
                </a:cubicBezTo>
                <a:lnTo>
                  <a:pt x="0" y="1838364"/>
                </a:lnTo>
                <a:cubicBezTo>
                  <a:pt x="0" y="1813907"/>
                  <a:pt x="2386" y="1790028"/>
                  <a:pt x="6930" y="1766966"/>
                </a:cubicBezTo>
                <a:lnTo>
                  <a:pt x="8769" y="1760812"/>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572000" y="1380744"/>
            <a:ext cx="6858000" cy="4983480"/>
          </a:xfrm>
        </p:spPr>
        <p:txBody>
          <a:bodyPr/>
          <a:lstStyle>
            <a:lvl1pPr marL="0" indent="0">
              <a:buNone/>
              <a:defRPr/>
            </a:lvl1pPr>
            <a:lvl2pPr marL="228600" indent="0">
              <a:buNone/>
              <a:defRPr/>
            </a:lvl2pPr>
            <a:lvl3pPr marL="457200" indent="0">
              <a:buNone/>
              <a:defRPr/>
            </a:lvl3pPr>
          </a:lstStyle>
          <a:p>
            <a:pPr lvl="0"/>
            <a:r>
              <a:rPr lang="en-US"/>
              <a:t>Click to edit Master text styles</a:t>
            </a:r>
          </a:p>
          <a:p>
            <a:pPr lvl="1"/>
            <a:r>
              <a:rPr lang="en-US"/>
              <a:t>Second level</a:t>
            </a:r>
          </a:p>
          <a:p>
            <a:pPr lvl="2"/>
            <a:r>
              <a:rPr lang="en-US"/>
              <a:t>Third level</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dirty="0"/>
              <a:t>Sample Footer Text</a:t>
            </a:r>
          </a:p>
        </p:txBody>
      </p:sp>
    </p:spTree>
    <p:extLst>
      <p:ext uri="{BB962C8B-B14F-4D97-AF65-F5344CB8AC3E}">
        <p14:creationId xmlns:p14="http://schemas.microsoft.com/office/powerpoint/2010/main" val="2994022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59866" y="647513"/>
            <a:ext cx="6796553" cy="1468815"/>
          </a:xfrm>
        </p:spPr>
        <p:txBody>
          <a:bodyPr anchor="b"/>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C22C7FA0-DB8C-0637-DDE8-BFD794CE7D19}"/>
              </a:ext>
            </a:extLst>
          </p:cNvPr>
          <p:cNvSpPr>
            <a:spLocks noGrp="1"/>
          </p:cNvSpPr>
          <p:nvPr>
            <p:ph type="pic" sz="quarter" idx="13"/>
          </p:nvPr>
        </p:nvSpPr>
        <p:spPr>
          <a:xfrm>
            <a:off x="535580" y="647514"/>
            <a:ext cx="3749041" cy="6210487"/>
          </a:xfrm>
          <a:custGeom>
            <a:avLst/>
            <a:gdLst>
              <a:gd name="connsiteX0" fmla="*/ 350566 w 3749041"/>
              <a:gd name="connsiteY0" fmla="*/ 0 h 6210487"/>
              <a:gd name="connsiteX1" fmla="*/ 3398475 w 3749041"/>
              <a:gd name="connsiteY1" fmla="*/ 0 h 6210487"/>
              <a:gd name="connsiteX2" fmla="*/ 3749041 w 3749041"/>
              <a:gd name="connsiteY2" fmla="*/ 350566 h 6210487"/>
              <a:gd name="connsiteX3" fmla="*/ 3749041 w 3749041"/>
              <a:gd name="connsiteY3" fmla="*/ 1468815 h 6210487"/>
              <a:gd name="connsiteX4" fmla="*/ 3749041 w 3749041"/>
              <a:gd name="connsiteY4" fmla="*/ 2676774 h 6210487"/>
              <a:gd name="connsiteX5" fmla="*/ 3749041 w 3749041"/>
              <a:gd name="connsiteY5" fmla="*/ 6210487 h 6210487"/>
              <a:gd name="connsiteX6" fmla="*/ 2320499 w 3749041"/>
              <a:gd name="connsiteY6" fmla="*/ 6210487 h 6210487"/>
              <a:gd name="connsiteX7" fmla="*/ 2320499 w 3749041"/>
              <a:gd name="connsiteY7" fmla="*/ 6203839 h 6210487"/>
              <a:gd name="connsiteX8" fmla="*/ 0 w 3749041"/>
              <a:gd name="connsiteY8" fmla="*/ 6203839 h 6210487"/>
              <a:gd name="connsiteX9" fmla="*/ 0 w 3749041"/>
              <a:gd name="connsiteY9" fmla="*/ 2676774 h 6210487"/>
              <a:gd name="connsiteX10" fmla="*/ 0 w 3749041"/>
              <a:gd name="connsiteY10" fmla="*/ 1468815 h 6210487"/>
              <a:gd name="connsiteX11" fmla="*/ 0 w 3749041"/>
              <a:gd name="connsiteY11" fmla="*/ 350566 h 6210487"/>
              <a:gd name="connsiteX12" fmla="*/ 350566 w 3749041"/>
              <a:gd name="connsiteY12" fmla="*/ 0 h 621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49041" h="6210487">
                <a:moveTo>
                  <a:pt x="350566" y="0"/>
                </a:moveTo>
                <a:lnTo>
                  <a:pt x="3398475" y="0"/>
                </a:lnTo>
                <a:cubicBezTo>
                  <a:pt x="3592087" y="0"/>
                  <a:pt x="3749041" y="156954"/>
                  <a:pt x="3749041" y="350566"/>
                </a:cubicBezTo>
                <a:lnTo>
                  <a:pt x="3749041" y="1468815"/>
                </a:lnTo>
                <a:lnTo>
                  <a:pt x="3749041" y="2676774"/>
                </a:lnTo>
                <a:lnTo>
                  <a:pt x="3749041" y="6210487"/>
                </a:lnTo>
                <a:lnTo>
                  <a:pt x="2320499" y="6210487"/>
                </a:lnTo>
                <a:lnTo>
                  <a:pt x="2320499" y="6203839"/>
                </a:lnTo>
                <a:lnTo>
                  <a:pt x="0" y="6203839"/>
                </a:lnTo>
                <a:lnTo>
                  <a:pt x="0" y="2676774"/>
                </a:lnTo>
                <a:lnTo>
                  <a:pt x="0" y="1468815"/>
                </a:lnTo>
                <a:lnTo>
                  <a:pt x="0" y="350566"/>
                </a:lnTo>
                <a:cubicBezTo>
                  <a:pt x="0" y="156954"/>
                  <a:pt x="156954" y="0"/>
                  <a:pt x="350566" y="0"/>
                </a:cubicBez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59866" y="2472266"/>
            <a:ext cx="6796553" cy="3891957"/>
          </a:xfrm>
        </p:spPr>
        <p:txBody>
          <a:bodyPr/>
          <a:lstStyle>
            <a:lvl1pPr marL="0" indent="0">
              <a:buNone/>
              <a:defRPr/>
            </a:lvl1pPr>
            <a:lvl2pPr marL="228600" indent="0">
              <a:buNone/>
              <a:defRPr/>
            </a:lvl2pPr>
            <a:lvl3pPr marL="457200" indent="0">
              <a:buNone/>
              <a:defRPr/>
            </a:lvl3pPr>
          </a:lstStyle>
          <a:p>
            <a:pPr lvl="0"/>
            <a:r>
              <a:rPr lang="en-US"/>
              <a:t>Click to edit Master text styles</a:t>
            </a:r>
          </a:p>
          <a:p>
            <a:pPr lvl="1"/>
            <a:r>
              <a:rPr lang="en-US"/>
              <a:t>Second level</a:t>
            </a:r>
          </a:p>
          <a:p>
            <a:pPr lvl="2"/>
            <a:r>
              <a:rPr lang="en-US"/>
              <a:t>Third level</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dirty="0"/>
              <a:t>Sample Footer Text</a:t>
            </a:r>
          </a:p>
        </p:txBody>
      </p:sp>
    </p:spTree>
    <p:extLst>
      <p:ext uri="{BB962C8B-B14F-4D97-AF65-F5344CB8AC3E}">
        <p14:creationId xmlns:p14="http://schemas.microsoft.com/office/powerpoint/2010/main" val="5938795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48640" y="1380744"/>
            <a:ext cx="6858000" cy="4983480"/>
          </a:xfrm>
        </p:spPr>
        <p:txBody>
          <a:bodyPr/>
          <a:lstStyle>
            <a:lvl1pPr marL="0" indent="0">
              <a:buNone/>
              <a:defRPr/>
            </a:lvl1pPr>
            <a:lvl2pPr marL="228600" indent="0">
              <a:buNone/>
              <a:defRPr/>
            </a:lvl2pPr>
            <a:lvl3pPr marL="457200" indent="0">
              <a:buNone/>
              <a:defRPr/>
            </a:lvl3pPr>
          </a:lstStyle>
          <a:p>
            <a:pPr lvl="0"/>
            <a:r>
              <a:rPr lang="en-US"/>
              <a:t>Click to edit Master text styles</a:t>
            </a:r>
          </a:p>
          <a:p>
            <a:pPr lvl="1"/>
            <a:r>
              <a:rPr lang="en-US"/>
              <a:t>Second level</a:t>
            </a:r>
          </a:p>
          <a:p>
            <a:pPr lvl="2"/>
            <a:r>
              <a:rPr lang="en-US"/>
              <a:t>Third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a:lstStyle/>
          <a:p>
            <a:fld id="{CC057153-B650-4DEB-B370-79DDCFDCE934}" type="slidenum">
              <a:rPr lang="en-US" smtClean="0"/>
              <a:t>‹#›</a:t>
            </a:fld>
            <a:endParaRPr lang="en-US" dirty="0"/>
          </a:p>
        </p:txBody>
      </p:sp>
      <p:sp>
        <p:nvSpPr>
          <p:cNvPr id="4" name="Picture Placeholder 3">
            <a:extLst>
              <a:ext uri="{FF2B5EF4-FFF2-40B4-BE49-F238E27FC236}">
                <a16:creationId xmlns:a16="http://schemas.microsoft.com/office/drawing/2014/main" id="{009BDD84-33CF-CB5D-E189-57F1AFC16A95}"/>
              </a:ext>
            </a:extLst>
          </p:cNvPr>
          <p:cNvSpPr>
            <a:spLocks noGrp="1"/>
          </p:cNvSpPr>
          <p:nvPr>
            <p:ph type="pic" sz="quarter" idx="18"/>
          </p:nvPr>
        </p:nvSpPr>
        <p:spPr>
          <a:xfrm>
            <a:off x="7818120" y="1"/>
            <a:ext cx="4023360" cy="6210486"/>
          </a:xfrm>
          <a:custGeom>
            <a:avLst/>
            <a:gdLst>
              <a:gd name="connsiteX0" fmla="*/ 8769 w 4023360"/>
              <a:gd name="connsiteY0" fmla="*/ 0 h 6210486"/>
              <a:gd name="connsiteX1" fmla="*/ 4023360 w 4023360"/>
              <a:gd name="connsiteY1" fmla="*/ 0 h 6210486"/>
              <a:gd name="connsiteX2" fmla="*/ 4023360 w 4023360"/>
              <a:gd name="connsiteY2" fmla="*/ 3428999 h 6210486"/>
              <a:gd name="connsiteX3" fmla="*/ 4011475 w 4023360"/>
              <a:gd name="connsiteY3" fmla="*/ 3428999 h 6210486"/>
              <a:gd name="connsiteX4" fmla="*/ 4011475 w 4023360"/>
              <a:gd name="connsiteY4" fmla="*/ 5856215 h 6210486"/>
              <a:gd name="connsiteX5" fmla="*/ 3670380 w 4023360"/>
              <a:gd name="connsiteY5" fmla="*/ 6210486 h 6210486"/>
              <a:gd name="connsiteX6" fmla="*/ 341095 w 4023360"/>
              <a:gd name="connsiteY6" fmla="*/ 6210486 h 6210486"/>
              <a:gd name="connsiteX7" fmla="*/ 0 w 4023360"/>
              <a:gd name="connsiteY7" fmla="*/ 5856215 h 6210486"/>
              <a:gd name="connsiteX8" fmla="*/ 0 w 4023360"/>
              <a:gd name="connsiteY8" fmla="*/ 1838364 h 6210486"/>
              <a:gd name="connsiteX9" fmla="*/ 6930 w 4023360"/>
              <a:gd name="connsiteY9" fmla="*/ 1766966 h 6210486"/>
              <a:gd name="connsiteX10" fmla="*/ 8769 w 4023360"/>
              <a:gd name="connsiteY10" fmla="*/ 1760812 h 6210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23360" h="6210486">
                <a:moveTo>
                  <a:pt x="8769" y="0"/>
                </a:moveTo>
                <a:lnTo>
                  <a:pt x="4023360" y="0"/>
                </a:lnTo>
                <a:lnTo>
                  <a:pt x="4023360" y="3428999"/>
                </a:lnTo>
                <a:lnTo>
                  <a:pt x="4011475" y="3428999"/>
                </a:lnTo>
                <a:lnTo>
                  <a:pt x="4011475" y="5856215"/>
                </a:lnTo>
                <a:cubicBezTo>
                  <a:pt x="4011475" y="6051873"/>
                  <a:pt x="3858761" y="6210486"/>
                  <a:pt x="3670380" y="6210486"/>
                </a:cubicBezTo>
                <a:lnTo>
                  <a:pt x="341095" y="6210486"/>
                </a:lnTo>
                <a:cubicBezTo>
                  <a:pt x="152714" y="6210486"/>
                  <a:pt x="0" y="6051873"/>
                  <a:pt x="0" y="5856215"/>
                </a:cubicBezTo>
                <a:lnTo>
                  <a:pt x="0" y="1838364"/>
                </a:lnTo>
                <a:cubicBezTo>
                  <a:pt x="0" y="1813907"/>
                  <a:pt x="2386" y="1790028"/>
                  <a:pt x="6930" y="1766966"/>
                </a:cubicBezTo>
                <a:lnTo>
                  <a:pt x="8769" y="1760812"/>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Tree>
    <p:extLst>
      <p:ext uri="{BB962C8B-B14F-4D97-AF65-F5344CB8AC3E}">
        <p14:creationId xmlns:p14="http://schemas.microsoft.com/office/powerpoint/2010/main" val="9130264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53808" y="584339"/>
            <a:ext cx="4361688" cy="152704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3DF74ED1-55A2-A3E2-BC4A-6AD0936F240D}"/>
              </a:ext>
            </a:extLst>
          </p:cNvPr>
          <p:cNvSpPr>
            <a:spLocks noGrp="1"/>
          </p:cNvSpPr>
          <p:nvPr>
            <p:ph type="pic" sz="quarter" idx="13"/>
          </p:nvPr>
        </p:nvSpPr>
        <p:spPr>
          <a:xfrm>
            <a:off x="0" y="444978"/>
            <a:ext cx="6611508" cy="5968047"/>
          </a:xfrm>
          <a:custGeom>
            <a:avLst/>
            <a:gdLst>
              <a:gd name="connsiteX0" fmla="*/ 0 w 6611508"/>
              <a:gd name="connsiteY0" fmla="*/ 0 h 5968047"/>
              <a:gd name="connsiteX1" fmla="*/ 1579959 w 6611508"/>
              <a:gd name="connsiteY1" fmla="*/ 0 h 5968047"/>
              <a:gd name="connsiteX2" fmla="*/ 4390752 w 6611508"/>
              <a:gd name="connsiteY2" fmla="*/ 0 h 5968047"/>
              <a:gd name="connsiteX3" fmla="*/ 6293021 w 6611508"/>
              <a:gd name="connsiteY3" fmla="*/ 0 h 5968047"/>
              <a:gd name="connsiteX4" fmla="*/ 6611508 w 6611508"/>
              <a:gd name="connsiteY4" fmla="*/ 318488 h 5968047"/>
              <a:gd name="connsiteX5" fmla="*/ 6611508 w 6611508"/>
              <a:gd name="connsiteY5" fmla="*/ 5649560 h 5968047"/>
              <a:gd name="connsiteX6" fmla="*/ 6293021 w 6611508"/>
              <a:gd name="connsiteY6" fmla="*/ 5968047 h 5968047"/>
              <a:gd name="connsiteX7" fmla="*/ 4390752 w 6611508"/>
              <a:gd name="connsiteY7" fmla="*/ 5968047 h 5968047"/>
              <a:gd name="connsiteX8" fmla="*/ 1579959 w 6611508"/>
              <a:gd name="connsiteY8" fmla="*/ 5968047 h 5968047"/>
              <a:gd name="connsiteX9" fmla="*/ 0 w 6611508"/>
              <a:gd name="connsiteY9" fmla="*/ 5968047 h 596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1508" h="5968047">
                <a:moveTo>
                  <a:pt x="0" y="0"/>
                </a:moveTo>
                <a:lnTo>
                  <a:pt x="1579959" y="0"/>
                </a:lnTo>
                <a:lnTo>
                  <a:pt x="4390752" y="0"/>
                </a:lnTo>
                <a:lnTo>
                  <a:pt x="6293021" y="0"/>
                </a:lnTo>
                <a:cubicBezTo>
                  <a:pt x="6468916" y="0"/>
                  <a:pt x="6611508" y="142592"/>
                  <a:pt x="6611508" y="318488"/>
                </a:cubicBezTo>
                <a:lnTo>
                  <a:pt x="6611508" y="5649560"/>
                </a:lnTo>
                <a:cubicBezTo>
                  <a:pt x="6611508" y="5825455"/>
                  <a:pt x="6468916" y="5968047"/>
                  <a:pt x="6293021" y="5968047"/>
                </a:cubicBezTo>
                <a:lnTo>
                  <a:pt x="4390752" y="5968047"/>
                </a:lnTo>
                <a:lnTo>
                  <a:pt x="1579959" y="5968047"/>
                </a:lnTo>
                <a:lnTo>
                  <a:pt x="0" y="5968047"/>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212975"/>
            <a:ext cx="4362450" cy="4095750"/>
          </a:xfrm>
        </p:spPr>
        <p:txBody>
          <a:bodyPr/>
          <a:lstStyle>
            <a:lvl1pPr marL="0" indent="0">
              <a:buNone/>
              <a:defRPr/>
            </a:lvl1pPr>
            <a:lvl2pPr marL="228600" indent="0">
              <a:buNone/>
              <a:defRPr/>
            </a:lvl2pPr>
            <a:lvl3pPr marL="457200" indent="0">
              <a:buNone/>
              <a:defRPr/>
            </a:lvl3pPr>
            <a:lvl4pPr marL="685800" indent="0">
              <a:buNone/>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32424649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48640"/>
            <a:ext cx="4361688" cy="1527048"/>
          </a:xfrm>
        </p:spPr>
        <p:txBody>
          <a:bodyPr anchor="b"/>
          <a:lstStyle>
            <a:lvl1pPr>
              <a:defRPr>
                <a:solidFill>
                  <a:schemeClr val="accent1"/>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48640" y="2194560"/>
            <a:ext cx="4360863" cy="4095750"/>
          </a:xfrm>
        </p:spPr>
        <p:txBody>
          <a:bodyPr/>
          <a:lstStyle>
            <a:lvl1pPr marL="0" indent="0">
              <a:buNone/>
              <a:defRPr/>
            </a:lvl1pPr>
            <a:lvl2pPr marL="228600" indent="0">
              <a:buNone/>
              <a:defRPr/>
            </a:lvl2pPr>
            <a:lvl3pPr marL="457200" indent="0">
              <a:buNone/>
              <a:defRPr/>
            </a:lvl3pPr>
            <a:lvl4pPr marL="685800" indent="0">
              <a:buNone/>
              <a:defRPr/>
            </a:lvl4pPr>
          </a:lstStyle>
          <a:p>
            <a:pPr lvl="0"/>
            <a:r>
              <a:rPr lang="en-US"/>
              <a:t>Click to edit Master text styles</a:t>
            </a:r>
          </a:p>
          <a:p>
            <a:pPr lvl="1"/>
            <a:r>
              <a:rPr lang="en-US"/>
              <a:t>Second level</a:t>
            </a:r>
          </a:p>
          <a:p>
            <a:pPr lvl="2"/>
            <a:r>
              <a:rPr lang="en-US"/>
              <a:t>Third level</a:t>
            </a:r>
          </a:p>
        </p:txBody>
      </p:sp>
      <p:sp>
        <p:nvSpPr>
          <p:cNvPr id="9" name="Picture Placeholder 8">
            <a:extLst>
              <a:ext uri="{FF2B5EF4-FFF2-40B4-BE49-F238E27FC236}">
                <a16:creationId xmlns:a16="http://schemas.microsoft.com/office/drawing/2014/main" id="{6910D416-51D0-8D73-051A-85B7B2B28634}"/>
              </a:ext>
            </a:extLst>
          </p:cNvPr>
          <p:cNvSpPr>
            <a:spLocks noGrp="1"/>
          </p:cNvSpPr>
          <p:nvPr>
            <p:ph type="pic" sz="quarter" idx="13"/>
          </p:nvPr>
        </p:nvSpPr>
        <p:spPr>
          <a:xfrm>
            <a:off x="6828440" y="996696"/>
            <a:ext cx="5363561" cy="4864608"/>
          </a:xfrm>
          <a:custGeom>
            <a:avLst/>
            <a:gdLst>
              <a:gd name="connsiteX0" fmla="*/ 318975 w 5363561"/>
              <a:gd name="connsiteY0" fmla="*/ 0 h 4864608"/>
              <a:gd name="connsiteX1" fmla="*/ 2154923 w 5363561"/>
              <a:gd name="connsiteY1" fmla="*/ 0 h 4864608"/>
              <a:gd name="connsiteX2" fmla="*/ 3964871 w 5363561"/>
              <a:gd name="connsiteY2" fmla="*/ 0 h 4864608"/>
              <a:gd name="connsiteX3" fmla="*/ 5363561 w 5363561"/>
              <a:gd name="connsiteY3" fmla="*/ 0 h 4864608"/>
              <a:gd name="connsiteX4" fmla="*/ 5363561 w 5363561"/>
              <a:gd name="connsiteY4" fmla="*/ 4864608 h 4864608"/>
              <a:gd name="connsiteX5" fmla="*/ 2154923 w 5363561"/>
              <a:gd name="connsiteY5" fmla="*/ 4864608 h 4864608"/>
              <a:gd name="connsiteX6" fmla="*/ 2154923 w 5363561"/>
              <a:gd name="connsiteY6" fmla="*/ 4859591 h 4864608"/>
              <a:gd name="connsiteX7" fmla="*/ 318975 w 5363561"/>
              <a:gd name="connsiteY7" fmla="*/ 4859591 h 4864608"/>
              <a:gd name="connsiteX8" fmla="*/ 0 w 5363561"/>
              <a:gd name="connsiteY8" fmla="*/ 4540616 h 4864608"/>
              <a:gd name="connsiteX9" fmla="*/ 0 w 5363561"/>
              <a:gd name="connsiteY9" fmla="*/ 318975 h 4864608"/>
              <a:gd name="connsiteX10" fmla="*/ 318975 w 5363561"/>
              <a:gd name="connsiteY10" fmla="*/ 0 h 486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3561" h="4864608">
                <a:moveTo>
                  <a:pt x="318975" y="0"/>
                </a:moveTo>
                <a:lnTo>
                  <a:pt x="2154923" y="0"/>
                </a:lnTo>
                <a:lnTo>
                  <a:pt x="3964871" y="0"/>
                </a:lnTo>
                <a:lnTo>
                  <a:pt x="5363561" y="0"/>
                </a:lnTo>
                <a:lnTo>
                  <a:pt x="5363561" y="4864608"/>
                </a:lnTo>
                <a:lnTo>
                  <a:pt x="2154923" y="4864608"/>
                </a:lnTo>
                <a:lnTo>
                  <a:pt x="2154923" y="4859591"/>
                </a:lnTo>
                <a:lnTo>
                  <a:pt x="318975" y="4859591"/>
                </a:lnTo>
                <a:cubicBezTo>
                  <a:pt x="142810" y="4859591"/>
                  <a:pt x="0" y="4716781"/>
                  <a:pt x="0" y="4540616"/>
                </a:cubicBezTo>
                <a:lnTo>
                  <a:pt x="0" y="318975"/>
                </a:lnTo>
                <a:cubicBezTo>
                  <a:pt x="0" y="142810"/>
                  <a:pt x="142810" y="0"/>
                  <a:pt x="318975" y="0"/>
                </a:cubicBez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12" name="Slide Number Placeholder 11">
            <a:extLst>
              <a:ext uri="{FF2B5EF4-FFF2-40B4-BE49-F238E27FC236}">
                <a16:creationId xmlns:a16="http://schemas.microsoft.com/office/drawing/2014/main" id="{FC2950FE-5880-69E0-6E51-5FEE346A49BB}"/>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10" name="Footer Placeholder 9">
            <a:extLst>
              <a:ext uri="{FF2B5EF4-FFF2-40B4-BE49-F238E27FC236}">
                <a16:creationId xmlns:a16="http://schemas.microsoft.com/office/drawing/2014/main" id="{B9A96CF5-E431-076C-2AB1-270F11C74DFC}"/>
              </a:ext>
            </a:extLst>
          </p:cNvPr>
          <p:cNvSpPr>
            <a:spLocks noGrp="1"/>
          </p:cNvSpPr>
          <p:nvPr>
            <p:ph type="ftr" sz="quarter" idx="15"/>
          </p:nvPr>
        </p:nvSpPr>
        <p:spPr/>
        <p:txBody>
          <a:bodyPr/>
          <a:lstStyle/>
          <a:p>
            <a:r>
              <a:rPr lang="en-US" dirty="0"/>
              <a:t>Sample Footer Text</a:t>
            </a:r>
          </a:p>
        </p:txBody>
      </p:sp>
    </p:spTree>
    <p:extLst>
      <p:ext uri="{BB962C8B-B14F-4D97-AF65-F5344CB8AC3E}">
        <p14:creationId xmlns:p14="http://schemas.microsoft.com/office/powerpoint/2010/main" val="31830537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996697"/>
            <a:ext cx="5779081" cy="2264652"/>
          </a:xfrm>
        </p:spPr>
        <p:txBody>
          <a:bodyPr anchor="b" anchorCtr="0"/>
          <a:lstStyle>
            <a:lvl1pPr>
              <a:defRPr>
                <a:solidFill>
                  <a:schemeClr val="accent1"/>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48640" y="3538728"/>
            <a:ext cx="5777953" cy="232257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9" name="Picture Placeholder 8">
            <a:extLst>
              <a:ext uri="{FF2B5EF4-FFF2-40B4-BE49-F238E27FC236}">
                <a16:creationId xmlns:a16="http://schemas.microsoft.com/office/drawing/2014/main" id="{6910D416-51D0-8D73-051A-85B7B2B28634}"/>
              </a:ext>
            </a:extLst>
          </p:cNvPr>
          <p:cNvSpPr>
            <a:spLocks noGrp="1"/>
          </p:cNvSpPr>
          <p:nvPr>
            <p:ph type="pic" sz="quarter" idx="13"/>
          </p:nvPr>
        </p:nvSpPr>
        <p:spPr>
          <a:xfrm>
            <a:off x="6828440" y="996696"/>
            <a:ext cx="5363561" cy="4864608"/>
          </a:xfrm>
          <a:custGeom>
            <a:avLst/>
            <a:gdLst>
              <a:gd name="connsiteX0" fmla="*/ 318975 w 5363561"/>
              <a:gd name="connsiteY0" fmla="*/ 0 h 4864608"/>
              <a:gd name="connsiteX1" fmla="*/ 2154923 w 5363561"/>
              <a:gd name="connsiteY1" fmla="*/ 0 h 4864608"/>
              <a:gd name="connsiteX2" fmla="*/ 3964871 w 5363561"/>
              <a:gd name="connsiteY2" fmla="*/ 0 h 4864608"/>
              <a:gd name="connsiteX3" fmla="*/ 5363561 w 5363561"/>
              <a:gd name="connsiteY3" fmla="*/ 0 h 4864608"/>
              <a:gd name="connsiteX4" fmla="*/ 5363561 w 5363561"/>
              <a:gd name="connsiteY4" fmla="*/ 4864608 h 4864608"/>
              <a:gd name="connsiteX5" fmla="*/ 2154923 w 5363561"/>
              <a:gd name="connsiteY5" fmla="*/ 4864608 h 4864608"/>
              <a:gd name="connsiteX6" fmla="*/ 2154923 w 5363561"/>
              <a:gd name="connsiteY6" fmla="*/ 4859591 h 4864608"/>
              <a:gd name="connsiteX7" fmla="*/ 318975 w 5363561"/>
              <a:gd name="connsiteY7" fmla="*/ 4859591 h 4864608"/>
              <a:gd name="connsiteX8" fmla="*/ 0 w 5363561"/>
              <a:gd name="connsiteY8" fmla="*/ 4540616 h 4864608"/>
              <a:gd name="connsiteX9" fmla="*/ 0 w 5363561"/>
              <a:gd name="connsiteY9" fmla="*/ 318975 h 4864608"/>
              <a:gd name="connsiteX10" fmla="*/ 318975 w 5363561"/>
              <a:gd name="connsiteY10" fmla="*/ 0 h 486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3561" h="4864608">
                <a:moveTo>
                  <a:pt x="318975" y="0"/>
                </a:moveTo>
                <a:lnTo>
                  <a:pt x="2154923" y="0"/>
                </a:lnTo>
                <a:lnTo>
                  <a:pt x="3964871" y="0"/>
                </a:lnTo>
                <a:lnTo>
                  <a:pt x="5363561" y="0"/>
                </a:lnTo>
                <a:lnTo>
                  <a:pt x="5363561" y="4864608"/>
                </a:lnTo>
                <a:lnTo>
                  <a:pt x="2154923" y="4864608"/>
                </a:lnTo>
                <a:lnTo>
                  <a:pt x="2154923" y="4859591"/>
                </a:lnTo>
                <a:lnTo>
                  <a:pt x="318975" y="4859591"/>
                </a:lnTo>
                <a:cubicBezTo>
                  <a:pt x="142810" y="4859591"/>
                  <a:pt x="0" y="4716781"/>
                  <a:pt x="0" y="4540616"/>
                </a:cubicBezTo>
                <a:lnTo>
                  <a:pt x="0" y="318975"/>
                </a:lnTo>
                <a:cubicBezTo>
                  <a:pt x="0" y="142810"/>
                  <a:pt x="142810" y="0"/>
                  <a:pt x="318975" y="0"/>
                </a:cubicBez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4" name="Slide Number Placeholder 3">
            <a:extLst>
              <a:ext uri="{FF2B5EF4-FFF2-40B4-BE49-F238E27FC236}">
                <a16:creationId xmlns:a16="http://schemas.microsoft.com/office/drawing/2014/main" id="{DEF766A3-B508-7646-C366-0A8B2B74F045}"/>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3" name="Footer Placeholder 2">
            <a:extLst>
              <a:ext uri="{FF2B5EF4-FFF2-40B4-BE49-F238E27FC236}">
                <a16:creationId xmlns:a16="http://schemas.microsoft.com/office/drawing/2014/main" id="{EC39C096-E57C-1958-6BE2-29A089B74A0D}"/>
              </a:ext>
            </a:extLst>
          </p:cNvPr>
          <p:cNvSpPr>
            <a:spLocks noGrp="1"/>
          </p:cNvSpPr>
          <p:nvPr>
            <p:ph type="ftr" sz="quarter" idx="15"/>
          </p:nvPr>
        </p:nvSpPr>
        <p:spPr/>
        <p:txBody>
          <a:bodyPr/>
          <a:lstStyle/>
          <a:p>
            <a:r>
              <a:rPr lang="en-US" dirty="0"/>
              <a:t>Sample Footer Text</a:t>
            </a:r>
          </a:p>
        </p:txBody>
      </p:sp>
    </p:spTree>
    <p:extLst>
      <p:ext uri="{BB962C8B-B14F-4D97-AF65-F5344CB8AC3E}">
        <p14:creationId xmlns:p14="http://schemas.microsoft.com/office/powerpoint/2010/main" val="41998086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320040"/>
            <a:ext cx="4522936" cy="932688"/>
          </a:xfrm>
        </p:spPr>
        <p:txBody>
          <a:bodyPr anchor="b"/>
          <a:lstStyle>
            <a:lvl1pPr>
              <a:defRPr sz="3200">
                <a:solidFill>
                  <a:schemeClr val="accent1"/>
                </a:solidFill>
              </a:defRPr>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18842B10-A221-5366-C461-425DDE7EE020}"/>
              </a:ext>
            </a:extLst>
          </p:cNvPr>
          <p:cNvSpPr>
            <a:spLocks noGrp="1"/>
          </p:cNvSpPr>
          <p:nvPr>
            <p:ph type="pic" sz="quarter" idx="13"/>
          </p:nvPr>
        </p:nvSpPr>
        <p:spPr>
          <a:xfrm>
            <a:off x="1" y="498809"/>
            <a:ext cx="6492236" cy="5860385"/>
          </a:xfrm>
          <a:custGeom>
            <a:avLst/>
            <a:gdLst>
              <a:gd name="connsiteX0" fmla="*/ 0 w 6492236"/>
              <a:gd name="connsiteY0" fmla="*/ 0 h 5860385"/>
              <a:gd name="connsiteX1" fmla="*/ 1551455 w 6492236"/>
              <a:gd name="connsiteY1" fmla="*/ 0 h 5860385"/>
              <a:gd name="connsiteX2" fmla="*/ 4311542 w 6492236"/>
              <a:gd name="connsiteY2" fmla="*/ 0 h 5860385"/>
              <a:gd name="connsiteX3" fmla="*/ 6179494 w 6492236"/>
              <a:gd name="connsiteY3" fmla="*/ 0 h 5860385"/>
              <a:gd name="connsiteX4" fmla="*/ 6492236 w 6492236"/>
              <a:gd name="connsiteY4" fmla="*/ 312742 h 5860385"/>
              <a:gd name="connsiteX5" fmla="*/ 6492236 w 6492236"/>
              <a:gd name="connsiteY5" fmla="*/ 5547643 h 5860385"/>
              <a:gd name="connsiteX6" fmla="*/ 6179494 w 6492236"/>
              <a:gd name="connsiteY6" fmla="*/ 5860385 h 5860385"/>
              <a:gd name="connsiteX7" fmla="*/ 4311542 w 6492236"/>
              <a:gd name="connsiteY7" fmla="*/ 5860385 h 5860385"/>
              <a:gd name="connsiteX8" fmla="*/ 1551455 w 6492236"/>
              <a:gd name="connsiteY8" fmla="*/ 5860385 h 5860385"/>
              <a:gd name="connsiteX9" fmla="*/ 0 w 6492236"/>
              <a:gd name="connsiteY9" fmla="*/ 5860385 h 586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92236" h="5860385">
                <a:moveTo>
                  <a:pt x="0" y="0"/>
                </a:moveTo>
                <a:lnTo>
                  <a:pt x="1551455" y="0"/>
                </a:lnTo>
                <a:lnTo>
                  <a:pt x="4311542" y="0"/>
                </a:lnTo>
                <a:lnTo>
                  <a:pt x="6179494" y="0"/>
                </a:lnTo>
                <a:cubicBezTo>
                  <a:pt x="6352217" y="0"/>
                  <a:pt x="6492236" y="140020"/>
                  <a:pt x="6492236" y="312742"/>
                </a:cubicBezTo>
                <a:lnTo>
                  <a:pt x="6492236" y="5547643"/>
                </a:lnTo>
                <a:cubicBezTo>
                  <a:pt x="6492236" y="5720366"/>
                  <a:pt x="6352217" y="5860385"/>
                  <a:pt x="6179494" y="5860385"/>
                </a:cubicBezTo>
                <a:lnTo>
                  <a:pt x="4311542" y="5860385"/>
                </a:lnTo>
                <a:lnTo>
                  <a:pt x="1551455" y="5860385"/>
                </a:lnTo>
                <a:lnTo>
                  <a:pt x="0" y="5860385"/>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8" y="1380744"/>
            <a:ext cx="4512601" cy="4983480"/>
          </a:xfrm>
        </p:spPr>
        <p:txBody>
          <a:bodyPr/>
          <a:lstStyle>
            <a:lvl1pPr marL="0" indent="0">
              <a:buNone/>
              <a:defRPr/>
            </a:lvl1pPr>
            <a:lvl2pPr marL="228600" indent="0">
              <a:buNone/>
              <a:defRPr/>
            </a:lvl2pPr>
            <a:lvl3pPr marL="457200" indent="0">
              <a:buNone/>
              <a:defRPr/>
            </a:lvl3pPr>
            <a:lvl4pPr marL="685800" indent="0">
              <a:buNone/>
              <a:defRPr/>
            </a:lvl4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8577662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320040"/>
            <a:ext cx="4572000" cy="932688"/>
          </a:xfrm>
        </p:spPr>
        <p:txBody>
          <a:bodyPr anchor="b"/>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1380744"/>
            <a:ext cx="4572000" cy="498348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B378358-FF6F-B176-7099-1A13C4AD2944}"/>
              </a:ext>
            </a:extLst>
          </p:cNvPr>
          <p:cNvSpPr>
            <a:spLocks noGrp="1"/>
          </p:cNvSpPr>
          <p:nvPr>
            <p:ph type="sldNum" sz="quarter" idx="16"/>
          </p:nvPr>
        </p:nvSpPr>
        <p:spPr>
          <a:xfrm>
            <a:off x="5202933" y="137965"/>
            <a:ext cx="429207" cy="365125"/>
          </a:xfrm>
        </p:spPr>
        <p:txBody>
          <a:bodyPr/>
          <a:lstStyle/>
          <a:p>
            <a:fld id="{CC057153-B650-4DEB-B370-79DDCFDCE934}" type="slidenum">
              <a:rPr lang="en-US" smtClean="0"/>
              <a:pPr/>
              <a:t>‹#›</a:t>
            </a:fld>
            <a:endParaRPr lang="en-US" dirty="0"/>
          </a:p>
        </p:txBody>
      </p:sp>
      <p:sp>
        <p:nvSpPr>
          <p:cNvPr id="3" name="Footer Placeholder 2">
            <a:extLst>
              <a:ext uri="{FF2B5EF4-FFF2-40B4-BE49-F238E27FC236}">
                <a16:creationId xmlns:a16="http://schemas.microsoft.com/office/drawing/2014/main" id="{E2A75D03-F042-C852-E855-C802ABBBA945}"/>
              </a:ext>
            </a:extLst>
          </p:cNvPr>
          <p:cNvSpPr>
            <a:spLocks noGrp="1"/>
          </p:cNvSpPr>
          <p:nvPr>
            <p:ph type="ftr" sz="quarter" idx="15"/>
          </p:nvPr>
        </p:nvSpPr>
        <p:spPr>
          <a:xfrm>
            <a:off x="2826735" y="6368780"/>
            <a:ext cx="2805405" cy="365125"/>
          </a:xfrm>
        </p:spPr>
        <p:txBody>
          <a:bodyPr/>
          <a:lstStyle/>
          <a:p>
            <a:r>
              <a:rPr lang="en-US" dirty="0"/>
              <a:t>Sample Footer Text</a:t>
            </a:r>
          </a:p>
        </p:txBody>
      </p:sp>
      <p:sp>
        <p:nvSpPr>
          <p:cNvPr id="9" name="Picture Placeholder 8">
            <a:extLst>
              <a:ext uri="{FF2B5EF4-FFF2-40B4-BE49-F238E27FC236}">
                <a16:creationId xmlns:a16="http://schemas.microsoft.com/office/drawing/2014/main" id="{6A07F02F-15D0-1F8B-17EF-68EDD9530599}"/>
              </a:ext>
            </a:extLst>
          </p:cNvPr>
          <p:cNvSpPr>
            <a:spLocks noGrp="1"/>
          </p:cNvSpPr>
          <p:nvPr>
            <p:ph type="pic" sz="quarter" idx="13"/>
          </p:nvPr>
        </p:nvSpPr>
        <p:spPr>
          <a:xfrm>
            <a:off x="5917720" y="597182"/>
            <a:ext cx="6274279" cy="5663639"/>
          </a:xfrm>
          <a:custGeom>
            <a:avLst/>
            <a:gdLst>
              <a:gd name="connsiteX0" fmla="*/ 302243 w 6274279"/>
              <a:gd name="connsiteY0" fmla="*/ 0 h 5663639"/>
              <a:gd name="connsiteX1" fmla="*/ 2107483 w 6274279"/>
              <a:gd name="connsiteY1" fmla="*/ 0 h 5663639"/>
              <a:gd name="connsiteX2" fmla="*/ 4774908 w 6274279"/>
              <a:gd name="connsiteY2" fmla="*/ 0 h 5663639"/>
              <a:gd name="connsiteX3" fmla="*/ 6274279 w 6274279"/>
              <a:gd name="connsiteY3" fmla="*/ 0 h 5663639"/>
              <a:gd name="connsiteX4" fmla="*/ 6274279 w 6274279"/>
              <a:gd name="connsiteY4" fmla="*/ 5663639 h 5663639"/>
              <a:gd name="connsiteX5" fmla="*/ 4774908 w 6274279"/>
              <a:gd name="connsiteY5" fmla="*/ 5663639 h 5663639"/>
              <a:gd name="connsiteX6" fmla="*/ 2107483 w 6274279"/>
              <a:gd name="connsiteY6" fmla="*/ 5663639 h 5663639"/>
              <a:gd name="connsiteX7" fmla="*/ 302243 w 6274279"/>
              <a:gd name="connsiteY7" fmla="*/ 5663639 h 5663639"/>
              <a:gd name="connsiteX8" fmla="*/ 0 w 6274279"/>
              <a:gd name="connsiteY8" fmla="*/ 5361397 h 5663639"/>
              <a:gd name="connsiteX9" fmla="*/ 0 w 6274279"/>
              <a:gd name="connsiteY9" fmla="*/ 302243 h 5663639"/>
              <a:gd name="connsiteX10" fmla="*/ 302243 w 6274279"/>
              <a:gd name="connsiteY10" fmla="*/ 0 h 566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74279" h="5663639">
                <a:moveTo>
                  <a:pt x="302243" y="0"/>
                </a:moveTo>
                <a:lnTo>
                  <a:pt x="2107483" y="0"/>
                </a:lnTo>
                <a:lnTo>
                  <a:pt x="4774908" y="0"/>
                </a:lnTo>
                <a:lnTo>
                  <a:pt x="6274279" y="0"/>
                </a:lnTo>
                <a:lnTo>
                  <a:pt x="6274279" y="5663639"/>
                </a:lnTo>
                <a:lnTo>
                  <a:pt x="4774908" y="5663639"/>
                </a:lnTo>
                <a:lnTo>
                  <a:pt x="2107483" y="5663639"/>
                </a:lnTo>
                <a:lnTo>
                  <a:pt x="302243" y="5663639"/>
                </a:lnTo>
                <a:cubicBezTo>
                  <a:pt x="135319" y="5663639"/>
                  <a:pt x="0" y="5528320"/>
                  <a:pt x="0" y="5361397"/>
                </a:cubicBezTo>
                <a:lnTo>
                  <a:pt x="0" y="302243"/>
                </a:lnTo>
                <a:cubicBezTo>
                  <a:pt x="0" y="135319"/>
                  <a:pt x="135319" y="0"/>
                  <a:pt x="302243" y="0"/>
                </a:cubicBez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Tree>
    <p:extLst>
      <p:ext uri="{BB962C8B-B14F-4D97-AF65-F5344CB8AC3E}">
        <p14:creationId xmlns:p14="http://schemas.microsoft.com/office/powerpoint/2010/main" val="16691103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anchor="b">
            <a:normAutofit/>
          </a:bodyPr>
          <a:lstStyle>
            <a:lvl1pPr>
              <a:defRPr sz="3200"/>
            </a:lvl1pPr>
          </a:lstStyle>
          <a:p>
            <a:r>
              <a:rPr lang="en-US"/>
              <a:t>Click to edit Master title style</a:t>
            </a:r>
          </a:p>
        </p:txBody>
      </p:sp>
      <p:sp>
        <p:nvSpPr>
          <p:cNvPr id="12" name="Picture Placeholder 11">
            <a:extLst>
              <a:ext uri="{FF2B5EF4-FFF2-40B4-BE49-F238E27FC236}">
                <a16:creationId xmlns:a16="http://schemas.microsoft.com/office/drawing/2014/main" id="{52ADF55C-2EE8-1FD6-AB77-FE6A1AB0EEF7}"/>
              </a:ext>
            </a:extLst>
          </p:cNvPr>
          <p:cNvSpPr>
            <a:spLocks noGrp="1"/>
          </p:cNvSpPr>
          <p:nvPr>
            <p:ph type="pic" sz="quarter" idx="13"/>
          </p:nvPr>
        </p:nvSpPr>
        <p:spPr>
          <a:xfrm>
            <a:off x="1" y="500949"/>
            <a:ext cx="7584143" cy="5861304"/>
          </a:xfrm>
          <a:custGeom>
            <a:avLst/>
            <a:gdLst>
              <a:gd name="connsiteX0" fmla="*/ 0 w 7584143"/>
              <a:gd name="connsiteY0" fmla="*/ 0 h 5861304"/>
              <a:gd name="connsiteX1" fmla="*/ 2330244 w 7584143"/>
              <a:gd name="connsiteY1" fmla="*/ 0 h 5861304"/>
              <a:gd name="connsiteX2" fmla="*/ 2330244 w 7584143"/>
              <a:gd name="connsiteY2" fmla="*/ 460 h 5861304"/>
              <a:gd name="connsiteX3" fmla="*/ 2643362 w 7584143"/>
              <a:gd name="connsiteY3" fmla="*/ 460 h 5861304"/>
              <a:gd name="connsiteX4" fmla="*/ 5403449 w 7584143"/>
              <a:gd name="connsiteY4" fmla="*/ 460 h 5861304"/>
              <a:gd name="connsiteX5" fmla="*/ 7271401 w 7584143"/>
              <a:gd name="connsiteY5" fmla="*/ 460 h 5861304"/>
              <a:gd name="connsiteX6" fmla="*/ 7584143 w 7584143"/>
              <a:gd name="connsiteY6" fmla="*/ 313202 h 5861304"/>
              <a:gd name="connsiteX7" fmla="*/ 7584143 w 7584143"/>
              <a:gd name="connsiteY7" fmla="*/ 5548103 h 5861304"/>
              <a:gd name="connsiteX8" fmla="*/ 7271401 w 7584143"/>
              <a:gd name="connsiteY8" fmla="*/ 5860845 h 5861304"/>
              <a:gd name="connsiteX9" fmla="*/ 5403449 w 7584143"/>
              <a:gd name="connsiteY9" fmla="*/ 5860845 h 5861304"/>
              <a:gd name="connsiteX10" fmla="*/ 2643362 w 7584143"/>
              <a:gd name="connsiteY10" fmla="*/ 5860845 h 5861304"/>
              <a:gd name="connsiteX11" fmla="*/ 2330244 w 7584143"/>
              <a:gd name="connsiteY11" fmla="*/ 5860845 h 5861304"/>
              <a:gd name="connsiteX12" fmla="*/ 2330244 w 7584143"/>
              <a:gd name="connsiteY12" fmla="*/ 5861304 h 5861304"/>
              <a:gd name="connsiteX13" fmla="*/ 0 w 7584143"/>
              <a:gd name="connsiteY13" fmla="*/ 5861304 h 586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84143" h="5861304">
                <a:moveTo>
                  <a:pt x="0" y="0"/>
                </a:moveTo>
                <a:lnTo>
                  <a:pt x="2330244" y="0"/>
                </a:lnTo>
                <a:lnTo>
                  <a:pt x="2330244" y="460"/>
                </a:lnTo>
                <a:lnTo>
                  <a:pt x="2643362" y="460"/>
                </a:lnTo>
                <a:lnTo>
                  <a:pt x="5403449" y="460"/>
                </a:lnTo>
                <a:lnTo>
                  <a:pt x="7271401" y="460"/>
                </a:lnTo>
                <a:cubicBezTo>
                  <a:pt x="7444124" y="460"/>
                  <a:pt x="7584143" y="140480"/>
                  <a:pt x="7584143" y="313202"/>
                </a:cubicBezTo>
                <a:lnTo>
                  <a:pt x="7584143" y="5548103"/>
                </a:lnTo>
                <a:cubicBezTo>
                  <a:pt x="7584143" y="5720826"/>
                  <a:pt x="7444124" y="5860845"/>
                  <a:pt x="7271401" y="5860845"/>
                </a:cubicBezTo>
                <a:lnTo>
                  <a:pt x="5403449" y="5860845"/>
                </a:lnTo>
                <a:lnTo>
                  <a:pt x="2643362" y="5860845"/>
                </a:lnTo>
                <a:lnTo>
                  <a:pt x="2330244" y="5860845"/>
                </a:lnTo>
                <a:lnTo>
                  <a:pt x="2330244" y="5861304"/>
                </a:lnTo>
                <a:lnTo>
                  <a:pt x="0" y="5861304"/>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212975"/>
            <a:ext cx="3401568" cy="409575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2741E025-4B4E-790A-70F2-EBDF57CDBF1A}"/>
              </a:ext>
            </a:extLst>
          </p:cNvPr>
          <p:cNvSpPr>
            <a:spLocks noGrp="1"/>
          </p:cNvSpPr>
          <p:nvPr>
            <p:ph type="sldNum" sz="quarter" idx="16"/>
          </p:nvPr>
        </p:nvSpPr>
        <p:spPr/>
        <p:txBody>
          <a:bodyPr/>
          <a:lstStyle/>
          <a:p>
            <a:fld id="{CC057153-B650-4DEB-B370-79DDCFDCE934}" type="slidenum">
              <a:rPr lang="en-US" smtClean="0"/>
              <a:pPr/>
              <a:t>‹#›</a:t>
            </a:fld>
            <a:endParaRPr lang="en-US" dirty="0"/>
          </a:p>
        </p:txBody>
      </p:sp>
      <p:sp>
        <p:nvSpPr>
          <p:cNvPr id="3" name="Footer Placeholder 2">
            <a:extLst>
              <a:ext uri="{FF2B5EF4-FFF2-40B4-BE49-F238E27FC236}">
                <a16:creationId xmlns:a16="http://schemas.microsoft.com/office/drawing/2014/main" id="{6A8DB5AF-1AC5-9914-BD02-F8CDB144813F}"/>
              </a:ext>
            </a:extLst>
          </p:cNvPr>
          <p:cNvSpPr>
            <a:spLocks noGrp="1"/>
          </p:cNvSpPr>
          <p:nvPr>
            <p:ph type="ftr" sz="quarter" idx="15"/>
          </p:nvPr>
        </p:nvSpPr>
        <p:spPr/>
        <p:txBody>
          <a:bodyPr/>
          <a:lstStyle/>
          <a:p>
            <a:r>
              <a:rPr lang="en-US" dirty="0"/>
              <a:t>Sample Footer Text</a:t>
            </a:r>
          </a:p>
        </p:txBody>
      </p:sp>
    </p:spTree>
    <p:extLst>
      <p:ext uri="{BB962C8B-B14F-4D97-AF65-F5344CB8AC3E}">
        <p14:creationId xmlns:p14="http://schemas.microsoft.com/office/powerpoint/2010/main" val="12162775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3401568" cy="1527048"/>
          </a:xfrm>
        </p:spPr>
        <p:txBody>
          <a:bodyPr anchor="b">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3401568" cy="409575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0" name="Picture Placeholder 9">
            <a:extLst>
              <a:ext uri="{FF2B5EF4-FFF2-40B4-BE49-F238E27FC236}">
                <a16:creationId xmlns:a16="http://schemas.microsoft.com/office/drawing/2014/main" id="{48591CF2-44E9-18CF-D92F-1FD0FA03018A}"/>
              </a:ext>
            </a:extLst>
          </p:cNvPr>
          <p:cNvSpPr>
            <a:spLocks noGrp="1"/>
          </p:cNvSpPr>
          <p:nvPr>
            <p:ph type="pic" sz="quarter" idx="13"/>
          </p:nvPr>
        </p:nvSpPr>
        <p:spPr>
          <a:xfrm>
            <a:off x="4761780" y="557829"/>
            <a:ext cx="7430219" cy="5742345"/>
          </a:xfrm>
          <a:custGeom>
            <a:avLst/>
            <a:gdLst>
              <a:gd name="connsiteX0" fmla="*/ 5147268 w 7430219"/>
              <a:gd name="connsiteY0" fmla="*/ 0 h 5742345"/>
              <a:gd name="connsiteX1" fmla="*/ 7430219 w 7430219"/>
              <a:gd name="connsiteY1" fmla="*/ 0 h 5742345"/>
              <a:gd name="connsiteX2" fmla="*/ 7430219 w 7430219"/>
              <a:gd name="connsiteY2" fmla="*/ 5742345 h 5742345"/>
              <a:gd name="connsiteX3" fmla="*/ 5147268 w 7430219"/>
              <a:gd name="connsiteY3" fmla="*/ 5742345 h 5742345"/>
              <a:gd name="connsiteX4" fmla="*/ 5147268 w 7430219"/>
              <a:gd name="connsiteY4" fmla="*/ 5741896 h 5742345"/>
              <a:gd name="connsiteX5" fmla="*/ 4840505 w 7430219"/>
              <a:gd name="connsiteY5" fmla="*/ 5741896 h 5742345"/>
              <a:gd name="connsiteX6" fmla="*/ 2136436 w 7430219"/>
              <a:gd name="connsiteY6" fmla="*/ 5741896 h 5742345"/>
              <a:gd name="connsiteX7" fmla="*/ 306395 w 7430219"/>
              <a:gd name="connsiteY7" fmla="*/ 5741896 h 5742345"/>
              <a:gd name="connsiteX8" fmla="*/ 0 w 7430219"/>
              <a:gd name="connsiteY8" fmla="*/ 5435501 h 5742345"/>
              <a:gd name="connsiteX9" fmla="*/ 0 w 7430219"/>
              <a:gd name="connsiteY9" fmla="*/ 306845 h 5742345"/>
              <a:gd name="connsiteX10" fmla="*/ 306395 w 7430219"/>
              <a:gd name="connsiteY10" fmla="*/ 451 h 5742345"/>
              <a:gd name="connsiteX11" fmla="*/ 2136436 w 7430219"/>
              <a:gd name="connsiteY11" fmla="*/ 451 h 5742345"/>
              <a:gd name="connsiteX12" fmla="*/ 4840505 w 7430219"/>
              <a:gd name="connsiteY12" fmla="*/ 451 h 5742345"/>
              <a:gd name="connsiteX13" fmla="*/ 5147268 w 7430219"/>
              <a:gd name="connsiteY13" fmla="*/ 451 h 574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30219" h="5742345">
                <a:moveTo>
                  <a:pt x="5147268" y="0"/>
                </a:moveTo>
                <a:lnTo>
                  <a:pt x="7430219" y="0"/>
                </a:lnTo>
                <a:lnTo>
                  <a:pt x="7430219" y="5742345"/>
                </a:lnTo>
                <a:lnTo>
                  <a:pt x="5147268" y="5742345"/>
                </a:lnTo>
                <a:lnTo>
                  <a:pt x="5147268" y="5741896"/>
                </a:lnTo>
                <a:lnTo>
                  <a:pt x="4840505" y="5741896"/>
                </a:lnTo>
                <a:lnTo>
                  <a:pt x="2136436" y="5741896"/>
                </a:lnTo>
                <a:lnTo>
                  <a:pt x="306395" y="5741896"/>
                </a:lnTo>
                <a:cubicBezTo>
                  <a:pt x="137177" y="5741896"/>
                  <a:pt x="0" y="5604718"/>
                  <a:pt x="0" y="5435501"/>
                </a:cubicBezTo>
                <a:lnTo>
                  <a:pt x="0" y="306845"/>
                </a:lnTo>
                <a:cubicBezTo>
                  <a:pt x="0" y="137629"/>
                  <a:pt x="137177" y="451"/>
                  <a:pt x="306395" y="451"/>
                </a:cubicBezTo>
                <a:lnTo>
                  <a:pt x="2136436" y="451"/>
                </a:lnTo>
                <a:lnTo>
                  <a:pt x="4840505" y="451"/>
                </a:lnTo>
                <a:lnTo>
                  <a:pt x="5147268" y="451"/>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4" name="Slide Number Placeholder 3">
            <a:extLst>
              <a:ext uri="{FF2B5EF4-FFF2-40B4-BE49-F238E27FC236}">
                <a16:creationId xmlns:a16="http://schemas.microsoft.com/office/drawing/2014/main" id="{0AD0E272-9668-C850-34DC-A513583C7584}"/>
              </a:ext>
            </a:extLst>
          </p:cNvPr>
          <p:cNvSpPr>
            <a:spLocks noGrp="1"/>
          </p:cNvSpPr>
          <p:nvPr>
            <p:ph type="sldNum" sz="quarter" idx="16"/>
          </p:nvPr>
        </p:nvSpPr>
        <p:spPr/>
        <p:txBody>
          <a:bodyPr/>
          <a:lstStyle/>
          <a:p>
            <a:fld id="{CC057153-B650-4DEB-B370-79DDCFDCE934}" type="slidenum">
              <a:rPr lang="en-US" smtClean="0"/>
              <a:pPr/>
              <a:t>‹#›</a:t>
            </a:fld>
            <a:endParaRPr lang="en-US" dirty="0"/>
          </a:p>
        </p:txBody>
      </p:sp>
      <p:sp>
        <p:nvSpPr>
          <p:cNvPr id="3" name="Footer Placeholder 2">
            <a:extLst>
              <a:ext uri="{FF2B5EF4-FFF2-40B4-BE49-F238E27FC236}">
                <a16:creationId xmlns:a16="http://schemas.microsoft.com/office/drawing/2014/main" id="{017A0F1F-73F3-2520-20AE-D12609A0BFCA}"/>
              </a:ext>
            </a:extLst>
          </p:cNvPr>
          <p:cNvSpPr>
            <a:spLocks noGrp="1"/>
          </p:cNvSpPr>
          <p:nvPr>
            <p:ph type="ftr" sz="quarter" idx="15"/>
          </p:nvPr>
        </p:nvSpPr>
        <p:spPr/>
        <p:txBody>
          <a:bodyPr/>
          <a:lstStyle/>
          <a:p>
            <a:r>
              <a:rPr lang="en-US" dirty="0"/>
              <a:t>Sample Footer Text</a:t>
            </a:r>
          </a:p>
        </p:txBody>
      </p:sp>
    </p:spTree>
    <p:extLst>
      <p:ext uri="{BB962C8B-B14F-4D97-AF65-F5344CB8AC3E}">
        <p14:creationId xmlns:p14="http://schemas.microsoft.com/office/powerpoint/2010/main" val="40221780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anchor="b"/>
          <a:lstStyle/>
          <a:p>
            <a:r>
              <a:rPr lang="en-US"/>
              <a:t>Click to edit Master title style</a:t>
            </a:r>
          </a:p>
        </p:txBody>
      </p:sp>
      <p:sp>
        <p:nvSpPr>
          <p:cNvPr id="10" name="Picture Placeholder 9">
            <a:extLst>
              <a:ext uri="{FF2B5EF4-FFF2-40B4-BE49-F238E27FC236}">
                <a16:creationId xmlns:a16="http://schemas.microsoft.com/office/drawing/2014/main" id="{E8CFBFA6-C829-7A77-B370-475C5143C762}"/>
              </a:ext>
            </a:extLst>
          </p:cNvPr>
          <p:cNvSpPr>
            <a:spLocks noGrp="1"/>
          </p:cNvSpPr>
          <p:nvPr>
            <p:ph type="pic" sz="quarter" idx="13"/>
          </p:nvPr>
        </p:nvSpPr>
        <p:spPr>
          <a:xfrm>
            <a:off x="0" y="500719"/>
            <a:ext cx="7781365" cy="5861304"/>
          </a:xfrm>
          <a:custGeom>
            <a:avLst/>
            <a:gdLst>
              <a:gd name="connsiteX0" fmla="*/ 0 w 7781365"/>
              <a:gd name="connsiteY0" fmla="*/ 0 h 5861304"/>
              <a:gd name="connsiteX1" fmla="*/ 197221 w 7781365"/>
              <a:gd name="connsiteY1" fmla="*/ 0 h 5861304"/>
              <a:gd name="connsiteX2" fmla="*/ 2005781 w 7781365"/>
              <a:gd name="connsiteY2" fmla="*/ 0 h 5861304"/>
              <a:gd name="connsiteX3" fmla="*/ 2527466 w 7781365"/>
              <a:gd name="connsiteY3" fmla="*/ 0 h 5861304"/>
              <a:gd name="connsiteX4" fmla="*/ 2527466 w 7781365"/>
              <a:gd name="connsiteY4" fmla="*/ 460 h 5861304"/>
              <a:gd name="connsiteX5" fmla="*/ 2840584 w 7781365"/>
              <a:gd name="connsiteY5" fmla="*/ 460 h 5861304"/>
              <a:gd name="connsiteX6" fmla="*/ 5600671 w 7781365"/>
              <a:gd name="connsiteY6" fmla="*/ 460 h 5861304"/>
              <a:gd name="connsiteX7" fmla="*/ 7468623 w 7781365"/>
              <a:gd name="connsiteY7" fmla="*/ 460 h 5861304"/>
              <a:gd name="connsiteX8" fmla="*/ 7781365 w 7781365"/>
              <a:gd name="connsiteY8" fmla="*/ 313202 h 5861304"/>
              <a:gd name="connsiteX9" fmla="*/ 7781365 w 7781365"/>
              <a:gd name="connsiteY9" fmla="*/ 5548103 h 5861304"/>
              <a:gd name="connsiteX10" fmla="*/ 7468623 w 7781365"/>
              <a:gd name="connsiteY10" fmla="*/ 5860845 h 5861304"/>
              <a:gd name="connsiteX11" fmla="*/ 5600671 w 7781365"/>
              <a:gd name="connsiteY11" fmla="*/ 5860845 h 5861304"/>
              <a:gd name="connsiteX12" fmla="*/ 2840584 w 7781365"/>
              <a:gd name="connsiteY12" fmla="*/ 5860845 h 5861304"/>
              <a:gd name="connsiteX13" fmla="*/ 2527466 w 7781365"/>
              <a:gd name="connsiteY13" fmla="*/ 5860845 h 5861304"/>
              <a:gd name="connsiteX14" fmla="*/ 2527466 w 7781365"/>
              <a:gd name="connsiteY14" fmla="*/ 5861304 h 5861304"/>
              <a:gd name="connsiteX15" fmla="*/ 2005781 w 7781365"/>
              <a:gd name="connsiteY15" fmla="*/ 5861304 h 5861304"/>
              <a:gd name="connsiteX16" fmla="*/ 197221 w 7781365"/>
              <a:gd name="connsiteY16" fmla="*/ 5861304 h 5861304"/>
              <a:gd name="connsiteX17" fmla="*/ 0 w 7781365"/>
              <a:gd name="connsiteY17" fmla="*/ 5861304 h 586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81365" h="5861304">
                <a:moveTo>
                  <a:pt x="0" y="0"/>
                </a:moveTo>
                <a:lnTo>
                  <a:pt x="197221" y="0"/>
                </a:lnTo>
                <a:lnTo>
                  <a:pt x="2005781" y="0"/>
                </a:lnTo>
                <a:lnTo>
                  <a:pt x="2527466" y="0"/>
                </a:lnTo>
                <a:lnTo>
                  <a:pt x="2527466" y="460"/>
                </a:lnTo>
                <a:lnTo>
                  <a:pt x="2840584" y="460"/>
                </a:lnTo>
                <a:lnTo>
                  <a:pt x="5600671" y="460"/>
                </a:lnTo>
                <a:lnTo>
                  <a:pt x="7468623" y="460"/>
                </a:lnTo>
                <a:cubicBezTo>
                  <a:pt x="7641346" y="460"/>
                  <a:pt x="7781365" y="140480"/>
                  <a:pt x="7781365" y="313202"/>
                </a:cubicBezTo>
                <a:lnTo>
                  <a:pt x="7781365" y="5548103"/>
                </a:lnTo>
                <a:cubicBezTo>
                  <a:pt x="7781365" y="5720826"/>
                  <a:pt x="7641346" y="5860845"/>
                  <a:pt x="7468623" y="5860845"/>
                </a:cubicBezTo>
                <a:lnTo>
                  <a:pt x="5600671" y="5860845"/>
                </a:lnTo>
                <a:lnTo>
                  <a:pt x="2840584" y="5860845"/>
                </a:lnTo>
                <a:lnTo>
                  <a:pt x="2527466" y="5860845"/>
                </a:lnTo>
                <a:lnTo>
                  <a:pt x="2527466" y="5861304"/>
                </a:lnTo>
                <a:lnTo>
                  <a:pt x="2005781" y="5861304"/>
                </a:lnTo>
                <a:lnTo>
                  <a:pt x="197221" y="5861304"/>
                </a:lnTo>
                <a:lnTo>
                  <a:pt x="0" y="5861304"/>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6" y="3099816"/>
            <a:ext cx="3273552" cy="2953512"/>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453002"/>
            <a:ext cx="2335165" cy="365125"/>
          </a:xfrm>
        </p:spPr>
        <p:txBody>
          <a:bodyPr/>
          <a:lstStyle/>
          <a:p>
            <a:r>
              <a:rPr lang="en-US" dirty="0"/>
              <a:t>Sample Footer Text</a:t>
            </a:r>
          </a:p>
        </p:txBody>
      </p:sp>
    </p:spTree>
    <p:extLst>
      <p:ext uri="{BB962C8B-B14F-4D97-AF65-F5344CB8AC3E}">
        <p14:creationId xmlns:p14="http://schemas.microsoft.com/office/powerpoint/2010/main" val="1162612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012268"/>
            <a:ext cx="3739896" cy="1390330"/>
          </a:xfrm>
        </p:spPr>
        <p:txBody>
          <a:bodyPr anchor="t">
            <a:noAutofit/>
          </a:bodyPr>
          <a:lstStyle>
            <a:lvl1pPr>
              <a:defRPr sz="4000"/>
            </a:lvl1p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39D96E9E-DFC6-985A-1AB3-900A281D1A04}"/>
              </a:ext>
            </a:extLst>
          </p:cNvPr>
          <p:cNvSpPr>
            <a:spLocks noGrp="1"/>
          </p:cNvSpPr>
          <p:nvPr>
            <p:ph type="pic" sz="quarter" idx="13"/>
          </p:nvPr>
        </p:nvSpPr>
        <p:spPr>
          <a:xfrm>
            <a:off x="1" y="563826"/>
            <a:ext cx="11002361" cy="4071307"/>
          </a:xfrm>
          <a:custGeom>
            <a:avLst/>
            <a:gdLst>
              <a:gd name="connsiteX0" fmla="*/ 0 w 11002361"/>
              <a:gd name="connsiteY0" fmla="*/ 0 h 4071307"/>
              <a:gd name="connsiteX1" fmla="*/ 9220200 w 11002361"/>
              <a:gd name="connsiteY1" fmla="*/ 0 h 4071307"/>
              <a:gd name="connsiteX2" fmla="*/ 9220200 w 11002361"/>
              <a:gd name="connsiteY2" fmla="*/ 1 h 4071307"/>
              <a:gd name="connsiteX3" fmla="*/ 10695675 w 11002361"/>
              <a:gd name="connsiteY3" fmla="*/ 1 h 4071307"/>
              <a:gd name="connsiteX4" fmla="*/ 11002361 w 11002361"/>
              <a:gd name="connsiteY4" fmla="*/ 306687 h 4071307"/>
              <a:gd name="connsiteX5" fmla="*/ 11002361 w 11002361"/>
              <a:gd name="connsiteY5" fmla="*/ 3784866 h 4071307"/>
              <a:gd name="connsiteX6" fmla="*/ 10815051 w 11002361"/>
              <a:gd name="connsiteY6" fmla="*/ 4067451 h 4071307"/>
              <a:gd name="connsiteX7" fmla="*/ 10802629 w 11002361"/>
              <a:gd name="connsiteY7" fmla="*/ 4071307 h 4071307"/>
              <a:gd name="connsiteX8" fmla="*/ 0 w 11002361"/>
              <a:gd name="connsiteY8" fmla="*/ 4071307 h 407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02361" h="4071307">
                <a:moveTo>
                  <a:pt x="0" y="0"/>
                </a:moveTo>
                <a:lnTo>
                  <a:pt x="9220200" y="0"/>
                </a:lnTo>
                <a:lnTo>
                  <a:pt x="9220200" y="1"/>
                </a:lnTo>
                <a:lnTo>
                  <a:pt x="10695675" y="1"/>
                </a:lnTo>
                <a:cubicBezTo>
                  <a:pt x="10865053" y="1"/>
                  <a:pt x="11002361" y="137309"/>
                  <a:pt x="11002361" y="306687"/>
                </a:cubicBezTo>
                <a:lnTo>
                  <a:pt x="11002361" y="3784866"/>
                </a:lnTo>
                <a:cubicBezTo>
                  <a:pt x="11002361" y="3911900"/>
                  <a:pt x="10925125" y="4020894"/>
                  <a:pt x="10815051" y="4067451"/>
                </a:cubicBezTo>
                <a:lnTo>
                  <a:pt x="10802629" y="4071307"/>
                </a:lnTo>
                <a:lnTo>
                  <a:pt x="0" y="4071307"/>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37786418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4162318"/>
            <a:ext cx="2953618" cy="1892808"/>
          </a:xfrm>
        </p:spPr>
        <p:txBody>
          <a:bodyPr anchor="t">
            <a:normAutofit/>
          </a:bodyPr>
          <a:lstStyle>
            <a:lvl1pPr>
              <a:defRPr sz="4000"/>
            </a:lvl1pPr>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6A66EB8D-4883-CF33-FB2A-FA4B7CE045D4}"/>
              </a:ext>
            </a:extLst>
          </p:cNvPr>
          <p:cNvSpPr>
            <a:spLocks noGrp="1"/>
          </p:cNvSpPr>
          <p:nvPr>
            <p:ph type="pic" sz="quarter" idx="13"/>
          </p:nvPr>
        </p:nvSpPr>
        <p:spPr>
          <a:xfrm>
            <a:off x="1" y="0"/>
            <a:ext cx="10869559" cy="3778270"/>
          </a:xfrm>
          <a:custGeom>
            <a:avLst/>
            <a:gdLst>
              <a:gd name="connsiteX0" fmla="*/ 0 w 10869559"/>
              <a:gd name="connsiteY0" fmla="*/ 0 h 3778270"/>
              <a:gd name="connsiteX1" fmla="*/ 663675 w 10869559"/>
              <a:gd name="connsiteY1" fmla="*/ 0 h 3778270"/>
              <a:gd name="connsiteX2" fmla="*/ 1592826 w 10869559"/>
              <a:gd name="connsiteY2" fmla="*/ 0 h 3778270"/>
              <a:gd name="connsiteX3" fmla="*/ 9216411 w 10869559"/>
              <a:gd name="connsiteY3" fmla="*/ 0 h 3778270"/>
              <a:gd name="connsiteX4" fmla="*/ 9216411 w 10869559"/>
              <a:gd name="connsiteY4" fmla="*/ 1 h 3778270"/>
              <a:gd name="connsiteX5" fmla="*/ 10585074 w 10869559"/>
              <a:gd name="connsiteY5" fmla="*/ 1 h 3778270"/>
              <a:gd name="connsiteX6" fmla="*/ 10869559 w 10869559"/>
              <a:gd name="connsiteY6" fmla="*/ 284486 h 3778270"/>
              <a:gd name="connsiteX7" fmla="*/ 10869559 w 10869559"/>
              <a:gd name="connsiteY7" fmla="*/ 3510875 h 3778270"/>
              <a:gd name="connsiteX8" fmla="*/ 10695808 w 10869559"/>
              <a:gd name="connsiteY8" fmla="*/ 3773003 h 3778270"/>
              <a:gd name="connsiteX9" fmla="*/ 10678840 w 10869559"/>
              <a:gd name="connsiteY9" fmla="*/ 3778270 h 3778270"/>
              <a:gd name="connsiteX10" fmla="*/ 0 w 10869559"/>
              <a:gd name="connsiteY10" fmla="*/ 3778270 h 377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69559" h="3778270">
                <a:moveTo>
                  <a:pt x="0" y="0"/>
                </a:moveTo>
                <a:lnTo>
                  <a:pt x="663675" y="0"/>
                </a:lnTo>
                <a:lnTo>
                  <a:pt x="1592826" y="0"/>
                </a:lnTo>
                <a:lnTo>
                  <a:pt x="9216411" y="0"/>
                </a:lnTo>
                <a:lnTo>
                  <a:pt x="9216411" y="1"/>
                </a:lnTo>
                <a:lnTo>
                  <a:pt x="10585074" y="1"/>
                </a:lnTo>
                <a:cubicBezTo>
                  <a:pt x="10742191" y="1"/>
                  <a:pt x="10869559" y="127369"/>
                  <a:pt x="10869559" y="284486"/>
                </a:cubicBezTo>
                <a:lnTo>
                  <a:pt x="10869559" y="3510875"/>
                </a:lnTo>
                <a:cubicBezTo>
                  <a:pt x="10869559" y="3628712"/>
                  <a:pt x="10797914" y="3729816"/>
                  <a:pt x="10695808" y="3773003"/>
                </a:cubicBezTo>
                <a:lnTo>
                  <a:pt x="10678840" y="3778270"/>
                </a:lnTo>
                <a:lnTo>
                  <a:pt x="0" y="3778270"/>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0" indent="0">
              <a:buFont typeface="Arial" panose="020B0604020202020204" pitchFamily="34" charset="0"/>
              <a:buNone/>
              <a:defRPr sz="1800"/>
            </a:lvl1pPr>
            <a:lvl2pPr marL="228600" indent="0">
              <a:buFont typeface="Arial" panose="020B0604020202020204" pitchFamily="34" charset="0"/>
              <a:buNone/>
              <a:defRPr sz="1600"/>
            </a:lvl2pPr>
            <a:lvl3pPr marL="457200" indent="0">
              <a:buFont typeface="Arial" panose="020B0604020202020204" pitchFamily="34" charset="0"/>
              <a:buNone/>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21927249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48640"/>
            <a:ext cx="2953618" cy="1892808"/>
          </a:xfrm>
        </p:spPr>
        <p:txBody>
          <a:bodyPr anchor="t">
            <a:noAutofit/>
          </a:bodyPr>
          <a:lstStyle>
            <a:lvl1pPr>
              <a:defRPr sz="4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48640"/>
            <a:ext cx="7772400" cy="2240280"/>
          </a:xfrm>
        </p:spPr>
        <p:txBody>
          <a:bodyPr>
            <a:normAutofit/>
          </a:bodyPr>
          <a:lstStyle>
            <a:lvl1pPr marL="0" indent="0">
              <a:buFont typeface="Arial" panose="020B0604020202020204" pitchFamily="34" charset="0"/>
              <a:buNone/>
              <a:defRPr sz="1800"/>
            </a:lvl1pPr>
            <a:lvl2pPr marL="228600" indent="0">
              <a:buFont typeface="Arial" panose="020B0604020202020204" pitchFamily="34" charset="0"/>
              <a:buNone/>
              <a:defRPr sz="1600"/>
            </a:lvl2pPr>
            <a:lvl3pPr marL="457200" indent="0">
              <a:buFont typeface="Arial" panose="020B0604020202020204" pitchFamily="34" charset="0"/>
              <a:buNone/>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p:txBody>
      </p:sp>
      <p:sp>
        <p:nvSpPr>
          <p:cNvPr id="5" name="Picture Placeholder 4">
            <a:extLst>
              <a:ext uri="{FF2B5EF4-FFF2-40B4-BE49-F238E27FC236}">
                <a16:creationId xmlns:a16="http://schemas.microsoft.com/office/drawing/2014/main" id="{C12E0B2E-508E-234D-B0A0-9E5ED494E568}"/>
              </a:ext>
            </a:extLst>
          </p:cNvPr>
          <p:cNvSpPr>
            <a:spLocks noGrp="1"/>
          </p:cNvSpPr>
          <p:nvPr>
            <p:ph type="pic" sz="quarter" idx="13"/>
          </p:nvPr>
        </p:nvSpPr>
        <p:spPr>
          <a:xfrm>
            <a:off x="1" y="3079730"/>
            <a:ext cx="10869559" cy="3778270"/>
          </a:xfrm>
          <a:custGeom>
            <a:avLst/>
            <a:gdLst>
              <a:gd name="connsiteX0" fmla="*/ 0 w 10869559"/>
              <a:gd name="connsiteY0" fmla="*/ 0 h 3778270"/>
              <a:gd name="connsiteX1" fmla="*/ 10678837 w 10869559"/>
              <a:gd name="connsiteY1" fmla="*/ 0 h 3778270"/>
              <a:gd name="connsiteX2" fmla="*/ 10695808 w 10869559"/>
              <a:gd name="connsiteY2" fmla="*/ 5268 h 3778270"/>
              <a:gd name="connsiteX3" fmla="*/ 10869559 w 10869559"/>
              <a:gd name="connsiteY3" fmla="*/ 267397 h 3778270"/>
              <a:gd name="connsiteX4" fmla="*/ 10869559 w 10869559"/>
              <a:gd name="connsiteY4" fmla="*/ 3493786 h 3778270"/>
              <a:gd name="connsiteX5" fmla="*/ 10585074 w 10869559"/>
              <a:gd name="connsiteY5" fmla="*/ 3778270 h 3778270"/>
              <a:gd name="connsiteX6" fmla="*/ 9216411 w 10869559"/>
              <a:gd name="connsiteY6" fmla="*/ 3778270 h 3778270"/>
              <a:gd name="connsiteX7" fmla="*/ 7808345 w 10869559"/>
              <a:gd name="connsiteY7" fmla="*/ 3778270 h 3778270"/>
              <a:gd name="connsiteX8" fmla="*/ 1592826 w 10869559"/>
              <a:gd name="connsiteY8" fmla="*/ 3778270 h 3778270"/>
              <a:gd name="connsiteX9" fmla="*/ 663675 w 10869559"/>
              <a:gd name="connsiteY9" fmla="*/ 3778270 h 3778270"/>
              <a:gd name="connsiteX10" fmla="*/ 0 w 10869559"/>
              <a:gd name="connsiteY10" fmla="*/ 3778270 h 377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69559" h="3778270">
                <a:moveTo>
                  <a:pt x="0" y="0"/>
                </a:moveTo>
                <a:lnTo>
                  <a:pt x="10678837" y="0"/>
                </a:lnTo>
                <a:lnTo>
                  <a:pt x="10695808" y="5268"/>
                </a:lnTo>
                <a:cubicBezTo>
                  <a:pt x="10797914" y="48455"/>
                  <a:pt x="10869559" y="149559"/>
                  <a:pt x="10869559" y="267397"/>
                </a:cubicBezTo>
                <a:lnTo>
                  <a:pt x="10869559" y="3493786"/>
                </a:lnTo>
                <a:cubicBezTo>
                  <a:pt x="10869559" y="3650902"/>
                  <a:pt x="10742191" y="3778270"/>
                  <a:pt x="10585074" y="3778270"/>
                </a:cubicBezTo>
                <a:lnTo>
                  <a:pt x="9216411" y="3778270"/>
                </a:lnTo>
                <a:lnTo>
                  <a:pt x="7808345" y="3778270"/>
                </a:lnTo>
                <a:lnTo>
                  <a:pt x="1592826" y="3778270"/>
                </a:lnTo>
                <a:lnTo>
                  <a:pt x="663675" y="3778270"/>
                </a:lnTo>
                <a:lnTo>
                  <a:pt x="0" y="3778270"/>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604172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48640"/>
            <a:ext cx="10972802" cy="969264"/>
          </a:xfrm>
        </p:spPr>
        <p:txBody>
          <a:bodyPr anchor="ctr"/>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F75E0554-AFC0-6021-9659-FB67DE75B152}"/>
              </a:ext>
            </a:extLst>
          </p:cNvPr>
          <p:cNvSpPr>
            <a:spLocks noGrp="1"/>
          </p:cNvSpPr>
          <p:nvPr>
            <p:ph type="pic" sz="quarter" idx="13"/>
          </p:nvPr>
        </p:nvSpPr>
        <p:spPr>
          <a:xfrm>
            <a:off x="612645" y="1828800"/>
            <a:ext cx="6172200" cy="4425696"/>
          </a:xfrm>
          <a:custGeom>
            <a:avLst/>
            <a:gdLst>
              <a:gd name="connsiteX0" fmla="*/ 1528012 w 6172200"/>
              <a:gd name="connsiteY0" fmla="*/ 0 h 4425696"/>
              <a:gd name="connsiteX1" fmla="*/ 5795884 w 6172200"/>
              <a:gd name="connsiteY1" fmla="*/ 0 h 4425696"/>
              <a:gd name="connsiteX2" fmla="*/ 6164556 w 6172200"/>
              <a:gd name="connsiteY2" fmla="*/ 300476 h 4425696"/>
              <a:gd name="connsiteX3" fmla="*/ 6172200 w 6172200"/>
              <a:gd name="connsiteY3" fmla="*/ 376308 h 4425696"/>
              <a:gd name="connsiteX4" fmla="*/ 6172200 w 6172200"/>
              <a:gd name="connsiteY4" fmla="*/ 4049388 h 4425696"/>
              <a:gd name="connsiteX5" fmla="*/ 6164556 w 6172200"/>
              <a:gd name="connsiteY5" fmla="*/ 4125220 h 4425696"/>
              <a:gd name="connsiteX6" fmla="*/ 5795884 w 6172200"/>
              <a:gd name="connsiteY6" fmla="*/ 4425696 h 4425696"/>
              <a:gd name="connsiteX7" fmla="*/ 4644199 w 6172200"/>
              <a:gd name="connsiteY7" fmla="*/ 4425696 h 4425696"/>
              <a:gd name="connsiteX8" fmla="*/ 376307 w 6172200"/>
              <a:gd name="connsiteY8" fmla="*/ 4425696 h 4425696"/>
              <a:gd name="connsiteX9" fmla="*/ 300476 w 6172200"/>
              <a:gd name="connsiteY9" fmla="*/ 4418052 h 4425696"/>
              <a:gd name="connsiteX10" fmla="*/ 0 w 6172200"/>
              <a:gd name="connsiteY10" fmla="*/ 4049380 h 4425696"/>
              <a:gd name="connsiteX11" fmla="*/ 0 w 6172200"/>
              <a:gd name="connsiteY11" fmla="*/ 376318 h 4425696"/>
              <a:gd name="connsiteX12" fmla="*/ 376317 w 6172200"/>
              <a:gd name="connsiteY12" fmla="*/ 1 h 4425696"/>
              <a:gd name="connsiteX13" fmla="*/ 1528002 w 6172200"/>
              <a:gd name="connsiteY13" fmla="*/ 1 h 442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72200" h="4425696">
                <a:moveTo>
                  <a:pt x="1528012" y="0"/>
                </a:moveTo>
                <a:lnTo>
                  <a:pt x="5795884" y="0"/>
                </a:lnTo>
                <a:cubicBezTo>
                  <a:pt x="5977739" y="0"/>
                  <a:pt x="6129466" y="128995"/>
                  <a:pt x="6164556" y="300476"/>
                </a:cubicBezTo>
                <a:lnTo>
                  <a:pt x="6172200" y="376308"/>
                </a:lnTo>
                <a:lnTo>
                  <a:pt x="6172200" y="4049388"/>
                </a:lnTo>
                <a:lnTo>
                  <a:pt x="6164556" y="4125220"/>
                </a:lnTo>
                <a:cubicBezTo>
                  <a:pt x="6129466" y="4296701"/>
                  <a:pt x="5977739" y="4425696"/>
                  <a:pt x="5795884" y="4425696"/>
                </a:cubicBezTo>
                <a:lnTo>
                  <a:pt x="4644199" y="4425696"/>
                </a:lnTo>
                <a:lnTo>
                  <a:pt x="376307" y="4425696"/>
                </a:lnTo>
                <a:lnTo>
                  <a:pt x="300476" y="4418052"/>
                </a:lnTo>
                <a:cubicBezTo>
                  <a:pt x="128995" y="4382962"/>
                  <a:pt x="0" y="4231235"/>
                  <a:pt x="0" y="4049380"/>
                </a:cubicBezTo>
                <a:lnTo>
                  <a:pt x="0" y="376318"/>
                </a:lnTo>
                <a:cubicBezTo>
                  <a:pt x="0" y="168484"/>
                  <a:pt x="168483" y="1"/>
                  <a:pt x="376317" y="1"/>
                </a:cubicBezTo>
                <a:lnTo>
                  <a:pt x="1528002" y="1"/>
                </a:ln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27395" y="1828800"/>
            <a:ext cx="4251960" cy="4428871"/>
          </a:xfrm>
        </p:spPr>
        <p:txBody>
          <a:bodyPr/>
          <a:lstStyle>
            <a:lvl1pPr marL="0" indent="0">
              <a:buNone/>
              <a:defRPr/>
            </a:lvl1pPr>
            <a:lvl2pPr marL="228600" indent="0">
              <a:buNone/>
              <a:defRPr/>
            </a:lvl2pPr>
            <a:lvl3pPr marL="457200" indent="0">
              <a:buNone/>
              <a:defRPr/>
            </a:lvl3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11076936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48639"/>
            <a:ext cx="4672584" cy="1453896"/>
          </a:xfrm>
        </p:spPr>
        <p:txBody>
          <a:bodyPr>
            <a:normAutofit/>
          </a:bodyPr>
          <a:lstStyle>
            <a:lvl1pPr>
              <a:defRPr sz="36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DA87B29A-8A7E-03FA-CAE4-603D4A7507E8}"/>
              </a:ext>
            </a:extLst>
          </p:cNvPr>
          <p:cNvSpPr>
            <a:spLocks noGrp="1"/>
          </p:cNvSpPr>
          <p:nvPr>
            <p:ph type="pic" sz="quarter" idx="13"/>
          </p:nvPr>
        </p:nvSpPr>
        <p:spPr>
          <a:xfrm>
            <a:off x="580644" y="2290890"/>
            <a:ext cx="4672584" cy="4041648"/>
          </a:xfrm>
          <a:custGeom>
            <a:avLst/>
            <a:gdLst>
              <a:gd name="connsiteX0" fmla="*/ 343661 w 4672584"/>
              <a:gd name="connsiteY0" fmla="*/ 0 h 4041648"/>
              <a:gd name="connsiteX1" fmla="*/ 4328923 w 4672584"/>
              <a:gd name="connsiteY1" fmla="*/ 0 h 4041648"/>
              <a:gd name="connsiteX2" fmla="*/ 4672584 w 4672584"/>
              <a:gd name="connsiteY2" fmla="*/ 343661 h 4041648"/>
              <a:gd name="connsiteX3" fmla="*/ 4672584 w 4672584"/>
              <a:gd name="connsiteY3" fmla="*/ 3697987 h 4041648"/>
              <a:gd name="connsiteX4" fmla="*/ 4328923 w 4672584"/>
              <a:gd name="connsiteY4" fmla="*/ 4041648 h 4041648"/>
              <a:gd name="connsiteX5" fmla="*/ 343661 w 4672584"/>
              <a:gd name="connsiteY5" fmla="*/ 4041648 h 4041648"/>
              <a:gd name="connsiteX6" fmla="*/ 0 w 4672584"/>
              <a:gd name="connsiteY6" fmla="*/ 3697987 h 4041648"/>
              <a:gd name="connsiteX7" fmla="*/ 0 w 4672584"/>
              <a:gd name="connsiteY7" fmla="*/ 343661 h 4041648"/>
              <a:gd name="connsiteX8" fmla="*/ 343661 w 4672584"/>
              <a:gd name="connsiteY8" fmla="*/ 0 h 404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72584" h="4041648">
                <a:moveTo>
                  <a:pt x="343661" y="0"/>
                </a:moveTo>
                <a:lnTo>
                  <a:pt x="4328923" y="0"/>
                </a:lnTo>
                <a:cubicBezTo>
                  <a:pt x="4518722" y="0"/>
                  <a:pt x="4672584" y="153862"/>
                  <a:pt x="4672584" y="343661"/>
                </a:cubicBezTo>
                <a:lnTo>
                  <a:pt x="4672584" y="3697987"/>
                </a:lnTo>
                <a:cubicBezTo>
                  <a:pt x="4672584" y="3887786"/>
                  <a:pt x="4518722" y="4041648"/>
                  <a:pt x="4328923" y="4041648"/>
                </a:cubicBezTo>
                <a:lnTo>
                  <a:pt x="343661" y="4041648"/>
                </a:lnTo>
                <a:cubicBezTo>
                  <a:pt x="153862" y="4041648"/>
                  <a:pt x="0" y="3887786"/>
                  <a:pt x="0" y="3697987"/>
                </a:cubicBezTo>
                <a:lnTo>
                  <a:pt x="0" y="343661"/>
                </a:lnTo>
                <a:cubicBezTo>
                  <a:pt x="0" y="153862"/>
                  <a:pt x="153862" y="0"/>
                  <a:pt x="343661" y="0"/>
                </a:cubicBezTo>
                <a:close/>
              </a:path>
            </a:pathLst>
          </a:custGeom>
          <a:blipFill dpi="0" rotWithShape="1">
            <a:blip r:embed="rId2">
              <a:alphaModFix amt="60000"/>
            </a:blip>
            <a:srcRect/>
            <a:stretch>
              <a:fillRect/>
            </a:stretch>
          </a:blipFill>
        </p:spPr>
        <p:txBody>
          <a:bodyPr wrap="square">
            <a:noAutofit/>
          </a:bodyPr>
          <a:lstStyle/>
          <a:p>
            <a:r>
              <a:rPr lang="en-US" dirty="0"/>
              <a:t>Click icon to add picture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lvl1pPr marL="0" indent="0">
              <a:buNone/>
              <a:defRPr/>
            </a:lvl1pPr>
            <a:lvl2pPr marL="228600" indent="0">
              <a:buNone/>
              <a:defRPr/>
            </a:lvl2pPr>
            <a:lvl3pPr marL="457200" indent="0">
              <a:buNone/>
              <a:defRPr/>
            </a:lvl3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8249054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50217"/>
            <a:ext cx="3657603" cy="1453896"/>
          </a:xfrm>
        </p:spPr>
        <p:txBody>
          <a:bodyPr anchor="t">
            <a:normAutofit/>
          </a:bodyPr>
          <a:lstStyle>
            <a:lvl1pPr>
              <a:defRPr sz="32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B9836912-DF32-220D-916F-C27FCC1F8E82}"/>
              </a:ext>
            </a:extLst>
          </p:cNvPr>
          <p:cNvSpPr>
            <a:spLocks noGrp="1"/>
          </p:cNvSpPr>
          <p:nvPr>
            <p:ph type="pic" sz="quarter" idx="13"/>
          </p:nvPr>
        </p:nvSpPr>
        <p:spPr>
          <a:xfrm>
            <a:off x="632353" y="2295144"/>
            <a:ext cx="3490176" cy="4041648"/>
          </a:xfrm>
          <a:custGeom>
            <a:avLst/>
            <a:gdLst>
              <a:gd name="connsiteX0" fmla="*/ 297009 w 3490176"/>
              <a:gd name="connsiteY0" fmla="*/ 0 h 4041648"/>
              <a:gd name="connsiteX1" fmla="*/ 3195997 w 3490176"/>
              <a:gd name="connsiteY1" fmla="*/ 0 h 4041648"/>
              <a:gd name="connsiteX2" fmla="*/ 3486973 w 3490176"/>
              <a:gd name="connsiteY2" fmla="*/ 237152 h 4041648"/>
              <a:gd name="connsiteX3" fmla="*/ 3490176 w 3490176"/>
              <a:gd name="connsiteY3" fmla="*/ 268927 h 4041648"/>
              <a:gd name="connsiteX4" fmla="*/ 3490176 w 3490176"/>
              <a:gd name="connsiteY4" fmla="*/ 3772721 h 4041648"/>
              <a:gd name="connsiteX5" fmla="*/ 3486973 w 3490176"/>
              <a:gd name="connsiteY5" fmla="*/ 3804496 h 4041648"/>
              <a:gd name="connsiteX6" fmla="*/ 3195997 w 3490176"/>
              <a:gd name="connsiteY6" fmla="*/ 4041648 h 4041648"/>
              <a:gd name="connsiteX7" fmla="*/ 297009 w 3490176"/>
              <a:gd name="connsiteY7" fmla="*/ 4041648 h 4041648"/>
              <a:gd name="connsiteX8" fmla="*/ 6033 w 3490176"/>
              <a:gd name="connsiteY8" fmla="*/ 3804496 h 4041648"/>
              <a:gd name="connsiteX9" fmla="*/ 0 w 3490176"/>
              <a:gd name="connsiteY9" fmla="*/ 3744648 h 4041648"/>
              <a:gd name="connsiteX10" fmla="*/ 0 w 3490176"/>
              <a:gd name="connsiteY10" fmla="*/ 297000 h 4041648"/>
              <a:gd name="connsiteX11" fmla="*/ 6033 w 3490176"/>
              <a:gd name="connsiteY11" fmla="*/ 237152 h 4041648"/>
              <a:gd name="connsiteX12" fmla="*/ 297009 w 3490176"/>
              <a:gd name="connsiteY12" fmla="*/ 0 h 404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90176" h="4041648">
                <a:moveTo>
                  <a:pt x="297009" y="0"/>
                </a:moveTo>
                <a:lnTo>
                  <a:pt x="3195997" y="0"/>
                </a:lnTo>
                <a:cubicBezTo>
                  <a:pt x="3339527" y="0"/>
                  <a:pt x="3459278" y="101810"/>
                  <a:pt x="3486973" y="237152"/>
                </a:cubicBezTo>
                <a:lnTo>
                  <a:pt x="3490176" y="268927"/>
                </a:lnTo>
                <a:lnTo>
                  <a:pt x="3490176" y="3772721"/>
                </a:lnTo>
                <a:lnTo>
                  <a:pt x="3486973" y="3804496"/>
                </a:lnTo>
                <a:cubicBezTo>
                  <a:pt x="3459278" y="3939839"/>
                  <a:pt x="3339527" y="4041648"/>
                  <a:pt x="3195997" y="4041648"/>
                </a:cubicBezTo>
                <a:lnTo>
                  <a:pt x="297009" y="4041648"/>
                </a:lnTo>
                <a:cubicBezTo>
                  <a:pt x="153479" y="4041648"/>
                  <a:pt x="33728" y="3939839"/>
                  <a:pt x="6033" y="3804496"/>
                </a:cubicBezTo>
                <a:lnTo>
                  <a:pt x="0" y="3744648"/>
                </a:lnTo>
                <a:lnTo>
                  <a:pt x="0" y="297000"/>
                </a:lnTo>
                <a:lnTo>
                  <a:pt x="6033" y="237152"/>
                </a:lnTo>
                <a:cubicBezTo>
                  <a:pt x="33728" y="101810"/>
                  <a:pt x="153479" y="0"/>
                  <a:pt x="29700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Click icon to add picture</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lvl1pPr marL="0" indent="0">
              <a:buNone/>
              <a:defRPr/>
            </a:lvl1pPr>
            <a:lvl2pPr marL="228600" indent="0">
              <a:buNone/>
              <a:defRPr/>
            </a:lvl2pPr>
            <a:lvl3pPr marL="457200" indent="0">
              <a:buNone/>
              <a:defRPr/>
            </a:lvl3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25618783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548640" y="4718304"/>
            <a:ext cx="5897880" cy="1353312"/>
          </a:xfrm>
        </p:spPr>
        <p:txBody>
          <a:bodyPr>
            <a:normAutofit/>
          </a:bodyPr>
          <a:lstStyle>
            <a:lvl1pPr>
              <a:lnSpc>
                <a:spcPct val="120000"/>
              </a:lnSpc>
              <a:defRPr sz="2400" b="0">
                <a:solidFill>
                  <a:schemeClr val="bg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48640" y="603503"/>
            <a:ext cx="10826496" cy="4334256"/>
          </a:xfrm>
        </p:spPr>
        <p:txBody>
          <a:bodyPr anchor="b">
            <a:normAutofit/>
          </a:bodyPr>
          <a:lstStyle>
            <a:lvl1pPr marL="0" indent="0">
              <a:lnSpc>
                <a:spcPct val="90000"/>
              </a:lnSpc>
              <a:spcBef>
                <a:spcPts val="0"/>
              </a:spcBef>
              <a:buNone/>
              <a:defRPr sz="30000" b="1" i="0">
                <a:solidFill>
                  <a:schemeClr val="bg1"/>
                </a:solidFill>
                <a:latin typeface="+mj-lt"/>
              </a:defRPr>
            </a:lvl1pPr>
          </a:lstStyle>
          <a:p>
            <a:pPr lvl="0"/>
            <a:r>
              <a:rPr lang="en-US" dirty="0"/>
              <a: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Tree>
    <p:extLst>
      <p:ext uri="{BB962C8B-B14F-4D97-AF65-F5344CB8AC3E}">
        <p14:creationId xmlns:p14="http://schemas.microsoft.com/office/powerpoint/2010/main" val="30303414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5120640"/>
            <a:ext cx="7525512" cy="1545336"/>
          </a:xfrm>
        </p:spPr>
        <p:txBody>
          <a:bodyPr>
            <a:normAutofit/>
          </a:bodyPr>
          <a:lstStyle>
            <a:lvl1pPr algn="ctr">
              <a:lnSpc>
                <a:spcPct val="110000"/>
              </a:lnSpc>
              <a:defRPr sz="2400" b="0">
                <a:solidFill>
                  <a:schemeClr val="bg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4484" y="809412"/>
            <a:ext cx="10543032" cy="4206240"/>
          </a:xfrm>
        </p:spPr>
        <p:txBody>
          <a:bodyPr anchor="b">
            <a:noAutofit/>
          </a:bodyPr>
          <a:lstStyle>
            <a:lvl1pPr marL="0" indent="0" algn="ctr">
              <a:lnSpc>
                <a:spcPct val="90000"/>
              </a:lnSpc>
              <a:buNone/>
              <a:defRPr sz="30000" b="1" i="0">
                <a:solidFill>
                  <a:schemeClr val="bg1"/>
                </a:solidFill>
                <a:latin typeface="+mj-lt"/>
              </a:defRPr>
            </a:lvl1pPr>
          </a:lstStyle>
          <a:p>
            <a:pPr lvl="0"/>
            <a:r>
              <a:rPr lang="en-US" dirty="0"/>
              <a: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Tree>
    <p:extLst>
      <p:ext uri="{BB962C8B-B14F-4D97-AF65-F5344CB8AC3E}">
        <p14:creationId xmlns:p14="http://schemas.microsoft.com/office/powerpoint/2010/main" val="27346784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4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640079"/>
            <a:ext cx="10543032" cy="4206240"/>
          </a:xfrm>
        </p:spPr>
        <p:txBody>
          <a:bodyPr anchor="b">
            <a:normAutofit/>
          </a:bodyPr>
          <a:lstStyle>
            <a:lvl1pPr marL="0" indent="0" algn="ctr">
              <a:lnSpc>
                <a:spcPct val="90000"/>
              </a:lnSpc>
              <a:buNone/>
              <a:defRPr sz="23200" b="1" i="0">
                <a:solidFill>
                  <a:schemeClr val="tx1"/>
                </a:solidFill>
                <a:latin typeface="+mj-lt"/>
              </a:defRPr>
            </a:lvl1pPr>
          </a:lstStyle>
          <a:p>
            <a:pPr lvl="0"/>
            <a:r>
              <a:rPr lang="en-US" dirty="0"/>
              <a: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922403660"/>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48640" y="548640"/>
            <a:ext cx="8266176" cy="5605272"/>
          </a:xfrm>
        </p:spPr>
        <p:txBody>
          <a:bodyPr anchor="ctr">
            <a:noAutofit/>
          </a:bodyPr>
          <a:lstStyle>
            <a:lvl1pPr marL="0" indent="0">
              <a:lnSpc>
                <a:spcPct val="100000"/>
              </a:lnSpc>
              <a:buNone/>
              <a:defRPr sz="5400" b="0" i="0">
                <a:solidFill>
                  <a:schemeClr val="bg1"/>
                </a:solidFill>
                <a:latin typeface="+mj-lt"/>
              </a:defRPr>
            </a:lvl1pPr>
            <a:lvl2pPr marL="228600" indent="0">
              <a:lnSpc>
                <a:spcPct val="100000"/>
              </a:lnSpc>
              <a:buNone/>
              <a:defRPr sz="4800" b="0" i="0">
                <a:solidFill>
                  <a:schemeClr val="bg1"/>
                </a:solidFill>
                <a:latin typeface="+mj-lt"/>
              </a:defRPr>
            </a:lvl2pPr>
            <a:lvl3pPr marL="457200" indent="0">
              <a:lnSpc>
                <a:spcPct val="100000"/>
              </a:lnSpc>
              <a:buNone/>
              <a:defRPr sz="4400" b="0" i="0">
                <a:solidFill>
                  <a:schemeClr val="bg1"/>
                </a:solidFill>
                <a:latin typeface="+mj-lt"/>
              </a:defRPr>
            </a:lvl3pPr>
            <a:lvl4pPr marL="685800" indent="0">
              <a:lnSpc>
                <a:spcPct val="100000"/>
              </a:lnSpc>
              <a:buNone/>
              <a:defRPr sz="4000" b="0" i="0">
                <a:solidFill>
                  <a:schemeClr val="bg1"/>
                </a:solidFill>
                <a:latin typeface="+mj-lt"/>
              </a:defRPr>
            </a:lvl4pPr>
            <a:lvl5pPr marL="914400" indent="0">
              <a:lnSpc>
                <a:spcPct val="100000"/>
              </a:lnSpc>
              <a:buNone/>
              <a:defRPr sz="3600" b="0" i="0">
                <a:solidFill>
                  <a:schemeClr val="bg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Tree>
    <p:extLst>
      <p:ext uri="{BB962C8B-B14F-4D97-AF65-F5344CB8AC3E}">
        <p14:creationId xmlns:p14="http://schemas.microsoft.com/office/powerpoint/2010/main" val="18480675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48640" y="1929384"/>
            <a:ext cx="8266176" cy="4142232"/>
          </a:xfrm>
        </p:spPr>
        <p:txBody>
          <a:bodyPr anchor="b">
            <a:noAutofit/>
          </a:bodyPr>
          <a:lstStyle>
            <a:lvl1pPr marL="0" indent="0">
              <a:lnSpc>
                <a:spcPct val="100000"/>
              </a:lnSpc>
              <a:buNone/>
              <a:defRPr sz="5000" b="0" i="0">
                <a:solidFill>
                  <a:schemeClr val="accent1"/>
                </a:solidFill>
                <a:latin typeface="+mj-lt"/>
              </a:defRPr>
            </a:lvl1pPr>
            <a:lvl2pPr marL="228600" indent="0">
              <a:lnSpc>
                <a:spcPct val="100000"/>
              </a:lnSpc>
              <a:buNone/>
              <a:defRPr sz="4400" b="0" i="0">
                <a:solidFill>
                  <a:schemeClr val="accent1"/>
                </a:solidFill>
                <a:latin typeface="+mj-lt"/>
              </a:defRPr>
            </a:lvl2pPr>
            <a:lvl3pPr marL="457200" indent="0">
              <a:lnSpc>
                <a:spcPct val="100000"/>
              </a:lnSpc>
              <a:buNone/>
              <a:defRPr sz="4000" b="0" i="0">
                <a:solidFill>
                  <a:schemeClr val="accent1"/>
                </a:solidFill>
                <a:latin typeface="+mj-lt"/>
              </a:defRPr>
            </a:lvl3pPr>
            <a:lvl4pPr marL="685800" indent="0">
              <a:lnSpc>
                <a:spcPct val="100000"/>
              </a:lnSpc>
              <a:buNone/>
              <a:defRPr sz="3600" b="0" i="0">
                <a:solidFill>
                  <a:schemeClr val="accent1"/>
                </a:solidFill>
                <a:latin typeface="+mj-lt"/>
              </a:defRPr>
            </a:lvl4pPr>
            <a:lvl5pPr marL="914400" indent="0">
              <a:lnSpc>
                <a:spcPct val="100000"/>
              </a:lnSpc>
              <a:buNone/>
              <a:defRPr sz="3200" b="0" i="0">
                <a:solidFill>
                  <a:schemeClr val="accent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25332426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48640" y="548640"/>
            <a:ext cx="8266176" cy="5605272"/>
          </a:xfrm>
        </p:spPr>
        <p:txBody>
          <a:bodyPr anchor="t">
            <a:noAutofit/>
          </a:bodyPr>
          <a:lstStyle>
            <a:lvl1pPr marL="0" indent="0">
              <a:lnSpc>
                <a:spcPct val="100000"/>
              </a:lnSpc>
              <a:buNone/>
              <a:defRPr sz="5000" b="0" i="0">
                <a:latin typeface="+mj-lt"/>
              </a:defRPr>
            </a:lvl1pPr>
            <a:lvl2pPr marL="228600" indent="0">
              <a:lnSpc>
                <a:spcPct val="100000"/>
              </a:lnSpc>
              <a:buNone/>
              <a:defRPr sz="4400" b="0" i="0">
                <a:latin typeface="+mj-lt"/>
              </a:defRPr>
            </a:lvl2pPr>
            <a:lvl3pPr marL="457200" indent="0">
              <a:lnSpc>
                <a:spcPct val="100000"/>
              </a:lnSpc>
              <a:buNone/>
              <a:defRPr sz="4000" b="0" i="0">
                <a:latin typeface="+mj-lt"/>
              </a:defRPr>
            </a:lvl3pPr>
            <a:lvl4pPr marL="685800" indent="0">
              <a:lnSpc>
                <a:spcPct val="100000"/>
              </a:lnSpc>
              <a:buNone/>
              <a:defRPr sz="3600" b="0" i="0">
                <a:latin typeface="+mj-lt"/>
              </a:defRPr>
            </a:lvl4pPr>
            <a:lvl5pPr marL="914400" indent="0">
              <a:lnSpc>
                <a:spcPct val="100000"/>
              </a:lnSpc>
              <a:buNone/>
              <a:defRPr sz="3200" b="0" i="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2469718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10868" y="5196402"/>
            <a:ext cx="8970264" cy="466344"/>
          </a:xfrm>
        </p:spPr>
        <p:txBody>
          <a:bodyPr anchor="ctr">
            <a:noAutofit/>
          </a:bodyPr>
          <a:lstStyle>
            <a:lvl1pPr algn="ctr">
              <a:lnSpc>
                <a:spcPct val="120000"/>
              </a:lnSpc>
              <a:defRPr sz="24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6568" y="1188720"/>
            <a:ext cx="9198864" cy="3657600"/>
          </a:xfrm>
        </p:spPr>
        <p:txBody>
          <a:bodyPr anchor="ctr">
            <a:normAutofit/>
          </a:bodyPr>
          <a:lstStyle>
            <a:lvl1pPr marL="164592" indent="-164592" algn="ctr">
              <a:lnSpc>
                <a:spcPct val="100000"/>
              </a:lnSpc>
              <a:spcBef>
                <a:spcPts val="0"/>
              </a:spcBef>
              <a:buNone/>
              <a:defRPr sz="4000" b="0" i="0">
                <a:solidFill>
                  <a:schemeClr val="accent1"/>
                </a:solidFill>
                <a:latin typeface="+mj-lt"/>
              </a:defRPr>
            </a:lvl1pPr>
          </a:lstStyle>
          <a:p>
            <a:pPr lvl="0"/>
            <a:r>
              <a:rPr lang="en-US" dirty="0"/>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18781367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5349240"/>
            <a:ext cx="9043416" cy="466344"/>
          </a:xfrm>
        </p:spPr>
        <p:txBody>
          <a:bodyPr anchor="ctr">
            <a:noAutofit/>
          </a:bodyPr>
          <a:lstStyle>
            <a:lvl1pPr>
              <a:lnSpc>
                <a:spcPct val="120000"/>
              </a:lnSpc>
              <a:defRPr sz="24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344168"/>
            <a:ext cx="9198864" cy="3291840"/>
          </a:xfrm>
        </p:spPr>
        <p:txBody>
          <a:bodyPr anchor="ctr">
            <a:normAutofit/>
          </a:bodyPr>
          <a:lstStyle>
            <a:lvl1pPr marL="164592" indent="-164592">
              <a:lnSpc>
                <a:spcPct val="100000"/>
              </a:lnSpc>
              <a:spcBef>
                <a:spcPts val="0"/>
              </a:spcBef>
              <a:buNone/>
              <a:defRPr sz="4000" b="0" i="0">
                <a:latin typeface="+mj-lt"/>
              </a:defRPr>
            </a:lvl1pPr>
          </a:lstStyle>
          <a:p>
            <a:pPr lvl="0"/>
            <a:r>
              <a:rPr lang="en-US" dirty="0"/>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3989545562"/>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12648" y="5669280"/>
            <a:ext cx="8805672" cy="466344"/>
          </a:xfrm>
        </p:spPr>
        <p:txBody>
          <a:bodyPr anchor="ctr">
            <a:noAutofit/>
          </a:bodyPr>
          <a:lstStyle>
            <a:lvl1pPr>
              <a:lnSpc>
                <a:spcPct val="120000"/>
              </a:lnSpc>
              <a:defRPr sz="2400">
                <a:solidFill>
                  <a:schemeClr val="bg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097280"/>
            <a:ext cx="8961120" cy="3474720"/>
          </a:xfrm>
        </p:spPr>
        <p:txBody>
          <a:bodyPr anchor="ctr">
            <a:normAutofit/>
          </a:bodyPr>
          <a:lstStyle>
            <a:lvl1pPr marL="164592" indent="-164592">
              <a:lnSpc>
                <a:spcPct val="100000"/>
              </a:lnSpc>
              <a:spcBef>
                <a:spcPts val="0"/>
              </a:spcBef>
              <a:buNone/>
              <a:defRPr sz="4200" b="0" i="0">
                <a:solidFill>
                  <a:schemeClr val="bg1"/>
                </a:solidFill>
                <a:latin typeface="+mj-lt"/>
              </a:defRPr>
            </a:lvl1pPr>
          </a:lstStyle>
          <a:p>
            <a:pPr lvl="0"/>
            <a:r>
              <a:rPr lang="en-US" dirty="0"/>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Tree>
    <p:extLst>
      <p:ext uri="{BB962C8B-B14F-4D97-AF65-F5344CB8AC3E}">
        <p14:creationId xmlns:p14="http://schemas.microsoft.com/office/powerpoint/2010/main" val="17129832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4">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12648" y="5669280"/>
            <a:ext cx="8805672" cy="466344"/>
          </a:xfrm>
        </p:spPr>
        <p:txBody>
          <a:bodyPr anchor="ctr">
            <a:noAutofit/>
          </a:bodyPr>
          <a:lstStyle>
            <a:lvl1pPr>
              <a:lnSpc>
                <a:spcPct val="120000"/>
              </a:lnSpc>
              <a:defRPr sz="24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097280"/>
            <a:ext cx="8961120" cy="3474720"/>
          </a:xfrm>
        </p:spPr>
        <p:txBody>
          <a:bodyPr anchor="ctr">
            <a:normAutofit/>
          </a:bodyPr>
          <a:lstStyle>
            <a:lvl1pPr marL="164592" indent="-164592">
              <a:lnSpc>
                <a:spcPct val="100000"/>
              </a:lnSpc>
              <a:spcBef>
                <a:spcPts val="0"/>
              </a:spcBef>
              <a:buNone/>
              <a:defRPr sz="5400" b="0" i="0">
                <a:solidFill>
                  <a:schemeClr val="accent1"/>
                </a:solidFill>
                <a:latin typeface="+mj-lt"/>
              </a:defRPr>
            </a:lvl1pPr>
          </a:lstStyle>
          <a:p>
            <a:pPr lvl="0"/>
            <a:r>
              <a:rPr lang="en-US" dirty="0"/>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Tree>
    <p:extLst>
      <p:ext uri="{BB962C8B-B14F-4D97-AF65-F5344CB8AC3E}">
        <p14:creationId xmlns:p14="http://schemas.microsoft.com/office/powerpoint/2010/main" val="25363593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48640"/>
            <a:ext cx="10741152" cy="1188720"/>
          </a:xfrm>
        </p:spPr>
        <p:txBody>
          <a:bodyPr anchor="b" anchorCtr="0"/>
          <a:lstStyle/>
          <a:p>
            <a:r>
              <a:rPr lang="en-US" dirty="0"/>
              <a:t>Click to edit Master title style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548640" y="2011680"/>
            <a:ext cx="5181600" cy="4351338"/>
          </a:xfrm>
        </p:spPr>
        <p:txBody>
          <a:bodyPr/>
          <a:lstStyle>
            <a:lvl1pPr marL="0" indent="0">
              <a:buNone/>
              <a:defRPr/>
            </a:lvl1pPr>
            <a:lvl2pPr marL="228600" indent="0">
              <a:buNone/>
              <a:defRPr/>
            </a:lvl2pPr>
            <a:lvl3pPr marL="457200" indent="0">
              <a:buNone/>
              <a:defRPr/>
            </a:lvl3pPr>
          </a:lstStyle>
          <a:p>
            <a:pPr lvl="0"/>
            <a:r>
              <a:rPr lang="en-US" dirty="0"/>
              <a:t>Click to edit Master text styles</a:t>
            </a:r>
          </a:p>
          <a:p>
            <a:pPr lvl="1"/>
            <a:r>
              <a:rPr lang="en-US" dirty="0"/>
              <a:t>Second level</a:t>
            </a:r>
          </a:p>
          <a:p>
            <a:pPr lvl="2"/>
            <a:r>
              <a:rPr lang="en-US" dirty="0"/>
              <a:t>Third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2011680"/>
            <a:ext cx="5181600" cy="4351338"/>
          </a:xfrm>
        </p:spPr>
        <p:txBody>
          <a:bodyPr/>
          <a:lstStyle>
            <a:lvl1pPr marL="0" indent="0">
              <a:buNone/>
              <a:defRPr/>
            </a:lvl1pPr>
            <a:lvl2pPr marL="228600" indent="0">
              <a:buNone/>
              <a:defRPr/>
            </a:lvl2pPr>
            <a:lvl3pPr marL="457200" indent="0">
              <a:buNone/>
              <a:defRPr/>
            </a:lvl3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37492558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wo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8640" y="548640"/>
            <a:ext cx="10741152" cy="1188720"/>
          </a:xfrm>
        </p:spPr>
        <p:txBody>
          <a:bodyPr anchor="b" anchorCtr="0"/>
          <a:lstStyle/>
          <a:p>
            <a:r>
              <a:rPr lang="en-US" dirty="0"/>
              <a:t>Click to edit Master title style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548640" y="2486025"/>
            <a:ext cx="5181600" cy="3657600"/>
          </a:xfrm>
        </p:spPr>
        <p:txBody>
          <a:bodyPr/>
          <a:lstStyle>
            <a:lvl1pPr marL="0" indent="0">
              <a:buNone/>
              <a:defRPr/>
            </a:lvl1pPr>
            <a:lvl2pPr marL="228600" indent="0">
              <a:buNone/>
              <a:defRPr/>
            </a:lvl2pPr>
            <a:lvl3pPr marL="457200" indent="0">
              <a:buNone/>
              <a:defRPr/>
            </a:lvl3pPr>
          </a:lstStyle>
          <a:p>
            <a:pPr lvl="0"/>
            <a:r>
              <a:rPr lang="en-US" dirty="0"/>
              <a:t>Click to edit Master text styles</a:t>
            </a:r>
          </a:p>
          <a:p>
            <a:pPr lvl="1"/>
            <a:r>
              <a:rPr lang="en-US" dirty="0"/>
              <a:t>Second level</a:t>
            </a:r>
          </a:p>
          <a:p>
            <a:pPr lvl="2"/>
            <a:r>
              <a:rPr lang="en-US" dirty="0"/>
              <a:t>Third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2486025"/>
            <a:ext cx="5181600" cy="3657600"/>
          </a:xfrm>
        </p:spPr>
        <p:txBody>
          <a:bodyPr/>
          <a:lstStyle>
            <a:lvl1pPr marL="0" indent="0">
              <a:buNone/>
              <a:defRPr/>
            </a:lvl1pPr>
            <a:lvl2pPr marL="228600" indent="0">
              <a:buNone/>
              <a:defRPr/>
            </a:lvl2pPr>
            <a:lvl3pPr marL="457200" indent="0">
              <a:buNone/>
              <a:defRPr/>
            </a:lvl3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16947432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548640" y="548640"/>
            <a:ext cx="10745788" cy="1188720"/>
          </a:xfrm>
        </p:spPr>
        <p:txBody>
          <a:bodyPr anchor="b" anchorCtr="0"/>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48640" y="1872001"/>
            <a:ext cx="5157787" cy="559834"/>
          </a:xfrm>
        </p:spPr>
        <p:txBody>
          <a:bodyPr anchor="b">
            <a:normAutofit/>
          </a:bodyPr>
          <a:lstStyle>
            <a:lvl1pPr marL="0" indent="0">
              <a:lnSpc>
                <a:spcPct val="90000"/>
              </a:lnSpc>
              <a:buNone/>
              <a:defRPr sz="1800" b="1" cap="none" baseline="0">
                <a:latin typeface="Raleway"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872001"/>
            <a:ext cx="5183188" cy="559834"/>
          </a:xfrm>
        </p:spPr>
        <p:txBody>
          <a:bodyPr anchor="b">
            <a:normAutofit/>
          </a:bodyPr>
          <a:lstStyle>
            <a:lvl1pPr marL="0" indent="0">
              <a:lnSpc>
                <a:spcPct val="90000"/>
              </a:lnSpc>
              <a:buNone/>
              <a:defRPr sz="1800" b="1" cap="none" baseline="0">
                <a:latin typeface="Raleway"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548640" y="2573866"/>
            <a:ext cx="5157788" cy="3763963"/>
          </a:xfrm>
        </p:spPr>
        <p:txBody>
          <a:bodyPr/>
          <a:lstStyle>
            <a:lvl1pPr marL="0" indent="0">
              <a:buNone/>
              <a:defRPr/>
            </a:lvl1pPr>
            <a:lvl2pPr marL="228600" indent="0">
              <a:buNone/>
              <a:defRPr/>
            </a:lvl2pPr>
            <a:lvl3pPr marL="457200" indent="0">
              <a:buNone/>
              <a:defRPr/>
            </a:lvl3pPr>
          </a:lstStyle>
          <a:p>
            <a:pPr lvl="0"/>
            <a:r>
              <a:rPr lang="en-US" dirty="0"/>
              <a:t>Click to edit Master text styles</a:t>
            </a:r>
          </a:p>
          <a:p>
            <a:pPr lvl="1"/>
            <a:r>
              <a:rPr lang="en-US" dirty="0"/>
              <a:t>Second level</a:t>
            </a:r>
          </a:p>
          <a:p>
            <a:pPr lvl="2"/>
            <a:r>
              <a:rPr lang="en-US" dirty="0"/>
              <a:t>Third level</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2573866"/>
            <a:ext cx="5183188" cy="3763963"/>
          </a:xfrm>
        </p:spPr>
        <p:txBody>
          <a:bodyPr/>
          <a:lstStyle>
            <a:lvl1pPr marL="0" indent="0">
              <a:buNone/>
              <a:defRPr/>
            </a:lvl1pPr>
            <a:lvl2pPr marL="228600" indent="0">
              <a:buNone/>
              <a:defRPr/>
            </a:lvl2pPr>
            <a:lvl3pPr marL="457200" indent="0">
              <a:buNone/>
              <a:defRPr/>
            </a:lvl3pPr>
          </a:lstStyle>
          <a:p>
            <a:pPr lvl="0"/>
            <a:r>
              <a:rPr lang="en-US"/>
              <a:t>Click to edit Master text styles</a:t>
            </a:r>
          </a:p>
          <a:p>
            <a:pPr lvl="1"/>
            <a:r>
              <a:rPr lang="en-US"/>
              <a:t>Second level</a:t>
            </a:r>
          </a:p>
          <a:p>
            <a:pPr lvl="2"/>
            <a:r>
              <a:rPr lang="en-US"/>
              <a:t>Third level</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7612960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mparis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548640" y="548640"/>
            <a:ext cx="10745788" cy="1188720"/>
          </a:xfrm>
        </p:spPr>
        <p:txBody>
          <a:bodyPr anchor="b" anchorCtr="0"/>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48640" y="2363064"/>
            <a:ext cx="5157787" cy="559834"/>
          </a:xfrm>
        </p:spPr>
        <p:txBody>
          <a:bodyPr anchor="b">
            <a:normAutofit/>
          </a:bodyPr>
          <a:lstStyle>
            <a:lvl1pPr marL="0" indent="0">
              <a:lnSpc>
                <a:spcPct val="90000"/>
              </a:lnSpc>
              <a:buNone/>
              <a:defRPr sz="1800" b="1" cap="none" baseline="0">
                <a:latin typeface="Raleway"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2363064"/>
            <a:ext cx="5183188" cy="559834"/>
          </a:xfrm>
        </p:spPr>
        <p:txBody>
          <a:bodyPr anchor="b">
            <a:normAutofit/>
          </a:bodyPr>
          <a:lstStyle>
            <a:lvl1pPr marL="0" indent="0">
              <a:lnSpc>
                <a:spcPct val="90000"/>
              </a:lnSpc>
              <a:buNone/>
              <a:defRPr sz="1800" b="1" cap="none" baseline="0">
                <a:latin typeface="Raleway"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548640" y="3149594"/>
            <a:ext cx="5157788" cy="3108960"/>
          </a:xfrm>
        </p:spPr>
        <p:txBody>
          <a:bodyPr/>
          <a:lstStyle>
            <a:lvl1pPr marL="0" indent="0">
              <a:buNone/>
              <a:defRPr/>
            </a:lvl1pPr>
            <a:lvl2pPr marL="228600" indent="0">
              <a:buNone/>
              <a:defRPr/>
            </a:lvl2pPr>
            <a:lvl3pPr marL="457200" indent="0">
              <a:buNone/>
              <a:defRPr/>
            </a:lvl3pPr>
          </a:lstStyle>
          <a:p>
            <a:pPr lvl="0"/>
            <a:r>
              <a:rPr lang="en-US" dirty="0"/>
              <a:t>Click to edit Master text styles</a:t>
            </a:r>
          </a:p>
          <a:p>
            <a:pPr lvl="1"/>
            <a:r>
              <a:rPr lang="en-US" dirty="0"/>
              <a:t>Second level</a:t>
            </a:r>
          </a:p>
          <a:p>
            <a:pPr lvl="2"/>
            <a:r>
              <a:rPr lang="en-US" dirty="0"/>
              <a:t>Third level</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3149594"/>
            <a:ext cx="5183188" cy="3108960"/>
          </a:xfrm>
        </p:spPr>
        <p:txBody>
          <a:bodyPr/>
          <a:lstStyle>
            <a:lvl1pPr marL="0" indent="0">
              <a:buNone/>
              <a:defRPr/>
            </a:lvl1pPr>
            <a:lvl2pPr marL="228600" indent="0">
              <a:buNone/>
              <a:defRPr/>
            </a:lvl2pPr>
            <a:lvl3pPr marL="457200" indent="0">
              <a:buNone/>
              <a:defRPr/>
            </a:lvl3pPr>
          </a:lstStyle>
          <a:p>
            <a:pPr lvl="0"/>
            <a:r>
              <a:rPr lang="en-US" dirty="0"/>
              <a:t>Click to edit Master text styles</a:t>
            </a:r>
          </a:p>
          <a:p>
            <a:pPr lvl="1"/>
            <a:r>
              <a:rPr lang="en-US" dirty="0"/>
              <a:t>Second level</a:t>
            </a:r>
          </a:p>
          <a:p>
            <a:pPr lvl="2"/>
            <a:r>
              <a:rPr lang="en-US" dirty="0"/>
              <a:t>Third level</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41766247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548640" y="548640"/>
            <a:ext cx="10653578" cy="1188720"/>
          </a:xfrm>
        </p:spPr>
        <p:txBody>
          <a:bodyPr anchor="b" anchorCtr="0"/>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2942250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38306778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48640" y="553616"/>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48640"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a:normAutofit/>
          </a:bodyPr>
          <a:lstStyle>
            <a:lvl1pPr marL="0" indent="0">
              <a:buNone/>
              <a:defRPr sz="2000"/>
            </a:lvl1pPr>
            <a:lvl2pPr marL="228600" indent="0">
              <a:buNone/>
              <a:defRPr sz="1800"/>
            </a:lvl2pPr>
            <a:lvl3pPr marL="457200" indent="0">
              <a:buNone/>
              <a:defRPr sz="1600"/>
            </a:lvl3pPr>
            <a:lvl4pPr marL="685800" indent="0">
              <a:buNone/>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10788183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48640" y="557784"/>
            <a:ext cx="3595634" cy="2212313"/>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548640"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Picture Placeholder 8">
            <a:extLst>
              <a:ext uri="{FF2B5EF4-FFF2-40B4-BE49-F238E27FC236}">
                <a16:creationId xmlns:a16="http://schemas.microsoft.com/office/drawing/2014/main" id="{C22A121F-E5F6-5A23-9964-F85D3A0008FA}"/>
              </a:ext>
            </a:extLst>
          </p:cNvPr>
          <p:cNvSpPr>
            <a:spLocks noGrp="1"/>
          </p:cNvSpPr>
          <p:nvPr>
            <p:ph type="pic" idx="1"/>
          </p:nvPr>
        </p:nvSpPr>
        <p:spPr>
          <a:xfrm>
            <a:off x="5058294" y="552552"/>
            <a:ext cx="6519080" cy="5752896"/>
          </a:xfrm>
          <a:custGeom>
            <a:avLst/>
            <a:gdLst>
              <a:gd name="connsiteX0" fmla="*/ 485669 w 6519080"/>
              <a:gd name="connsiteY0" fmla="*/ 0 h 5752896"/>
              <a:gd name="connsiteX1" fmla="*/ 6033412 w 6519080"/>
              <a:gd name="connsiteY1" fmla="*/ 0 h 5752896"/>
              <a:gd name="connsiteX2" fmla="*/ 6512642 w 6519080"/>
              <a:gd name="connsiteY2" fmla="*/ 390584 h 5752896"/>
              <a:gd name="connsiteX3" fmla="*/ 6519080 w 6519080"/>
              <a:gd name="connsiteY3" fmla="*/ 454449 h 5752896"/>
              <a:gd name="connsiteX4" fmla="*/ 6519080 w 6519080"/>
              <a:gd name="connsiteY4" fmla="*/ 5298446 h 5752896"/>
              <a:gd name="connsiteX5" fmla="*/ 6512642 w 6519080"/>
              <a:gd name="connsiteY5" fmla="*/ 5362311 h 5752896"/>
              <a:gd name="connsiteX6" fmla="*/ 6033412 w 6519080"/>
              <a:gd name="connsiteY6" fmla="*/ 5752896 h 5752896"/>
              <a:gd name="connsiteX7" fmla="*/ 485669 w 6519080"/>
              <a:gd name="connsiteY7" fmla="*/ 5752896 h 5752896"/>
              <a:gd name="connsiteX8" fmla="*/ 6438 w 6519080"/>
              <a:gd name="connsiteY8" fmla="*/ 5362311 h 5752896"/>
              <a:gd name="connsiteX9" fmla="*/ 0 w 6519080"/>
              <a:gd name="connsiteY9" fmla="*/ 5298451 h 5752896"/>
              <a:gd name="connsiteX10" fmla="*/ 0 w 6519080"/>
              <a:gd name="connsiteY10" fmla="*/ 454445 h 5752896"/>
              <a:gd name="connsiteX11" fmla="*/ 6438 w 6519080"/>
              <a:gd name="connsiteY11" fmla="*/ 390584 h 5752896"/>
              <a:gd name="connsiteX12" fmla="*/ 485669 w 6519080"/>
              <a:gd name="connsiteY12" fmla="*/ 0 h 575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19080" h="5752896">
                <a:moveTo>
                  <a:pt x="485669" y="0"/>
                </a:moveTo>
                <a:lnTo>
                  <a:pt x="6033412" y="0"/>
                </a:lnTo>
                <a:cubicBezTo>
                  <a:pt x="6269802" y="0"/>
                  <a:pt x="6467029" y="167678"/>
                  <a:pt x="6512642" y="390584"/>
                </a:cubicBezTo>
                <a:lnTo>
                  <a:pt x="6519080" y="454449"/>
                </a:lnTo>
                <a:lnTo>
                  <a:pt x="6519080" y="5298446"/>
                </a:lnTo>
                <a:lnTo>
                  <a:pt x="6512642" y="5362311"/>
                </a:lnTo>
                <a:cubicBezTo>
                  <a:pt x="6467029" y="5585218"/>
                  <a:pt x="6269802" y="5752896"/>
                  <a:pt x="6033412" y="5752896"/>
                </a:cubicBezTo>
                <a:lnTo>
                  <a:pt x="485669" y="5752896"/>
                </a:lnTo>
                <a:cubicBezTo>
                  <a:pt x="249278" y="5752896"/>
                  <a:pt x="52051" y="5585218"/>
                  <a:pt x="6438" y="5362311"/>
                </a:cubicBezTo>
                <a:lnTo>
                  <a:pt x="0" y="5298451"/>
                </a:lnTo>
                <a:lnTo>
                  <a:pt x="0" y="454445"/>
                </a:lnTo>
                <a:lnTo>
                  <a:pt x="6438" y="390584"/>
                </a:lnTo>
                <a:cubicBezTo>
                  <a:pt x="52051" y="167678"/>
                  <a:pt x="249278" y="0"/>
                  <a:pt x="485669" y="0"/>
                </a:cubicBezTo>
                <a:close/>
              </a:path>
            </a:pathLst>
          </a:custGeom>
          <a:blipFill dpi="0" rotWithShape="1">
            <a:blip r:embed="rId2">
              <a:alphaModFix amt="60000"/>
            </a:blip>
            <a:srcRect/>
            <a:stretch>
              <a:fillRect/>
            </a:stretch>
          </a:blipFill>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Tree>
    <p:extLst>
      <p:ext uri="{BB962C8B-B14F-4D97-AF65-F5344CB8AC3E}">
        <p14:creationId xmlns:p14="http://schemas.microsoft.com/office/powerpoint/2010/main" val="15808314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8640" y="684674"/>
            <a:ext cx="7342307" cy="1133856"/>
          </a:xfrm>
        </p:spPr>
        <p:txBody>
          <a:bodyPr anchor="b">
            <a:noAutofit/>
          </a:bodyPr>
          <a:lstStyle>
            <a:lvl1pPr>
              <a:defRPr sz="4000">
                <a:solidFill>
                  <a:schemeClr val="tx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8640" y="2867591"/>
            <a:ext cx="10890374" cy="2743200"/>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Tree>
    <p:extLst>
      <p:ext uri="{BB962C8B-B14F-4D97-AF65-F5344CB8AC3E}">
        <p14:creationId xmlns:p14="http://schemas.microsoft.com/office/powerpoint/2010/main" val="2849228253"/>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8640" y="684674"/>
            <a:ext cx="11107780" cy="1133856"/>
          </a:xfrm>
        </p:spPr>
        <p:txBody>
          <a:bodyPr anchor="b">
            <a:noAutofit/>
          </a:bodyPr>
          <a:lstStyle>
            <a:lvl1pPr>
              <a:defRPr sz="4000">
                <a:solidFill>
                  <a:schemeClr val="tx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8639" y="2867591"/>
            <a:ext cx="11107779" cy="2743200"/>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Tree>
    <p:extLst>
      <p:ext uri="{BB962C8B-B14F-4D97-AF65-F5344CB8AC3E}">
        <p14:creationId xmlns:p14="http://schemas.microsoft.com/office/powerpoint/2010/main" val="1231423482"/>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nclusion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8640" y="1627318"/>
            <a:ext cx="8430767" cy="1842020"/>
          </a:xfrm>
        </p:spPr>
        <p:txBody>
          <a:bodyPr anchor="b">
            <a:noAutofit/>
          </a:bodyPr>
          <a:lstStyle>
            <a:lvl1pPr>
              <a:defRPr sz="4000">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640" y="3622674"/>
            <a:ext cx="8430639" cy="1279615"/>
          </a:xfrm>
        </p:spPr>
        <p:txBody>
          <a:bodyPr>
            <a:noAutofit/>
          </a:bodyPr>
          <a:lstStyle>
            <a:lvl1pPr marL="0" indent="0">
              <a:buNone/>
              <a:defRPr sz="1800">
                <a:solidFill>
                  <a:schemeClr val="tx1"/>
                </a:solidFill>
              </a:defRPr>
            </a:lvl1pPr>
            <a:lvl2pPr marL="228600" indent="0">
              <a:buNone/>
              <a:defRPr sz="1600">
                <a:solidFill>
                  <a:schemeClr val="tx1"/>
                </a:solidFill>
              </a:defRPr>
            </a:lvl2pPr>
            <a:lvl3pPr marL="457200" indent="0">
              <a:buNone/>
              <a:defRPr sz="1400">
                <a:solidFill>
                  <a:schemeClr val="tx1"/>
                </a:solidFill>
              </a:defRPr>
            </a:lvl3pPr>
            <a:lvl4pPr marL="685800" indent="0">
              <a:buNone/>
              <a:defRPr sz="1200">
                <a:solidFill>
                  <a:schemeClr val="tx1"/>
                </a:solidFill>
              </a:defRPr>
            </a:lvl4pPr>
            <a:lvl5pPr marL="914400" indent="0">
              <a:buNone/>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Tree>
    <p:extLst>
      <p:ext uri="{BB962C8B-B14F-4D97-AF65-F5344CB8AC3E}">
        <p14:creationId xmlns:p14="http://schemas.microsoft.com/office/powerpoint/2010/main" val="115558507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27213" y="137965"/>
            <a:ext cx="429207" cy="365125"/>
          </a:xfrm>
          <a:prstGeom prst="rect">
            <a:avLst/>
          </a:prstGeom>
        </p:spPr>
        <p:txBody>
          <a:bodyPr vert="horz" lIns="91440" tIns="45720" rIns="91440" bIns="45720" rtlCol="0" anchor="ctr"/>
          <a:lstStyle>
            <a:lvl1pPr algn="r">
              <a:defRPr sz="900">
                <a:solidFill>
                  <a:schemeClr val="tx1"/>
                </a:solidFill>
                <a:latin typeface="Raleway" pitchFamily="2" charset="0"/>
              </a:defRPr>
            </a:lvl1pPr>
          </a:lstStyle>
          <a:p>
            <a:fld id="{CC057153-B650-4DEB-B370-79DDCFDCE934}" type="slidenum">
              <a:rPr lang="en-US" smtClean="0"/>
              <a:pPr/>
              <a:t>‹#›</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51015" y="6368780"/>
            <a:ext cx="2805405" cy="365125"/>
          </a:xfrm>
          <a:prstGeom prst="rect">
            <a:avLst/>
          </a:prstGeom>
        </p:spPr>
        <p:txBody>
          <a:bodyPr vert="horz" lIns="91440" tIns="45720" rIns="91440" bIns="45720" rtlCol="0" anchor="ctr"/>
          <a:lstStyle>
            <a:lvl1pPr algn="r">
              <a:defRPr sz="900">
                <a:solidFill>
                  <a:schemeClr val="tx1"/>
                </a:solidFill>
                <a:latin typeface="Raleway" pitchFamily="2" charset="0"/>
              </a:defRPr>
            </a:lvl1pPr>
          </a:lstStyle>
          <a:p>
            <a:r>
              <a:rPr lang="en-US" dirty="0"/>
              <a:t>Sample Footer Text</a:t>
            </a:r>
          </a:p>
        </p:txBody>
      </p:sp>
    </p:spTree>
    <p:extLst>
      <p:ext uri="{BB962C8B-B14F-4D97-AF65-F5344CB8AC3E}">
        <p14:creationId xmlns:p14="http://schemas.microsoft.com/office/powerpoint/2010/main" val="4065343886"/>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 id="2147483859" r:id="rId28"/>
    <p:sldLayoutId id="2147483860" r:id="rId29"/>
    <p:sldLayoutId id="2147483861" r:id="rId30"/>
    <p:sldLayoutId id="2147483862" r:id="rId31"/>
    <p:sldLayoutId id="2147483863" r:id="rId32"/>
    <p:sldLayoutId id="2147483864" r:id="rId33"/>
    <p:sldLayoutId id="2147483865" r:id="rId34"/>
    <p:sldLayoutId id="2147483866" r:id="rId35"/>
    <p:sldLayoutId id="2147483867" r:id="rId36"/>
    <p:sldLayoutId id="2147483868" r:id="rId37"/>
    <p:sldLayoutId id="2147483869" r:id="rId38"/>
    <p:sldLayoutId id="2147483870" r:id="rId39"/>
    <p:sldLayoutId id="2147483871" r:id="rId40"/>
    <p:sldLayoutId id="2147483872" r:id="rId41"/>
    <p:sldLayoutId id="2147483873" r:id="rId42"/>
    <p:sldLayoutId id="2147483874" r:id="rId43"/>
    <p:sldLayoutId id="2147483875" r:id="rId44"/>
    <p:sldLayoutId id="2147483876" r:id="rId45"/>
    <p:sldLayoutId id="2147483877" r:id="rId46"/>
    <p:sldLayoutId id="2147483878" r:id="rId47"/>
    <p:sldLayoutId id="2147483879" r:id="rId48"/>
    <p:sldLayoutId id="2147483880" r:id="rId49"/>
    <p:sldLayoutId id="2147483881" r:id="rId50"/>
    <p:sldLayoutId id="2147483882" r:id="rId51"/>
    <p:sldLayoutId id="2147483883" r:id="rId52"/>
    <p:sldLayoutId id="2147483884" r:id="rId53"/>
    <p:sldLayoutId id="2147483885" r:id="rId54"/>
    <p:sldLayoutId id="2147483886" r:id="rId55"/>
    <p:sldLayoutId id="2147483887" r:id="rId56"/>
    <p:sldLayoutId id="2147483888" r:id="rId57"/>
    <p:sldLayoutId id="2147483889" r:id="rId58"/>
  </p:sldLayoutIdLst>
  <p:hf sldNum="0" hdr="0" ftr="0" dt="0"/>
  <p:txStyles>
    <p:titleStyle>
      <a:lvl1pPr algn="l" defTabSz="914400" rtl="0" eaLnBrk="1" latinLnBrk="0" hangingPunct="1">
        <a:lnSpc>
          <a:spcPct val="90000"/>
        </a:lnSpc>
        <a:spcBef>
          <a:spcPct val="0"/>
        </a:spcBef>
        <a:buNone/>
        <a:defRPr sz="4000" b="0" i="0" kern="1200">
          <a:solidFill>
            <a:schemeClr val="accent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Century Gothic" panose="020B0502020202020204" pitchFamily="34" charset="0"/>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11.png"/><Relationship Id="rId1" Type="http://schemas.openxmlformats.org/officeDocument/2006/relationships/slideLayout" Target="../slideLayouts/slideLayout10.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12.png"/><Relationship Id="rId1" Type="http://schemas.openxmlformats.org/officeDocument/2006/relationships/slideLayout" Target="../slideLayouts/slideLayout10.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png"/><Relationship Id="rId9" Type="http://schemas.openxmlformats.org/officeDocument/2006/relationships/image" Target="../media/image36.jpeg"/></Relationships>
</file>

<file path=ppt/slides/_rels/slide9.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jpeg"/><Relationship Id="rId1" Type="http://schemas.openxmlformats.org/officeDocument/2006/relationships/slideLayout" Target="../slideLayouts/slideLayout10.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 Id="rId9" Type="http://schemas.openxmlformats.org/officeDocument/2006/relationships/image" Target="../media/image44.jpe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s://share.google/zlkzD2R6nSNBT0hE6" TargetMode="External"/><Relationship Id="rId2" Type="http://schemas.openxmlformats.org/officeDocument/2006/relationships/hyperlink" Target="https://share.google/Or20CKuVWgVyn3TOl" TargetMode="External"/><Relationship Id="rId1" Type="http://schemas.openxmlformats.org/officeDocument/2006/relationships/slideLayout" Target="../slideLayouts/slideLayout10.xml"/><Relationship Id="rId6" Type="http://schemas.openxmlformats.org/officeDocument/2006/relationships/hyperlink" Target="https://www.inaturalist.org/https:/www.ncbi.nlm.nih.gov/genbank/https:/uk.wikipedia.org/wiki/%D0%92%D1%96%D0%BA%D1%96%D0%B2%D0%B8%D0%B4%D0%B8" TargetMode="External"/><Relationship Id="rId5" Type="http://schemas.openxmlformats.org/officeDocument/2006/relationships/hyperlink" Target="https://share.google/32ZsjH24eHmnycrE0" TargetMode="External"/><Relationship Id="rId4" Type="http://schemas.openxmlformats.org/officeDocument/2006/relationships/hyperlink" Target="https://share.google/mnVZv3AUznoJeVoW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7084-C959-6935-0D99-455326A78F99}"/>
              </a:ext>
            </a:extLst>
          </p:cNvPr>
          <p:cNvSpPr>
            <a:spLocks noGrp="1"/>
          </p:cNvSpPr>
          <p:nvPr>
            <p:ph type="ctrTitle"/>
          </p:nvPr>
        </p:nvSpPr>
        <p:spPr>
          <a:xfrm>
            <a:off x="7152864" y="2516305"/>
            <a:ext cx="5023872" cy="1978318"/>
          </a:xfrm>
        </p:spPr>
        <p:txBody>
          <a:bodyPr vert="horz" lIns="91440" tIns="45720" rIns="91440" bIns="45720" rtlCol="0" anchor="b">
            <a:noAutofit/>
          </a:bodyPr>
          <a:lstStyle/>
          <a:p>
            <a:r>
              <a:rPr lang="en-US" sz="4400" dirty="0" err="1">
                <a:latin typeface="Times New Roman"/>
                <a:cs typeface="Times New Roman"/>
              </a:rPr>
              <a:t>Поповнення</a:t>
            </a:r>
            <a:r>
              <a:rPr lang="en-US" sz="4400" dirty="0">
                <a:latin typeface="Times New Roman"/>
                <a:cs typeface="Times New Roman"/>
              </a:rPr>
              <a:t>               </a:t>
            </a:r>
            <a:r>
              <a:rPr lang="en-US" sz="4400" dirty="0" err="1">
                <a:latin typeface="Times New Roman"/>
                <a:cs typeface="Times New Roman"/>
              </a:rPr>
              <a:t>даних</a:t>
            </a:r>
            <a:r>
              <a:rPr lang="en-US" sz="4400" dirty="0">
                <a:latin typeface="Times New Roman"/>
                <a:cs typeface="Times New Roman"/>
              </a:rPr>
              <a:t> </a:t>
            </a:r>
            <a:r>
              <a:rPr lang="en-US" sz="4400" dirty="0" err="1">
                <a:latin typeface="Times New Roman"/>
                <a:cs typeface="Times New Roman"/>
              </a:rPr>
              <a:t>проєкту</a:t>
            </a:r>
            <a:br>
              <a:rPr lang="en-US" sz="4400" dirty="0">
                <a:latin typeface="Times New Roman"/>
                <a:cs typeface="Times New Roman"/>
              </a:rPr>
            </a:br>
            <a:r>
              <a:rPr lang="en-US" sz="4400" dirty="0">
                <a:latin typeface="Times New Roman"/>
                <a:cs typeface="Times New Roman"/>
              </a:rPr>
              <a:t>iNaturalist: </a:t>
            </a:r>
            <a:br>
              <a:rPr lang="en-US" sz="4400" dirty="0">
                <a:latin typeface="Times New Roman"/>
                <a:cs typeface="Times New Roman"/>
              </a:rPr>
            </a:br>
            <a:r>
              <a:rPr lang="en-US" sz="4400" dirty="0" err="1">
                <a:latin typeface="Times New Roman"/>
                <a:cs typeface="Times New Roman"/>
              </a:rPr>
              <a:t>рослини-медоноси</a:t>
            </a:r>
            <a:r>
              <a:rPr lang="en-US" sz="4400" dirty="0">
                <a:latin typeface="Times New Roman"/>
                <a:cs typeface="Times New Roman"/>
              </a:rPr>
              <a:t> </a:t>
            </a:r>
            <a:br>
              <a:rPr lang="en-US" sz="4400" dirty="0">
                <a:latin typeface="Times New Roman"/>
                <a:cs typeface="Times New Roman"/>
              </a:rPr>
            </a:br>
            <a:r>
              <a:rPr lang="en-US" sz="4400" dirty="0" err="1">
                <a:latin typeface="Times New Roman"/>
                <a:cs typeface="Times New Roman"/>
              </a:rPr>
              <a:t>Дніпропетровщини</a:t>
            </a:r>
            <a:endParaRPr lang="en-US" sz="4400" dirty="0">
              <a:latin typeface="Times New Roman"/>
              <a:cs typeface="Times New Roman"/>
            </a:endParaRPr>
          </a:p>
        </p:txBody>
      </p:sp>
      <p:pic>
        <p:nvPicPr>
          <p:cNvPr id="3" name="Рисунок 2" descr="Изображение выглядит как растение, цветок, на открытом воздухе, трава&#10;&#10;Содержимое, созданное искусственным интеллектом, может быть неверным.">
            <a:extLst>
              <a:ext uri="{FF2B5EF4-FFF2-40B4-BE49-F238E27FC236}">
                <a16:creationId xmlns:a16="http://schemas.microsoft.com/office/drawing/2014/main" id="{E686AD72-10C4-EA90-CF37-1748E490906D}"/>
              </a:ext>
            </a:extLst>
          </p:cNvPr>
          <p:cNvPicPr>
            <a:picLocks noChangeAspect="1"/>
          </p:cNvPicPr>
          <p:nvPr/>
        </p:nvPicPr>
        <p:blipFill>
          <a:blip r:embed="rId2"/>
          <a:stretch>
            <a:fillRect/>
          </a:stretch>
        </p:blipFill>
        <p:spPr>
          <a:xfrm>
            <a:off x="5187138" y="141514"/>
            <a:ext cx="1638236" cy="2040646"/>
          </a:xfrm>
          <a:prstGeom prst="rect">
            <a:avLst/>
          </a:prstGeom>
        </p:spPr>
      </p:pic>
      <p:pic>
        <p:nvPicPr>
          <p:cNvPr id="4" name="Рисунок 3" descr="Изображение выглядит как растение, цветок, морковь обыкновенная, на открытом воздухе&#10;&#10;Содержимое, созданное искусственным интеллектом, может быть неверным.">
            <a:extLst>
              <a:ext uri="{FF2B5EF4-FFF2-40B4-BE49-F238E27FC236}">
                <a16:creationId xmlns:a16="http://schemas.microsoft.com/office/drawing/2014/main" id="{8A1FE798-B2CF-C7C0-DA9A-012B43BCC668}"/>
              </a:ext>
            </a:extLst>
          </p:cNvPr>
          <p:cNvPicPr>
            <a:picLocks noChangeAspect="1"/>
          </p:cNvPicPr>
          <p:nvPr/>
        </p:nvPicPr>
        <p:blipFill>
          <a:blip r:embed="rId3"/>
          <a:stretch>
            <a:fillRect/>
          </a:stretch>
        </p:blipFill>
        <p:spPr>
          <a:xfrm>
            <a:off x="3441767" y="2266917"/>
            <a:ext cx="1648204" cy="2080493"/>
          </a:xfrm>
          <a:prstGeom prst="rect">
            <a:avLst/>
          </a:prstGeom>
        </p:spPr>
      </p:pic>
      <p:pic>
        <p:nvPicPr>
          <p:cNvPr id="5" name="Рисунок 4" descr="Изображение выглядит как растение, дерево, на открытом воздухе, лепесток&#10;&#10;Содержимое, созданное искусственным интеллектом, может быть неверным.">
            <a:extLst>
              <a:ext uri="{FF2B5EF4-FFF2-40B4-BE49-F238E27FC236}">
                <a16:creationId xmlns:a16="http://schemas.microsoft.com/office/drawing/2014/main" id="{F19F2A4B-7B99-8C54-B865-B8A801D1C5FC}"/>
              </a:ext>
            </a:extLst>
          </p:cNvPr>
          <p:cNvPicPr>
            <a:picLocks noChangeAspect="1"/>
          </p:cNvPicPr>
          <p:nvPr/>
        </p:nvPicPr>
        <p:blipFill>
          <a:blip r:embed="rId4"/>
          <a:stretch>
            <a:fillRect/>
          </a:stretch>
        </p:blipFill>
        <p:spPr>
          <a:xfrm>
            <a:off x="125817" y="4500380"/>
            <a:ext cx="1633647" cy="2084896"/>
          </a:xfrm>
          <a:prstGeom prst="rect">
            <a:avLst/>
          </a:prstGeom>
        </p:spPr>
      </p:pic>
      <p:pic>
        <p:nvPicPr>
          <p:cNvPr id="6" name="Рисунок 5" descr="Изображение выглядит как растение, на открытом воздухе, цветок, желтый&#10;&#10;Содержимое, созданное искусственным интеллектом, может быть неверным.">
            <a:extLst>
              <a:ext uri="{FF2B5EF4-FFF2-40B4-BE49-F238E27FC236}">
                <a16:creationId xmlns:a16="http://schemas.microsoft.com/office/drawing/2014/main" id="{E1F758D7-4C44-9C8D-9136-41E859F2CE75}"/>
              </a:ext>
            </a:extLst>
          </p:cNvPr>
          <p:cNvPicPr>
            <a:picLocks noChangeAspect="1"/>
          </p:cNvPicPr>
          <p:nvPr/>
        </p:nvPicPr>
        <p:blipFill>
          <a:blip r:embed="rId5"/>
          <a:stretch>
            <a:fillRect/>
          </a:stretch>
        </p:blipFill>
        <p:spPr>
          <a:xfrm>
            <a:off x="117786" y="130753"/>
            <a:ext cx="1562781" cy="2054121"/>
          </a:xfrm>
          <a:prstGeom prst="rect">
            <a:avLst/>
          </a:prstGeom>
        </p:spPr>
      </p:pic>
      <p:pic>
        <p:nvPicPr>
          <p:cNvPr id="7" name="Рисунок 6" descr="Изображение выглядит как растение, цветок, на открытом воздухе, полукустарник&#10;&#10;Содержимое, созданное искусственным интеллектом, может быть неверным.">
            <a:extLst>
              <a:ext uri="{FF2B5EF4-FFF2-40B4-BE49-F238E27FC236}">
                <a16:creationId xmlns:a16="http://schemas.microsoft.com/office/drawing/2014/main" id="{D2512894-E3C5-4EE5-558E-8DF68B970BDA}"/>
              </a:ext>
            </a:extLst>
          </p:cNvPr>
          <p:cNvPicPr>
            <a:picLocks noChangeAspect="1"/>
          </p:cNvPicPr>
          <p:nvPr/>
        </p:nvPicPr>
        <p:blipFill>
          <a:blip r:embed="rId6"/>
          <a:stretch>
            <a:fillRect/>
          </a:stretch>
        </p:blipFill>
        <p:spPr>
          <a:xfrm>
            <a:off x="3439229" y="140423"/>
            <a:ext cx="1627226" cy="2033143"/>
          </a:xfrm>
          <a:prstGeom prst="rect">
            <a:avLst/>
          </a:prstGeom>
        </p:spPr>
      </p:pic>
      <p:pic>
        <p:nvPicPr>
          <p:cNvPr id="9" name="Рисунок 8" descr="Изображение выглядит как растение, цветок, на открытом воздухе, розовый&#10;&#10;Содержимое, созданное искусственным интеллектом, может быть неверным.">
            <a:extLst>
              <a:ext uri="{FF2B5EF4-FFF2-40B4-BE49-F238E27FC236}">
                <a16:creationId xmlns:a16="http://schemas.microsoft.com/office/drawing/2014/main" id="{2050A54B-A912-760D-F2AF-43E43386E84F}"/>
              </a:ext>
            </a:extLst>
          </p:cNvPr>
          <p:cNvPicPr>
            <a:picLocks noChangeAspect="1"/>
          </p:cNvPicPr>
          <p:nvPr/>
        </p:nvPicPr>
        <p:blipFill>
          <a:blip r:embed="rId7"/>
          <a:stretch>
            <a:fillRect/>
          </a:stretch>
        </p:blipFill>
        <p:spPr>
          <a:xfrm>
            <a:off x="1751359" y="2294881"/>
            <a:ext cx="1642686" cy="2050591"/>
          </a:xfrm>
          <a:prstGeom prst="rect">
            <a:avLst/>
          </a:prstGeom>
        </p:spPr>
      </p:pic>
      <p:pic>
        <p:nvPicPr>
          <p:cNvPr id="10" name="Рисунок 9" descr="Изображение выглядит как растение, цветок, дерево, лепесток&#10;&#10;Содержимое, созданное искусственным интеллектом, может быть неверным.">
            <a:extLst>
              <a:ext uri="{FF2B5EF4-FFF2-40B4-BE49-F238E27FC236}">
                <a16:creationId xmlns:a16="http://schemas.microsoft.com/office/drawing/2014/main" id="{1F811C2B-EC45-42B8-6DB6-3EE51C7D5BEF}"/>
              </a:ext>
            </a:extLst>
          </p:cNvPr>
          <p:cNvPicPr>
            <a:picLocks noChangeAspect="1"/>
          </p:cNvPicPr>
          <p:nvPr/>
        </p:nvPicPr>
        <p:blipFill>
          <a:blip r:embed="rId8"/>
          <a:stretch>
            <a:fillRect/>
          </a:stretch>
        </p:blipFill>
        <p:spPr>
          <a:xfrm>
            <a:off x="1811336" y="4501722"/>
            <a:ext cx="1628567" cy="2096918"/>
          </a:xfrm>
          <a:prstGeom prst="rect">
            <a:avLst/>
          </a:prstGeom>
        </p:spPr>
      </p:pic>
      <p:pic>
        <p:nvPicPr>
          <p:cNvPr id="11" name="Рисунок 10" descr="Изображение выглядит как растение, цветок, на открытом воздухе, Травянистое растение&#10;&#10;Содержимое, созданное искусственным интеллектом, может быть неверным.">
            <a:extLst>
              <a:ext uri="{FF2B5EF4-FFF2-40B4-BE49-F238E27FC236}">
                <a16:creationId xmlns:a16="http://schemas.microsoft.com/office/drawing/2014/main" id="{2A725A55-CC92-BAF5-637D-2A07B4F07353}"/>
              </a:ext>
            </a:extLst>
          </p:cNvPr>
          <p:cNvPicPr>
            <a:picLocks noChangeAspect="1"/>
          </p:cNvPicPr>
          <p:nvPr/>
        </p:nvPicPr>
        <p:blipFill>
          <a:blip r:embed="rId9"/>
          <a:stretch>
            <a:fillRect/>
          </a:stretch>
        </p:blipFill>
        <p:spPr>
          <a:xfrm>
            <a:off x="1754316" y="130753"/>
            <a:ext cx="1640347" cy="2048755"/>
          </a:xfrm>
          <a:prstGeom prst="rect">
            <a:avLst/>
          </a:prstGeom>
        </p:spPr>
      </p:pic>
      <p:pic>
        <p:nvPicPr>
          <p:cNvPr id="12" name="Рисунок 11" descr="Изображение выглядит как растение, цветок, на открытом воздухе, лепесток&#10;&#10;Содержимое, созданное искусственным интеллектом, может быть неверным.">
            <a:extLst>
              <a:ext uri="{FF2B5EF4-FFF2-40B4-BE49-F238E27FC236}">
                <a16:creationId xmlns:a16="http://schemas.microsoft.com/office/drawing/2014/main" id="{F99A3CA2-BA74-246F-C0F7-D593F4F8D323}"/>
              </a:ext>
            </a:extLst>
          </p:cNvPr>
          <p:cNvPicPr>
            <a:picLocks noChangeAspect="1"/>
          </p:cNvPicPr>
          <p:nvPr/>
        </p:nvPicPr>
        <p:blipFill>
          <a:blip r:embed="rId10"/>
          <a:stretch>
            <a:fillRect/>
          </a:stretch>
        </p:blipFill>
        <p:spPr>
          <a:xfrm>
            <a:off x="3535717" y="4498464"/>
            <a:ext cx="1654317" cy="2090978"/>
          </a:xfrm>
          <a:prstGeom prst="rect">
            <a:avLst/>
          </a:prstGeom>
        </p:spPr>
      </p:pic>
      <p:pic>
        <p:nvPicPr>
          <p:cNvPr id="13" name="Рисунок 12" descr="Изображение выглядит как растение, цветок, на открытом воздухе, трава&#10;&#10;Содержимое, созданное искусственным интеллектом, может быть неверным.">
            <a:extLst>
              <a:ext uri="{FF2B5EF4-FFF2-40B4-BE49-F238E27FC236}">
                <a16:creationId xmlns:a16="http://schemas.microsoft.com/office/drawing/2014/main" id="{A3486F76-0D7F-0A26-B377-F3622A7AB4FB}"/>
              </a:ext>
            </a:extLst>
          </p:cNvPr>
          <p:cNvPicPr>
            <a:picLocks noChangeAspect="1"/>
          </p:cNvPicPr>
          <p:nvPr/>
        </p:nvPicPr>
        <p:blipFill>
          <a:blip r:embed="rId11"/>
          <a:stretch>
            <a:fillRect/>
          </a:stretch>
        </p:blipFill>
        <p:spPr>
          <a:xfrm>
            <a:off x="125368" y="2289262"/>
            <a:ext cx="1569665" cy="2048904"/>
          </a:xfrm>
          <a:prstGeom prst="rect">
            <a:avLst/>
          </a:prstGeom>
        </p:spPr>
      </p:pic>
      <p:sp>
        <p:nvSpPr>
          <p:cNvPr id="14" name="TextBox 13">
            <a:extLst>
              <a:ext uri="{FF2B5EF4-FFF2-40B4-BE49-F238E27FC236}">
                <a16:creationId xmlns:a16="http://schemas.microsoft.com/office/drawing/2014/main" id="{65A4C291-E823-28AF-3FC5-1BA75A10C384}"/>
              </a:ext>
            </a:extLst>
          </p:cNvPr>
          <p:cNvSpPr txBox="1"/>
          <p:nvPr/>
        </p:nvSpPr>
        <p:spPr>
          <a:xfrm>
            <a:off x="7047075" y="101095"/>
            <a:ext cx="5029198" cy="9079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300" b="1" dirty="0">
                <a:latin typeface="Times New Roman"/>
                <a:cs typeface="Times New Roman"/>
              </a:rPr>
              <a:t>                             </a:t>
            </a:r>
            <a:r>
              <a:rPr lang="en-US" sz="1400" b="1" dirty="0">
                <a:latin typeface="Times New Roman"/>
                <a:cs typeface="Times New Roman"/>
              </a:rPr>
              <a:t>   </a:t>
            </a:r>
            <a:r>
              <a:rPr lang="en-US" sz="1300" b="1" dirty="0">
                <a:latin typeface="Times New Roman"/>
                <a:cs typeface="Times New Roman"/>
              </a:rPr>
              <a:t>    </a:t>
            </a:r>
            <a:r>
              <a:rPr lang="en-US" sz="1300" dirty="0" err="1">
                <a:latin typeface="Times New Roman"/>
                <a:cs typeface="Times New Roman"/>
              </a:rPr>
              <a:t>Мала</a:t>
            </a:r>
            <a:r>
              <a:rPr lang="en-US" sz="1300" dirty="0">
                <a:latin typeface="Times New Roman"/>
                <a:cs typeface="Times New Roman"/>
              </a:rPr>
              <a:t> </a:t>
            </a:r>
            <a:r>
              <a:rPr lang="en-US" sz="1300" dirty="0" err="1">
                <a:latin typeface="Times New Roman"/>
                <a:cs typeface="Times New Roman"/>
              </a:rPr>
              <a:t>академія</a:t>
            </a:r>
            <a:r>
              <a:rPr lang="en-US" sz="1300" dirty="0">
                <a:latin typeface="Times New Roman"/>
                <a:cs typeface="Times New Roman"/>
              </a:rPr>
              <a:t> </a:t>
            </a:r>
            <a:r>
              <a:rPr lang="en-US" sz="1300" dirty="0" err="1">
                <a:latin typeface="Times New Roman"/>
                <a:cs typeface="Times New Roman"/>
              </a:rPr>
              <a:t>наук</a:t>
            </a:r>
            <a:r>
              <a:rPr lang="en-US" sz="1300" dirty="0">
                <a:latin typeface="Times New Roman"/>
                <a:cs typeface="Times New Roman"/>
              </a:rPr>
              <a:t> </a:t>
            </a:r>
            <a:r>
              <a:rPr lang="en-US" sz="1300" dirty="0" err="1">
                <a:latin typeface="Times New Roman"/>
                <a:cs typeface="Times New Roman"/>
              </a:rPr>
              <a:t>України</a:t>
            </a:r>
            <a:br>
              <a:rPr lang="en-US" sz="1300" dirty="0">
                <a:latin typeface="Times New Roman"/>
                <a:cs typeface="Times New Roman"/>
              </a:rPr>
            </a:br>
            <a:r>
              <a:rPr lang="en-US" sz="1300" dirty="0" err="1">
                <a:latin typeface="Times New Roman"/>
                <a:cs typeface="Times New Roman"/>
              </a:rPr>
              <a:t>Всеукраїнський</a:t>
            </a:r>
            <a:r>
              <a:rPr lang="en-US" sz="1300" dirty="0">
                <a:latin typeface="Times New Roman"/>
                <a:cs typeface="Times New Roman"/>
              </a:rPr>
              <a:t> </a:t>
            </a:r>
            <a:r>
              <a:rPr lang="en-US" sz="1300" dirty="0" err="1">
                <a:latin typeface="Times New Roman"/>
                <a:cs typeface="Times New Roman"/>
              </a:rPr>
              <a:t>інтерактивний</a:t>
            </a:r>
            <a:r>
              <a:rPr lang="en-US" sz="1300" dirty="0">
                <a:latin typeface="Times New Roman"/>
                <a:cs typeface="Times New Roman"/>
              </a:rPr>
              <a:t> </a:t>
            </a:r>
            <a:r>
              <a:rPr lang="en-US" sz="1300" dirty="0" err="1">
                <a:latin typeface="Times New Roman"/>
                <a:cs typeface="Times New Roman"/>
              </a:rPr>
              <a:t>конкурс</a:t>
            </a:r>
            <a:r>
              <a:rPr lang="en-US" sz="1300" dirty="0">
                <a:latin typeface="Times New Roman"/>
                <a:cs typeface="Times New Roman"/>
              </a:rPr>
              <a:t> “МАН-</a:t>
            </a:r>
            <a:r>
              <a:rPr lang="en-US" sz="1300" dirty="0" err="1">
                <a:latin typeface="Times New Roman"/>
                <a:cs typeface="Times New Roman"/>
              </a:rPr>
              <a:t>Юніор</a:t>
            </a:r>
            <a:r>
              <a:rPr lang="en-US" sz="1300" dirty="0">
                <a:latin typeface="Times New Roman"/>
                <a:cs typeface="Times New Roman"/>
              </a:rPr>
              <a:t>-</a:t>
            </a:r>
            <a:r>
              <a:rPr lang="en-US" sz="1300" dirty="0" err="1">
                <a:latin typeface="Times New Roman"/>
                <a:cs typeface="Times New Roman"/>
              </a:rPr>
              <a:t>Дослідник</a:t>
            </a:r>
            <a:r>
              <a:rPr lang="en-US" sz="1300" dirty="0">
                <a:latin typeface="Times New Roman"/>
                <a:cs typeface="Times New Roman"/>
              </a:rPr>
              <a:t>”</a:t>
            </a:r>
            <a:br>
              <a:rPr lang="en-US" sz="1300" dirty="0">
                <a:latin typeface="Times New Roman"/>
                <a:cs typeface="Times New Roman"/>
              </a:rPr>
            </a:br>
            <a:r>
              <a:rPr lang="en-US" sz="1300" dirty="0">
                <a:latin typeface="Times New Roman"/>
                <a:cs typeface="Times New Roman"/>
              </a:rPr>
              <a:t>                                    </a:t>
            </a:r>
            <a:r>
              <a:rPr lang="en-US" sz="1300" dirty="0" err="1">
                <a:latin typeface="Times New Roman"/>
                <a:cs typeface="Times New Roman"/>
              </a:rPr>
              <a:t>Номінація</a:t>
            </a:r>
            <a:r>
              <a:rPr lang="en-US" sz="1300" dirty="0">
                <a:latin typeface="Times New Roman"/>
                <a:cs typeface="Times New Roman"/>
              </a:rPr>
              <a:t> “Екологія-2026"</a:t>
            </a:r>
            <a:endParaRPr lang="ru-RU" sz="1300">
              <a:latin typeface="Times New Roman"/>
              <a:cs typeface="Times New Roman"/>
            </a:endParaRPr>
          </a:p>
          <a:p>
            <a:r>
              <a:rPr lang="en-US" sz="1300" dirty="0" err="1">
                <a:latin typeface="Times New Roman"/>
                <a:cs typeface="Times New Roman"/>
              </a:rPr>
              <a:t>Екологічні</a:t>
            </a:r>
            <a:r>
              <a:rPr lang="en-US" sz="1300" dirty="0">
                <a:latin typeface="Times New Roman"/>
                <a:cs typeface="Times New Roman"/>
              </a:rPr>
              <a:t> </a:t>
            </a:r>
            <a:r>
              <a:rPr lang="en-US" sz="1300" dirty="0" err="1">
                <a:latin typeface="Times New Roman"/>
                <a:cs typeface="Times New Roman"/>
              </a:rPr>
              <a:t>зв'язки</a:t>
            </a:r>
            <a:r>
              <a:rPr lang="en-US" sz="1300" dirty="0">
                <a:latin typeface="Times New Roman"/>
                <a:cs typeface="Times New Roman"/>
              </a:rPr>
              <a:t> </a:t>
            </a:r>
            <a:r>
              <a:rPr lang="en-US" sz="1300" dirty="0" err="1">
                <a:latin typeface="Times New Roman"/>
                <a:cs typeface="Times New Roman"/>
              </a:rPr>
              <a:t>рослин</a:t>
            </a:r>
            <a:r>
              <a:rPr lang="en-US" sz="1300" dirty="0">
                <a:latin typeface="Times New Roman"/>
                <a:cs typeface="Times New Roman"/>
              </a:rPr>
              <a:t> і </a:t>
            </a:r>
            <a:r>
              <a:rPr lang="en-US" sz="1300" dirty="0" err="1">
                <a:latin typeface="Times New Roman"/>
                <a:cs typeface="Times New Roman"/>
              </a:rPr>
              <a:t>комах</a:t>
            </a:r>
            <a:r>
              <a:rPr lang="en-US" sz="1300" dirty="0">
                <a:latin typeface="Times New Roman"/>
                <a:cs typeface="Times New Roman"/>
              </a:rPr>
              <a:t> у </a:t>
            </a:r>
            <a:r>
              <a:rPr lang="en-US" sz="1300" dirty="0" err="1">
                <a:latin typeface="Times New Roman"/>
                <a:cs typeface="Times New Roman"/>
              </a:rPr>
              <a:t>природних</a:t>
            </a:r>
            <a:r>
              <a:rPr lang="en-US" sz="1300" dirty="0">
                <a:latin typeface="Times New Roman"/>
                <a:cs typeface="Times New Roman"/>
              </a:rPr>
              <a:t> </a:t>
            </a:r>
            <a:r>
              <a:rPr lang="en-US" sz="1300" dirty="0" err="1">
                <a:latin typeface="Times New Roman"/>
                <a:cs typeface="Times New Roman"/>
              </a:rPr>
              <a:t>та</a:t>
            </a:r>
            <a:r>
              <a:rPr lang="en-US" sz="1300" dirty="0">
                <a:latin typeface="Times New Roman"/>
                <a:cs typeface="Times New Roman"/>
              </a:rPr>
              <a:t> </a:t>
            </a:r>
            <a:r>
              <a:rPr lang="en-US" sz="1300" dirty="0" err="1">
                <a:latin typeface="Times New Roman"/>
                <a:cs typeface="Times New Roman"/>
              </a:rPr>
              <a:t>агроекосистемах</a:t>
            </a:r>
            <a:endParaRPr lang="ru-RU" sz="1300">
              <a:latin typeface="Times New Roman"/>
              <a:cs typeface="Times New Roman"/>
            </a:endParaRPr>
          </a:p>
        </p:txBody>
      </p:sp>
      <p:sp>
        <p:nvSpPr>
          <p:cNvPr id="15" name="TextBox 14">
            <a:extLst>
              <a:ext uri="{FF2B5EF4-FFF2-40B4-BE49-F238E27FC236}">
                <a16:creationId xmlns:a16="http://schemas.microsoft.com/office/drawing/2014/main" id="{996C1A34-4AA0-6801-B835-4CF0B04C8461}"/>
              </a:ext>
            </a:extLst>
          </p:cNvPr>
          <p:cNvSpPr txBox="1"/>
          <p:nvPr/>
        </p:nvSpPr>
        <p:spPr>
          <a:xfrm>
            <a:off x="5318553" y="4844174"/>
            <a:ext cx="6777158"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latin typeface="Times New Roman"/>
                <a:cs typeface="Times New Roman"/>
              </a:rPr>
              <a:t>Автор</a:t>
            </a:r>
            <a:r>
              <a:rPr lang="en-US" sz="1400" dirty="0">
                <a:latin typeface="Times New Roman"/>
                <a:cs typeface="Times New Roman"/>
              </a:rPr>
              <a:t>: </a:t>
            </a:r>
            <a:r>
              <a:rPr lang="en-US" sz="1400" dirty="0" err="1">
                <a:latin typeface="Times New Roman"/>
                <a:cs typeface="Times New Roman"/>
              </a:rPr>
              <a:t>Беляєва</a:t>
            </a:r>
            <a:r>
              <a:rPr lang="en-US" sz="1400" dirty="0">
                <a:latin typeface="Times New Roman"/>
                <a:cs typeface="Times New Roman"/>
              </a:rPr>
              <a:t> </a:t>
            </a:r>
            <a:r>
              <a:rPr lang="en-US" sz="1400" dirty="0" err="1">
                <a:latin typeface="Times New Roman"/>
                <a:cs typeface="Times New Roman"/>
              </a:rPr>
              <a:t>Анастасія</a:t>
            </a:r>
            <a:r>
              <a:rPr lang="en-US" sz="1400" dirty="0">
                <a:latin typeface="Times New Roman"/>
                <a:cs typeface="Times New Roman"/>
              </a:rPr>
              <a:t> </a:t>
            </a:r>
            <a:r>
              <a:rPr lang="en-US" sz="1400" dirty="0" err="1">
                <a:latin typeface="Times New Roman"/>
                <a:cs typeface="Times New Roman"/>
              </a:rPr>
              <a:t>Ігорівна</a:t>
            </a:r>
            <a:r>
              <a:rPr lang="en-US" sz="1400" dirty="0">
                <a:latin typeface="Times New Roman"/>
                <a:cs typeface="Times New Roman"/>
              </a:rPr>
              <a:t>, </a:t>
            </a:r>
            <a:r>
              <a:rPr lang="en-US" sz="1400" dirty="0" err="1">
                <a:latin typeface="Times New Roman"/>
                <a:cs typeface="Times New Roman"/>
              </a:rPr>
              <a:t>вихованка</a:t>
            </a:r>
            <a:r>
              <a:rPr lang="en-US" sz="1400" dirty="0">
                <a:latin typeface="Times New Roman"/>
                <a:cs typeface="Times New Roman"/>
              </a:rPr>
              <a:t> </a:t>
            </a:r>
            <a:r>
              <a:rPr lang="en-US" sz="1400" dirty="0" err="1">
                <a:latin typeface="Times New Roman"/>
                <a:cs typeface="Times New Roman"/>
              </a:rPr>
              <a:t>гуртка</a:t>
            </a:r>
            <a:r>
              <a:rPr lang="en-US" sz="1400" dirty="0">
                <a:latin typeface="Times New Roman"/>
                <a:cs typeface="Times New Roman"/>
              </a:rPr>
              <a:t> "</a:t>
            </a:r>
            <a:r>
              <a:rPr lang="en-US" sz="1400" dirty="0" err="1">
                <a:latin typeface="Times New Roman"/>
                <a:cs typeface="Times New Roman"/>
              </a:rPr>
              <a:t>Юні</a:t>
            </a:r>
            <a:r>
              <a:rPr lang="en-US" sz="1400" dirty="0">
                <a:latin typeface="Times New Roman"/>
                <a:cs typeface="Times New Roman"/>
              </a:rPr>
              <a:t> </a:t>
            </a:r>
            <a:r>
              <a:rPr lang="en-US" sz="1400" dirty="0" err="1">
                <a:latin typeface="Times New Roman"/>
                <a:cs typeface="Times New Roman"/>
              </a:rPr>
              <a:t>екологи</a:t>
            </a:r>
            <a:r>
              <a:rPr lang="en-US" sz="1400" dirty="0">
                <a:latin typeface="Times New Roman"/>
                <a:cs typeface="Times New Roman"/>
              </a:rPr>
              <a:t>" </a:t>
            </a:r>
            <a:endParaRPr lang="ru-RU" sz="1400">
              <a:latin typeface="Century Gothic"/>
              <a:cs typeface="Times New Roman"/>
            </a:endParaRPr>
          </a:p>
          <a:p>
            <a:r>
              <a:rPr lang="en-US" sz="1400" dirty="0" err="1">
                <a:latin typeface="Times New Roman"/>
                <a:cs typeface="Times New Roman"/>
              </a:rPr>
              <a:t>комунального</a:t>
            </a:r>
            <a:r>
              <a:rPr lang="en-US" sz="1400" dirty="0">
                <a:latin typeface="Times New Roman"/>
                <a:cs typeface="Times New Roman"/>
              </a:rPr>
              <a:t> </a:t>
            </a:r>
            <a:r>
              <a:rPr lang="en-US" sz="1400" dirty="0" err="1">
                <a:latin typeface="Times New Roman"/>
                <a:cs typeface="Times New Roman"/>
              </a:rPr>
              <a:t>позашкільного</a:t>
            </a:r>
            <a:r>
              <a:rPr lang="en-US" sz="1400" dirty="0">
                <a:latin typeface="Times New Roman"/>
                <a:cs typeface="Times New Roman"/>
              </a:rPr>
              <a:t> </a:t>
            </a:r>
            <a:r>
              <a:rPr lang="en-US" sz="1400" dirty="0" err="1">
                <a:latin typeface="Times New Roman"/>
                <a:cs typeface="Times New Roman"/>
              </a:rPr>
              <a:t>навчального</a:t>
            </a:r>
            <a:r>
              <a:rPr lang="en-US" sz="1400" dirty="0">
                <a:latin typeface="Times New Roman"/>
                <a:cs typeface="Times New Roman"/>
              </a:rPr>
              <a:t> </a:t>
            </a:r>
            <a:r>
              <a:rPr lang="en-US" sz="1400" dirty="0" err="1">
                <a:latin typeface="Times New Roman"/>
                <a:cs typeface="Times New Roman"/>
              </a:rPr>
              <a:t>закладу</a:t>
            </a:r>
            <a:r>
              <a:rPr lang="en-US" sz="1400" dirty="0">
                <a:latin typeface="Times New Roman"/>
                <a:cs typeface="Times New Roman"/>
              </a:rPr>
              <a:t> “</a:t>
            </a:r>
            <a:r>
              <a:rPr lang="en-US" sz="1400" dirty="0" err="1">
                <a:latin typeface="Times New Roman"/>
                <a:cs typeface="Times New Roman"/>
              </a:rPr>
              <a:t>Нікопольський</a:t>
            </a:r>
            <a:r>
              <a:rPr lang="en-US" sz="1400" dirty="0">
                <a:latin typeface="Times New Roman"/>
                <a:cs typeface="Times New Roman"/>
              </a:rPr>
              <a:t> </a:t>
            </a:r>
            <a:r>
              <a:rPr lang="en-US" sz="1400" dirty="0" err="1">
                <a:latin typeface="Times New Roman"/>
                <a:cs typeface="Times New Roman"/>
              </a:rPr>
              <a:t>будинок</a:t>
            </a:r>
            <a:r>
              <a:rPr lang="en-US" sz="1400" dirty="0">
                <a:latin typeface="Times New Roman"/>
                <a:cs typeface="Times New Roman"/>
              </a:rPr>
              <a:t> </a:t>
            </a:r>
            <a:endParaRPr lang="ru-RU" sz="1400">
              <a:latin typeface="Century Gothic"/>
              <a:cs typeface="Times New Roman"/>
            </a:endParaRPr>
          </a:p>
          <a:p>
            <a:r>
              <a:rPr lang="en-US" sz="1400" dirty="0" err="1">
                <a:latin typeface="Times New Roman"/>
                <a:cs typeface="Times New Roman"/>
              </a:rPr>
              <a:t>дитячої</a:t>
            </a:r>
            <a:r>
              <a:rPr lang="en-US" sz="1400" dirty="0">
                <a:latin typeface="Times New Roman"/>
                <a:cs typeface="Times New Roman"/>
              </a:rPr>
              <a:t> </a:t>
            </a:r>
            <a:r>
              <a:rPr lang="en-US" sz="1400" dirty="0" err="1">
                <a:latin typeface="Times New Roman"/>
                <a:cs typeface="Times New Roman"/>
              </a:rPr>
              <a:t>та</a:t>
            </a:r>
            <a:r>
              <a:rPr lang="en-US" sz="1400" dirty="0">
                <a:latin typeface="Times New Roman"/>
                <a:cs typeface="Times New Roman"/>
              </a:rPr>
              <a:t> </a:t>
            </a:r>
            <a:r>
              <a:rPr lang="en-US" sz="1400" dirty="0" err="1">
                <a:latin typeface="Times New Roman"/>
                <a:cs typeface="Times New Roman"/>
              </a:rPr>
              <a:t>юнацької</a:t>
            </a:r>
            <a:r>
              <a:rPr lang="en-US" sz="1400" dirty="0">
                <a:latin typeface="Times New Roman"/>
                <a:cs typeface="Times New Roman"/>
              </a:rPr>
              <a:t> </a:t>
            </a:r>
            <a:r>
              <a:rPr lang="en-US" sz="1400" dirty="0" err="1">
                <a:latin typeface="Times New Roman"/>
                <a:cs typeface="Times New Roman"/>
              </a:rPr>
              <a:t>творчості</a:t>
            </a:r>
            <a:r>
              <a:rPr lang="en-US" sz="1400" dirty="0">
                <a:latin typeface="Times New Roman"/>
                <a:cs typeface="Times New Roman"/>
              </a:rPr>
              <a:t>”, м. </a:t>
            </a:r>
            <a:r>
              <a:rPr lang="en-US" sz="1400" dirty="0" err="1">
                <a:latin typeface="Times New Roman"/>
                <a:cs typeface="Times New Roman"/>
              </a:rPr>
              <a:t>Нікополь</a:t>
            </a:r>
            <a:br>
              <a:rPr lang="en-US" sz="1400" dirty="0">
                <a:latin typeface="Times New Roman"/>
                <a:cs typeface="Times New Roman"/>
              </a:rPr>
            </a:br>
            <a:r>
              <a:rPr lang="en-US" sz="1400" dirty="0" err="1">
                <a:latin typeface="Times New Roman"/>
                <a:cs typeface="Times New Roman"/>
              </a:rPr>
              <a:t>Керівник</a:t>
            </a:r>
            <a:r>
              <a:rPr lang="en-US" sz="1400" dirty="0">
                <a:latin typeface="Times New Roman"/>
                <a:cs typeface="Times New Roman"/>
              </a:rPr>
              <a:t>: </a:t>
            </a:r>
            <a:r>
              <a:rPr lang="en-US" sz="1400" dirty="0" err="1">
                <a:latin typeface="Times New Roman"/>
                <a:cs typeface="Times New Roman"/>
              </a:rPr>
              <a:t>Литвин</a:t>
            </a:r>
            <a:r>
              <a:rPr lang="en-US" sz="1400" dirty="0">
                <a:latin typeface="Times New Roman"/>
                <a:cs typeface="Times New Roman"/>
              </a:rPr>
              <a:t> </a:t>
            </a:r>
            <a:r>
              <a:rPr lang="en-US" sz="1400" dirty="0" err="1">
                <a:latin typeface="Times New Roman"/>
                <a:cs typeface="Times New Roman"/>
              </a:rPr>
              <a:t>Людмила</a:t>
            </a:r>
            <a:r>
              <a:rPr lang="en-US" sz="1400" dirty="0">
                <a:latin typeface="Times New Roman"/>
                <a:cs typeface="Times New Roman"/>
              </a:rPr>
              <a:t> </a:t>
            </a:r>
            <a:r>
              <a:rPr lang="en-US" sz="1400" dirty="0" err="1">
                <a:latin typeface="Times New Roman"/>
                <a:cs typeface="Times New Roman"/>
              </a:rPr>
              <a:t>Анатоліївна</a:t>
            </a:r>
            <a:r>
              <a:rPr lang="en-US" sz="1400" dirty="0">
                <a:latin typeface="Times New Roman"/>
                <a:cs typeface="Times New Roman"/>
              </a:rPr>
              <a:t>, </a:t>
            </a:r>
            <a:r>
              <a:rPr lang="en-US" sz="1400" dirty="0" err="1">
                <a:latin typeface="Times New Roman"/>
                <a:cs typeface="Times New Roman"/>
              </a:rPr>
              <a:t>керівник</a:t>
            </a:r>
            <a:r>
              <a:rPr lang="en-US" sz="1400" dirty="0">
                <a:latin typeface="Times New Roman"/>
                <a:cs typeface="Times New Roman"/>
              </a:rPr>
              <a:t> </a:t>
            </a:r>
            <a:r>
              <a:rPr lang="en-US" sz="1400" dirty="0" err="1">
                <a:latin typeface="Times New Roman"/>
                <a:cs typeface="Times New Roman"/>
              </a:rPr>
              <a:t>гуртка</a:t>
            </a:r>
            <a:r>
              <a:rPr lang="en-US" sz="1400" dirty="0">
                <a:latin typeface="Times New Roman"/>
                <a:cs typeface="Times New Roman"/>
              </a:rPr>
              <a:t> "</a:t>
            </a:r>
            <a:r>
              <a:rPr lang="en-US" sz="1400" dirty="0" err="1">
                <a:latin typeface="Times New Roman"/>
                <a:cs typeface="Times New Roman"/>
              </a:rPr>
              <a:t>Юні</a:t>
            </a:r>
            <a:r>
              <a:rPr lang="en-US" sz="1400" dirty="0">
                <a:latin typeface="Times New Roman"/>
                <a:cs typeface="Times New Roman"/>
              </a:rPr>
              <a:t> </a:t>
            </a:r>
            <a:r>
              <a:rPr lang="en-US" sz="1400" dirty="0" err="1">
                <a:latin typeface="Times New Roman"/>
                <a:cs typeface="Times New Roman"/>
              </a:rPr>
              <a:t>екологи</a:t>
            </a:r>
            <a:r>
              <a:rPr lang="en-US" sz="1400" dirty="0">
                <a:latin typeface="Times New Roman"/>
                <a:cs typeface="Times New Roman"/>
              </a:rPr>
              <a:t>" </a:t>
            </a:r>
            <a:r>
              <a:rPr lang="en-US" sz="1400" dirty="0" err="1">
                <a:latin typeface="Times New Roman"/>
                <a:cs typeface="Times New Roman"/>
              </a:rPr>
              <a:t>комунального</a:t>
            </a:r>
            <a:r>
              <a:rPr lang="en-US" sz="1400" dirty="0">
                <a:latin typeface="Times New Roman"/>
                <a:cs typeface="Times New Roman"/>
              </a:rPr>
              <a:t> </a:t>
            </a:r>
            <a:r>
              <a:rPr lang="en-US" sz="1400" dirty="0" err="1">
                <a:latin typeface="Times New Roman"/>
                <a:cs typeface="Times New Roman"/>
              </a:rPr>
              <a:t>позашкільного</a:t>
            </a:r>
            <a:r>
              <a:rPr lang="en-US" sz="1400" dirty="0">
                <a:latin typeface="Times New Roman"/>
                <a:cs typeface="Times New Roman"/>
              </a:rPr>
              <a:t> </a:t>
            </a:r>
            <a:r>
              <a:rPr lang="en-US" sz="1400" dirty="0" err="1">
                <a:latin typeface="Times New Roman"/>
                <a:cs typeface="Times New Roman"/>
              </a:rPr>
              <a:t>навчального</a:t>
            </a:r>
            <a:r>
              <a:rPr lang="en-US" sz="1400" dirty="0">
                <a:latin typeface="Times New Roman"/>
                <a:cs typeface="Times New Roman"/>
              </a:rPr>
              <a:t> </a:t>
            </a:r>
            <a:r>
              <a:rPr lang="en-US" sz="1400" dirty="0" err="1">
                <a:latin typeface="Times New Roman"/>
                <a:cs typeface="Times New Roman"/>
              </a:rPr>
              <a:t>закладу</a:t>
            </a:r>
            <a:r>
              <a:rPr lang="en-US" sz="1400" dirty="0">
                <a:latin typeface="Times New Roman"/>
                <a:cs typeface="Times New Roman"/>
              </a:rPr>
              <a:t> "</a:t>
            </a:r>
            <a:r>
              <a:rPr lang="en-US" sz="1400" dirty="0" err="1">
                <a:latin typeface="Times New Roman"/>
                <a:cs typeface="Times New Roman"/>
              </a:rPr>
              <a:t>Нікопольський</a:t>
            </a:r>
            <a:r>
              <a:rPr lang="en-US" sz="1400" dirty="0">
                <a:latin typeface="Times New Roman"/>
                <a:cs typeface="Times New Roman"/>
              </a:rPr>
              <a:t> </a:t>
            </a:r>
            <a:r>
              <a:rPr lang="en-US" sz="1400" dirty="0" err="1">
                <a:latin typeface="Times New Roman"/>
                <a:cs typeface="Times New Roman"/>
              </a:rPr>
              <a:t>будинок</a:t>
            </a:r>
            <a:r>
              <a:rPr lang="en-US" sz="1400" dirty="0">
                <a:latin typeface="Times New Roman"/>
                <a:cs typeface="Times New Roman"/>
              </a:rPr>
              <a:t> </a:t>
            </a:r>
            <a:r>
              <a:rPr lang="en-US" sz="1400" dirty="0" err="1">
                <a:latin typeface="Times New Roman"/>
                <a:cs typeface="Times New Roman"/>
              </a:rPr>
              <a:t>дитячої</a:t>
            </a:r>
            <a:r>
              <a:rPr lang="en-US" sz="1400" dirty="0">
                <a:latin typeface="Times New Roman"/>
                <a:cs typeface="Times New Roman"/>
              </a:rPr>
              <a:t> </a:t>
            </a:r>
            <a:r>
              <a:rPr lang="en-US" sz="1400" dirty="0" err="1">
                <a:latin typeface="Times New Roman"/>
                <a:cs typeface="Times New Roman"/>
              </a:rPr>
              <a:t>та</a:t>
            </a:r>
            <a:r>
              <a:rPr lang="en-US" sz="1400" dirty="0">
                <a:latin typeface="Times New Roman"/>
                <a:cs typeface="Times New Roman"/>
              </a:rPr>
              <a:t> </a:t>
            </a:r>
            <a:r>
              <a:rPr lang="en-US" sz="1400" dirty="0" err="1">
                <a:latin typeface="Times New Roman"/>
                <a:cs typeface="Times New Roman"/>
              </a:rPr>
              <a:t>юнацької</a:t>
            </a:r>
            <a:r>
              <a:rPr lang="en-US" sz="1400" dirty="0">
                <a:latin typeface="Times New Roman"/>
                <a:cs typeface="Times New Roman"/>
              </a:rPr>
              <a:t> </a:t>
            </a:r>
            <a:r>
              <a:rPr lang="en-US" sz="1400" dirty="0" err="1">
                <a:latin typeface="Times New Roman"/>
                <a:cs typeface="Times New Roman"/>
              </a:rPr>
              <a:t>творчості</a:t>
            </a:r>
            <a:r>
              <a:rPr lang="en-US" sz="1400" dirty="0">
                <a:latin typeface="Times New Roman"/>
                <a:cs typeface="Times New Roman"/>
              </a:rPr>
              <a:t>"</a:t>
            </a:r>
            <a:endParaRPr lang="ru-RU" sz="1400"/>
          </a:p>
        </p:txBody>
      </p:sp>
      <p:sp>
        <p:nvSpPr>
          <p:cNvPr id="16" name="TextBox 15">
            <a:extLst>
              <a:ext uri="{FF2B5EF4-FFF2-40B4-BE49-F238E27FC236}">
                <a16:creationId xmlns:a16="http://schemas.microsoft.com/office/drawing/2014/main" id="{0FD61099-4D6D-F584-C3A9-53C045D9D85C}"/>
              </a:ext>
            </a:extLst>
          </p:cNvPr>
          <p:cNvSpPr txBox="1"/>
          <p:nvPr/>
        </p:nvSpPr>
        <p:spPr>
          <a:xfrm>
            <a:off x="5296521" y="6336648"/>
            <a:ext cx="2149786"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latin typeface="Times New Roman"/>
                <a:cs typeface="Times New Roman"/>
              </a:rPr>
              <a:t>Різнотрав'я</a:t>
            </a:r>
            <a:r>
              <a:rPr lang="en-US" sz="1400" dirty="0">
                <a:latin typeface="Times New Roman"/>
                <a:cs typeface="Times New Roman"/>
              </a:rPr>
              <a:t> [</a:t>
            </a:r>
            <a:r>
              <a:rPr lang="en-US" sz="1400" dirty="0" err="1">
                <a:latin typeface="Times New Roman"/>
                <a:cs typeface="Times New Roman"/>
              </a:rPr>
              <a:t>Фото</a:t>
            </a:r>
            <a:r>
              <a:rPr lang="en-US" sz="1400" dirty="0">
                <a:latin typeface="Times New Roman"/>
                <a:cs typeface="Times New Roman"/>
              </a:rPr>
              <a:t> </a:t>
            </a:r>
            <a:r>
              <a:rPr lang="en-US" sz="1400" dirty="0" err="1">
                <a:latin typeface="Times New Roman"/>
                <a:cs typeface="Times New Roman"/>
              </a:rPr>
              <a:t>автора</a:t>
            </a:r>
            <a:r>
              <a:rPr lang="en-US" sz="1400" dirty="0">
                <a:latin typeface="Times New Roman"/>
                <a:cs typeface="Times New Roman"/>
              </a:rPr>
              <a:t>]</a:t>
            </a:r>
            <a:endParaRPr lang="ru-RU" dirty="0"/>
          </a:p>
        </p:txBody>
      </p:sp>
      <p:pic>
        <p:nvPicPr>
          <p:cNvPr id="17" name="Рисунок 16" descr="Изображение выглядит как творческий подход&#10;&#10;Содержимое, созданное искусственным интеллектом, может быть неверным.">
            <a:extLst>
              <a:ext uri="{FF2B5EF4-FFF2-40B4-BE49-F238E27FC236}">
                <a16:creationId xmlns:a16="http://schemas.microsoft.com/office/drawing/2014/main" id="{41F570AB-FCA9-523B-9B4A-52617D7A8F53}"/>
              </a:ext>
            </a:extLst>
          </p:cNvPr>
          <p:cNvPicPr>
            <a:picLocks noChangeAspect="1"/>
          </p:cNvPicPr>
          <p:nvPr/>
        </p:nvPicPr>
        <p:blipFill>
          <a:blip r:embed="rId12"/>
          <a:stretch>
            <a:fillRect/>
          </a:stretch>
        </p:blipFill>
        <p:spPr>
          <a:xfrm>
            <a:off x="6701940" y="2896325"/>
            <a:ext cx="235405" cy="228261"/>
          </a:xfrm>
          <a:prstGeom prst="rect">
            <a:avLst/>
          </a:prstGeom>
        </p:spPr>
      </p:pic>
    </p:spTree>
    <p:extLst>
      <p:ext uri="{BB962C8B-B14F-4D97-AF65-F5344CB8AC3E}">
        <p14:creationId xmlns:p14="http://schemas.microsoft.com/office/powerpoint/2010/main" val="1751885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50F18A-49D8-F475-560D-48F33D57C768}"/>
              </a:ext>
            </a:extLst>
          </p:cNvPr>
          <p:cNvSpPr>
            <a:spLocks noGrp="1"/>
          </p:cNvSpPr>
          <p:nvPr>
            <p:ph sz="quarter" idx="13"/>
          </p:nvPr>
        </p:nvSpPr>
        <p:spPr>
          <a:xfrm>
            <a:off x="4458665" y="5202027"/>
            <a:ext cx="7151793" cy="761932"/>
          </a:xfrm>
        </p:spPr>
        <p:txBody>
          <a:bodyPr/>
          <a:lstStyle/>
          <a:p>
            <a:pPr algn="l">
              <a:lnSpc>
                <a:spcPct val="150000"/>
              </a:lnSpc>
            </a:pPr>
            <a:r>
              <a:rPr lang="en-US" sz="4000" dirty="0">
                <a:latin typeface="Times New Roman"/>
                <a:cs typeface="Times New Roman"/>
              </a:rPr>
              <a:t>             </a:t>
            </a:r>
            <a:r>
              <a:rPr lang="en-US" sz="4000" dirty="0" err="1">
                <a:latin typeface="Times New Roman"/>
                <a:cs typeface="Times New Roman"/>
              </a:rPr>
              <a:t>Актуальність</a:t>
            </a:r>
            <a:endParaRPr lang="en-US" sz="4000">
              <a:latin typeface="Times New Roman"/>
              <a:cs typeface="Times New Roman"/>
            </a:endParaRPr>
          </a:p>
          <a:p>
            <a:pPr algn="l">
              <a:lnSpc>
                <a:spcPct val="150000"/>
              </a:lnSpc>
            </a:pPr>
            <a:r>
              <a:rPr lang="en-US" sz="2000" b="0" dirty="0" err="1">
                <a:latin typeface="Times New Roman"/>
                <a:cs typeface="Times New Roman"/>
              </a:rPr>
              <a:t>Рослини-медоноси</a:t>
            </a:r>
            <a:r>
              <a:rPr lang="en-US" sz="2000" b="0" dirty="0">
                <a:latin typeface="Times New Roman"/>
                <a:cs typeface="Times New Roman"/>
              </a:rPr>
              <a:t> є </a:t>
            </a:r>
            <a:r>
              <a:rPr lang="en-US" sz="2000" b="0" dirty="0" err="1">
                <a:latin typeface="Times New Roman"/>
                <a:cs typeface="Times New Roman"/>
              </a:rPr>
              <a:t>кормовою</a:t>
            </a:r>
            <a:r>
              <a:rPr lang="en-US" sz="2000" b="0" dirty="0">
                <a:latin typeface="Times New Roman"/>
                <a:cs typeface="Times New Roman"/>
              </a:rPr>
              <a:t> </a:t>
            </a:r>
            <a:r>
              <a:rPr lang="en-US" sz="2000" b="0" dirty="0" err="1">
                <a:latin typeface="Times New Roman"/>
                <a:cs typeface="Times New Roman"/>
              </a:rPr>
              <a:t>базою</a:t>
            </a:r>
            <a:r>
              <a:rPr lang="en-US" sz="2000" b="0" dirty="0">
                <a:latin typeface="Times New Roman"/>
                <a:cs typeface="Times New Roman"/>
              </a:rPr>
              <a:t> </a:t>
            </a:r>
            <a:r>
              <a:rPr lang="en-US" sz="2000" b="0" dirty="0" err="1">
                <a:latin typeface="Times New Roman"/>
                <a:cs typeface="Times New Roman"/>
              </a:rPr>
              <a:t>бджіл</a:t>
            </a:r>
            <a:r>
              <a:rPr lang="en-US" sz="2000" b="0" dirty="0">
                <a:latin typeface="Times New Roman"/>
                <a:cs typeface="Times New Roman"/>
              </a:rPr>
              <a:t>, </a:t>
            </a:r>
            <a:endParaRPr lang="en-US" sz="2000">
              <a:latin typeface="Times New Roman"/>
              <a:cs typeface="Times New Roman"/>
            </a:endParaRPr>
          </a:p>
          <a:p>
            <a:pPr algn="l">
              <a:lnSpc>
                <a:spcPct val="150000"/>
              </a:lnSpc>
            </a:pPr>
            <a:r>
              <a:rPr lang="en-US" sz="2000" b="0" dirty="0">
                <a:latin typeface="Times New Roman"/>
                <a:cs typeface="Times New Roman"/>
              </a:rPr>
              <a:t>в </a:t>
            </a:r>
            <a:r>
              <a:rPr lang="en-US" sz="2000" b="0" dirty="0" err="1">
                <a:latin typeface="Times New Roman"/>
                <a:cs typeface="Times New Roman"/>
              </a:rPr>
              <a:t>тому</a:t>
            </a:r>
            <a:r>
              <a:rPr lang="en-US" sz="2000" b="0" dirty="0">
                <a:latin typeface="Times New Roman"/>
                <a:cs typeface="Times New Roman"/>
              </a:rPr>
              <a:t> </a:t>
            </a:r>
            <a:r>
              <a:rPr lang="en-US" sz="2000" b="0" dirty="0" err="1">
                <a:latin typeface="Times New Roman"/>
                <a:cs typeface="Times New Roman"/>
              </a:rPr>
              <a:t>числі</a:t>
            </a:r>
            <a:r>
              <a:rPr lang="en-US" sz="2000" b="0" dirty="0">
                <a:latin typeface="Times New Roman"/>
                <a:cs typeface="Times New Roman"/>
              </a:rPr>
              <a:t> й </a:t>
            </a:r>
            <a:r>
              <a:rPr lang="en-US" sz="2000" b="0" dirty="0" err="1">
                <a:latin typeface="Times New Roman"/>
                <a:cs typeface="Times New Roman"/>
              </a:rPr>
              <a:t>на</a:t>
            </a:r>
            <a:r>
              <a:rPr lang="en-US" sz="2000" b="0" dirty="0">
                <a:latin typeface="Times New Roman"/>
                <a:cs typeface="Times New Roman"/>
              </a:rPr>
              <a:t> </a:t>
            </a:r>
            <a:r>
              <a:rPr lang="en-US" sz="2000" b="0" dirty="0" err="1">
                <a:latin typeface="Times New Roman"/>
                <a:cs typeface="Times New Roman"/>
              </a:rPr>
              <a:t>території</a:t>
            </a:r>
            <a:r>
              <a:rPr lang="en-US" sz="2000" b="0" dirty="0">
                <a:latin typeface="Times New Roman"/>
                <a:cs typeface="Times New Roman"/>
              </a:rPr>
              <a:t> </a:t>
            </a:r>
            <a:r>
              <a:rPr lang="en-US" sz="2000" b="0" dirty="0" err="1">
                <a:latin typeface="Times New Roman"/>
                <a:cs typeface="Times New Roman"/>
              </a:rPr>
              <a:t>Нікопольського</a:t>
            </a:r>
            <a:r>
              <a:rPr lang="en-US" sz="2000" b="0" dirty="0">
                <a:latin typeface="Times New Roman"/>
                <a:cs typeface="Times New Roman"/>
              </a:rPr>
              <a:t> </a:t>
            </a:r>
            <a:r>
              <a:rPr lang="en-US" sz="2000" b="0" dirty="0" err="1">
                <a:latin typeface="Times New Roman"/>
                <a:cs typeface="Times New Roman"/>
              </a:rPr>
              <a:t>району</a:t>
            </a:r>
            <a:r>
              <a:rPr lang="en-US" sz="2000" b="0" dirty="0">
                <a:latin typeface="Times New Roman"/>
                <a:cs typeface="Times New Roman"/>
              </a:rPr>
              <a:t> </a:t>
            </a:r>
            <a:r>
              <a:rPr lang="en-US" sz="2000" b="0" dirty="0" err="1">
                <a:latin typeface="Times New Roman"/>
                <a:cs typeface="Times New Roman"/>
              </a:rPr>
              <a:t>Дніпропетровщини</a:t>
            </a:r>
            <a:r>
              <a:rPr lang="en-US" sz="2000" b="0" dirty="0">
                <a:latin typeface="Times New Roman"/>
                <a:cs typeface="Times New Roman"/>
              </a:rPr>
              <a:t>, </a:t>
            </a:r>
            <a:r>
              <a:rPr lang="en-US" sz="2000" b="0" dirty="0" err="1">
                <a:latin typeface="Times New Roman"/>
                <a:cs typeface="Times New Roman"/>
              </a:rPr>
              <a:t>тому</a:t>
            </a:r>
            <a:r>
              <a:rPr lang="en-US" sz="2000" b="0" dirty="0">
                <a:latin typeface="Times New Roman"/>
                <a:cs typeface="Times New Roman"/>
              </a:rPr>
              <a:t> </a:t>
            </a:r>
            <a:r>
              <a:rPr lang="en-US" sz="2000" b="0" dirty="0" err="1">
                <a:latin typeface="Times New Roman"/>
                <a:cs typeface="Times New Roman"/>
              </a:rPr>
              <a:t>вивчення</a:t>
            </a:r>
            <a:r>
              <a:rPr lang="en-US" sz="2000" b="0" dirty="0">
                <a:latin typeface="Times New Roman"/>
                <a:cs typeface="Times New Roman"/>
              </a:rPr>
              <a:t> </a:t>
            </a:r>
            <a:r>
              <a:rPr lang="en-US" sz="2000" b="0" dirty="0" err="1">
                <a:latin typeface="Times New Roman"/>
                <a:cs typeface="Times New Roman"/>
              </a:rPr>
              <a:t>ареалу</a:t>
            </a:r>
            <a:r>
              <a:rPr lang="en-US" sz="2000" b="0" dirty="0">
                <a:latin typeface="Times New Roman"/>
                <a:cs typeface="Times New Roman"/>
              </a:rPr>
              <a:t> </a:t>
            </a:r>
            <a:r>
              <a:rPr lang="en-US" sz="2000" b="0" dirty="0" err="1">
                <a:latin typeface="Times New Roman"/>
                <a:cs typeface="Times New Roman"/>
              </a:rPr>
              <a:t>їх</a:t>
            </a:r>
            <a:r>
              <a:rPr lang="en-US" sz="2000" b="0" dirty="0">
                <a:latin typeface="Times New Roman"/>
                <a:cs typeface="Times New Roman"/>
              </a:rPr>
              <a:t> </a:t>
            </a:r>
            <a:r>
              <a:rPr lang="en-US" sz="2000" b="0" dirty="0" err="1">
                <a:latin typeface="Times New Roman"/>
                <a:cs typeface="Times New Roman"/>
              </a:rPr>
              <a:t>поширення</a:t>
            </a:r>
            <a:r>
              <a:rPr lang="en-US" sz="2000" b="0" dirty="0">
                <a:latin typeface="Times New Roman"/>
                <a:cs typeface="Times New Roman"/>
              </a:rPr>
              <a:t> в </a:t>
            </a:r>
            <a:r>
              <a:rPr lang="en-US" sz="2000" b="0" dirty="0" err="1">
                <a:latin typeface="Times New Roman"/>
                <a:cs typeface="Times New Roman"/>
              </a:rPr>
              <a:t>культурних</a:t>
            </a:r>
            <a:r>
              <a:rPr lang="en-US" sz="2000" b="0" dirty="0">
                <a:latin typeface="Times New Roman"/>
                <a:cs typeface="Times New Roman"/>
              </a:rPr>
              <a:t> </a:t>
            </a:r>
            <a:r>
              <a:rPr lang="en-US" sz="2000" b="0" dirty="0" err="1">
                <a:latin typeface="Times New Roman"/>
                <a:cs typeface="Times New Roman"/>
              </a:rPr>
              <a:t>та</a:t>
            </a:r>
            <a:r>
              <a:rPr lang="en-US" sz="2000" b="0" dirty="0">
                <a:latin typeface="Times New Roman"/>
                <a:cs typeface="Times New Roman"/>
              </a:rPr>
              <a:t> </a:t>
            </a:r>
            <a:r>
              <a:rPr lang="en-US" sz="2000" b="0" dirty="0" err="1">
                <a:latin typeface="Times New Roman"/>
                <a:cs typeface="Times New Roman"/>
              </a:rPr>
              <a:t>природних</a:t>
            </a:r>
            <a:r>
              <a:rPr lang="en-US" sz="2000" b="0" dirty="0">
                <a:latin typeface="Times New Roman"/>
                <a:cs typeface="Times New Roman"/>
              </a:rPr>
              <a:t> </a:t>
            </a:r>
            <a:r>
              <a:rPr lang="en-US" sz="2000" b="0" dirty="0" err="1">
                <a:latin typeface="Times New Roman"/>
                <a:cs typeface="Times New Roman"/>
              </a:rPr>
              <a:t>біотопах</a:t>
            </a:r>
            <a:r>
              <a:rPr lang="en-US" sz="2000" b="0" dirty="0">
                <a:latin typeface="Times New Roman"/>
                <a:cs typeface="Times New Roman"/>
              </a:rPr>
              <a:t> є </a:t>
            </a:r>
            <a:r>
              <a:rPr lang="en-US" sz="2000" b="0" dirty="0" err="1">
                <a:latin typeface="Times New Roman"/>
                <a:cs typeface="Times New Roman"/>
              </a:rPr>
              <a:t>важливою</a:t>
            </a:r>
            <a:r>
              <a:rPr lang="en-US" sz="2000" b="0" dirty="0">
                <a:latin typeface="Times New Roman"/>
                <a:cs typeface="Times New Roman"/>
              </a:rPr>
              <a:t> </a:t>
            </a:r>
            <a:r>
              <a:rPr lang="en-US" sz="2000" b="0" dirty="0" err="1">
                <a:latin typeface="Times New Roman"/>
                <a:cs typeface="Times New Roman"/>
              </a:rPr>
              <a:t>інформацією</a:t>
            </a:r>
            <a:r>
              <a:rPr lang="en-US" sz="2000" b="0" dirty="0">
                <a:latin typeface="Times New Roman"/>
                <a:cs typeface="Times New Roman"/>
              </a:rPr>
              <a:t> </a:t>
            </a:r>
            <a:r>
              <a:rPr lang="en-US" sz="2000" b="0" dirty="0" err="1">
                <a:latin typeface="Times New Roman"/>
                <a:cs typeface="Times New Roman"/>
              </a:rPr>
              <a:t>для</a:t>
            </a:r>
            <a:r>
              <a:rPr lang="en-US" sz="2000" b="0" dirty="0">
                <a:latin typeface="Times New Roman"/>
                <a:cs typeface="Times New Roman"/>
              </a:rPr>
              <a:t> </a:t>
            </a:r>
            <a:r>
              <a:rPr lang="en-US" sz="2000" b="0" dirty="0" err="1">
                <a:latin typeface="Times New Roman"/>
                <a:cs typeface="Times New Roman"/>
              </a:rPr>
              <a:t>розташування</a:t>
            </a:r>
            <a:r>
              <a:rPr lang="en-US" sz="2000" b="0" dirty="0">
                <a:latin typeface="Times New Roman"/>
                <a:cs typeface="Times New Roman"/>
              </a:rPr>
              <a:t> </a:t>
            </a:r>
            <a:r>
              <a:rPr lang="en-US" sz="2000" b="0" dirty="0" err="1">
                <a:latin typeface="Times New Roman"/>
                <a:cs typeface="Times New Roman"/>
              </a:rPr>
              <a:t>пасік</a:t>
            </a:r>
            <a:r>
              <a:rPr lang="en-US" sz="2000" b="0" dirty="0">
                <a:latin typeface="Times New Roman"/>
                <a:cs typeface="Times New Roman"/>
              </a:rPr>
              <a:t> </a:t>
            </a:r>
            <a:r>
              <a:rPr lang="en-US" sz="2000" b="0" dirty="0" err="1">
                <a:latin typeface="Times New Roman"/>
                <a:cs typeface="Times New Roman"/>
              </a:rPr>
              <a:t>бджолярами</a:t>
            </a:r>
            <a:r>
              <a:rPr lang="en-US" sz="2000" b="0" dirty="0">
                <a:latin typeface="Times New Roman"/>
                <a:cs typeface="Times New Roman"/>
              </a:rPr>
              <a:t>. </a:t>
            </a:r>
            <a:r>
              <a:rPr lang="en-US" sz="2000" b="0" dirty="0" err="1">
                <a:latin typeface="Times New Roman"/>
                <a:cs typeface="Times New Roman"/>
              </a:rPr>
              <a:t>Новизною</a:t>
            </a:r>
            <a:r>
              <a:rPr lang="en-US" sz="2000" b="0" dirty="0">
                <a:latin typeface="Times New Roman"/>
                <a:cs typeface="Times New Roman"/>
              </a:rPr>
              <a:t> </a:t>
            </a:r>
            <a:r>
              <a:rPr lang="en-US" sz="2000" b="0" dirty="0" err="1">
                <a:latin typeface="Times New Roman"/>
                <a:cs typeface="Times New Roman"/>
              </a:rPr>
              <a:t>дослідження</a:t>
            </a:r>
            <a:r>
              <a:rPr lang="en-US" sz="2000" b="0" dirty="0">
                <a:latin typeface="Times New Roman"/>
                <a:cs typeface="Times New Roman"/>
              </a:rPr>
              <a:t> є </a:t>
            </a:r>
            <a:r>
              <a:rPr lang="en-US" sz="2000" b="0" dirty="0" err="1">
                <a:latin typeface="Times New Roman"/>
                <a:cs typeface="Times New Roman"/>
              </a:rPr>
              <a:t>співпраця</a:t>
            </a:r>
            <a:r>
              <a:rPr lang="en-US" sz="2000" b="0" dirty="0">
                <a:latin typeface="Times New Roman"/>
                <a:cs typeface="Times New Roman"/>
              </a:rPr>
              <a:t> </a:t>
            </a:r>
            <a:r>
              <a:rPr lang="en-US" sz="2000" b="0" dirty="0" err="1">
                <a:latin typeface="Times New Roman"/>
                <a:cs typeface="Times New Roman"/>
              </a:rPr>
              <a:t>автора</a:t>
            </a:r>
            <a:r>
              <a:rPr lang="en-US" sz="2000" b="0" dirty="0">
                <a:latin typeface="Times New Roman"/>
                <a:cs typeface="Times New Roman"/>
              </a:rPr>
              <a:t> з </a:t>
            </a:r>
            <a:r>
              <a:rPr lang="en-US" sz="2000" b="0" dirty="0" err="1">
                <a:latin typeface="Times New Roman"/>
                <a:cs typeface="Times New Roman"/>
              </a:rPr>
              <a:t>платформою</a:t>
            </a:r>
            <a:r>
              <a:rPr lang="en-US" sz="2000" b="0" dirty="0">
                <a:latin typeface="Times New Roman"/>
                <a:cs typeface="Times New Roman"/>
              </a:rPr>
              <a:t> iNaturalist, </a:t>
            </a:r>
            <a:r>
              <a:rPr lang="en-US" sz="2000" b="0" dirty="0" err="1">
                <a:latin typeface="Times New Roman"/>
                <a:cs typeface="Times New Roman"/>
              </a:rPr>
              <a:t>на</a:t>
            </a:r>
            <a:r>
              <a:rPr lang="en-US" sz="2000" b="0" dirty="0">
                <a:latin typeface="Times New Roman"/>
                <a:cs typeface="Times New Roman"/>
              </a:rPr>
              <a:t> </a:t>
            </a:r>
            <a:r>
              <a:rPr lang="en-US" sz="2000" b="0" dirty="0" err="1">
                <a:latin typeface="Times New Roman"/>
                <a:cs typeface="Times New Roman"/>
              </a:rPr>
              <a:t>якій</a:t>
            </a:r>
            <a:r>
              <a:rPr lang="en-US" sz="2000" b="0" dirty="0">
                <a:latin typeface="Times New Roman"/>
                <a:cs typeface="Times New Roman"/>
              </a:rPr>
              <a:t> </a:t>
            </a:r>
            <a:r>
              <a:rPr lang="en-US" sz="2000" b="0" dirty="0" err="1">
                <a:latin typeface="Times New Roman"/>
                <a:cs typeface="Times New Roman"/>
              </a:rPr>
              <a:t>створено</a:t>
            </a:r>
            <a:r>
              <a:rPr lang="en-US" sz="2000" b="0" dirty="0">
                <a:latin typeface="Times New Roman"/>
                <a:cs typeface="Times New Roman"/>
              </a:rPr>
              <a:t> </a:t>
            </a:r>
            <a:r>
              <a:rPr lang="en-US" sz="2000" b="0" dirty="0" err="1">
                <a:latin typeface="Times New Roman"/>
                <a:cs typeface="Times New Roman"/>
              </a:rPr>
              <a:t>автором</a:t>
            </a:r>
            <a:r>
              <a:rPr lang="en-US" sz="2000" b="0" dirty="0">
                <a:latin typeface="Times New Roman"/>
                <a:cs typeface="Times New Roman"/>
              </a:rPr>
              <a:t> </a:t>
            </a:r>
            <a:r>
              <a:rPr lang="en-US" sz="2000" b="0" dirty="0" err="1">
                <a:latin typeface="Times New Roman"/>
                <a:cs typeface="Times New Roman"/>
              </a:rPr>
              <a:t>проєкт</a:t>
            </a:r>
            <a:r>
              <a:rPr lang="en-US" sz="2000" b="0" dirty="0">
                <a:latin typeface="Times New Roman"/>
                <a:cs typeface="Times New Roman"/>
              </a:rPr>
              <a:t> "</a:t>
            </a:r>
            <a:r>
              <a:rPr lang="en-US" sz="2000" b="0" dirty="0" err="1">
                <a:latin typeface="Times New Roman"/>
                <a:cs typeface="Times New Roman"/>
              </a:rPr>
              <a:t>Рослини-медоноси</a:t>
            </a:r>
            <a:r>
              <a:rPr lang="en-US" sz="2000" b="0" dirty="0">
                <a:latin typeface="Times New Roman"/>
                <a:cs typeface="Times New Roman"/>
              </a:rPr>
              <a:t>"</a:t>
            </a:r>
            <a:endParaRPr lang="en-US" sz="2000">
              <a:latin typeface="Times New Roman"/>
              <a:cs typeface="Times New Roman"/>
            </a:endParaRPr>
          </a:p>
          <a:p>
            <a:pPr algn="l">
              <a:lnSpc>
                <a:spcPct val="150000"/>
              </a:lnSpc>
            </a:pPr>
            <a:r>
              <a:rPr lang="en-US" sz="2000" b="0" dirty="0" err="1">
                <a:latin typeface="Times New Roman"/>
                <a:cs typeface="Times New Roman"/>
              </a:rPr>
              <a:t>для</a:t>
            </a:r>
            <a:r>
              <a:rPr lang="en-US" sz="2000" b="0" dirty="0">
                <a:latin typeface="Times New Roman"/>
                <a:cs typeface="Times New Roman"/>
              </a:rPr>
              <a:t> </a:t>
            </a:r>
            <a:r>
              <a:rPr lang="en-US" sz="2000" b="0" dirty="0" err="1">
                <a:latin typeface="Times New Roman"/>
                <a:cs typeface="Times New Roman"/>
              </a:rPr>
              <a:t>фотофіксації</a:t>
            </a:r>
            <a:r>
              <a:rPr lang="en-US" sz="2000" b="0" dirty="0">
                <a:latin typeface="Times New Roman"/>
                <a:cs typeface="Times New Roman"/>
              </a:rPr>
              <a:t>, </a:t>
            </a:r>
            <a:r>
              <a:rPr lang="en-US" sz="2000" b="0" dirty="0" err="1">
                <a:latin typeface="Times New Roman"/>
                <a:cs typeface="Times New Roman"/>
              </a:rPr>
              <a:t>картування</a:t>
            </a:r>
            <a:r>
              <a:rPr lang="en-US" sz="2000" b="0" dirty="0">
                <a:latin typeface="Times New Roman"/>
                <a:cs typeface="Times New Roman"/>
              </a:rPr>
              <a:t> </a:t>
            </a:r>
            <a:r>
              <a:rPr lang="en-US" sz="2000" b="0" dirty="0" err="1">
                <a:latin typeface="Times New Roman"/>
                <a:cs typeface="Times New Roman"/>
              </a:rPr>
              <a:t>спостережень</a:t>
            </a:r>
            <a:r>
              <a:rPr lang="en-US" sz="2000" b="0" dirty="0">
                <a:latin typeface="Times New Roman"/>
                <a:cs typeface="Times New Roman"/>
              </a:rPr>
              <a:t> </a:t>
            </a:r>
            <a:r>
              <a:rPr lang="en-US" sz="2000" b="0" dirty="0" err="1">
                <a:latin typeface="Times New Roman"/>
                <a:cs typeface="Times New Roman"/>
              </a:rPr>
              <a:t>об'єкту</a:t>
            </a:r>
            <a:r>
              <a:rPr lang="en-US" sz="2000" b="0" dirty="0">
                <a:latin typeface="Times New Roman"/>
                <a:cs typeface="Times New Roman"/>
              </a:rPr>
              <a:t> </a:t>
            </a:r>
            <a:r>
              <a:rPr lang="en-US" sz="2000" b="0" dirty="0" err="1">
                <a:latin typeface="Times New Roman"/>
                <a:cs typeface="Times New Roman"/>
              </a:rPr>
              <a:t>дослідження</a:t>
            </a:r>
            <a:r>
              <a:rPr lang="en-US" sz="2000" b="0" dirty="0">
                <a:latin typeface="Times New Roman"/>
                <a:cs typeface="Times New Roman"/>
              </a:rPr>
              <a:t> </a:t>
            </a:r>
            <a:r>
              <a:rPr lang="en-US" sz="2000" b="0" dirty="0" err="1">
                <a:latin typeface="Times New Roman"/>
                <a:cs typeface="Times New Roman"/>
              </a:rPr>
              <a:t>та</a:t>
            </a:r>
            <a:r>
              <a:rPr lang="en-US" sz="2000" b="0" dirty="0">
                <a:latin typeface="Times New Roman"/>
                <a:cs typeface="Times New Roman"/>
              </a:rPr>
              <a:t>  </a:t>
            </a:r>
            <a:r>
              <a:rPr lang="en-US" sz="2000" b="0" dirty="0" err="1">
                <a:latin typeface="Times New Roman"/>
                <a:cs typeface="Times New Roman"/>
              </a:rPr>
              <a:t>ідентифікації</a:t>
            </a:r>
            <a:r>
              <a:rPr lang="en-US" sz="2000" b="0" dirty="0">
                <a:latin typeface="Times New Roman"/>
                <a:cs typeface="Times New Roman"/>
              </a:rPr>
              <a:t> </a:t>
            </a:r>
            <a:r>
              <a:rPr lang="en-US" sz="2000" b="0" dirty="0" err="1">
                <a:latin typeface="Times New Roman"/>
                <a:cs typeface="Times New Roman"/>
              </a:rPr>
              <a:t>таксономічної</a:t>
            </a:r>
            <a:r>
              <a:rPr lang="en-US" sz="2000" b="0" dirty="0">
                <a:latin typeface="Times New Roman"/>
                <a:cs typeface="Times New Roman"/>
              </a:rPr>
              <a:t> </a:t>
            </a:r>
            <a:r>
              <a:rPr lang="en-US" sz="2000" b="0" dirty="0" err="1">
                <a:latin typeface="Times New Roman"/>
                <a:cs typeface="Times New Roman"/>
              </a:rPr>
              <a:t>належності</a:t>
            </a:r>
            <a:r>
              <a:rPr lang="en-US" sz="2000" b="0" dirty="0">
                <a:latin typeface="Times New Roman"/>
                <a:cs typeface="Times New Roman"/>
              </a:rPr>
              <a:t> </a:t>
            </a:r>
            <a:r>
              <a:rPr lang="en-US" sz="2000" b="0" dirty="0" err="1">
                <a:latin typeface="Times New Roman"/>
                <a:cs typeface="Times New Roman"/>
              </a:rPr>
              <a:t>рослин</a:t>
            </a:r>
            <a:r>
              <a:rPr lang="en-US" sz="2000" b="0" dirty="0">
                <a:latin typeface="Times New Roman"/>
                <a:cs typeface="Times New Roman"/>
              </a:rPr>
              <a:t> </a:t>
            </a:r>
            <a:endParaRPr lang="en-US" sz="2000" dirty="0">
              <a:latin typeface="Times New Roman"/>
              <a:cs typeface="Times New Roman"/>
            </a:endParaRPr>
          </a:p>
          <a:p>
            <a:pPr algn="l">
              <a:lnSpc>
                <a:spcPct val="150000"/>
              </a:lnSpc>
            </a:pPr>
            <a:r>
              <a:rPr lang="en-US" sz="2000" b="0" dirty="0" err="1">
                <a:latin typeface="Times New Roman"/>
                <a:cs typeface="Times New Roman"/>
              </a:rPr>
              <a:t>експертами</a:t>
            </a:r>
            <a:r>
              <a:rPr lang="en-US" sz="2000" b="0" dirty="0">
                <a:latin typeface="Times New Roman"/>
                <a:cs typeface="Times New Roman"/>
              </a:rPr>
              <a:t>.</a:t>
            </a:r>
            <a:endParaRPr lang="en-US" sz="2000">
              <a:latin typeface="Times New Roman"/>
              <a:cs typeface="Times New Roman"/>
            </a:endParaRPr>
          </a:p>
        </p:txBody>
      </p:sp>
      <p:pic>
        <p:nvPicPr>
          <p:cNvPr id="6" name="Рисунок 5" descr="Изображение выглядит как растение, цветок, на открытом воздухе&#10;&#10;Содержимое, созданное искусственным интеллектом, может быть неверным.">
            <a:extLst>
              <a:ext uri="{FF2B5EF4-FFF2-40B4-BE49-F238E27FC236}">
                <a16:creationId xmlns:a16="http://schemas.microsoft.com/office/drawing/2014/main" id="{1049DFBD-9214-B90A-B5A5-9E747B86C616}"/>
              </a:ext>
            </a:extLst>
          </p:cNvPr>
          <p:cNvPicPr>
            <a:picLocks noChangeAspect="1"/>
          </p:cNvPicPr>
          <p:nvPr/>
        </p:nvPicPr>
        <p:blipFill>
          <a:blip r:embed="rId2"/>
          <a:stretch>
            <a:fillRect/>
          </a:stretch>
        </p:blipFill>
        <p:spPr>
          <a:xfrm>
            <a:off x="-2380" y="-2380"/>
            <a:ext cx="4148135" cy="2790821"/>
          </a:xfrm>
          <a:prstGeom prst="rect">
            <a:avLst/>
          </a:prstGeom>
        </p:spPr>
      </p:pic>
      <p:sp>
        <p:nvSpPr>
          <p:cNvPr id="4" name="TextBox 3">
            <a:extLst>
              <a:ext uri="{FF2B5EF4-FFF2-40B4-BE49-F238E27FC236}">
                <a16:creationId xmlns:a16="http://schemas.microsoft.com/office/drawing/2014/main" id="{3798858D-0512-50DB-D08F-348334B9B4B2}"/>
              </a:ext>
            </a:extLst>
          </p:cNvPr>
          <p:cNvSpPr txBox="1"/>
          <p:nvPr/>
        </p:nvSpPr>
        <p:spPr>
          <a:xfrm>
            <a:off x="106815" y="2902370"/>
            <a:ext cx="4016826" cy="523220"/>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1400" dirty="0">
                <a:solidFill>
                  <a:schemeClr val="bg1"/>
                </a:solidFill>
                <a:latin typeface="Times New Roman"/>
                <a:cs typeface="Times New Roman"/>
              </a:rPr>
              <a:t>Банер проєкту на </a:t>
            </a:r>
            <a:r>
              <a:rPr lang="en-US" sz="1400" dirty="0" err="1">
                <a:solidFill>
                  <a:schemeClr val="bg1"/>
                </a:solidFill>
                <a:latin typeface="Times New Roman"/>
                <a:cs typeface="Times New Roman"/>
              </a:rPr>
              <a:t>платформі</a:t>
            </a:r>
            <a:r>
              <a:rPr lang="en-US" sz="1400" dirty="0">
                <a:solidFill>
                  <a:schemeClr val="bg1"/>
                </a:solidFill>
                <a:latin typeface="Times New Roman"/>
                <a:cs typeface="Times New Roman"/>
              </a:rPr>
              <a:t> iNaturalist</a:t>
            </a:r>
            <a:r>
              <a:rPr lang="ru-RU" sz="1400" dirty="0">
                <a:solidFill>
                  <a:schemeClr val="bg1"/>
                </a:solidFill>
                <a:latin typeface="Times New Roman"/>
                <a:cs typeface="Times New Roman"/>
              </a:rPr>
              <a:t> </a:t>
            </a:r>
          </a:p>
          <a:p>
            <a:r>
              <a:rPr lang="ru-RU" sz="1400">
                <a:solidFill>
                  <a:schemeClr val="bg1"/>
                </a:solidFill>
                <a:latin typeface="Times New Roman"/>
                <a:cs typeface="Times New Roman"/>
              </a:rPr>
              <a:t>[Фото та дизайн автора]</a:t>
            </a:r>
          </a:p>
        </p:txBody>
      </p:sp>
      <p:sp>
        <p:nvSpPr>
          <p:cNvPr id="7" name="TextBox 6">
            <a:extLst>
              <a:ext uri="{FF2B5EF4-FFF2-40B4-BE49-F238E27FC236}">
                <a16:creationId xmlns:a16="http://schemas.microsoft.com/office/drawing/2014/main" id="{BAB00AB2-0FAB-B723-C953-5565DBDC73C0}"/>
              </a:ext>
            </a:extLst>
          </p:cNvPr>
          <p:cNvSpPr txBox="1"/>
          <p:nvPr/>
        </p:nvSpPr>
        <p:spPr>
          <a:xfrm>
            <a:off x="9853799" y="6334267"/>
            <a:ext cx="217423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solidFill>
                  <a:srgbClr val="FFFFFF"/>
                </a:solidFill>
                <a:latin typeface="Times New Roman"/>
                <a:cs typeface="Times New Roman"/>
              </a:rPr>
              <a:t>Джерело</a:t>
            </a:r>
            <a:r>
              <a:rPr lang="en-US" sz="1400" dirty="0">
                <a:solidFill>
                  <a:srgbClr val="FFFFFF"/>
                </a:solidFill>
                <a:latin typeface="Times New Roman"/>
                <a:cs typeface="Times New Roman"/>
              </a:rPr>
              <a:t> </a:t>
            </a:r>
            <a:r>
              <a:rPr lang="en-US" sz="1400" dirty="0" err="1">
                <a:solidFill>
                  <a:srgbClr val="FFFFFF"/>
                </a:solidFill>
                <a:latin typeface="Times New Roman"/>
                <a:cs typeface="Times New Roman"/>
              </a:rPr>
              <a:t>інформації</a:t>
            </a:r>
            <a:r>
              <a:rPr lang="en-US" sz="1400" dirty="0">
                <a:solidFill>
                  <a:srgbClr val="FFFFFF"/>
                </a:solidFill>
                <a:latin typeface="Times New Roman"/>
                <a:cs typeface="Times New Roman"/>
              </a:rPr>
              <a:t> [1-7] </a:t>
            </a:r>
            <a:br>
              <a:rPr lang="en-US" sz="1400" dirty="0">
                <a:solidFill>
                  <a:srgbClr val="FFFFFF"/>
                </a:solidFill>
                <a:latin typeface="Times New Roman"/>
                <a:cs typeface="Times New Roman"/>
              </a:rPr>
            </a:br>
            <a:endParaRPr lang="ru-RU" sz="1400">
              <a:latin typeface="Times New Roman"/>
              <a:cs typeface="Times New Roman"/>
            </a:endParaRPr>
          </a:p>
        </p:txBody>
      </p:sp>
    </p:spTree>
    <p:extLst>
      <p:ext uri="{BB962C8B-B14F-4D97-AF65-F5344CB8AC3E}">
        <p14:creationId xmlns:p14="http://schemas.microsoft.com/office/powerpoint/2010/main" val="2492782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60D7-F74C-CD9E-C576-1CB8FFE8778E}"/>
              </a:ext>
            </a:extLst>
          </p:cNvPr>
          <p:cNvSpPr>
            <a:spLocks noGrp="1"/>
          </p:cNvSpPr>
          <p:nvPr>
            <p:ph type="ctrTitle"/>
          </p:nvPr>
        </p:nvSpPr>
        <p:spPr>
          <a:xfrm>
            <a:off x="3291872" y="2992563"/>
            <a:ext cx="8130291" cy="2959214"/>
          </a:xfrm>
        </p:spPr>
        <p:txBody>
          <a:bodyPr>
            <a:normAutofit fontScale="90000"/>
          </a:bodyPr>
          <a:lstStyle/>
          <a:p>
            <a:pPr>
              <a:lnSpc>
                <a:spcPct val="150000"/>
              </a:lnSpc>
              <a:spcBef>
                <a:spcPts val="0"/>
              </a:spcBef>
            </a:pPr>
            <a:r>
              <a:rPr lang="en-US" sz="2000" b="1" dirty="0" err="1">
                <a:latin typeface="Times New Roman"/>
                <a:cs typeface="Times New Roman"/>
              </a:rPr>
              <a:t>Мета</a:t>
            </a:r>
            <a:r>
              <a:rPr lang="en-US" sz="2000" b="1" dirty="0">
                <a:latin typeface="Times New Roman"/>
                <a:cs typeface="Times New Roman"/>
              </a:rPr>
              <a:t>:</a:t>
            </a:r>
            <a:r>
              <a:rPr lang="en-US" sz="2000" dirty="0">
                <a:latin typeface="Times New Roman"/>
                <a:cs typeface="Times New Roman"/>
              </a:rPr>
              <a:t> </a:t>
            </a:r>
            <a:r>
              <a:rPr lang="en-US" sz="2000" dirty="0" err="1">
                <a:latin typeface="Times New Roman"/>
                <a:cs typeface="Times New Roman"/>
              </a:rPr>
              <a:t>фотофіксація</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картування</a:t>
            </a:r>
            <a:r>
              <a:rPr lang="en-US" sz="2000" dirty="0">
                <a:latin typeface="Times New Roman"/>
                <a:cs typeface="Times New Roman"/>
              </a:rPr>
              <a:t> </a:t>
            </a:r>
            <a:r>
              <a:rPr lang="en-US" sz="2000" dirty="0" err="1">
                <a:latin typeface="Times New Roman"/>
                <a:cs typeface="Times New Roman"/>
              </a:rPr>
              <a:t>рослин-медоносів</a:t>
            </a:r>
            <a:r>
              <a:rPr lang="en-US" sz="2000" dirty="0">
                <a:latin typeface="Times New Roman"/>
                <a:cs typeface="Times New Roman"/>
              </a:rPr>
              <a:t> </a:t>
            </a:r>
            <a:r>
              <a:rPr lang="en-US" sz="2000" dirty="0" err="1">
                <a:latin typeface="Times New Roman"/>
                <a:cs typeface="Times New Roman"/>
              </a:rPr>
              <a:t>Дніпропетровщини</a:t>
            </a:r>
            <a:r>
              <a:rPr lang="en-US" sz="2000" dirty="0">
                <a:latin typeface="Times New Roman"/>
                <a:cs typeface="Times New Roman"/>
              </a:rPr>
              <a:t> в </a:t>
            </a:r>
            <a:r>
              <a:rPr lang="en-US" sz="2000" dirty="0" err="1">
                <a:latin typeface="Times New Roman"/>
                <a:cs typeface="Times New Roman"/>
              </a:rPr>
              <a:t>результаті</a:t>
            </a:r>
            <a:r>
              <a:rPr lang="en-US" sz="2000" dirty="0">
                <a:latin typeface="Times New Roman"/>
                <a:cs typeface="Times New Roman"/>
              </a:rPr>
              <a:t> </a:t>
            </a:r>
            <a:r>
              <a:rPr lang="en-US" sz="2000" dirty="0" err="1">
                <a:latin typeface="Times New Roman"/>
                <a:cs typeface="Times New Roman"/>
              </a:rPr>
              <a:t>маршрутних</a:t>
            </a:r>
            <a:r>
              <a:rPr lang="en-US" sz="2000" dirty="0">
                <a:latin typeface="Times New Roman"/>
                <a:cs typeface="Times New Roman"/>
              </a:rPr>
              <a:t> </a:t>
            </a:r>
            <a:r>
              <a:rPr lang="en-US" sz="2000" dirty="0" err="1">
                <a:latin typeface="Times New Roman"/>
                <a:cs typeface="Times New Roman"/>
              </a:rPr>
              <a:t>обстежень</a:t>
            </a:r>
            <a:r>
              <a:rPr lang="en-US" sz="2000" dirty="0">
                <a:latin typeface="Times New Roman"/>
                <a:cs typeface="Times New Roman"/>
              </a:rPr>
              <a:t> </a:t>
            </a:r>
            <a:r>
              <a:rPr lang="en-US" sz="2000" dirty="0" err="1">
                <a:latin typeface="Times New Roman"/>
                <a:cs typeface="Times New Roman"/>
              </a:rPr>
              <a:t>місцевості</a:t>
            </a:r>
            <a:r>
              <a:rPr lang="en-US" sz="2000" dirty="0">
                <a:latin typeface="Times New Roman"/>
                <a:cs typeface="Times New Roman"/>
              </a:rPr>
              <a:t>, </a:t>
            </a:r>
            <a:r>
              <a:rPr lang="en-US" sz="2000" dirty="0" err="1">
                <a:latin typeface="Times New Roman"/>
                <a:cs typeface="Times New Roman"/>
              </a:rPr>
              <a:t>з'ясування</a:t>
            </a:r>
            <a:r>
              <a:rPr lang="en-US" sz="2000" dirty="0">
                <a:latin typeface="Times New Roman"/>
                <a:cs typeface="Times New Roman"/>
              </a:rPr>
              <a:t> </a:t>
            </a:r>
            <a:r>
              <a:rPr lang="en-US" sz="2000" dirty="0" err="1">
                <a:latin typeface="Times New Roman"/>
                <a:cs typeface="Times New Roman"/>
              </a:rPr>
              <a:t>їх</a:t>
            </a:r>
            <a:r>
              <a:rPr lang="en-US" sz="2000" dirty="0">
                <a:latin typeface="Times New Roman"/>
                <a:cs typeface="Times New Roman"/>
              </a:rPr>
              <a:t> </a:t>
            </a:r>
            <a:r>
              <a:rPr lang="en-US" sz="2000" dirty="0" err="1">
                <a:latin typeface="Times New Roman"/>
                <a:cs typeface="Times New Roman"/>
              </a:rPr>
              <a:t>таксономії</a:t>
            </a:r>
            <a:r>
              <a:rPr lang="en-US" sz="2000" dirty="0">
                <a:latin typeface="Times New Roman"/>
                <a:cs typeface="Times New Roman"/>
              </a:rPr>
              <a:t>, </a:t>
            </a:r>
            <a:r>
              <a:rPr lang="en-US" sz="2000" dirty="0" err="1">
                <a:latin typeface="Times New Roman"/>
                <a:cs typeface="Times New Roman"/>
              </a:rPr>
              <a:t>зв'язків</a:t>
            </a:r>
            <a:r>
              <a:rPr lang="en-US" sz="2000" dirty="0">
                <a:latin typeface="Times New Roman"/>
                <a:cs typeface="Times New Roman"/>
              </a:rPr>
              <a:t> й </a:t>
            </a:r>
            <a:r>
              <a:rPr lang="en-US" sz="2000" dirty="0" err="1">
                <a:latin typeface="Times New Roman"/>
                <a:cs typeface="Times New Roman"/>
              </a:rPr>
              <a:t>поповнення</a:t>
            </a:r>
            <a:r>
              <a:rPr lang="en-US" sz="2000" dirty="0">
                <a:latin typeface="Times New Roman"/>
                <a:cs typeface="Times New Roman"/>
              </a:rPr>
              <a:t> </a:t>
            </a:r>
            <a:r>
              <a:rPr lang="en-US" sz="2000" dirty="0" err="1">
                <a:latin typeface="Times New Roman"/>
                <a:cs typeface="Times New Roman"/>
              </a:rPr>
              <a:t>даних</a:t>
            </a:r>
            <a:r>
              <a:rPr lang="en-US" sz="2000" dirty="0">
                <a:latin typeface="Times New Roman"/>
                <a:cs typeface="Times New Roman"/>
              </a:rPr>
              <a:t> </a:t>
            </a:r>
            <a:r>
              <a:rPr lang="en-US" sz="2000" dirty="0" err="1">
                <a:latin typeface="Times New Roman"/>
                <a:cs typeface="Times New Roman"/>
              </a:rPr>
              <a:t>платформи</a:t>
            </a:r>
            <a:r>
              <a:rPr lang="en-US" sz="2000" dirty="0">
                <a:latin typeface="Times New Roman"/>
                <a:cs typeface="Times New Roman"/>
              </a:rPr>
              <a:t> iNaturalist.</a:t>
            </a:r>
            <a:br>
              <a:rPr lang="en-US" sz="2000" dirty="0">
                <a:latin typeface="Times New Roman"/>
                <a:cs typeface="Times New Roman"/>
              </a:rPr>
            </a:br>
            <a:r>
              <a:rPr lang="en-US" sz="2000" b="1" dirty="0" err="1">
                <a:latin typeface="Times New Roman"/>
                <a:cs typeface="Times New Roman"/>
              </a:rPr>
              <a:t>Об'єкт</a:t>
            </a:r>
            <a:r>
              <a:rPr lang="en-US" sz="2000" b="1" dirty="0">
                <a:latin typeface="Times New Roman"/>
                <a:cs typeface="Times New Roman"/>
              </a:rPr>
              <a:t>: </a:t>
            </a:r>
            <a:r>
              <a:rPr lang="en-US" sz="2000" dirty="0" err="1">
                <a:latin typeface="Times New Roman"/>
                <a:cs typeface="Times New Roman"/>
              </a:rPr>
              <a:t>рослини-медоноси</a:t>
            </a:r>
            <a:r>
              <a:rPr lang="en-US" sz="2000" dirty="0">
                <a:latin typeface="Times New Roman"/>
                <a:cs typeface="Times New Roman"/>
              </a:rPr>
              <a:t> </a:t>
            </a:r>
            <a:r>
              <a:rPr lang="en-US" sz="2000" dirty="0" err="1">
                <a:latin typeface="Times New Roman"/>
                <a:cs typeface="Times New Roman"/>
              </a:rPr>
              <a:t>різних</a:t>
            </a:r>
            <a:r>
              <a:rPr lang="en-US" sz="2000" dirty="0">
                <a:latin typeface="Times New Roman"/>
                <a:cs typeface="Times New Roman"/>
              </a:rPr>
              <a:t> </a:t>
            </a:r>
            <a:r>
              <a:rPr lang="en-US" sz="2000" dirty="0" err="1">
                <a:latin typeface="Times New Roman"/>
                <a:cs typeface="Times New Roman"/>
              </a:rPr>
              <a:t>таксонів</a:t>
            </a:r>
            <a:r>
              <a:rPr lang="en-US" sz="2000" dirty="0">
                <a:latin typeface="Times New Roman"/>
                <a:cs typeface="Times New Roman"/>
              </a:rPr>
              <a:t> (</a:t>
            </a:r>
            <a:r>
              <a:rPr lang="en-US" sz="2000" dirty="0" err="1">
                <a:latin typeface="Times New Roman"/>
                <a:cs typeface="Times New Roman"/>
              </a:rPr>
              <a:t>роди</a:t>
            </a:r>
            <a:r>
              <a:rPr lang="en-US" sz="2000" dirty="0">
                <a:latin typeface="Times New Roman"/>
                <a:cs typeface="Times New Roman"/>
              </a:rPr>
              <a:t> Campanula, Daucus,  Epilobium, Lunaria, Tanacetum, Origanum, Trifolium , Impatiens, </a:t>
            </a:r>
            <a:r>
              <a:rPr lang="en-US" sz="2000" dirty="0" err="1">
                <a:latin typeface="Times New Roman"/>
                <a:cs typeface="Times New Roman"/>
              </a:rPr>
              <a:t>Perovskia</a:t>
            </a:r>
            <a:r>
              <a:rPr lang="en-US" sz="2000" dirty="0">
                <a:latin typeface="Times New Roman"/>
                <a:cs typeface="Times New Roman"/>
              </a:rPr>
              <a:t>,  Erigeron, Forsythia).</a:t>
            </a:r>
            <a:br>
              <a:rPr lang="en-US" sz="2000" dirty="0">
                <a:latin typeface="Times New Roman"/>
                <a:cs typeface="Times New Roman"/>
              </a:rPr>
            </a:br>
            <a:r>
              <a:rPr lang="en-US" sz="2000" b="1" dirty="0" err="1">
                <a:latin typeface="Times New Roman"/>
                <a:cs typeface="Times New Roman"/>
              </a:rPr>
              <a:t>Предмет</a:t>
            </a:r>
            <a:r>
              <a:rPr lang="en-US" sz="2000" b="1" dirty="0">
                <a:latin typeface="Times New Roman"/>
                <a:cs typeface="Times New Roman"/>
              </a:rPr>
              <a:t>: </a:t>
            </a:r>
            <a:r>
              <a:rPr lang="en-US" sz="2000" dirty="0" err="1">
                <a:latin typeface="Times New Roman"/>
                <a:cs typeface="Times New Roman"/>
              </a:rPr>
              <a:t>поширення</a:t>
            </a:r>
            <a:r>
              <a:rPr lang="en-US" sz="2000" dirty="0">
                <a:latin typeface="Times New Roman"/>
                <a:cs typeface="Times New Roman"/>
              </a:rPr>
              <a:t> </a:t>
            </a:r>
            <a:r>
              <a:rPr lang="en-US" sz="2000" dirty="0" err="1">
                <a:latin typeface="Times New Roman"/>
                <a:cs typeface="Times New Roman"/>
              </a:rPr>
              <a:t>рослин-медоносів</a:t>
            </a:r>
            <a:r>
              <a:rPr lang="en-US" sz="2000" dirty="0">
                <a:latin typeface="Times New Roman"/>
                <a:cs typeface="Times New Roman"/>
              </a:rPr>
              <a:t> в </a:t>
            </a:r>
            <a:r>
              <a:rPr lang="en-US" sz="2000" dirty="0" err="1">
                <a:latin typeface="Times New Roman"/>
                <a:cs typeface="Times New Roman"/>
              </a:rPr>
              <a:t>Нікопольському</a:t>
            </a:r>
            <a:r>
              <a:rPr lang="en-US" sz="2000" dirty="0">
                <a:latin typeface="Times New Roman"/>
                <a:cs typeface="Times New Roman"/>
              </a:rPr>
              <a:t> </a:t>
            </a:r>
            <a:r>
              <a:rPr lang="en-US" sz="2000" dirty="0" err="1">
                <a:latin typeface="Times New Roman"/>
                <a:cs typeface="Times New Roman"/>
              </a:rPr>
              <a:t>районі</a:t>
            </a:r>
            <a:r>
              <a:rPr lang="en-US" sz="2000" dirty="0">
                <a:latin typeface="Times New Roman"/>
                <a:cs typeface="Times New Roman"/>
              </a:rPr>
              <a:t>  </a:t>
            </a:r>
            <a:r>
              <a:rPr lang="en-US" sz="2000" dirty="0" err="1">
                <a:latin typeface="Times New Roman"/>
                <a:cs typeface="Times New Roman"/>
              </a:rPr>
              <a:t>Дніпропетровщини</a:t>
            </a:r>
            <a:r>
              <a:rPr lang="en-US" sz="2000" dirty="0">
                <a:latin typeface="Times New Roman"/>
                <a:cs typeface="Times New Roman"/>
              </a:rPr>
              <a:t>, </a:t>
            </a:r>
            <a:r>
              <a:rPr lang="en-US" sz="2000" dirty="0" err="1">
                <a:latin typeface="Times New Roman"/>
                <a:cs typeface="Times New Roman"/>
              </a:rPr>
              <a:t>їх</a:t>
            </a:r>
            <a:r>
              <a:rPr lang="en-US" sz="2000" dirty="0">
                <a:latin typeface="Times New Roman"/>
                <a:cs typeface="Times New Roman"/>
              </a:rPr>
              <a:t> </a:t>
            </a:r>
            <a:r>
              <a:rPr lang="en-US" sz="2000" dirty="0" err="1">
                <a:latin typeface="Times New Roman"/>
                <a:cs typeface="Times New Roman"/>
              </a:rPr>
              <a:t>екологічні</a:t>
            </a:r>
            <a:r>
              <a:rPr lang="en-US" sz="2000" dirty="0">
                <a:latin typeface="Times New Roman"/>
                <a:cs typeface="Times New Roman"/>
              </a:rPr>
              <a:t> </a:t>
            </a:r>
            <a:r>
              <a:rPr lang="en-US" sz="2000" dirty="0" err="1">
                <a:latin typeface="Times New Roman"/>
                <a:cs typeface="Times New Roman"/>
              </a:rPr>
              <a:t>зв'язки</a:t>
            </a:r>
            <a:r>
              <a:rPr lang="en-US" sz="2000" dirty="0">
                <a:latin typeface="Times New Roman"/>
                <a:cs typeface="Times New Roman"/>
              </a:rPr>
              <a:t> з Apis mellifera.</a:t>
            </a:r>
            <a:br>
              <a:rPr lang="en-US" sz="2000" dirty="0">
                <a:latin typeface="Times New Roman"/>
                <a:cs typeface="Times New Roman"/>
              </a:rPr>
            </a:br>
            <a:r>
              <a:rPr lang="en-US" sz="2000" b="1" dirty="0" err="1">
                <a:latin typeface="Times New Roman"/>
                <a:cs typeface="Times New Roman"/>
              </a:rPr>
              <a:t>Методи</a:t>
            </a:r>
            <a:r>
              <a:rPr lang="en-US" sz="2000" b="1" dirty="0">
                <a:latin typeface="Times New Roman"/>
                <a:cs typeface="Times New Roman"/>
              </a:rPr>
              <a:t>: </a:t>
            </a:r>
            <a:r>
              <a:rPr lang="en-US" sz="2000" dirty="0" err="1">
                <a:latin typeface="Times New Roman"/>
                <a:cs typeface="Times New Roman"/>
              </a:rPr>
              <a:t>Маршрутні</a:t>
            </a:r>
            <a:r>
              <a:rPr lang="en-US" sz="2000" dirty="0">
                <a:latin typeface="Times New Roman"/>
                <a:cs typeface="Times New Roman"/>
              </a:rPr>
              <a:t> </a:t>
            </a:r>
            <a:r>
              <a:rPr lang="en-US" sz="2000" dirty="0" err="1">
                <a:latin typeface="Times New Roman"/>
                <a:cs typeface="Times New Roman"/>
              </a:rPr>
              <a:t>обстеження</a:t>
            </a:r>
            <a:r>
              <a:rPr lang="en-US" sz="2000" dirty="0">
                <a:latin typeface="Times New Roman"/>
                <a:cs typeface="Times New Roman"/>
              </a:rPr>
              <a:t> </a:t>
            </a:r>
            <a:r>
              <a:rPr lang="en-US" sz="2000" dirty="0" err="1">
                <a:latin typeface="Times New Roman"/>
                <a:cs typeface="Times New Roman"/>
              </a:rPr>
              <a:t>природних</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культурних</a:t>
            </a:r>
            <a:r>
              <a:rPr lang="en-US" sz="2000" dirty="0">
                <a:latin typeface="Times New Roman"/>
                <a:cs typeface="Times New Roman"/>
              </a:rPr>
              <a:t> </a:t>
            </a:r>
            <a:r>
              <a:rPr lang="en-US" sz="2000" dirty="0" err="1">
                <a:latin typeface="Times New Roman"/>
                <a:cs typeface="Times New Roman"/>
              </a:rPr>
              <a:t>біотопів</a:t>
            </a:r>
            <a:r>
              <a:rPr lang="en-US" sz="2000" dirty="0">
                <a:latin typeface="Times New Roman"/>
                <a:cs typeface="Times New Roman"/>
              </a:rPr>
              <a:t> </a:t>
            </a:r>
            <a:r>
              <a:rPr lang="en-US" sz="2000" dirty="0" err="1">
                <a:latin typeface="Times New Roman"/>
                <a:cs typeface="Times New Roman"/>
              </a:rPr>
              <a:t>Нікопольщини</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виявлення</a:t>
            </a:r>
            <a:r>
              <a:rPr lang="en-US" sz="2000" dirty="0">
                <a:latin typeface="Times New Roman"/>
                <a:cs typeface="Times New Roman"/>
              </a:rPr>
              <a:t> в </a:t>
            </a:r>
            <a:r>
              <a:rPr lang="en-US" sz="2000" dirty="0" err="1">
                <a:latin typeface="Times New Roman"/>
                <a:cs typeface="Times New Roman"/>
              </a:rPr>
              <a:t>них</a:t>
            </a:r>
            <a:r>
              <a:rPr lang="en-US" sz="2000" dirty="0">
                <a:latin typeface="Times New Roman"/>
                <a:cs typeface="Times New Roman"/>
              </a:rPr>
              <a:t> </a:t>
            </a:r>
            <a:r>
              <a:rPr lang="en-US" sz="2000" dirty="0" err="1">
                <a:solidFill>
                  <a:srgbClr val="FFFFFF"/>
                </a:solidFill>
                <a:latin typeface="Times New Roman"/>
                <a:cs typeface="Times New Roman"/>
              </a:rPr>
              <a:t>рослин-медоносів</a:t>
            </a:r>
            <a:r>
              <a:rPr lang="en-US" sz="2000" dirty="0">
                <a:latin typeface="Times New Roman"/>
                <a:cs typeface="Times New Roman"/>
              </a:rPr>
              <a:t>, </a:t>
            </a:r>
            <a:r>
              <a:rPr lang="en-US" sz="2000" dirty="0" err="1">
                <a:latin typeface="Times New Roman"/>
                <a:cs typeface="Times New Roman"/>
              </a:rPr>
              <a:t>їх</a:t>
            </a:r>
            <a:r>
              <a:rPr lang="en-US" sz="2000" dirty="0">
                <a:latin typeface="Times New Roman"/>
                <a:cs typeface="Times New Roman"/>
              </a:rPr>
              <a:t> </a:t>
            </a:r>
            <a:r>
              <a:rPr lang="en-US" sz="2000" dirty="0" err="1">
                <a:latin typeface="Times New Roman"/>
                <a:cs typeface="Times New Roman"/>
              </a:rPr>
              <a:t>таксономічне</a:t>
            </a:r>
            <a:r>
              <a:rPr lang="en-US" sz="2000" dirty="0">
                <a:latin typeface="Times New Roman"/>
                <a:cs typeface="Times New Roman"/>
              </a:rPr>
              <a:t> </a:t>
            </a:r>
            <a:r>
              <a:rPr lang="en-US" sz="2000" dirty="0" err="1">
                <a:latin typeface="Times New Roman"/>
                <a:cs typeface="Times New Roman"/>
              </a:rPr>
              <a:t>визначення</a:t>
            </a:r>
            <a:r>
              <a:rPr lang="en-US" sz="2000" dirty="0">
                <a:latin typeface="Times New Roman"/>
                <a:cs typeface="Times New Roman"/>
              </a:rPr>
              <a:t> </a:t>
            </a:r>
            <a:r>
              <a:rPr lang="en-US" sz="2000" dirty="0" err="1">
                <a:latin typeface="Times New Roman"/>
                <a:cs typeface="Times New Roman"/>
              </a:rPr>
              <a:t>інтернет-ресурсами</a:t>
            </a:r>
            <a:r>
              <a:rPr lang="en-US" sz="2000" dirty="0">
                <a:latin typeface="Times New Roman"/>
                <a:cs typeface="Times New Roman"/>
              </a:rPr>
              <a:t> </a:t>
            </a:r>
            <a:r>
              <a:rPr lang="en-US" sz="2000" dirty="0" err="1">
                <a:latin typeface="Times New Roman"/>
                <a:cs typeface="Times New Roman"/>
              </a:rPr>
              <a:t>платформи</a:t>
            </a:r>
            <a:r>
              <a:rPr lang="en-US" sz="2000" dirty="0">
                <a:latin typeface="Times New Roman"/>
                <a:cs typeface="Times New Roman"/>
              </a:rPr>
              <a:t> iNaturalist</a:t>
            </a:r>
            <a:r>
              <a:rPr lang="en-US" sz="2000" dirty="0">
                <a:solidFill>
                  <a:srgbClr val="FFFFFF"/>
                </a:solidFill>
                <a:latin typeface="Times New Roman"/>
                <a:cs typeface="Times New Roman"/>
              </a:rPr>
              <a:t>.</a:t>
            </a:r>
            <a:r>
              <a:rPr lang="en-US" sz="2000" dirty="0">
                <a:latin typeface="Times New Roman"/>
                <a:cs typeface="Times New Roman"/>
              </a:rPr>
              <a:t> </a:t>
            </a:r>
            <a:r>
              <a:rPr lang="en-US" sz="2000" dirty="0" err="1">
                <a:latin typeface="Times New Roman"/>
                <a:cs typeface="Times New Roman"/>
              </a:rPr>
              <a:t>Фотофіксація</a:t>
            </a:r>
            <a:r>
              <a:rPr lang="en-US" sz="2000" dirty="0">
                <a:latin typeface="Times New Roman"/>
                <a:cs typeface="Times New Roman"/>
              </a:rPr>
              <a:t> </a:t>
            </a:r>
            <a:r>
              <a:rPr lang="en-US" sz="2000" dirty="0" err="1">
                <a:latin typeface="Times New Roman"/>
                <a:cs typeface="Times New Roman"/>
              </a:rPr>
              <a:t>об'єктів</a:t>
            </a:r>
            <a:r>
              <a:rPr lang="en-US" sz="2000" dirty="0">
                <a:latin typeface="Times New Roman"/>
                <a:cs typeface="Times New Roman"/>
              </a:rPr>
              <a:t> </a:t>
            </a:r>
            <a:r>
              <a:rPr lang="en-US" sz="2000" dirty="0" err="1">
                <a:latin typeface="Times New Roman"/>
                <a:cs typeface="Times New Roman"/>
              </a:rPr>
              <a:t>дослідження</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поповнення</a:t>
            </a:r>
            <a:r>
              <a:rPr lang="en-US" sz="2000" dirty="0">
                <a:latin typeface="Times New Roman"/>
                <a:cs typeface="Times New Roman"/>
              </a:rPr>
              <a:t> </a:t>
            </a:r>
            <a:r>
              <a:rPr lang="en-US" sz="2000" dirty="0" err="1">
                <a:latin typeface="Times New Roman"/>
                <a:cs typeface="Times New Roman"/>
              </a:rPr>
              <a:t>бази</a:t>
            </a:r>
            <a:r>
              <a:rPr lang="en-US" sz="2000" dirty="0">
                <a:latin typeface="Times New Roman"/>
                <a:cs typeface="Times New Roman"/>
              </a:rPr>
              <a:t> iNaturalist. </a:t>
            </a:r>
            <a:r>
              <a:rPr lang="en-US" sz="2000" dirty="0" err="1">
                <a:latin typeface="Times New Roman"/>
                <a:cs typeface="Times New Roman"/>
              </a:rPr>
              <a:t>Аналіз</a:t>
            </a:r>
            <a:r>
              <a:rPr lang="en-US" sz="2000" dirty="0">
                <a:latin typeface="Times New Roman"/>
                <a:cs typeface="Times New Roman"/>
              </a:rPr>
              <a:t>, </a:t>
            </a:r>
            <a:r>
              <a:rPr lang="en-US" sz="2000" dirty="0" err="1">
                <a:latin typeface="Times New Roman"/>
                <a:cs typeface="Times New Roman"/>
              </a:rPr>
              <a:t>синтез</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узагальнення</a:t>
            </a:r>
            <a:r>
              <a:rPr lang="en-US" sz="2000" dirty="0">
                <a:latin typeface="Times New Roman"/>
                <a:cs typeface="Times New Roman"/>
              </a:rPr>
              <a:t> </a:t>
            </a:r>
            <a:r>
              <a:rPr lang="en-US" sz="2000" dirty="0" err="1">
                <a:latin typeface="Times New Roman"/>
                <a:cs typeface="Times New Roman"/>
              </a:rPr>
              <a:t>інформації</a:t>
            </a:r>
            <a:r>
              <a:rPr lang="en-US" sz="2000" dirty="0">
                <a:latin typeface="Times New Roman"/>
                <a:cs typeface="Times New Roman"/>
              </a:rPr>
              <a:t>.</a:t>
            </a:r>
            <a:br>
              <a:rPr lang="en-US" sz="2000" dirty="0">
                <a:solidFill>
                  <a:schemeClr val="accent6"/>
                </a:solidFill>
                <a:latin typeface="Times New Roman"/>
                <a:cs typeface="Times New Roman"/>
              </a:rPr>
            </a:br>
            <a:endParaRPr lang="en-US" sz="2000" b="1" dirty="0">
              <a:latin typeface="Times New Roman"/>
              <a:cs typeface="Times New Roman"/>
            </a:endParaRPr>
          </a:p>
        </p:txBody>
      </p:sp>
      <p:sp>
        <p:nvSpPr>
          <p:cNvPr id="10" name="TextBox 9">
            <a:extLst>
              <a:ext uri="{FF2B5EF4-FFF2-40B4-BE49-F238E27FC236}">
                <a16:creationId xmlns:a16="http://schemas.microsoft.com/office/drawing/2014/main" id="{43050099-A7CA-852B-003A-1BE4CDFC9C9F}"/>
              </a:ext>
            </a:extLst>
          </p:cNvPr>
          <p:cNvSpPr txBox="1"/>
          <p:nvPr/>
        </p:nvSpPr>
        <p:spPr>
          <a:xfrm>
            <a:off x="9727073" y="6290819"/>
            <a:ext cx="217424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latin typeface="Times New Roman"/>
                <a:cs typeface="Times New Roman"/>
              </a:rPr>
              <a:t>Джерело</a:t>
            </a:r>
            <a:r>
              <a:rPr lang="en-US" sz="1400" dirty="0">
                <a:latin typeface="Times New Roman"/>
                <a:cs typeface="Times New Roman"/>
              </a:rPr>
              <a:t> </a:t>
            </a:r>
            <a:r>
              <a:rPr lang="en-US" sz="1400" dirty="0" err="1">
                <a:latin typeface="Times New Roman"/>
                <a:cs typeface="Times New Roman"/>
              </a:rPr>
              <a:t>інформації</a:t>
            </a:r>
            <a:r>
              <a:rPr lang="en-US" sz="1400" dirty="0">
                <a:latin typeface="Times New Roman"/>
                <a:cs typeface="Times New Roman"/>
              </a:rPr>
              <a:t> [1-8] </a:t>
            </a:r>
            <a:endParaRPr lang="ru-RU" dirty="0"/>
          </a:p>
        </p:txBody>
      </p:sp>
      <p:sp>
        <p:nvSpPr>
          <p:cNvPr id="12" name="TextBox 11">
            <a:extLst>
              <a:ext uri="{FF2B5EF4-FFF2-40B4-BE49-F238E27FC236}">
                <a16:creationId xmlns:a16="http://schemas.microsoft.com/office/drawing/2014/main" id="{422E37E6-2AFB-1436-47E7-91DDD2272EB6}"/>
              </a:ext>
            </a:extLst>
          </p:cNvPr>
          <p:cNvSpPr txBox="1"/>
          <p:nvPr/>
        </p:nvSpPr>
        <p:spPr>
          <a:xfrm>
            <a:off x="204431" y="5137562"/>
            <a:ext cx="2894971" cy="1023165"/>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ru-RU" sz="1400">
                <a:solidFill>
                  <a:srgbClr val="FFFFFF"/>
                </a:solidFill>
                <a:latin typeface="Times New Roman"/>
                <a:ea typeface="Segoe UI"/>
                <a:cs typeface="Segoe UI"/>
              </a:rPr>
              <a:t>Рослини-медоноси різних родів </a:t>
            </a:r>
            <a:endParaRPr lang="ru-RU" sz="1400" b="0" i="0" dirty="0">
              <a:solidFill>
                <a:srgbClr val="FFFFFF"/>
              </a:solidFill>
              <a:latin typeface="Times New Roman"/>
              <a:ea typeface="Segoe UI"/>
              <a:cs typeface="Segoe UI"/>
            </a:endParaRPr>
          </a:p>
          <a:p>
            <a:pPr>
              <a:lnSpc>
                <a:spcPct val="150000"/>
              </a:lnSpc>
            </a:pPr>
            <a:r>
              <a:rPr lang="en-US" sz="1400" dirty="0">
                <a:solidFill>
                  <a:srgbClr val="FFFFFF"/>
                </a:solidFill>
                <a:latin typeface="Times New Roman"/>
                <a:ea typeface="Segoe UI"/>
                <a:cs typeface="Segoe UI"/>
              </a:rPr>
              <a:t>[</a:t>
            </a:r>
            <a:r>
              <a:rPr lang="en-US" sz="1400" dirty="0" err="1">
                <a:solidFill>
                  <a:srgbClr val="FFFFFF"/>
                </a:solidFill>
                <a:latin typeface="Times New Roman"/>
                <a:ea typeface="Segoe UI"/>
                <a:cs typeface="Segoe UI"/>
              </a:rPr>
              <a:t>Джерело-фото</a:t>
            </a:r>
            <a:r>
              <a:rPr lang="en-US" sz="1400" dirty="0">
                <a:solidFill>
                  <a:srgbClr val="FFFFFF"/>
                </a:solidFill>
                <a:latin typeface="Times New Roman"/>
                <a:ea typeface="Segoe UI"/>
                <a:cs typeface="Segoe UI"/>
              </a:rPr>
              <a:t> </a:t>
            </a:r>
            <a:r>
              <a:rPr lang="en-US" sz="1400" dirty="0" err="1">
                <a:solidFill>
                  <a:srgbClr val="FFFFFF"/>
                </a:solidFill>
                <a:latin typeface="Times New Roman"/>
                <a:ea typeface="Segoe UI"/>
                <a:cs typeface="Segoe UI"/>
              </a:rPr>
              <a:t>натуралістів</a:t>
            </a:r>
          </a:p>
          <a:p>
            <a:pPr>
              <a:lnSpc>
                <a:spcPct val="150000"/>
              </a:lnSpc>
            </a:pPr>
            <a:r>
              <a:rPr lang="en-US" sz="1400" dirty="0" err="1">
                <a:solidFill>
                  <a:srgbClr val="FFFFFF"/>
                </a:solidFill>
                <a:latin typeface="Times New Roman"/>
                <a:ea typeface="Segoe UI"/>
                <a:cs typeface="Segoe UI"/>
              </a:rPr>
              <a:t>платформи</a:t>
            </a:r>
            <a:r>
              <a:rPr lang="en-US" sz="1400" b="0" i="0" u="none" strike="noStrike" baseline="0" dirty="0">
                <a:solidFill>
                  <a:srgbClr val="FFFFFF"/>
                </a:solidFill>
                <a:latin typeface="Times New Roman"/>
                <a:ea typeface="Segoe UI"/>
                <a:cs typeface="Segoe UI"/>
              </a:rPr>
              <a:t> iNaturalist</a:t>
            </a:r>
            <a:r>
              <a:rPr lang="en-US" sz="1400" dirty="0">
                <a:solidFill>
                  <a:srgbClr val="FFFFFF"/>
                </a:solidFill>
                <a:latin typeface="Times New Roman"/>
                <a:ea typeface="Segoe UI"/>
                <a:cs typeface="Segoe UI"/>
              </a:rPr>
              <a:t>]</a:t>
            </a:r>
            <a:endParaRPr lang="en-US" sz="1400">
              <a:solidFill>
                <a:srgbClr val="FFFFFF"/>
              </a:solidFill>
              <a:latin typeface="Times New Roman"/>
              <a:cs typeface="Segoe UI"/>
            </a:endParaRPr>
          </a:p>
        </p:txBody>
      </p:sp>
      <p:pic>
        <p:nvPicPr>
          <p:cNvPr id="14" name="Рисунок 13" descr="Изображение выглядит как цветок, растение, лепесток, пыльца&#10;&#10;Содержимое, созданное искусственным интеллектом, может быть неверным.">
            <a:extLst>
              <a:ext uri="{FF2B5EF4-FFF2-40B4-BE49-F238E27FC236}">
                <a16:creationId xmlns:a16="http://schemas.microsoft.com/office/drawing/2014/main" id="{903EBC29-D683-5EDB-41B2-0367F5BE518C}"/>
              </a:ext>
            </a:extLst>
          </p:cNvPr>
          <p:cNvPicPr>
            <a:picLocks noChangeAspect="1"/>
          </p:cNvPicPr>
          <p:nvPr/>
        </p:nvPicPr>
        <p:blipFill>
          <a:blip r:embed="rId2"/>
          <a:srcRect r="-273" b="27922"/>
          <a:stretch>
            <a:fillRect/>
          </a:stretch>
        </p:blipFill>
        <p:spPr>
          <a:xfrm rot="5400000">
            <a:off x="-1578205" y="1881502"/>
            <a:ext cx="5020698" cy="1478956"/>
          </a:xfrm>
          <a:prstGeom prst="rect">
            <a:avLst/>
          </a:prstGeom>
        </p:spPr>
      </p:pic>
      <p:pic>
        <p:nvPicPr>
          <p:cNvPr id="15" name="Рисунок 14" descr="Изображение выглядит как цветок, растение, текст, лепесток&#10;&#10;Содержимое, созданное искусственным интеллектом, может быть неверным.">
            <a:extLst>
              <a:ext uri="{FF2B5EF4-FFF2-40B4-BE49-F238E27FC236}">
                <a16:creationId xmlns:a16="http://schemas.microsoft.com/office/drawing/2014/main" id="{C2E6D5D5-33EF-C7C4-257B-962F266950B1}"/>
              </a:ext>
            </a:extLst>
          </p:cNvPr>
          <p:cNvPicPr>
            <a:picLocks noChangeAspect="1"/>
          </p:cNvPicPr>
          <p:nvPr/>
        </p:nvPicPr>
        <p:blipFill>
          <a:blip r:embed="rId3"/>
          <a:srcRect t="18495" r="131" b="19122"/>
          <a:stretch>
            <a:fillRect/>
          </a:stretch>
        </p:blipFill>
        <p:spPr>
          <a:xfrm rot="5400000">
            <a:off x="-28571" y="1998999"/>
            <a:ext cx="5020803" cy="1246725"/>
          </a:xfrm>
          <a:prstGeom prst="rect">
            <a:avLst/>
          </a:prstGeom>
        </p:spPr>
      </p:pic>
    </p:spTree>
    <p:extLst>
      <p:ext uri="{BB962C8B-B14F-4D97-AF65-F5344CB8AC3E}">
        <p14:creationId xmlns:p14="http://schemas.microsoft.com/office/powerpoint/2010/main" val="1858387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4049C88-D376-4280-99CE-BA43CE6FB7FE}"/>
              </a:ext>
            </a:extLst>
          </p:cNvPr>
          <p:cNvSpPr>
            <a:spLocks noGrp="1"/>
          </p:cNvSpPr>
          <p:nvPr>
            <p:ph type="title"/>
          </p:nvPr>
        </p:nvSpPr>
        <p:spPr>
          <a:xfrm flipV="1">
            <a:off x="3303460" y="214311"/>
            <a:ext cx="8545354" cy="613611"/>
          </a:xfrm>
        </p:spPr>
        <p:txBody>
          <a:bodyPr>
            <a:normAutofit fontScale="90000"/>
          </a:bodyPr>
          <a:lstStyle/>
          <a:p>
            <a:r>
              <a:rPr lang="en-US" dirty="0" err="1"/>
              <a:t>ТеоТттТ</a:t>
            </a:r>
            <a:endParaRPr lang="en-US" dirty="0" err="1">
              <a:latin typeface="Times New Roman"/>
              <a:cs typeface="Times New Roman"/>
            </a:endParaRPr>
          </a:p>
        </p:txBody>
      </p:sp>
      <p:sp>
        <p:nvSpPr>
          <p:cNvPr id="6" name="Content Placeholder 5">
            <a:extLst>
              <a:ext uri="{FF2B5EF4-FFF2-40B4-BE49-F238E27FC236}">
                <a16:creationId xmlns:a16="http://schemas.microsoft.com/office/drawing/2014/main" id="{026221BB-99CE-8D2F-8FFB-9CBE5D3F7BA3}"/>
              </a:ext>
            </a:extLst>
          </p:cNvPr>
          <p:cNvSpPr>
            <a:spLocks noGrp="1"/>
          </p:cNvSpPr>
          <p:nvPr>
            <p:ph sz="quarter" idx="13"/>
          </p:nvPr>
        </p:nvSpPr>
        <p:spPr>
          <a:xfrm>
            <a:off x="2090587" y="1202793"/>
            <a:ext cx="9242487" cy="3390709"/>
          </a:xfrm>
        </p:spPr>
        <p:txBody>
          <a:bodyPr/>
          <a:lstStyle/>
          <a:p>
            <a:endParaRPr lang="en-US" sz="4000" dirty="0">
              <a:latin typeface="Times New Roman"/>
              <a:cs typeface="Times New Roman"/>
            </a:endParaRPr>
          </a:p>
          <a:p>
            <a:endParaRPr lang="en-US" sz="1800" dirty="0">
              <a:latin typeface="Times New Roman"/>
              <a:cs typeface="Times New Roman"/>
            </a:endParaRPr>
          </a:p>
          <a:p>
            <a:endParaRPr lang="en-US" sz="1800" dirty="0">
              <a:latin typeface="Times New Roman"/>
              <a:cs typeface="Times New Roman"/>
            </a:endParaRPr>
          </a:p>
          <a:p>
            <a:endParaRPr lang="en-US" sz="1800" dirty="0">
              <a:latin typeface="Times New Roman"/>
              <a:cs typeface="Times New Roman"/>
            </a:endParaRPr>
          </a:p>
          <a:p>
            <a:pPr>
              <a:lnSpc>
                <a:spcPct val="150000"/>
              </a:lnSpc>
              <a:spcBef>
                <a:spcPts val="0"/>
              </a:spcBef>
            </a:pPr>
            <a:r>
              <a:rPr lang="en-US" sz="2000" b="1" dirty="0" err="1">
                <a:latin typeface="Times New Roman"/>
                <a:cs typeface="Times New Roman"/>
              </a:rPr>
              <a:t>Завдання</a:t>
            </a:r>
            <a:r>
              <a:rPr lang="en-US" sz="2000" b="1" dirty="0">
                <a:latin typeface="Times New Roman"/>
                <a:cs typeface="Times New Roman"/>
              </a:rPr>
              <a:t>:</a:t>
            </a:r>
            <a:endParaRPr lang="en-US" sz="2000" b="1">
              <a:latin typeface="Times New Roman"/>
              <a:cs typeface="Times New Roman"/>
            </a:endParaRPr>
          </a:p>
          <a:p>
            <a:pPr>
              <a:lnSpc>
                <a:spcPct val="150000"/>
              </a:lnSpc>
              <a:spcBef>
                <a:spcPts val="0"/>
              </a:spcBef>
            </a:pPr>
            <a:r>
              <a:rPr lang="en-US" sz="2000" dirty="0">
                <a:latin typeface="Times New Roman"/>
                <a:cs typeface="Times New Roman"/>
              </a:rPr>
              <a:t>1.Виявити </a:t>
            </a:r>
            <a:r>
              <a:rPr lang="en-US" sz="2000" dirty="0" err="1">
                <a:latin typeface="Times New Roman"/>
                <a:cs typeface="Times New Roman"/>
              </a:rPr>
              <a:t>рослини-медоноси</a:t>
            </a:r>
            <a:r>
              <a:rPr lang="en-US" sz="2000" dirty="0">
                <a:latin typeface="Times New Roman"/>
                <a:cs typeface="Times New Roman"/>
              </a:rPr>
              <a:t> в </a:t>
            </a:r>
            <a:r>
              <a:rPr lang="en-US" sz="2000" dirty="0" err="1">
                <a:latin typeface="Times New Roman"/>
                <a:cs typeface="Times New Roman"/>
              </a:rPr>
              <a:t>межах</a:t>
            </a:r>
            <a:r>
              <a:rPr lang="en-US" sz="2000" dirty="0">
                <a:latin typeface="Times New Roman"/>
                <a:cs typeface="Times New Roman"/>
              </a:rPr>
              <a:t> </a:t>
            </a:r>
            <a:r>
              <a:rPr lang="en-US" sz="2000" dirty="0" err="1">
                <a:latin typeface="Times New Roman"/>
                <a:cs typeface="Times New Roman"/>
              </a:rPr>
              <a:t>природних</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культурних</a:t>
            </a:r>
            <a:r>
              <a:rPr lang="en-US" sz="2000" dirty="0">
                <a:latin typeface="Times New Roman"/>
                <a:cs typeface="Times New Roman"/>
              </a:rPr>
              <a:t> </a:t>
            </a:r>
            <a:r>
              <a:rPr lang="en-US" sz="2000" dirty="0" err="1">
                <a:latin typeface="Times New Roman"/>
                <a:cs typeface="Times New Roman"/>
              </a:rPr>
              <a:t>біотопів</a:t>
            </a:r>
            <a:r>
              <a:rPr lang="en-US" sz="2000" dirty="0">
                <a:latin typeface="Times New Roman"/>
                <a:cs typeface="Times New Roman"/>
              </a:rPr>
              <a:t> </a:t>
            </a:r>
            <a:r>
              <a:rPr lang="en-US" sz="2000" dirty="0" err="1">
                <a:latin typeface="Times New Roman"/>
                <a:cs typeface="Times New Roman"/>
              </a:rPr>
              <a:t>Нікопольського</a:t>
            </a:r>
            <a:r>
              <a:rPr lang="en-US" sz="2000" dirty="0">
                <a:latin typeface="Times New Roman"/>
                <a:cs typeface="Times New Roman"/>
              </a:rPr>
              <a:t> </a:t>
            </a:r>
            <a:r>
              <a:rPr lang="en-US" sz="2000" dirty="0" err="1">
                <a:latin typeface="Times New Roman"/>
                <a:cs typeface="Times New Roman"/>
              </a:rPr>
              <a:t>району</a:t>
            </a:r>
            <a:r>
              <a:rPr lang="en-US" sz="2000" dirty="0">
                <a:latin typeface="Times New Roman"/>
                <a:cs typeface="Times New Roman"/>
              </a:rPr>
              <a:t> </a:t>
            </a:r>
            <a:r>
              <a:rPr lang="en-US" sz="2000" dirty="0" err="1">
                <a:latin typeface="Times New Roman"/>
                <a:cs typeface="Times New Roman"/>
              </a:rPr>
              <a:t>Дніпропетровщини</a:t>
            </a:r>
            <a:r>
              <a:rPr lang="en-US" sz="2000" dirty="0">
                <a:latin typeface="Times New Roman"/>
                <a:cs typeface="Times New Roman"/>
              </a:rPr>
              <a:t> </a:t>
            </a:r>
            <a:r>
              <a:rPr lang="en-US" sz="2000" dirty="0" err="1">
                <a:latin typeface="Times New Roman"/>
                <a:cs typeface="Times New Roman"/>
              </a:rPr>
              <a:t>протягом</a:t>
            </a:r>
            <a:r>
              <a:rPr lang="en-US" sz="2000" dirty="0">
                <a:latin typeface="Times New Roman"/>
                <a:cs typeface="Times New Roman"/>
              </a:rPr>
              <a:t> </a:t>
            </a:r>
            <a:r>
              <a:rPr lang="en-US" sz="2000" dirty="0" err="1">
                <a:latin typeface="Times New Roman"/>
                <a:cs typeface="Times New Roman"/>
              </a:rPr>
              <a:t>червня-липня</a:t>
            </a:r>
            <a:r>
              <a:rPr lang="en-US" sz="2000" dirty="0">
                <a:latin typeface="Times New Roman"/>
                <a:cs typeface="Times New Roman"/>
              </a:rPr>
              <a:t> 2025 р.;</a:t>
            </a:r>
            <a:endParaRPr lang="en-US" sz="2000">
              <a:latin typeface="Times New Roman"/>
              <a:cs typeface="Times New Roman"/>
            </a:endParaRPr>
          </a:p>
          <a:p>
            <a:pPr>
              <a:lnSpc>
                <a:spcPct val="150000"/>
              </a:lnSpc>
              <a:spcBef>
                <a:spcPts val="0"/>
              </a:spcBef>
            </a:pPr>
            <a:r>
              <a:rPr lang="en-US" sz="2000" dirty="0">
                <a:latin typeface="Times New Roman"/>
                <a:cs typeface="Times New Roman"/>
              </a:rPr>
              <a:t>2. </a:t>
            </a:r>
            <a:r>
              <a:rPr lang="en-US" sz="2000" dirty="0" err="1">
                <a:latin typeface="Times New Roman"/>
                <a:cs typeface="Times New Roman"/>
              </a:rPr>
              <a:t>Зареєструватися</a:t>
            </a:r>
            <a:r>
              <a:rPr lang="en-US" sz="2000" dirty="0">
                <a:latin typeface="Times New Roman"/>
                <a:cs typeface="Times New Roman"/>
              </a:rPr>
              <a:t> </a:t>
            </a:r>
            <a:r>
              <a:rPr lang="en-US" sz="2000" dirty="0" err="1">
                <a:latin typeface="Times New Roman"/>
                <a:cs typeface="Times New Roman"/>
              </a:rPr>
              <a:t>на</a:t>
            </a:r>
            <a:r>
              <a:rPr lang="en-US" sz="2000" dirty="0">
                <a:latin typeface="Times New Roman"/>
                <a:cs typeface="Times New Roman"/>
              </a:rPr>
              <a:t> </a:t>
            </a:r>
            <a:r>
              <a:rPr lang="en-US" sz="2000" dirty="0" err="1">
                <a:latin typeface="Times New Roman"/>
                <a:cs typeface="Times New Roman"/>
              </a:rPr>
              <a:t>платформі</a:t>
            </a:r>
            <a:r>
              <a:rPr lang="en-US" sz="2000" dirty="0">
                <a:latin typeface="Times New Roman"/>
                <a:cs typeface="Times New Roman"/>
              </a:rPr>
              <a:t> </a:t>
            </a:r>
            <a:r>
              <a:rPr lang="en-US" sz="2000" dirty="0" err="1">
                <a:latin typeface="Times New Roman"/>
                <a:cs typeface="Times New Roman"/>
              </a:rPr>
              <a:t>як</a:t>
            </a:r>
            <a:r>
              <a:rPr lang="en-US" sz="2000" dirty="0">
                <a:latin typeface="Times New Roman"/>
                <a:cs typeface="Times New Roman"/>
              </a:rPr>
              <a:t> </a:t>
            </a:r>
            <a:r>
              <a:rPr lang="en-US" sz="2000" dirty="0" err="1">
                <a:latin typeface="Times New Roman"/>
                <a:cs typeface="Times New Roman"/>
              </a:rPr>
              <a:t>спостерігач</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автор</a:t>
            </a:r>
            <a:r>
              <a:rPr lang="en-US" sz="2000" dirty="0">
                <a:latin typeface="Times New Roman"/>
                <a:cs typeface="Times New Roman"/>
              </a:rPr>
              <a:t> </a:t>
            </a:r>
            <a:r>
              <a:rPr lang="en-US" sz="2000" dirty="0" err="1">
                <a:latin typeface="Times New Roman"/>
                <a:cs typeface="Times New Roman"/>
              </a:rPr>
              <a:t>проєкту</a:t>
            </a:r>
            <a:r>
              <a:rPr lang="en-US" sz="2000" dirty="0">
                <a:latin typeface="Times New Roman"/>
                <a:cs typeface="Times New Roman"/>
              </a:rPr>
              <a:t> "</a:t>
            </a:r>
            <a:r>
              <a:rPr lang="en-US" sz="2000" dirty="0" err="1">
                <a:latin typeface="Times New Roman"/>
                <a:cs typeface="Times New Roman"/>
              </a:rPr>
              <a:t>Рослини-медоноси</a:t>
            </a:r>
            <a:r>
              <a:rPr lang="en-US" sz="2000" dirty="0">
                <a:latin typeface="Times New Roman"/>
                <a:cs typeface="Times New Roman"/>
              </a:rPr>
              <a:t>", </a:t>
            </a:r>
            <a:r>
              <a:rPr lang="en-US" sz="2000" dirty="0" err="1">
                <a:latin typeface="Times New Roman"/>
                <a:cs typeface="Times New Roman"/>
              </a:rPr>
              <a:t>зафіксувати</a:t>
            </a:r>
            <a:r>
              <a:rPr lang="en-US" sz="2000" dirty="0">
                <a:latin typeface="Times New Roman"/>
                <a:cs typeface="Times New Roman"/>
              </a:rPr>
              <a:t> </a:t>
            </a:r>
            <a:r>
              <a:rPr lang="en-US" sz="2000" dirty="0" err="1">
                <a:latin typeface="Times New Roman"/>
                <a:cs typeface="Times New Roman"/>
              </a:rPr>
              <a:t>дані</a:t>
            </a:r>
            <a:r>
              <a:rPr lang="en-US" sz="2000" dirty="0">
                <a:latin typeface="Times New Roman"/>
                <a:cs typeface="Times New Roman"/>
              </a:rPr>
              <a:t> в </a:t>
            </a:r>
            <a:r>
              <a:rPr lang="en-US" sz="2000" dirty="0" err="1">
                <a:latin typeface="Times New Roman"/>
                <a:cs typeface="Times New Roman"/>
              </a:rPr>
              <a:t>базі</a:t>
            </a:r>
            <a:r>
              <a:rPr lang="en-US" sz="2000" dirty="0">
                <a:latin typeface="Times New Roman"/>
                <a:cs typeface="Times New Roman"/>
              </a:rPr>
              <a:t> iNaturalist;</a:t>
            </a:r>
            <a:br>
              <a:rPr lang="en-US" sz="2000" dirty="0">
                <a:latin typeface="Times New Roman"/>
                <a:cs typeface="Times New Roman"/>
              </a:rPr>
            </a:br>
            <a:r>
              <a:rPr lang="en-US" sz="2000" dirty="0">
                <a:latin typeface="Times New Roman"/>
                <a:cs typeface="Times New Roman"/>
              </a:rPr>
              <a:t>3. </a:t>
            </a:r>
            <a:r>
              <a:rPr lang="en-US" sz="2000" dirty="0" err="1">
                <a:latin typeface="Times New Roman"/>
                <a:cs typeface="Times New Roman"/>
              </a:rPr>
              <a:t>Визначити</a:t>
            </a:r>
            <a:r>
              <a:rPr lang="en-US" sz="2000" dirty="0">
                <a:latin typeface="Times New Roman"/>
                <a:cs typeface="Times New Roman"/>
              </a:rPr>
              <a:t> </a:t>
            </a:r>
            <a:r>
              <a:rPr lang="en-US" sz="2000" dirty="0" err="1">
                <a:latin typeface="Times New Roman"/>
                <a:cs typeface="Times New Roman"/>
              </a:rPr>
              <a:t>таксономію</a:t>
            </a:r>
            <a:r>
              <a:rPr lang="en-US" sz="2000" dirty="0">
                <a:latin typeface="Times New Roman"/>
                <a:cs typeface="Times New Roman"/>
              </a:rPr>
              <a:t> </a:t>
            </a:r>
            <a:r>
              <a:rPr lang="en-US" sz="2000" dirty="0" err="1">
                <a:latin typeface="Times New Roman"/>
                <a:cs typeface="Times New Roman"/>
              </a:rPr>
              <a:t>рослин</a:t>
            </a:r>
            <a:r>
              <a:rPr lang="en-US" sz="2000" dirty="0">
                <a:latin typeface="Times New Roman"/>
                <a:cs typeface="Times New Roman"/>
              </a:rPr>
              <a:t> </a:t>
            </a:r>
            <a:r>
              <a:rPr lang="en-US" sz="2000" dirty="0" err="1">
                <a:latin typeface="Times New Roman"/>
                <a:cs typeface="Times New Roman"/>
              </a:rPr>
              <a:t>інтернет-ресурсами</a:t>
            </a:r>
            <a:r>
              <a:rPr lang="en-US" sz="2000" dirty="0">
                <a:latin typeface="Times New Roman"/>
                <a:cs typeface="Times New Roman"/>
              </a:rPr>
              <a:t> iNaturalist;</a:t>
            </a:r>
            <a:endParaRPr lang="en-US" sz="2000" dirty="0">
              <a:solidFill>
                <a:schemeClr val="accent6"/>
              </a:solidFill>
              <a:latin typeface="Times New Roman"/>
              <a:cs typeface="Times New Roman"/>
            </a:endParaRPr>
          </a:p>
          <a:p>
            <a:pPr>
              <a:lnSpc>
                <a:spcPct val="150000"/>
              </a:lnSpc>
              <a:spcBef>
                <a:spcPts val="0"/>
              </a:spcBef>
            </a:pPr>
            <a:r>
              <a:rPr lang="en-US" sz="2000" dirty="0">
                <a:solidFill>
                  <a:srgbClr val="FFFFFF"/>
                </a:solidFill>
                <a:latin typeface="Times New Roman"/>
                <a:cs typeface="Times New Roman"/>
              </a:rPr>
              <a:t>4. </a:t>
            </a:r>
            <a:r>
              <a:rPr lang="en-US" sz="2000" dirty="0" err="1">
                <a:solidFill>
                  <a:srgbClr val="FFFFFF"/>
                </a:solidFill>
                <a:latin typeface="Times New Roman"/>
                <a:cs typeface="Times New Roman"/>
              </a:rPr>
              <a:t>Ідентифікувати</a:t>
            </a:r>
            <a:r>
              <a:rPr lang="en-US" sz="2000" dirty="0">
                <a:solidFill>
                  <a:srgbClr val="FFFFFF"/>
                </a:solidFill>
                <a:latin typeface="Times New Roman"/>
                <a:cs typeface="Times New Roman"/>
              </a:rPr>
              <a:t> </a:t>
            </a:r>
            <a:r>
              <a:rPr lang="en-US" sz="2000" dirty="0" err="1">
                <a:solidFill>
                  <a:srgbClr val="FFFFFF"/>
                </a:solidFill>
                <a:latin typeface="Times New Roman"/>
                <a:cs typeface="Times New Roman"/>
              </a:rPr>
              <a:t>належність</a:t>
            </a:r>
            <a:r>
              <a:rPr lang="en-US" sz="2000" dirty="0">
                <a:solidFill>
                  <a:srgbClr val="FFFFFF"/>
                </a:solidFill>
                <a:latin typeface="Times New Roman"/>
                <a:cs typeface="Times New Roman"/>
              </a:rPr>
              <a:t> </a:t>
            </a:r>
            <a:r>
              <a:rPr lang="en-US" sz="2000" dirty="0" err="1">
                <a:solidFill>
                  <a:srgbClr val="FFFFFF"/>
                </a:solidFill>
                <a:latin typeface="Times New Roman"/>
                <a:cs typeface="Times New Roman"/>
              </a:rPr>
              <a:t>об'єктів</a:t>
            </a:r>
            <a:r>
              <a:rPr lang="en-US" sz="2000" dirty="0">
                <a:solidFill>
                  <a:srgbClr val="FFFFFF"/>
                </a:solidFill>
                <a:latin typeface="Times New Roman"/>
                <a:cs typeface="Times New Roman"/>
              </a:rPr>
              <a:t> </a:t>
            </a:r>
            <a:r>
              <a:rPr lang="en-US" sz="2000" dirty="0" err="1">
                <a:solidFill>
                  <a:srgbClr val="FFFFFF"/>
                </a:solidFill>
                <a:latin typeface="Times New Roman"/>
                <a:cs typeface="Times New Roman"/>
              </a:rPr>
              <a:t>дослідження</a:t>
            </a:r>
            <a:r>
              <a:rPr lang="en-US" sz="2000" dirty="0">
                <a:solidFill>
                  <a:srgbClr val="FFFFFF"/>
                </a:solidFill>
                <a:latin typeface="Times New Roman"/>
                <a:cs typeface="Times New Roman"/>
              </a:rPr>
              <a:t> </a:t>
            </a:r>
            <a:r>
              <a:rPr lang="en-US" sz="2000" dirty="0" err="1">
                <a:solidFill>
                  <a:srgbClr val="FFFFFF"/>
                </a:solidFill>
                <a:latin typeface="Times New Roman"/>
                <a:cs typeface="Times New Roman"/>
              </a:rPr>
              <a:t>до</a:t>
            </a:r>
            <a:r>
              <a:rPr lang="en-US" sz="2000" dirty="0">
                <a:solidFill>
                  <a:srgbClr val="FFFFFF"/>
                </a:solidFill>
                <a:latin typeface="Times New Roman"/>
                <a:cs typeface="Times New Roman"/>
              </a:rPr>
              <a:t> </a:t>
            </a:r>
            <a:r>
              <a:rPr lang="en-US" sz="2000" dirty="0" err="1">
                <a:solidFill>
                  <a:srgbClr val="FFFFFF"/>
                </a:solidFill>
                <a:latin typeface="Times New Roman"/>
                <a:cs typeface="Times New Roman"/>
              </a:rPr>
              <a:t>роду</a:t>
            </a:r>
            <a:r>
              <a:rPr lang="en-US" sz="2000" dirty="0">
                <a:solidFill>
                  <a:srgbClr val="FFFFFF"/>
                </a:solidFill>
                <a:latin typeface="Times New Roman"/>
                <a:cs typeface="Times New Roman"/>
              </a:rPr>
              <a:t>/</a:t>
            </a:r>
            <a:r>
              <a:rPr lang="en-US" sz="2000" dirty="0" err="1">
                <a:solidFill>
                  <a:srgbClr val="FFFFFF"/>
                </a:solidFill>
                <a:latin typeface="Times New Roman"/>
                <a:cs typeface="Times New Roman"/>
              </a:rPr>
              <a:t>виду</a:t>
            </a:r>
            <a:r>
              <a:rPr lang="en-US" sz="2000" dirty="0">
                <a:solidFill>
                  <a:srgbClr val="FFFFFF"/>
                </a:solidFill>
                <a:latin typeface="Times New Roman"/>
                <a:cs typeface="Times New Roman"/>
              </a:rPr>
              <a:t> </a:t>
            </a:r>
            <a:r>
              <a:rPr lang="en-US" sz="2000" dirty="0" err="1">
                <a:solidFill>
                  <a:srgbClr val="FFFFFF"/>
                </a:solidFill>
                <a:latin typeface="Times New Roman"/>
                <a:cs typeface="Times New Roman"/>
              </a:rPr>
              <a:t>оцінкою</a:t>
            </a:r>
            <a:r>
              <a:rPr lang="en-US" sz="2000" dirty="0">
                <a:solidFill>
                  <a:srgbClr val="FFFFFF"/>
                </a:solidFill>
                <a:latin typeface="Times New Roman"/>
                <a:cs typeface="Times New Roman"/>
              </a:rPr>
              <a:t> </a:t>
            </a:r>
            <a:r>
              <a:rPr lang="en-US" sz="2000" dirty="0" err="1">
                <a:solidFill>
                  <a:srgbClr val="FFFFFF"/>
                </a:solidFill>
                <a:latin typeface="Times New Roman"/>
                <a:cs typeface="Times New Roman"/>
              </a:rPr>
              <a:t>експертів</a:t>
            </a:r>
            <a:r>
              <a:rPr lang="en-US" sz="2000" dirty="0">
                <a:solidFill>
                  <a:srgbClr val="FFFFFF"/>
                </a:solidFill>
                <a:latin typeface="Times New Roman"/>
                <a:cs typeface="Times New Roman"/>
              </a:rPr>
              <a:t> iNaturalist;</a:t>
            </a:r>
            <a:br>
              <a:rPr lang="en-US" sz="2000" dirty="0">
                <a:latin typeface="Times New Roman"/>
                <a:cs typeface="Times New Roman"/>
              </a:rPr>
            </a:br>
            <a:r>
              <a:rPr lang="en-US" sz="2000" dirty="0">
                <a:latin typeface="Times New Roman"/>
                <a:cs typeface="Times New Roman"/>
              </a:rPr>
              <a:t> 5. </a:t>
            </a:r>
            <a:r>
              <a:rPr lang="en-US" sz="2000" dirty="0" err="1">
                <a:latin typeface="Times New Roman"/>
                <a:cs typeface="Times New Roman"/>
              </a:rPr>
              <a:t>Зафіксувати</a:t>
            </a:r>
            <a:r>
              <a:rPr lang="en-US" sz="2000" dirty="0">
                <a:latin typeface="Times New Roman"/>
                <a:cs typeface="Times New Roman"/>
              </a:rPr>
              <a:t> </a:t>
            </a:r>
            <a:r>
              <a:rPr lang="en-US" sz="2000" dirty="0" err="1">
                <a:latin typeface="Times New Roman"/>
                <a:cs typeface="Times New Roman"/>
              </a:rPr>
              <a:t>поширення</a:t>
            </a:r>
            <a:r>
              <a:rPr lang="en-US" sz="2000" dirty="0">
                <a:latin typeface="Times New Roman"/>
                <a:cs typeface="Times New Roman"/>
              </a:rPr>
              <a:t> </a:t>
            </a:r>
            <a:r>
              <a:rPr lang="en-US" sz="2000" dirty="0" err="1">
                <a:latin typeface="Times New Roman"/>
                <a:cs typeface="Times New Roman"/>
              </a:rPr>
              <a:t>рослин-медоносів</a:t>
            </a:r>
            <a:r>
              <a:rPr lang="en-US" sz="2000" dirty="0">
                <a:latin typeface="Times New Roman"/>
                <a:cs typeface="Times New Roman"/>
              </a:rPr>
              <a:t> </a:t>
            </a:r>
            <a:r>
              <a:rPr lang="en-US" sz="2000" dirty="0" err="1">
                <a:latin typeface="Times New Roman"/>
                <a:cs typeface="Times New Roman"/>
              </a:rPr>
              <a:t>визначених</a:t>
            </a:r>
            <a:r>
              <a:rPr lang="en-US" sz="2000" dirty="0">
                <a:latin typeface="Times New Roman"/>
                <a:cs typeface="Times New Roman"/>
              </a:rPr>
              <a:t> </a:t>
            </a:r>
            <a:r>
              <a:rPr lang="en-US" sz="2000" dirty="0" err="1">
                <a:latin typeface="Times New Roman"/>
                <a:cs typeface="Times New Roman"/>
              </a:rPr>
              <a:t>родів</a:t>
            </a:r>
            <a:r>
              <a:rPr lang="en-US" sz="2000" dirty="0">
                <a:latin typeface="Times New Roman"/>
                <a:cs typeface="Times New Roman"/>
              </a:rPr>
              <a:t>/</a:t>
            </a:r>
            <a:r>
              <a:rPr lang="en-US" sz="2000" dirty="0" err="1">
                <a:latin typeface="Times New Roman"/>
                <a:cs typeface="Times New Roman"/>
              </a:rPr>
              <a:t>видів</a:t>
            </a:r>
            <a:r>
              <a:rPr lang="en-US" sz="2000" dirty="0">
                <a:latin typeface="Times New Roman"/>
                <a:cs typeface="Times New Roman"/>
              </a:rPr>
              <a:t> </a:t>
            </a:r>
            <a:r>
              <a:rPr lang="en-US" sz="2000" dirty="0" err="1">
                <a:latin typeface="Times New Roman"/>
                <a:cs typeface="Times New Roman"/>
              </a:rPr>
              <a:t>на</a:t>
            </a:r>
            <a:r>
              <a:rPr lang="en-US" sz="2000" dirty="0">
                <a:latin typeface="Times New Roman"/>
                <a:cs typeface="Times New Roman"/>
              </a:rPr>
              <a:t> </a:t>
            </a:r>
            <a:r>
              <a:rPr lang="en-US" sz="2000" dirty="0" err="1">
                <a:latin typeface="Times New Roman"/>
                <a:cs typeface="Times New Roman"/>
              </a:rPr>
              <a:t>карті</a:t>
            </a:r>
            <a:r>
              <a:rPr lang="en-US" sz="2000" dirty="0">
                <a:latin typeface="Times New Roman"/>
                <a:cs typeface="Times New Roman"/>
              </a:rPr>
              <a:t> </a:t>
            </a:r>
            <a:r>
              <a:rPr lang="en-US" sz="2000" dirty="0" err="1">
                <a:latin typeface="Times New Roman"/>
                <a:cs typeface="Times New Roman"/>
              </a:rPr>
              <a:t>ресурсами</a:t>
            </a:r>
            <a:r>
              <a:rPr lang="en-US" sz="2000" dirty="0">
                <a:latin typeface="Times New Roman"/>
                <a:cs typeface="Times New Roman"/>
              </a:rPr>
              <a:t> iNaturalist;</a:t>
            </a:r>
            <a:endParaRPr lang="en-US" sz="2000">
              <a:solidFill>
                <a:srgbClr val="FFFFFF"/>
              </a:solidFill>
              <a:latin typeface="Times New Roman"/>
              <a:cs typeface="Times New Roman"/>
            </a:endParaRPr>
          </a:p>
          <a:p>
            <a:pPr>
              <a:lnSpc>
                <a:spcPct val="150000"/>
              </a:lnSpc>
              <a:spcBef>
                <a:spcPts val="0"/>
              </a:spcBef>
            </a:pPr>
            <a:r>
              <a:rPr lang="en-US" sz="2000" dirty="0">
                <a:latin typeface="Times New Roman"/>
                <a:cs typeface="Times New Roman"/>
              </a:rPr>
              <a:t>6. </a:t>
            </a:r>
            <a:r>
              <a:rPr lang="en-US" sz="2000" dirty="0" err="1">
                <a:latin typeface="Times New Roman"/>
                <a:cs typeface="Times New Roman"/>
              </a:rPr>
              <a:t>Визначити</a:t>
            </a:r>
            <a:r>
              <a:rPr lang="en-US" sz="2000" dirty="0">
                <a:latin typeface="Times New Roman"/>
                <a:cs typeface="Times New Roman"/>
              </a:rPr>
              <a:t> </a:t>
            </a:r>
            <a:r>
              <a:rPr lang="en-US" sz="2000" dirty="0" err="1">
                <a:latin typeface="Times New Roman"/>
                <a:cs typeface="Times New Roman"/>
              </a:rPr>
              <a:t>екологічні</a:t>
            </a:r>
            <a:r>
              <a:rPr lang="en-US" sz="2000" dirty="0">
                <a:latin typeface="Times New Roman"/>
                <a:cs typeface="Times New Roman"/>
              </a:rPr>
              <a:t> </a:t>
            </a:r>
            <a:r>
              <a:rPr lang="en-US" sz="2000" dirty="0" err="1">
                <a:latin typeface="Times New Roman"/>
                <a:cs typeface="Times New Roman"/>
              </a:rPr>
              <a:t>зв’язки</a:t>
            </a:r>
            <a:r>
              <a:rPr lang="en-US" sz="2000" dirty="0">
                <a:latin typeface="Times New Roman"/>
                <a:cs typeface="Times New Roman"/>
              </a:rPr>
              <a:t> </a:t>
            </a:r>
            <a:r>
              <a:rPr lang="en-US" sz="2000" dirty="0" err="1">
                <a:latin typeface="Times New Roman"/>
                <a:cs typeface="Times New Roman"/>
              </a:rPr>
              <a:t>рослин-медоносів</a:t>
            </a:r>
            <a:r>
              <a:rPr lang="en-US" sz="2000" dirty="0">
                <a:latin typeface="Times New Roman"/>
                <a:cs typeface="Times New Roman"/>
              </a:rPr>
              <a:t> з </a:t>
            </a:r>
            <a:r>
              <a:rPr lang="en-US" sz="1800" dirty="0">
                <a:latin typeface="Times New Roman"/>
                <a:cs typeface="Times New Roman"/>
              </a:rPr>
              <a:t>Apis mellifera</a:t>
            </a:r>
            <a:r>
              <a:rPr lang="en-US" sz="2000" dirty="0">
                <a:latin typeface="Times New Roman"/>
                <a:cs typeface="Times New Roman"/>
              </a:rPr>
              <a:t> </a:t>
            </a:r>
            <a:r>
              <a:rPr lang="en-US" sz="2000" dirty="0" err="1">
                <a:latin typeface="Times New Roman"/>
                <a:cs typeface="Times New Roman"/>
              </a:rPr>
              <a:t>шляхом</a:t>
            </a:r>
            <a:r>
              <a:rPr lang="en-US" sz="2000" dirty="0">
                <a:latin typeface="Times New Roman"/>
                <a:cs typeface="Times New Roman"/>
              </a:rPr>
              <a:t> </a:t>
            </a:r>
            <a:r>
              <a:rPr lang="en-US" sz="2000" dirty="0" err="1">
                <a:latin typeface="Times New Roman"/>
                <a:cs typeface="Times New Roman"/>
              </a:rPr>
              <a:t>польових</a:t>
            </a:r>
            <a:r>
              <a:rPr lang="en-US" sz="2000" dirty="0">
                <a:latin typeface="Times New Roman"/>
                <a:cs typeface="Times New Roman"/>
              </a:rPr>
              <a:t> </a:t>
            </a:r>
            <a:r>
              <a:rPr lang="en-US" sz="2000" dirty="0" err="1">
                <a:latin typeface="Times New Roman"/>
                <a:cs typeface="Times New Roman"/>
              </a:rPr>
              <a:t>спостережень</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аналізу</a:t>
            </a:r>
            <a:r>
              <a:rPr lang="en-US" sz="2000" dirty="0">
                <a:latin typeface="Times New Roman"/>
                <a:cs typeface="Times New Roman"/>
              </a:rPr>
              <a:t> </a:t>
            </a:r>
            <a:r>
              <a:rPr lang="en-US" sz="2000" dirty="0" err="1">
                <a:latin typeface="Times New Roman"/>
                <a:cs typeface="Times New Roman"/>
              </a:rPr>
              <a:t>інтернет-джерел</a:t>
            </a:r>
            <a:r>
              <a:rPr lang="en-US" sz="2000" dirty="0">
                <a:latin typeface="Times New Roman"/>
                <a:cs typeface="Times New Roman"/>
              </a:rPr>
              <a:t>.</a:t>
            </a:r>
            <a:endParaRPr lang="en-US" sz="2000" dirty="0">
              <a:solidFill>
                <a:srgbClr val="C00000"/>
              </a:solidFill>
              <a:latin typeface="Times New Roman"/>
              <a:cs typeface="Times New Roman"/>
            </a:endParaRPr>
          </a:p>
          <a:p>
            <a:pPr>
              <a:lnSpc>
                <a:spcPct val="150000"/>
              </a:lnSpc>
            </a:pPr>
            <a:endParaRPr lang="en-US" sz="2000" dirty="0">
              <a:latin typeface="Times New Roman"/>
              <a:cs typeface="Times New Roman"/>
            </a:endParaRPr>
          </a:p>
          <a:p>
            <a:endParaRPr lang="en-US" dirty="0"/>
          </a:p>
        </p:txBody>
      </p:sp>
      <p:pic>
        <p:nvPicPr>
          <p:cNvPr id="5" name="Рисунок 4" descr="Изображение выглядит как творческий подход&#10;&#10;Содержимое, созданное искусственным интеллектом, может быть неверным.">
            <a:extLst>
              <a:ext uri="{FF2B5EF4-FFF2-40B4-BE49-F238E27FC236}">
                <a16:creationId xmlns:a16="http://schemas.microsoft.com/office/drawing/2014/main" id="{21092FBB-89E4-A323-9823-C36D7AAC78A0}"/>
              </a:ext>
            </a:extLst>
          </p:cNvPr>
          <p:cNvPicPr>
            <a:picLocks noChangeAspect="1"/>
          </p:cNvPicPr>
          <p:nvPr/>
        </p:nvPicPr>
        <p:blipFill>
          <a:blip r:embed="rId2"/>
          <a:stretch>
            <a:fillRect/>
          </a:stretch>
        </p:blipFill>
        <p:spPr>
          <a:xfrm>
            <a:off x="281471" y="213346"/>
            <a:ext cx="958298" cy="986873"/>
          </a:xfrm>
          <a:prstGeom prst="rect">
            <a:avLst/>
          </a:prstGeom>
        </p:spPr>
      </p:pic>
      <p:sp>
        <p:nvSpPr>
          <p:cNvPr id="10" name="TextBox 9">
            <a:extLst>
              <a:ext uri="{FF2B5EF4-FFF2-40B4-BE49-F238E27FC236}">
                <a16:creationId xmlns:a16="http://schemas.microsoft.com/office/drawing/2014/main" id="{7D38057D-E7B7-B9E0-4FF9-AA9E6CF5152E}"/>
              </a:ext>
            </a:extLst>
          </p:cNvPr>
          <p:cNvSpPr txBox="1"/>
          <p:nvPr/>
        </p:nvSpPr>
        <p:spPr>
          <a:xfrm>
            <a:off x="9702119" y="6393760"/>
            <a:ext cx="214375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solidFill>
                  <a:srgbClr val="FFFFFF"/>
                </a:solidFill>
                <a:latin typeface="Times New Roman"/>
                <a:cs typeface="Times New Roman"/>
              </a:rPr>
              <a:t>Джерело</a:t>
            </a:r>
            <a:r>
              <a:rPr lang="en-US" sz="1400" dirty="0">
                <a:solidFill>
                  <a:srgbClr val="FFFFFF"/>
                </a:solidFill>
                <a:latin typeface="Times New Roman"/>
                <a:cs typeface="Times New Roman"/>
              </a:rPr>
              <a:t> </a:t>
            </a:r>
            <a:r>
              <a:rPr lang="en-US" sz="1400" dirty="0" err="1">
                <a:solidFill>
                  <a:srgbClr val="FFFFFF"/>
                </a:solidFill>
                <a:latin typeface="Times New Roman"/>
                <a:cs typeface="Times New Roman"/>
              </a:rPr>
              <a:t>інформації</a:t>
            </a:r>
            <a:r>
              <a:rPr lang="en-US" sz="1400" dirty="0">
                <a:solidFill>
                  <a:srgbClr val="FFFFFF"/>
                </a:solidFill>
                <a:latin typeface="Times New Roman"/>
                <a:cs typeface="Times New Roman"/>
              </a:rPr>
              <a:t> [1-8] </a:t>
            </a:r>
            <a:endParaRPr lang="ru-RU" dirty="0"/>
          </a:p>
        </p:txBody>
      </p:sp>
    </p:spTree>
    <p:extLst>
      <p:ext uri="{BB962C8B-B14F-4D97-AF65-F5344CB8AC3E}">
        <p14:creationId xmlns:p14="http://schemas.microsoft.com/office/powerpoint/2010/main" val="835666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436156-F343-B092-7920-C2105D211384}"/>
              </a:ext>
            </a:extLst>
          </p:cNvPr>
          <p:cNvSpPr>
            <a:spLocks noGrp="1"/>
          </p:cNvSpPr>
          <p:nvPr>
            <p:ph type="ctrTitle"/>
          </p:nvPr>
        </p:nvSpPr>
        <p:spPr>
          <a:xfrm>
            <a:off x="340995" y="4328898"/>
            <a:ext cx="11308453" cy="1797504"/>
          </a:xfrm>
        </p:spPr>
        <p:txBody>
          <a:bodyPr>
            <a:normAutofit fontScale="90000"/>
          </a:bodyPr>
          <a:lstStyle/>
          <a:p>
            <a:pPr>
              <a:lnSpc>
                <a:spcPct val="100000"/>
              </a:lnSpc>
              <a:spcBef>
                <a:spcPts val="0"/>
              </a:spcBef>
            </a:pPr>
            <a:r>
              <a:rPr lang="en-US" sz="4000" dirty="0" err="1">
                <a:latin typeface="Times New Roman"/>
                <a:cs typeface="Times New Roman"/>
              </a:rPr>
              <a:t>Теоретична</a:t>
            </a:r>
            <a:r>
              <a:rPr lang="en-US" sz="4000" dirty="0">
                <a:latin typeface="Times New Roman"/>
                <a:cs typeface="Times New Roman"/>
              </a:rPr>
              <a:t> </a:t>
            </a:r>
            <a:r>
              <a:rPr lang="en-US" sz="4000" dirty="0" err="1">
                <a:latin typeface="Times New Roman"/>
                <a:cs typeface="Times New Roman"/>
              </a:rPr>
              <a:t>частина</a:t>
            </a:r>
            <a:r>
              <a:rPr lang="en-US" sz="4000" dirty="0">
                <a:solidFill>
                  <a:srgbClr val="000000"/>
                </a:solidFill>
                <a:latin typeface="Times New Roman"/>
                <a:cs typeface="Times New Roman"/>
              </a:rPr>
              <a:t> </a:t>
            </a:r>
            <a:endParaRPr lang="ru-RU" dirty="0"/>
          </a:p>
          <a:p>
            <a:pPr>
              <a:lnSpc>
                <a:spcPct val="100000"/>
              </a:lnSpc>
              <a:spcBef>
                <a:spcPts val="0"/>
              </a:spcBef>
            </a:pPr>
            <a:r>
              <a:rPr lang="en-US" sz="2000" b="1" dirty="0" err="1">
                <a:latin typeface="Times New Roman"/>
                <a:cs typeface="Times New Roman"/>
              </a:rPr>
              <a:t>Екологічні</a:t>
            </a:r>
            <a:r>
              <a:rPr lang="en-US" sz="2000" b="1" dirty="0">
                <a:latin typeface="Times New Roman"/>
                <a:cs typeface="Times New Roman"/>
              </a:rPr>
              <a:t> </a:t>
            </a:r>
            <a:r>
              <a:rPr lang="en-US" sz="2000" b="1" dirty="0" err="1">
                <a:latin typeface="Times New Roman"/>
                <a:cs typeface="Times New Roman"/>
              </a:rPr>
              <a:t>зв'язки</a:t>
            </a:r>
            <a:r>
              <a:rPr lang="en-US" sz="2000" b="1" dirty="0">
                <a:latin typeface="Times New Roman"/>
                <a:cs typeface="Times New Roman"/>
              </a:rPr>
              <a:t> </a:t>
            </a:r>
            <a:r>
              <a:rPr lang="en-US" sz="2000" dirty="0" err="1">
                <a:latin typeface="Times New Roman"/>
                <a:cs typeface="Times New Roman"/>
              </a:rPr>
              <a:t>рослин-медоносів</a:t>
            </a:r>
            <a:r>
              <a:rPr lang="en-US" sz="2000" dirty="0">
                <a:latin typeface="Times New Roman"/>
                <a:cs typeface="Times New Roman"/>
              </a:rPr>
              <a:t> з </a:t>
            </a:r>
            <a:r>
              <a:rPr lang="en-US" sz="2000" dirty="0" err="1">
                <a:latin typeface="Times New Roman"/>
                <a:cs typeface="Times New Roman"/>
              </a:rPr>
              <a:t>бджолами</a:t>
            </a:r>
            <a:r>
              <a:rPr lang="en-US" sz="2000" dirty="0">
                <a:solidFill>
                  <a:srgbClr val="FFFFFF"/>
                </a:solidFill>
                <a:latin typeface="Times New Roman"/>
                <a:ea typeface="+mj-lt"/>
                <a:cs typeface="Times New Roman"/>
              </a:rPr>
              <a:t>  (Apis mellifera): </a:t>
            </a:r>
            <a:r>
              <a:rPr lang="en-US" sz="2000" dirty="0" err="1">
                <a:solidFill>
                  <a:srgbClr val="FFFFFF"/>
                </a:solidFill>
                <a:latin typeface="Times New Roman"/>
                <a:ea typeface="+mj-lt"/>
                <a:cs typeface="Times New Roman"/>
              </a:rPr>
              <a:t>фотозафіксовані</a:t>
            </a:r>
            <a:r>
              <a:rPr lang="en-US" sz="2000" dirty="0">
                <a:solidFill>
                  <a:srgbClr val="FFFFFF"/>
                </a:solidFill>
                <a:latin typeface="Times New Roman"/>
                <a:ea typeface="+mj-lt"/>
                <a:cs typeface="Times New Roman"/>
              </a:rPr>
              <a:t> </a:t>
            </a:r>
            <a:r>
              <a:rPr lang="en-US" sz="2000" dirty="0" err="1">
                <a:solidFill>
                  <a:srgbClr val="FFFFFF"/>
                </a:solidFill>
                <a:latin typeface="Times New Roman"/>
                <a:ea typeface="+mj-lt"/>
                <a:cs typeface="Times New Roman"/>
              </a:rPr>
              <a:t>автором</a:t>
            </a:r>
            <a:r>
              <a:rPr lang="en-US" sz="2000" dirty="0">
                <a:solidFill>
                  <a:srgbClr val="FFFFFF"/>
                </a:solidFill>
                <a:latin typeface="Times New Roman"/>
                <a:ea typeface="+mj-lt"/>
                <a:cs typeface="Times New Roman"/>
              </a:rPr>
              <a:t> в </a:t>
            </a:r>
            <a:r>
              <a:rPr lang="en-US" sz="2000" dirty="0" err="1">
                <a:solidFill>
                  <a:srgbClr val="FFFFFF"/>
                </a:solidFill>
                <a:latin typeface="Times New Roman"/>
                <a:ea typeface="+mj-lt"/>
                <a:cs typeface="Times New Roman"/>
              </a:rPr>
              <a:t>культурних</a:t>
            </a:r>
            <a:r>
              <a:rPr lang="en-US" sz="2000" dirty="0">
                <a:solidFill>
                  <a:srgbClr val="FFFFFF"/>
                </a:solidFill>
                <a:latin typeface="Times New Roman"/>
                <a:ea typeface="+mj-lt"/>
                <a:cs typeface="Times New Roman"/>
              </a:rPr>
              <a:t> </a:t>
            </a:r>
            <a:r>
              <a:rPr lang="en-US" sz="2000" dirty="0" err="1">
                <a:solidFill>
                  <a:srgbClr val="FFFFFF"/>
                </a:solidFill>
                <a:latin typeface="Times New Roman"/>
                <a:ea typeface="+mj-lt"/>
                <a:cs typeface="Times New Roman"/>
              </a:rPr>
              <a:t>та</a:t>
            </a:r>
            <a:r>
              <a:rPr lang="en-US" sz="2000" dirty="0">
                <a:solidFill>
                  <a:srgbClr val="FFFFFF"/>
                </a:solidFill>
                <a:latin typeface="Times New Roman"/>
                <a:ea typeface="+mj-lt"/>
                <a:cs typeface="Times New Roman"/>
              </a:rPr>
              <a:t> </a:t>
            </a:r>
            <a:r>
              <a:rPr lang="en-US" sz="2000" dirty="0" err="1">
                <a:solidFill>
                  <a:srgbClr val="FFFFFF"/>
                </a:solidFill>
                <a:latin typeface="Times New Roman"/>
                <a:ea typeface="+mj-lt"/>
                <a:cs typeface="Times New Roman"/>
              </a:rPr>
              <a:t>природних</a:t>
            </a:r>
            <a:r>
              <a:rPr lang="en-US" sz="2000" dirty="0">
                <a:solidFill>
                  <a:srgbClr val="FFFFFF"/>
                </a:solidFill>
                <a:latin typeface="Times New Roman"/>
                <a:ea typeface="+mj-lt"/>
                <a:cs typeface="Times New Roman"/>
              </a:rPr>
              <a:t> </a:t>
            </a:r>
            <a:r>
              <a:rPr lang="en-US" sz="2000" dirty="0" err="1">
                <a:solidFill>
                  <a:srgbClr val="FFFFFF"/>
                </a:solidFill>
                <a:latin typeface="Times New Roman"/>
                <a:ea typeface="+mj-lt"/>
                <a:cs typeface="Times New Roman"/>
              </a:rPr>
              <a:t>екосистемах</a:t>
            </a:r>
            <a:r>
              <a:rPr lang="en-US" sz="2000" dirty="0">
                <a:solidFill>
                  <a:srgbClr val="FFFFFF"/>
                </a:solidFill>
                <a:latin typeface="Times New Roman"/>
                <a:ea typeface="+mj-lt"/>
                <a:cs typeface="Times New Roman"/>
              </a:rPr>
              <a:t> </a:t>
            </a:r>
            <a:r>
              <a:rPr lang="en-US" sz="2000" dirty="0" err="1">
                <a:solidFill>
                  <a:srgbClr val="FFFFFF"/>
                </a:solidFill>
                <a:latin typeface="Times New Roman"/>
                <a:ea typeface="+mj-lt"/>
                <a:cs typeface="Times New Roman"/>
              </a:rPr>
              <a:t>рослини</a:t>
            </a:r>
            <a:r>
              <a:rPr lang="en-US" sz="2000" dirty="0">
                <a:solidFill>
                  <a:srgbClr val="FFFFFF"/>
                </a:solidFill>
                <a:latin typeface="Times New Roman"/>
                <a:ea typeface="+mj-lt"/>
                <a:cs typeface="Times New Roman"/>
              </a:rPr>
              <a:t> є в </a:t>
            </a:r>
            <a:r>
              <a:rPr lang="en-US" sz="2000" dirty="0" err="1">
                <a:solidFill>
                  <a:srgbClr val="FFFFFF"/>
                </a:solidFill>
                <a:latin typeface="Times New Roman"/>
                <a:ea typeface="+mj-lt"/>
                <a:cs typeface="Times New Roman"/>
              </a:rPr>
              <a:t>основному</a:t>
            </a:r>
            <a:r>
              <a:rPr lang="en-US" sz="2000" dirty="0">
                <a:solidFill>
                  <a:srgbClr val="FFFFFF"/>
                </a:solidFill>
                <a:latin typeface="Times New Roman"/>
                <a:ea typeface="+mj-lt"/>
                <a:cs typeface="Times New Roman"/>
              </a:rPr>
              <a:t> </a:t>
            </a:r>
            <a:r>
              <a:rPr lang="en-US" sz="2000" dirty="0" err="1">
                <a:solidFill>
                  <a:srgbClr val="FFFFFF"/>
                </a:solidFill>
                <a:latin typeface="Times New Roman"/>
                <a:ea typeface="+mj-lt"/>
                <a:cs typeface="Times New Roman"/>
              </a:rPr>
              <a:t>літніми</a:t>
            </a:r>
            <a:r>
              <a:rPr lang="en-US" sz="2000" dirty="0">
                <a:solidFill>
                  <a:srgbClr val="FFFFFF"/>
                </a:solidFill>
                <a:latin typeface="Times New Roman"/>
                <a:ea typeface="+mj-lt"/>
                <a:cs typeface="Times New Roman"/>
              </a:rPr>
              <a:t> </a:t>
            </a:r>
            <a:r>
              <a:rPr lang="en-US" sz="2000" dirty="0" err="1">
                <a:solidFill>
                  <a:srgbClr val="FFFFFF"/>
                </a:solidFill>
                <a:latin typeface="Times New Roman"/>
                <a:ea typeface="+mj-lt"/>
                <a:cs typeface="Times New Roman"/>
              </a:rPr>
              <a:t>медоносами</a:t>
            </a:r>
            <a:r>
              <a:rPr lang="en-US" sz="2000" dirty="0">
                <a:solidFill>
                  <a:srgbClr val="FFFFFF"/>
                </a:solidFill>
                <a:latin typeface="Times New Roman"/>
                <a:ea typeface="+mj-lt"/>
                <a:cs typeface="Times New Roman"/>
              </a:rPr>
              <a:t> </a:t>
            </a:r>
            <a:r>
              <a:rPr lang="en-US" sz="2000" dirty="0" err="1">
                <a:solidFill>
                  <a:srgbClr val="FFFFFF"/>
                </a:solidFill>
                <a:latin typeface="Times New Roman"/>
                <a:ea typeface="+mj-lt"/>
                <a:cs typeface="Times New Roman"/>
              </a:rPr>
              <a:t>та</a:t>
            </a:r>
            <a:r>
              <a:rPr lang="en-US" sz="2000" dirty="0">
                <a:solidFill>
                  <a:srgbClr val="FFFFFF"/>
                </a:solidFill>
                <a:latin typeface="Times New Roman"/>
                <a:ea typeface="+mj-lt"/>
                <a:cs typeface="Times New Roman"/>
              </a:rPr>
              <a:t> </a:t>
            </a:r>
            <a:r>
              <a:rPr lang="en-US" sz="2000" dirty="0" err="1">
                <a:solidFill>
                  <a:srgbClr val="FFFFFF"/>
                </a:solidFill>
                <a:latin typeface="Times New Roman"/>
                <a:ea typeface="+mj-lt"/>
                <a:cs typeface="Times New Roman"/>
              </a:rPr>
              <a:t>джерелом</a:t>
            </a:r>
            <a:r>
              <a:rPr lang="en-US" sz="2000" dirty="0">
                <a:solidFill>
                  <a:srgbClr val="FFFFFF"/>
                </a:solidFill>
                <a:latin typeface="Times New Roman"/>
                <a:ea typeface="+mj-lt"/>
                <a:cs typeface="Times New Roman"/>
              </a:rPr>
              <a:t> </a:t>
            </a:r>
            <a:r>
              <a:rPr lang="en-US" sz="2000" dirty="0" err="1">
                <a:latin typeface="Times New Roman"/>
                <a:cs typeface="Times New Roman"/>
              </a:rPr>
              <a:t>пилку</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нектару</a:t>
            </a:r>
            <a:r>
              <a:rPr lang="en-US" sz="2000" dirty="0">
                <a:latin typeface="Times New Roman"/>
                <a:cs typeface="Times New Roman"/>
              </a:rPr>
              <a:t> </a:t>
            </a:r>
            <a:r>
              <a:rPr lang="en-US" sz="2000" dirty="0" err="1">
                <a:latin typeface="Times New Roman"/>
                <a:cs typeface="Times New Roman"/>
              </a:rPr>
              <a:t>для</a:t>
            </a:r>
            <a:r>
              <a:rPr lang="en-US" sz="2000" dirty="0">
                <a:latin typeface="Times New Roman"/>
                <a:cs typeface="Times New Roman"/>
              </a:rPr>
              <a:t> </a:t>
            </a:r>
            <a:r>
              <a:rPr lang="en-US" sz="2000" dirty="0" err="1">
                <a:latin typeface="Times New Roman"/>
                <a:cs typeface="Times New Roman"/>
              </a:rPr>
              <a:t>бджіл</a:t>
            </a:r>
            <a:r>
              <a:rPr lang="en-US" sz="2000" dirty="0">
                <a:latin typeface="Times New Roman"/>
                <a:cs typeface="Times New Roman"/>
              </a:rPr>
              <a:t>, </a:t>
            </a:r>
            <a:r>
              <a:rPr lang="en-US" sz="2000" dirty="0" err="1">
                <a:latin typeface="Times New Roman"/>
                <a:cs typeface="Times New Roman"/>
              </a:rPr>
              <a:t>які</a:t>
            </a:r>
            <a:r>
              <a:rPr lang="en-US" sz="2000" dirty="0">
                <a:latin typeface="Times New Roman"/>
                <a:cs typeface="Times New Roman"/>
              </a:rPr>
              <a:t> </a:t>
            </a:r>
            <a:r>
              <a:rPr lang="en-US" sz="2000" dirty="0" err="1">
                <a:latin typeface="Times New Roman"/>
                <a:cs typeface="Times New Roman"/>
              </a:rPr>
              <a:t>переробляють</a:t>
            </a:r>
            <a:r>
              <a:rPr lang="en-US" sz="2000" dirty="0">
                <a:latin typeface="Times New Roman"/>
                <a:cs typeface="Times New Roman"/>
              </a:rPr>
              <a:t> </a:t>
            </a:r>
            <a:r>
              <a:rPr lang="en-US" sz="2000" dirty="0" err="1">
                <a:latin typeface="Times New Roman"/>
                <a:cs typeface="Times New Roman"/>
              </a:rPr>
              <a:t>ці</a:t>
            </a:r>
            <a:r>
              <a:rPr lang="en-US" sz="2000" dirty="0">
                <a:latin typeface="Times New Roman"/>
                <a:cs typeface="Times New Roman"/>
              </a:rPr>
              <a:t> </a:t>
            </a:r>
            <a:r>
              <a:rPr lang="en-US" sz="2000" dirty="0" err="1">
                <a:latin typeface="Times New Roman"/>
                <a:cs typeface="Times New Roman"/>
              </a:rPr>
              <a:t>рослинні</a:t>
            </a:r>
            <a:r>
              <a:rPr lang="en-US" sz="2000" dirty="0">
                <a:latin typeface="Times New Roman"/>
                <a:cs typeface="Times New Roman"/>
              </a:rPr>
              <a:t> </a:t>
            </a:r>
            <a:r>
              <a:rPr lang="en-US" sz="2000" dirty="0" err="1">
                <a:latin typeface="Times New Roman"/>
                <a:cs typeface="Times New Roman"/>
              </a:rPr>
              <a:t>продукти</a:t>
            </a:r>
            <a:r>
              <a:rPr lang="en-US" sz="2000" dirty="0">
                <a:latin typeface="Times New Roman"/>
                <a:cs typeface="Times New Roman"/>
              </a:rPr>
              <a:t> </a:t>
            </a:r>
            <a:r>
              <a:rPr lang="en-US" sz="2000" dirty="0" err="1">
                <a:latin typeface="Times New Roman"/>
                <a:cs typeface="Times New Roman"/>
              </a:rPr>
              <a:t>на</a:t>
            </a:r>
            <a:r>
              <a:rPr lang="en-US" sz="2000" dirty="0">
                <a:latin typeface="Times New Roman"/>
                <a:cs typeface="Times New Roman"/>
              </a:rPr>
              <a:t> </a:t>
            </a:r>
            <a:r>
              <a:rPr lang="en-US" sz="2000" dirty="0" err="1">
                <a:latin typeface="Times New Roman"/>
                <a:cs typeface="Times New Roman"/>
              </a:rPr>
              <a:t>мед</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пергу</a:t>
            </a:r>
            <a:r>
              <a:rPr lang="en-US" sz="2000" dirty="0">
                <a:latin typeface="Times New Roman"/>
                <a:cs typeface="Times New Roman"/>
              </a:rPr>
              <a:t>, </a:t>
            </a:r>
            <a:r>
              <a:rPr lang="en-US" sz="2000" dirty="0" err="1">
                <a:latin typeface="Times New Roman"/>
                <a:cs typeface="Times New Roman"/>
              </a:rPr>
              <a:t>забезпечуючі</a:t>
            </a:r>
            <a:r>
              <a:rPr lang="en-US" sz="2000" dirty="0">
                <a:latin typeface="Times New Roman"/>
                <a:cs typeface="Times New Roman"/>
              </a:rPr>
              <a:t> </a:t>
            </a:r>
            <a:r>
              <a:rPr lang="en-US" sz="2000" dirty="0" err="1">
                <a:latin typeface="Times New Roman"/>
                <a:cs typeface="Times New Roman"/>
              </a:rPr>
              <a:t>харчування</a:t>
            </a:r>
            <a:r>
              <a:rPr lang="en-US" sz="2000" dirty="0">
                <a:latin typeface="Times New Roman"/>
                <a:cs typeface="Times New Roman"/>
              </a:rPr>
              <a:t> </a:t>
            </a:r>
            <a:r>
              <a:rPr lang="en-US" sz="2000" dirty="0" err="1">
                <a:latin typeface="Times New Roman"/>
                <a:cs typeface="Times New Roman"/>
              </a:rPr>
              <a:t>імаго</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вигодовування</a:t>
            </a:r>
            <a:r>
              <a:rPr lang="en-US" sz="2000" dirty="0">
                <a:latin typeface="Times New Roman"/>
                <a:cs typeface="Times New Roman"/>
              </a:rPr>
              <a:t> </a:t>
            </a:r>
            <a:r>
              <a:rPr lang="en-US" sz="2000" dirty="0" err="1">
                <a:latin typeface="Times New Roman"/>
                <a:cs typeface="Times New Roman"/>
              </a:rPr>
              <a:t>розплоду</a:t>
            </a:r>
            <a:r>
              <a:rPr lang="en-US" sz="2000" dirty="0">
                <a:latin typeface="Times New Roman"/>
                <a:cs typeface="Times New Roman"/>
              </a:rPr>
              <a:t>. Apis mellifera </a:t>
            </a:r>
            <a:r>
              <a:rPr lang="en-US" sz="2000" dirty="0" err="1">
                <a:latin typeface="Times New Roman"/>
                <a:cs typeface="Times New Roman"/>
              </a:rPr>
              <a:t>запилюють</a:t>
            </a:r>
            <a:r>
              <a:rPr lang="en-US" sz="2000" dirty="0">
                <a:latin typeface="Times New Roman"/>
                <a:cs typeface="Times New Roman"/>
              </a:rPr>
              <a:t> </a:t>
            </a:r>
            <a:r>
              <a:rPr lang="en-US" sz="2000" dirty="0" err="1">
                <a:latin typeface="Times New Roman"/>
                <a:cs typeface="Times New Roman"/>
              </a:rPr>
              <a:t>рослини</a:t>
            </a:r>
            <a:r>
              <a:rPr lang="en-US" sz="2000" dirty="0">
                <a:latin typeface="Times New Roman"/>
                <a:cs typeface="Times New Roman"/>
              </a:rPr>
              <a:t>, </a:t>
            </a:r>
            <a:r>
              <a:rPr lang="en-US" sz="2000" dirty="0" err="1">
                <a:latin typeface="Times New Roman"/>
                <a:cs typeface="Times New Roman"/>
              </a:rPr>
              <a:t>тому</a:t>
            </a:r>
            <a:r>
              <a:rPr lang="en-US" sz="2000" dirty="0">
                <a:latin typeface="Times New Roman"/>
                <a:cs typeface="Times New Roman"/>
              </a:rPr>
              <a:t> </a:t>
            </a:r>
            <a:r>
              <a:rPr lang="en-US" sz="2000" dirty="0" err="1">
                <a:latin typeface="Times New Roman"/>
                <a:cs typeface="Times New Roman"/>
              </a:rPr>
              <a:t>між</a:t>
            </a:r>
            <a:r>
              <a:rPr lang="en-US" sz="2000" dirty="0">
                <a:latin typeface="Times New Roman"/>
                <a:cs typeface="Times New Roman"/>
              </a:rPr>
              <a:t> </a:t>
            </a:r>
            <a:r>
              <a:rPr lang="en-US" sz="2000" dirty="0" err="1">
                <a:latin typeface="Times New Roman"/>
                <a:cs typeface="Times New Roman"/>
              </a:rPr>
              <a:t>медоносними</a:t>
            </a:r>
            <a:r>
              <a:rPr lang="en-US" sz="2000" dirty="0">
                <a:latin typeface="Times New Roman"/>
                <a:cs typeface="Times New Roman"/>
              </a:rPr>
              <a:t> </a:t>
            </a:r>
            <a:r>
              <a:rPr lang="en-US" sz="2000" dirty="0" err="1">
                <a:latin typeface="Times New Roman"/>
                <a:cs typeface="Times New Roman"/>
              </a:rPr>
              <a:t>рослинами</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бджолами</a:t>
            </a:r>
            <a:r>
              <a:rPr lang="en-US" sz="2000" dirty="0">
                <a:latin typeface="Times New Roman"/>
                <a:cs typeface="Times New Roman"/>
              </a:rPr>
              <a:t>  </a:t>
            </a:r>
            <a:r>
              <a:rPr lang="en-US" sz="2000" dirty="0" err="1">
                <a:latin typeface="Times New Roman"/>
                <a:cs typeface="Times New Roman"/>
              </a:rPr>
              <a:t>утворився</a:t>
            </a:r>
            <a:r>
              <a:rPr lang="en-US" sz="2000" dirty="0">
                <a:latin typeface="Times New Roman"/>
                <a:cs typeface="Times New Roman"/>
              </a:rPr>
              <a:t> </a:t>
            </a:r>
            <a:r>
              <a:rPr lang="en-US" sz="2000" dirty="0" err="1">
                <a:latin typeface="Times New Roman"/>
                <a:cs typeface="Times New Roman"/>
              </a:rPr>
              <a:t>симбіотичний</a:t>
            </a:r>
            <a:r>
              <a:rPr lang="en-US" sz="2000" dirty="0">
                <a:latin typeface="Times New Roman"/>
                <a:cs typeface="Times New Roman"/>
              </a:rPr>
              <a:t> </a:t>
            </a:r>
            <a:r>
              <a:rPr lang="en-US" sz="2000" dirty="0" err="1">
                <a:latin typeface="Times New Roman"/>
                <a:cs typeface="Times New Roman"/>
              </a:rPr>
              <a:t>зв'язок</a:t>
            </a:r>
            <a:r>
              <a:rPr lang="en-US" sz="2000" dirty="0">
                <a:latin typeface="Times New Roman"/>
                <a:cs typeface="Times New Roman"/>
              </a:rPr>
              <a:t> в </a:t>
            </a:r>
            <a:r>
              <a:rPr lang="en-US" sz="2000" dirty="0" err="1">
                <a:latin typeface="Times New Roman"/>
                <a:cs typeface="Times New Roman"/>
              </a:rPr>
              <a:t>екосистемах</a:t>
            </a:r>
            <a:r>
              <a:rPr lang="en-US" sz="2000" dirty="0">
                <a:latin typeface="Times New Roman"/>
                <a:cs typeface="Times New Roman"/>
              </a:rPr>
              <a:t>.</a:t>
            </a:r>
            <a:br>
              <a:rPr lang="en-US" sz="2000" dirty="0">
                <a:latin typeface="Times New Roman"/>
                <a:cs typeface="Times New Roman"/>
              </a:rPr>
            </a:br>
            <a:r>
              <a:rPr lang="en-US" sz="2000" b="1" dirty="0" err="1">
                <a:latin typeface="Times New Roman"/>
                <a:cs typeface="Times New Roman"/>
              </a:rPr>
              <a:t>Платформа</a:t>
            </a:r>
            <a:r>
              <a:rPr lang="en-US" sz="2000" b="1" dirty="0">
                <a:latin typeface="Times New Roman"/>
                <a:cs typeface="Times New Roman"/>
              </a:rPr>
              <a:t> iNaturalist</a:t>
            </a:r>
            <a:r>
              <a:rPr lang="en-US" sz="2000" dirty="0">
                <a:latin typeface="Times New Roman"/>
                <a:cs typeface="Times New Roman"/>
              </a:rPr>
              <a:t>-</a:t>
            </a:r>
            <a:r>
              <a:rPr lang="en-US" sz="2000" dirty="0" err="1">
                <a:latin typeface="Times New Roman"/>
                <a:cs typeface="Times New Roman"/>
              </a:rPr>
              <a:t>це</a:t>
            </a:r>
            <a:r>
              <a:rPr lang="en-US" sz="2000" dirty="0">
                <a:latin typeface="Times New Roman"/>
                <a:cs typeface="Times New Roman"/>
              </a:rPr>
              <a:t> </a:t>
            </a:r>
            <a:r>
              <a:rPr lang="en-US" sz="2000" dirty="0" err="1">
                <a:latin typeface="Times New Roman"/>
                <a:cs typeface="Times New Roman"/>
              </a:rPr>
              <a:t>платформа</a:t>
            </a:r>
            <a:r>
              <a:rPr lang="en-US" sz="2000" dirty="0">
                <a:latin typeface="Times New Roman"/>
                <a:cs typeface="Times New Roman"/>
              </a:rPr>
              <a:t>, </a:t>
            </a:r>
            <a:r>
              <a:rPr lang="en-US" sz="2000" dirty="0" err="1">
                <a:latin typeface="Times New Roman"/>
                <a:cs typeface="Times New Roman"/>
              </a:rPr>
              <a:t>яка</a:t>
            </a:r>
            <a:r>
              <a:rPr lang="en-US" sz="2000" dirty="0">
                <a:latin typeface="Times New Roman"/>
                <a:cs typeface="Times New Roman"/>
              </a:rPr>
              <a:t> </a:t>
            </a:r>
            <a:r>
              <a:rPr lang="en-US" sz="2000" dirty="0" err="1">
                <a:latin typeface="Times New Roman"/>
                <a:cs typeface="Times New Roman"/>
              </a:rPr>
              <a:t>побудована</a:t>
            </a:r>
            <a:r>
              <a:rPr lang="en-US" sz="2000" dirty="0">
                <a:latin typeface="Times New Roman"/>
                <a:cs typeface="Times New Roman"/>
              </a:rPr>
              <a:t> </a:t>
            </a:r>
            <a:r>
              <a:rPr lang="en-US" sz="2000" dirty="0" err="1">
                <a:latin typeface="Times New Roman"/>
                <a:cs typeface="Times New Roman"/>
              </a:rPr>
              <a:t>на</a:t>
            </a:r>
            <a:r>
              <a:rPr lang="en-US" sz="2000" dirty="0">
                <a:latin typeface="Times New Roman"/>
                <a:cs typeface="Times New Roman"/>
              </a:rPr>
              <a:t> </a:t>
            </a:r>
            <a:r>
              <a:rPr lang="en-US" sz="2000" dirty="0" err="1">
                <a:latin typeface="Times New Roman"/>
                <a:cs typeface="Times New Roman"/>
              </a:rPr>
              <a:t>концепції</a:t>
            </a:r>
            <a:r>
              <a:rPr lang="en-US" sz="2000" dirty="0">
                <a:latin typeface="Times New Roman"/>
                <a:cs typeface="Times New Roman"/>
              </a:rPr>
              <a:t> </a:t>
            </a:r>
            <a:r>
              <a:rPr lang="en-US" sz="2000" dirty="0" err="1">
                <a:latin typeface="Times New Roman"/>
                <a:cs typeface="Times New Roman"/>
              </a:rPr>
              <a:t>картування</a:t>
            </a:r>
            <a:r>
              <a:rPr lang="en-US" sz="2000" dirty="0">
                <a:latin typeface="Times New Roman"/>
                <a:cs typeface="Times New Roman"/>
              </a:rPr>
              <a:t> й </a:t>
            </a:r>
            <a:r>
              <a:rPr lang="en-US" sz="2000" dirty="0" err="1">
                <a:latin typeface="Times New Roman"/>
                <a:cs typeface="Times New Roman"/>
              </a:rPr>
              <a:t>обміну</a:t>
            </a:r>
            <a:r>
              <a:rPr lang="en-US" sz="2000" dirty="0">
                <a:latin typeface="Times New Roman"/>
                <a:cs typeface="Times New Roman"/>
              </a:rPr>
              <a:t> </a:t>
            </a:r>
            <a:r>
              <a:rPr lang="en-US" sz="2000" dirty="0" err="1">
                <a:latin typeface="Times New Roman"/>
                <a:cs typeface="Times New Roman"/>
              </a:rPr>
              <a:t>спостереженнями</a:t>
            </a:r>
            <a:r>
              <a:rPr lang="en-US" sz="2000" dirty="0">
                <a:latin typeface="Times New Roman"/>
                <a:cs typeface="Times New Roman"/>
              </a:rPr>
              <a:t> </a:t>
            </a:r>
            <a:r>
              <a:rPr lang="en-US" sz="2000" dirty="0" err="1">
                <a:latin typeface="Times New Roman"/>
                <a:cs typeface="Times New Roman"/>
              </a:rPr>
              <a:t>біорізноманіття</a:t>
            </a:r>
            <a:r>
              <a:rPr lang="en-US" sz="2000" dirty="0">
                <a:latin typeface="Times New Roman"/>
                <a:cs typeface="Times New Roman"/>
              </a:rPr>
              <a:t> </a:t>
            </a:r>
            <a:r>
              <a:rPr lang="en-US" sz="2000" dirty="0" err="1">
                <a:latin typeface="Times New Roman"/>
                <a:cs typeface="Times New Roman"/>
              </a:rPr>
              <a:t>по</a:t>
            </a:r>
            <a:r>
              <a:rPr lang="en-US" sz="2000" dirty="0">
                <a:latin typeface="Times New Roman"/>
                <a:cs typeface="Times New Roman"/>
              </a:rPr>
              <a:t> </a:t>
            </a:r>
            <a:r>
              <a:rPr lang="en-US" sz="2000" dirty="0" err="1">
                <a:latin typeface="Times New Roman"/>
                <a:cs typeface="Times New Roman"/>
              </a:rPr>
              <a:t>всьому</a:t>
            </a:r>
            <a:r>
              <a:rPr lang="en-US" sz="2000" dirty="0">
                <a:latin typeface="Times New Roman"/>
                <a:cs typeface="Times New Roman"/>
              </a:rPr>
              <a:t> </a:t>
            </a:r>
            <a:r>
              <a:rPr lang="en-US" sz="2000" dirty="0" err="1">
                <a:latin typeface="Times New Roman"/>
                <a:cs typeface="Times New Roman"/>
              </a:rPr>
              <a:t>світу</a:t>
            </a:r>
            <a:r>
              <a:rPr lang="en-US" sz="2000" dirty="0">
                <a:latin typeface="Times New Roman"/>
                <a:cs typeface="Times New Roman"/>
              </a:rPr>
              <a:t>. </a:t>
            </a:r>
            <a:r>
              <a:rPr lang="en-US" sz="2000" dirty="0" err="1">
                <a:latin typeface="Times New Roman"/>
                <a:cs typeface="Times New Roman"/>
              </a:rPr>
              <a:t>Власником</a:t>
            </a:r>
            <a:r>
              <a:rPr lang="en-US" sz="2000" dirty="0">
                <a:latin typeface="Times New Roman"/>
                <a:cs typeface="Times New Roman"/>
              </a:rPr>
              <a:t> є </a:t>
            </a:r>
            <a:r>
              <a:rPr lang="en-US" sz="2000" dirty="0" err="1">
                <a:latin typeface="Times New Roman"/>
                <a:cs typeface="Times New Roman"/>
              </a:rPr>
              <a:t>Каліфорнійська</a:t>
            </a:r>
            <a:r>
              <a:rPr lang="en-US" sz="2000" dirty="0">
                <a:latin typeface="Times New Roman"/>
                <a:cs typeface="Times New Roman"/>
              </a:rPr>
              <a:t> </a:t>
            </a:r>
            <a:r>
              <a:rPr lang="en-US" sz="2000" dirty="0" err="1">
                <a:latin typeface="Times New Roman"/>
                <a:cs typeface="Times New Roman"/>
              </a:rPr>
              <a:t>академія</a:t>
            </a:r>
            <a:r>
              <a:rPr lang="en-US" sz="2000" dirty="0">
                <a:latin typeface="Times New Roman"/>
                <a:cs typeface="Times New Roman"/>
              </a:rPr>
              <a:t> </a:t>
            </a:r>
            <a:r>
              <a:rPr lang="en-US" sz="2000" dirty="0" err="1">
                <a:latin typeface="Times New Roman"/>
                <a:cs typeface="Times New Roman"/>
              </a:rPr>
              <a:t>наук</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Національне</a:t>
            </a:r>
            <a:r>
              <a:rPr lang="en-US" sz="2000" dirty="0">
                <a:latin typeface="Times New Roman"/>
                <a:cs typeface="Times New Roman"/>
              </a:rPr>
              <a:t> </a:t>
            </a:r>
            <a:r>
              <a:rPr lang="en-US" sz="2000" dirty="0" err="1">
                <a:latin typeface="Times New Roman"/>
                <a:cs typeface="Times New Roman"/>
              </a:rPr>
              <a:t>географічне</a:t>
            </a:r>
            <a:r>
              <a:rPr lang="en-US" sz="2000" dirty="0">
                <a:latin typeface="Times New Roman"/>
                <a:cs typeface="Times New Roman"/>
              </a:rPr>
              <a:t> </a:t>
            </a:r>
            <a:r>
              <a:rPr lang="en-US" sz="2000" dirty="0" err="1">
                <a:latin typeface="Times New Roman"/>
                <a:cs typeface="Times New Roman"/>
              </a:rPr>
              <a:t>товариство</a:t>
            </a:r>
            <a:r>
              <a:rPr lang="en-US" sz="2000" dirty="0">
                <a:latin typeface="Times New Roman"/>
                <a:cs typeface="Times New Roman"/>
              </a:rPr>
              <a:t>. </a:t>
            </a:r>
            <a:r>
              <a:rPr lang="en-US" sz="2000" dirty="0" err="1">
                <a:latin typeface="Times New Roman"/>
                <a:cs typeface="Times New Roman"/>
              </a:rPr>
              <a:t>іNaturalist</a:t>
            </a:r>
            <a:r>
              <a:rPr lang="en-US" sz="2000" dirty="0">
                <a:latin typeface="Times New Roman"/>
                <a:cs typeface="Times New Roman"/>
              </a:rPr>
              <a:t> </a:t>
            </a:r>
            <a:r>
              <a:rPr lang="en-US" sz="2000" dirty="0" err="1">
                <a:latin typeface="Times New Roman"/>
                <a:cs typeface="Times New Roman"/>
              </a:rPr>
              <a:t>надає</a:t>
            </a:r>
            <a:r>
              <a:rPr lang="en-US" sz="2000" dirty="0">
                <a:latin typeface="Times New Roman"/>
                <a:cs typeface="Times New Roman"/>
              </a:rPr>
              <a:t> </a:t>
            </a:r>
            <a:r>
              <a:rPr lang="en-US" sz="2000" dirty="0" err="1">
                <a:latin typeface="Times New Roman"/>
                <a:cs typeface="Times New Roman"/>
              </a:rPr>
              <a:t>цінні</a:t>
            </a:r>
            <a:r>
              <a:rPr lang="en-US" sz="2000" dirty="0">
                <a:latin typeface="Times New Roman"/>
                <a:cs typeface="Times New Roman"/>
              </a:rPr>
              <a:t> </a:t>
            </a:r>
            <a:r>
              <a:rPr lang="en-US" sz="2000" dirty="0" err="1">
                <a:latin typeface="Times New Roman"/>
                <a:cs typeface="Times New Roman"/>
              </a:rPr>
              <a:t>відкриті</a:t>
            </a:r>
            <a:r>
              <a:rPr lang="en-US" sz="2000" dirty="0">
                <a:latin typeface="Times New Roman"/>
                <a:cs typeface="Times New Roman"/>
              </a:rPr>
              <a:t> </a:t>
            </a:r>
            <a:r>
              <a:rPr lang="en-US" sz="2000" dirty="0" err="1">
                <a:latin typeface="Times New Roman"/>
                <a:cs typeface="Times New Roman"/>
              </a:rPr>
              <a:t>дані</a:t>
            </a:r>
            <a:r>
              <a:rPr lang="en-US" sz="2000" dirty="0">
                <a:latin typeface="Times New Roman"/>
                <a:cs typeface="Times New Roman"/>
              </a:rPr>
              <a:t> </a:t>
            </a:r>
            <a:r>
              <a:rPr lang="en-US" sz="2000" dirty="0" err="1">
                <a:latin typeface="Times New Roman"/>
                <a:cs typeface="Times New Roman"/>
              </a:rPr>
              <a:t>для</a:t>
            </a:r>
            <a:r>
              <a:rPr lang="en-US" sz="2000" dirty="0">
                <a:latin typeface="Times New Roman"/>
                <a:cs typeface="Times New Roman"/>
              </a:rPr>
              <a:t> </a:t>
            </a:r>
            <a:r>
              <a:rPr lang="en-US" sz="2000" dirty="0" err="1">
                <a:latin typeface="Times New Roman"/>
                <a:cs typeface="Times New Roman"/>
              </a:rPr>
              <a:t>дослідження</a:t>
            </a:r>
            <a:r>
              <a:rPr lang="en-US" sz="2000" dirty="0">
                <a:latin typeface="Times New Roman"/>
                <a:cs typeface="Times New Roman"/>
              </a:rPr>
              <a:t>.</a:t>
            </a:r>
            <a:br>
              <a:rPr lang="en-US" sz="2000" dirty="0">
                <a:latin typeface="Times New Roman"/>
                <a:cs typeface="Times New Roman"/>
              </a:rPr>
            </a:br>
            <a:r>
              <a:rPr lang="en-US" sz="2000" dirty="0" err="1">
                <a:latin typeface="Times New Roman"/>
                <a:cs typeface="Times New Roman"/>
              </a:rPr>
              <a:t>Щоб</a:t>
            </a:r>
            <a:r>
              <a:rPr lang="en-US" sz="2000" dirty="0">
                <a:latin typeface="Times New Roman"/>
                <a:cs typeface="Times New Roman"/>
              </a:rPr>
              <a:t> </a:t>
            </a:r>
            <a:r>
              <a:rPr lang="en-US" sz="2000" dirty="0" err="1">
                <a:latin typeface="Times New Roman"/>
                <a:cs typeface="Times New Roman"/>
              </a:rPr>
              <a:t>зафіксувати</a:t>
            </a:r>
            <a:r>
              <a:rPr lang="en-US" sz="2000" dirty="0">
                <a:latin typeface="Times New Roman"/>
                <a:cs typeface="Times New Roman"/>
              </a:rPr>
              <a:t> </a:t>
            </a:r>
            <a:r>
              <a:rPr lang="en-US" sz="2000" dirty="0" err="1">
                <a:latin typeface="Times New Roman"/>
                <a:cs typeface="Times New Roman"/>
              </a:rPr>
              <a:t>дослідження</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мати</a:t>
            </a:r>
            <a:r>
              <a:rPr lang="en-US" sz="2000" dirty="0">
                <a:latin typeface="Times New Roman"/>
                <a:cs typeface="Times New Roman"/>
              </a:rPr>
              <a:t> </a:t>
            </a:r>
            <a:r>
              <a:rPr lang="en-US" sz="2000" dirty="0" err="1">
                <a:latin typeface="Times New Roman"/>
                <a:cs typeface="Times New Roman"/>
              </a:rPr>
              <a:t>доступ</a:t>
            </a:r>
            <a:r>
              <a:rPr lang="en-US" sz="2000" dirty="0">
                <a:latin typeface="Times New Roman"/>
                <a:cs typeface="Times New Roman"/>
              </a:rPr>
              <a:t> </a:t>
            </a:r>
            <a:r>
              <a:rPr lang="en-US" sz="2000" dirty="0" err="1">
                <a:latin typeface="Times New Roman"/>
                <a:cs typeface="Times New Roman"/>
              </a:rPr>
              <a:t>до</a:t>
            </a:r>
            <a:r>
              <a:rPr lang="en-US" sz="2000" dirty="0">
                <a:latin typeface="Times New Roman"/>
                <a:cs typeface="Times New Roman"/>
              </a:rPr>
              <a:t> </a:t>
            </a:r>
            <a:r>
              <a:rPr lang="en-US" sz="2000" dirty="0" err="1">
                <a:latin typeface="Times New Roman"/>
                <a:cs typeface="Times New Roman"/>
              </a:rPr>
              <a:t>завантаженої</a:t>
            </a:r>
            <a:r>
              <a:rPr lang="en-US" sz="2000" dirty="0">
                <a:latin typeface="Times New Roman"/>
                <a:cs typeface="Times New Roman"/>
              </a:rPr>
              <a:t> </a:t>
            </a:r>
            <a:r>
              <a:rPr lang="en-US" sz="2000" dirty="0" err="1">
                <a:latin typeface="Times New Roman"/>
                <a:cs typeface="Times New Roman"/>
              </a:rPr>
              <a:t>інформації</a:t>
            </a:r>
            <a:r>
              <a:rPr lang="en-US" sz="2000" dirty="0">
                <a:latin typeface="Times New Roman"/>
                <a:cs typeface="Times New Roman"/>
              </a:rPr>
              <a:t> </a:t>
            </a:r>
            <a:r>
              <a:rPr lang="en-US" sz="2000" dirty="0" err="1">
                <a:latin typeface="Times New Roman"/>
                <a:cs typeface="Times New Roman"/>
              </a:rPr>
              <a:t>інших</a:t>
            </a:r>
            <a:r>
              <a:rPr lang="en-US" sz="2000" dirty="0">
                <a:latin typeface="Times New Roman"/>
                <a:cs typeface="Times New Roman"/>
              </a:rPr>
              <a:t> </a:t>
            </a:r>
            <a:r>
              <a:rPr lang="en-US" sz="2000" dirty="0" err="1">
                <a:latin typeface="Times New Roman"/>
                <a:cs typeface="Times New Roman"/>
              </a:rPr>
              <a:t>натуралістів</a:t>
            </a:r>
            <a:r>
              <a:rPr lang="en-US" sz="2000" dirty="0">
                <a:latin typeface="Times New Roman"/>
                <a:cs typeface="Times New Roman"/>
              </a:rPr>
              <a:t>, </a:t>
            </a:r>
            <a:r>
              <a:rPr lang="en-US" sz="2000" dirty="0" err="1">
                <a:latin typeface="Times New Roman"/>
                <a:cs typeface="Times New Roman"/>
              </a:rPr>
              <a:t>потрібно</a:t>
            </a:r>
            <a:r>
              <a:rPr lang="en-US" sz="2000" dirty="0">
                <a:latin typeface="Times New Roman"/>
                <a:cs typeface="Times New Roman"/>
              </a:rPr>
              <a:t> </a:t>
            </a:r>
            <a:r>
              <a:rPr lang="en-US" sz="2000" dirty="0" err="1">
                <a:latin typeface="Times New Roman"/>
                <a:cs typeface="Times New Roman"/>
              </a:rPr>
              <a:t>зареєструватися</a:t>
            </a:r>
            <a:r>
              <a:rPr lang="en-US" sz="2000" dirty="0">
                <a:latin typeface="Times New Roman"/>
                <a:cs typeface="Times New Roman"/>
              </a:rPr>
              <a:t> </a:t>
            </a:r>
            <a:r>
              <a:rPr lang="en-US" sz="2000" dirty="0" err="1">
                <a:latin typeface="Times New Roman"/>
                <a:cs typeface="Times New Roman"/>
              </a:rPr>
              <a:t>через</a:t>
            </a:r>
            <a:r>
              <a:rPr lang="en-US" sz="2000" dirty="0">
                <a:latin typeface="Times New Roman"/>
                <a:cs typeface="Times New Roman"/>
              </a:rPr>
              <a:t> </a:t>
            </a:r>
            <a:r>
              <a:rPr lang="en-US" sz="2000" dirty="0" err="1">
                <a:latin typeface="Times New Roman"/>
                <a:cs typeface="Times New Roman"/>
              </a:rPr>
              <a:t>вебсайт</a:t>
            </a:r>
            <a:r>
              <a:rPr lang="en-US" sz="2000" dirty="0">
                <a:latin typeface="Times New Roman"/>
                <a:cs typeface="Times New Roman"/>
              </a:rPr>
              <a:t> </a:t>
            </a:r>
            <a:r>
              <a:rPr lang="en-US" sz="2000" dirty="0" err="1">
                <a:latin typeface="Times New Roman"/>
                <a:cs typeface="Times New Roman"/>
              </a:rPr>
              <a:t>чи</a:t>
            </a:r>
            <a:r>
              <a:rPr lang="en-US" sz="2000" dirty="0">
                <a:latin typeface="Times New Roman"/>
                <a:cs typeface="Times New Roman"/>
              </a:rPr>
              <a:t> з </a:t>
            </a:r>
            <a:r>
              <a:rPr lang="en-US" sz="2000" dirty="0" err="1">
                <a:latin typeface="Times New Roman"/>
                <a:cs typeface="Times New Roman"/>
              </a:rPr>
              <a:t>мобільного</a:t>
            </a:r>
            <a:r>
              <a:rPr lang="en-US" sz="2000" dirty="0">
                <a:latin typeface="Times New Roman"/>
                <a:cs typeface="Times New Roman"/>
              </a:rPr>
              <a:t> </a:t>
            </a:r>
            <a:r>
              <a:rPr lang="en-US" sz="2000" dirty="0" err="1">
                <a:latin typeface="Times New Roman"/>
                <a:cs typeface="Times New Roman"/>
              </a:rPr>
              <a:t>додатка</a:t>
            </a:r>
            <a:r>
              <a:rPr lang="en-US" sz="2000" dirty="0">
                <a:latin typeface="Times New Roman"/>
                <a:cs typeface="Times New Roman"/>
              </a:rPr>
              <a:t>. </a:t>
            </a:r>
            <a:r>
              <a:rPr lang="en-US" sz="2000" dirty="0" err="1">
                <a:latin typeface="Times New Roman"/>
                <a:cs typeface="Times New Roman"/>
              </a:rPr>
              <a:t>Далі</a:t>
            </a:r>
            <a:r>
              <a:rPr lang="en-US" sz="2000" dirty="0">
                <a:latin typeface="Times New Roman"/>
                <a:cs typeface="Times New Roman"/>
              </a:rPr>
              <a:t> </a:t>
            </a:r>
            <a:r>
              <a:rPr lang="en-US" sz="2000" dirty="0" err="1">
                <a:latin typeface="Times New Roman"/>
                <a:cs typeface="Times New Roman"/>
              </a:rPr>
              <a:t>користувач</a:t>
            </a:r>
            <a:r>
              <a:rPr lang="en-US" sz="2000" dirty="0">
                <a:latin typeface="Times New Roman"/>
                <a:cs typeface="Times New Roman"/>
              </a:rPr>
              <a:t> </a:t>
            </a:r>
            <a:r>
              <a:rPr lang="en-US" sz="2000" dirty="0" err="1">
                <a:latin typeface="Times New Roman"/>
                <a:cs typeface="Times New Roman"/>
              </a:rPr>
              <a:t>має</a:t>
            </a:r>
            <a:r>
              <a:rPr lang="en-US" sz="2000" dirty="0">
                <a:latin typeface="Times New Roman"/>
                <a:cs typeface="Times New Roman"/>
              </a:rPr>
              <a:t> </a:t>
            </a:r>
            <a:r>
              <a:rPr lang="en-US" sz="2000" dirty="0" err="1">
                <a:latin typeface="Times New Roman"/>
                <a:cs typeface="Times New Roman"/>
              </a:rPr>
              <a:t>змогу</a:t>
            </a:r>
            <a:r>
              <a:rPr lang="en-US" sz="2000" dirty="0">
                <a:latin typeface="Times New Roman"/>
                <a:cs typeface="Times New Roman"/>
              </a:rPr>
              <a:t> </a:t>
            </a:r>
            <a:r>
              <a:rPr lang="en-US" sz="2000" dirty="0" err="1">
                <a:latin typeface="Times New Roman"/>
                <a:cs typeface="Times New Roman"/>
              </a:rPr>
              <a:t>завантажити</a:t>
            </a:r>
            <a:r>
              <a:rPr lang="en-US" sz="2000" dirty="0">
                <a:latin typeface="Times New Roman"/>
                <a:cs typeface="Times New Roman"/>
              </a:rPr>
              <a:t> </a:t>
            </a:r>
            <a:r>
              <a:rPr lang="en-US" sz="2000" dirty="0" err="1">
                <a:latin typeface="Times New Roman"/>
                <a:cs typeface="Times New Roman"/>
              </a:rPr>
              <a:t>фото</a:t>
            </a:r>
            <a:r>
              <a:rPr lang="en-US" sz="2000" dirty="0">
                <a:latin typeface="Times New Roman"/>
                <a:cs typeface="Times New Roman"/>
              </a:rPr>
              <a:t> </a:t>
            </a:r>
            <a:r>
              <a:rPr lang="en-US" sz="2000" dirty="0" err="1">
                <a:latin typeface="Times New Roman"/>
                <a:cs typeface="Times New Roman"/>
              </a:rPr>
              <a:t>об'єкта</a:t>
            </a:r>
            <a:r>
              <a:rPr lang="en-US" sz="2000" dirty="0">
                <a:latin typeface="Times New Roman"/>
                <a:cs typeface="Times New Roman"/>
              </a:rPr>
              <a:t> </a:t>
            </a:r>
            <a:r>
              <a:rPr lang="en-US" sz="2000" dirty="0" err="1">
                <a:latin typeface="Times New Roman"/>
                <a:cs typeface="Times New Roman"/>
              </a:rPr>
              <a:t>спостереження</a:t>
            </a:r>
            <a:r>
              <a:rPr lang="en-US" sz="2000" dirty="0">
                <a:latin typeface="Times New Roman"/>
                <a:cs typeface="Times New Roman"/>
              </a:rPr>
              <a:t>, </a:t>
            </a:r>
            <a:r>
              <a:rPr lang="en-US" sz="2000" dirty="0" err="1">
                <a:latin typeface="Times New Roman"/>
                <a:cs typeface="Times New Roman"/>
              </a:rPr>
              <a:t>фіксує</a:t>
            </a:r>
            <a:r>
              <a:rPr lang="en-US" sz="2000" dirty="0">
                <a:latin typeface="Times New Roman"/>
                <a:cs typeface="Times New Roman"/>
              </a:rPr>
              <a:t> </a:t>
            </a:r>
            <a:r>
              <a:rPr lang="en-US" sz="2000" dirty="0" err="1">
                <a:latin typeface="Times New Roman"/>
                <a:cs typeface="Times New Roman"/>
              </a:rPr>
              <a:t>його</a:t>
            </a:r>
            <a:r>
              <a:rPr lang="en-US" sz="2000" dirty="0">
                <a:latin typeface="Times New Roman"/>
                <a:cs typeface="Times New Roman"/>
              </a:rPr>
              <a:t> </a:t>
            </a:r>
            <a:r>
              <a:rPr lang="en-US" sz="2000" dirty="0" err="1">
                <a:latin typeface="Times New Roman"/>
                <a:cs typeface="Times New Roman"/>
              </a:rPr>
              <a:t>місцезнаходження</a:t>
            </a:r>
            <a:r>
              <a:rPr lang="en-US" sz="2000" dirty="0">
                <a:latin typeface="Times New Roman"/>
                <a:cs typeface="Times New Roman"/>
              </a:rPr>
              <a:t> </a:t>
            </a:r>
            <a:r>
              <a:rPr lang="en-US" sz="2000" dirty="0" err="1">
                <a:latin typeface="Times New Roman"/>
                <a:cs typeface="Times New Roman"/>
              </a:rPr>
              <a:t>на</a:t>
            </a:r>
            <a:r>
              <a:rPr lang="en-US" sz="2000" dirty="0">
                <a:latin typeface="Times New Roman"/>
                <a:cs typeface="Times New Roman"/>
              </a:rPr>
              <a:t> </a:t>
            </a:r>
            <a:r>
              <a:rPr lang="en-US" sz="2000" dirty="0" err="1">
                <a:latin typeface="Times New Roman"/>
                <a:cs typeface="Times New Roman"/>
              </a:rPr>
              <a:t>карті</a:t>
            </a:r>
            <a:r>
              <a:rPr lang="en-US" sz="2000" dirty="0">
                <a:latin typeface="Times New Roman"/>
                <a:cs typeface="Times New Roman"/>
              </a:rPr>
              <a:t> (</a:t>
            </a:r>
            <a:r>
              <a:rPr lang="en-US" sz="2000" dirty="0" err="1">
                <a:latin typeface="Times New Roman"/>
                <a:cs typeface="Times New Roman"/>
              </a:rPr>
              <a:t>широта</a:t>
            </a:r>
            <a:r>
              <a:rPr lang="en-US" sz="2000" dirty="0">
                <a:latin typeface="Times New Roman"/>
                <a:cs typeface="Times New Roman"/>
              </a:rPr>
              <a:t>, </a:t>
            </a:r>
            <a:r>
              <a:rPr lang="en-US" sz="2000" dirty="0" err="1">
                <a:latin typeface="Times New Roman"/>
                <a:cs typeface="Times New Roman"/>
              </a:rPr>
              <a:t>довгота</a:t>
            </a:r>
            <a:r>
              <a:rPr lang="en-US" sz="2000" dirty="0">
                <a:latin typeface="Times New Roman"/>
                <a:cs typeface="Times New Roman"/>
              </a:rPr>
              <a:t>), </a:t>
            </a:r>
            <a:r>
              <a:rPr lang="en-US" sz="2000" dirty="0" err="1">
                <a:latin typeface="Times New Roman"/>
                <a:cs typeface="Times New Roman"/>
              </a:rPr>
              <a:t>дату</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час</a:t>
            </a:r>
            <a:r>
              <a:rPr lang="en-US" sz="2000" dirty="0">
                <a:latin typeface="Times New Roman"/>
                <a:cs typeface="Times New Roman"/>
              </a:rPr>
              <a:t> </a:t>
            </a:r>
            <a:r>
              <a:rPr lang="en-US" sz="2000" dirty="0" err="1">
                <a:latin typeface="Times New Roman"/>
                <a:cs typeface="Times New Roman"/>
              </a:rPr>
              <a:t>спостереження</a:t>
            </a:r>
            <a:r>
              <a:rPr lang="en-US" sz="2000" dirty="0">
                <a:latin typeface="Times New Roman"/>
                <a:cs typeface="Times New Roman"/>
              </a:rPr>
              <a:t>, </a:t>
            </a:r>
            <a:r>
              <a:rPr lang="en-US" sz="2000" dirty="0" err="1">
                <a:latin typeface="Times New Roman"/>
                <a:cs typeface="Times New Roman"/>
              </a:rPr>
              <a:t>може</a:t>
            </a:r>
            <a:r>
              <a:rPr lang="en-US" sz="2000" dirty="0">
                <a:latin typeface="Times New Roman"/>
                <a:cs typeface="Times New Roman"/>
              </a:rPr>
              <a:t> </a:t>
            </a:r>
            <a:r>
              <a:rPr lang="en-US" sz="2000" dirty="0" err="1">
                <a:latin typeface="Times New Roman"/>
                <a:cs typeface="Times New Roman"/>
              </a:rPr>
              <a:t>додати</a:t>
            </a:r>
            <a:r>
              <a:rPr lang="en-US" sz="2000" dirty="0">
                <a:latin typeface="Times New Roman"/>
                <a:cs typeface="Times New Roman"/>
              </a:rPr>
              <a:t> </a:t>
            </a:r>
            <a:r>
              <a:rPr lang="en-US" sz="2000" dirty="0" err="1">
                <a:latin typeface="Times New Roman"/>
                <a:cs typeface="Times New Roman"/>
              </a:rPr>
              <a:t>опис</a:t>
            </a:r>
            <a:r>
              <a:rPr lang="en-US" sz="2000" dirty="0">
                <a:latin typeface="Times New Roman"/>
                <a:cs typeface="Times New Roman"/>
              </a:rPr>
              <a:t> в </a:t>
            </a:r>
            <a:r>
              <a:rPr lang="en-US" sz="2000" dirty="0" err="1">
                <a:latin typeface="Times New Roman"/>
                <a:cs typeface="Times New Roman"/>
              </a:rPr>
              <a:t>примітки</a:t>
            </a:r>
            <a:r>
              <a:rPr lang="en-US" sz="2000" dirty="0">
                <a:latin typeface="Times New Roman"/>
                <a:cs typeface="Times New Roman"/>
              </a:rPr>
              <a:t>. </a:t>
            </a:r>
            <a:r>
              <a:rPr lang="en-US" sz="2000" dirty="0" err="1">
                <a:latin typeface="Times New Roman"/>
                <a:cs typeface="Times New Roman"/>
              </a:rPr>
              <a:t>Об'єкт</a:t>
            </a:r>
            <a:r>
              <a:rPr lang="en-US" sz="2000" dirty="0">
                <a:latin typeface="Times New Roman"/>
                <a:cs typeface="Times New Roman"/>
              </a:rPr>
              <a:t> </a:t>
            </a:r>
            <a:r>
              <a:rPr lang="en-US" sz="2000" dirty="0" err="1">
                <a:latin typeface="Times New Roman"/>
                <a:cs typeface="Times New Roman"/>
              </a:rPr>
              <a:t>отримує</a:t>
            </a:r>
            <a:r>
              <a:rPr lang="en-US" sz="2000" dirty="0">
                <a:latin typeface="Times New Roman"/>
                <a:cs typeface="Times New Roman"/>
              </a:rPr>
              <a:t> </a:t>
            </a:r>
            <a:r>
              <a:rPr lang="en-US" sz="2000" dirty="0" err="1">
                <a:latin typeface="Times New Roman"/>
                <a:cs typeface="Times New Roman"/>
              </a:rPr>
              <a:t>метадані</a:t>
            </a:r>
            <a:r>
              <a:rPr lang="en-US" sz="2000" dirty="0">
                <a:latin typeface="Times New Roman"/>
                <a:cs typeface="Times New Roman"/>
              </a:rPr>
              <a:t>.</a:t>
            </a:r>
            <a:br>
              <a:rPr lang="en-US" sz="2000" dirty="0">
                <a:latin typeface="Times New Roman"/>
                <a:cs typeface="Times New Roman"/>
              </a:rPr>
            </a:br>
            <a:r>
              <a:rPr lang="en-US" sz="2000" dirty="0" err="1">
                <a:latin typeface="Times New Roman"/>
                <a:cs typeface="Times New Roman"/>
              </a:rPr>
              <a:t>Надалі</a:t>
            </a:r>
            <a:r>
              <a:rPr lang="en-US" sz="2000" dirty="0">
                <a:latin typeface="Times New Roman"/>
                <a:cs typeface="Times New Roman"/>
              </a:rPr>
              <a:t> </a:t>
            </a:r>
            <a:r>
              <a:rPr lang="en-US" sz="2000" dirty="0" err="1">
                <a:latin typeface="Times New Roman"/>
                <a:cs typeface="Times New Roman"/>
              </a:rPr>
              <a:t>інформація</a:t>
            </a:r>
            <a:r>
              <a:rPr lang="en-US" sz="2000" dirty="0">
                <a:latin typeface="Times New Roman"/>
                <a:cs typeface="Times New Roman"/>
              </a:rPr>
              <a:t> </a:t>
            </a:r>
            <a:r>
              <a:rPr lang="en-US" sz="2000" dirty="0" err="1">
                <a:latin typeface="Times New Roman"/>
                <a:cs typeface="Times New Roman"/>
              </a:rPr>
              <a:t>користувача</a:t>
            </a:r>
            <a:r>
              <a:rPr lang="en-US" sz="2000" dirty="0">
                <a:latin typeface="Times New Roman"/>
                <a:cs typeface="Times New Roman"/>
              </a:rPr>
              <a:t> </a:t>
            </a:r>
            <a:r>
              <a:rPr lang="en-US" sz="2000" dirty="0" err="1">
                <a:latin typeface="Times New Roman"/>
                <a:cs typeface="Times New Roman"/>
              </a:rPr>
              <a:t>проходить</a:t>
            </a:r>
            <a:r>
              <a:rPr lang="en-US" sz="2000" dirty="0">
                <a:latin typeface="Times New Roman"/>
                <a:cs typeface="Times New Roman"/>
              </a:rPr>
              <a:t> </a:t>
            </a:r>
            <a:r>
              <a:rPr lang="en-US" sz="2000" dirty="0" err="1">
                <a:latin typeface="Times New Roman"/>
                <a:cs typeface="Times New Roman"/>
              </a:rPr>
              <a:t>ідентифікацію</a:t>
            </a:r>
            <a:r>
              <a:rPr lang="en-US" sz="2000" dirty="0">
                <a:latin typeface="Times New Roman"/>
                <a:cs typeface="Times New Roman"/>
              </a:rPr>
              <a:t> ID </a:t>
            </a:r>
            <a:r>
              <a:rPr lang="en-US" sz="2000" dirty="0" err="1">
                <a:latin typeface="Times New Roman"/>
                <a:cs typeface="Times New Roman"/>
              </a:rPr>
              <a:t>від</a:t>
            </a:r>
            <a:r>
              <a:rPr lang="en-US" sz="2000" dirty="0">
                <a:latin typeface="Times New Roman"/>
                <a:cs typeface="Times New Roman"/>
              </a:rPr>
              <a:t> </a:t>
            </a:r>
            <a:r>
              <a:rPr lang="en-US" sz="2000" dirty="0" err="1">
                <a:latin typeface="Times New Roman"/>
                <a:cs typeface="Times New Roman"/>
              </a:rPr>
              <a:t>експертів</a:t>
            </a:r>
            <a:r>
              <a:rPr lang="en-US" sz="2000" dirty="0">
                <a:latin typeface="Times New Roman"/>
                <a:cs typeface="Times New Roman"/>
              </a:rPr>
              <a:t> </a:t>
            </a:r>
            <a:r>
              <a:rPr lang="en-US" sz="2000" dirty="0" err="1">
                <a:latin typeface="Times New Roman"/>
                <a:cs typeface="Times New Roman"/>
              </a:rPr>
              <a:t>платформи</a:t>
            </a:r>
            <a:r>
              <a:rPr lang="en-US" sz="2000" dirty="0">
                <a:latin typeface="Times New Roman"/>
                <a:cs typeface="Times New Roman"/>
              </a:rPr>
              <a:t> </a:t>
            </a:r>
            <a:r>
              <a:rPr lang="en-US" sz="2000" b="1" dirty="0">
                <a:latin typeface="Times New Roman"/>
                <a:cs typeface="Times New Roman"/>
              </a:rPr>
              <a:t>iNaturalist </a:t>
            </a:r>
            <a:r>
              <a:rPr lang="en-US" sz="2000" dirty="0" err="1">
                <a:latin typeface="Times New Roman"/>
                <a:cs typeface="Times New Roman"/>
              </a:rPr>
              <a:t>за</a:t>
            </a:r>
            <a:r>
              <a:rPr lang="en-US" sz="2000" dirty="0">
                <a:latin typeface="Times New Roman"/>
                <a:cs typeface="Times New Roman"/>
              </a:rPr>
              <a:t> </a:t>
            </a:r>
            <a:r>
              <a:rPr lang="en-US" sz="2000" dirty="0" err="1">
                <a:latin typeface="Times New Roman"/>
                <a:cs typeface="Times New Roman"/>
              </a:rPr>
              <a:t>певними</a:t>
            </a:r>
            <a:r>
              <a:rPr lang="en-US" sz="2000" dirty="0">
                <a:latin typeface="Times New Roman"/>
                <a:cs typeface="Times New Roman"/>
              </a:rPr>
              <a:t> </a:t>
            </a:r>
            <a:r>
              <a:rPr lang="en-US" sz="2000" dirty="0" err="1">
                <a:latin typeface="Times New Roman"/>
                <a:cs typeface="Times New Roman"/>
              </a:rPr>
              <a:t>критеріями</a:t>
            </a:r>
            <a:r>
              <a:rPr lang="en-US" sz="2000" dirty="0">
                <a:latin typeface="Times New Roman"/>
                <a:cs typeface="Times New Roman"/>
              </a:rPr>
              <a:t> (13 </a:t>
            </a:r>
            <a:r>
              <a:rPr lang="en-US" sz="2000" dirty="0" err="1">
                <a:latin typeface="Times New Roman"/>
                <a:cs typeface="Times New Roman"/>
              </a:rPr>
              <a:t>критеріїв</a:t>
            </a:r>
            <a:r>
              <a:rPr lang="en-US" sz="2000" dirty="0">
                <a:latin typeface="Times New Roman"/>
                <a:cs typeface="Times New Roman"/>
              </a:rPr>
              <a:t>). </a:t>
            </a:r>
            <a:r>
              <a:rPr lang="en-US" sz="2000" dirty="0" err="1">
                <a:latin typeface="Times New Roman"/>
                <a:cs typeface="Times New Roman"/>
              </a:rPr>
              <a:t>На</a:t>
            </a:r>
            <a:r>
              <a:rPr lang="en-US" sz="2000" dirty="0">
                <a:latin typeface="Times New Roman"/>
                <a:cs typeface="Times New Roman"/>
              </a:rPr>
              <a:t> </a:t>
            </a:r>
            <a:r>
              <a:rPr lang="en-US" sz="2000" dirty="0" err="1">
                <a:latin typeface="Times New Roman"/>
                <a:cs typeface="Times New Roman"/>
              </a:rPr>
              <a:t>основі</a:t>
            </a:r>
            <a:r>
              <a:rPr lang="en-US" sz="2000" dirty="0">
                <a:latin typeface="Times New Roman"/>
                <a:cs typeface="Times New Roman"/>
              </a:rPr>
              <a:t> </a:t>
            </a:r>
            <a:r>
              <a:rPr lang="en-US" sz="2000" dirty="0" err="1">
                <a:latin typeface="Times New Roman"/>
                <a:cs typeface="Times New Roman"/>
              </a:rPr>
              <a:t>отриманих</a:t>
            </a:r>
            <a:r>
              <a:rPr lang="en-US" sz="2000" dirty="0">
                <a:latin typeface="Times New Roman"/>
                <a:cs typeface="Times New Roman"/>
              </a:rPr>
              <a:t> </a:t>
            </a:r>
            <a:r>
              <a:rPr lang="en-US" sz="2000" dirty="0" err="1">
                <a:latin typeface="Times New Roman"/>
                <a:cs typeface="Times New Roman"/>
              </a:rPr>
              <a:t>даних</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ідентифікації</a:t>
            </a:r>
            <a:r>
              <a:rPr lang="en-US" sz="2000" dirty="0">
                <a:latin typeface="Times New Roman"/>
                <a:cs typeface="Times New Roman"/>
              </a:rPr>
              <a:t> </a:t>
            </a:r>
            <a:r>
              <a:rPr lang="en-US" sz="2000" dirty="0" err="1">
                <a:latin typeface="Times New Roman"/>
                <a:cs typeface="Times New Roman"/>
              </a:rPr>
              <a:t>спостереження</a:t>
            </a:r>
            <a:r>
              <a:rPr lang="en-US" sz="2000" dirty="0">
                <a:latin typeface="Times New Roman"/>
                <a:cs typeface="Times New Roman"/>
              </a:rPr>
              <a:t> </a:t>
            </a:r>
            <a:r>
              <a:rPr lang="en-US" sz="2000" dirty="0" err="1">
                <a:latin typeface="Times New Roman"/>
                <a:cs typeface="Times New Roman"/>
              </a:rPr>
              <a:t>отримують</a:t>
            </a:r>
            <a:r>
              <a:rPr lang="en-US" sz="2000" dirty="0">
                <a:latin typeface="Times New Roman"/>
                <a:cs typeface="Times New Roman"/>
              </a:rPr>
              <a:t> </a:t>
            </a:r>
            <a:r>
              <a:rPr lang="en-US" sz="2000" dirty="0" err="1">
                <a:latin typeface="Times New Roman"/>
                <a:cs typeface="Times New Roman"/>
              </a:rPr>
              <a:t>статус</a:t>
            </a:r>
            <a:r>
              <a:rPr lang="en-US" sz="2000" dirty="0">
                <a:latin typeface="Times New Roman"/>
                <a:cs typeface="Times New Roman"/>
              </a:rPr>
              <a:t> "</a:t>
            </a:r>
            <a:r>
              <a:rPr lang="en-US" sz="2000" dirty="0" err="1">
                <a:latin typeface="Times New Roman"/>
                <a:cs typeface="Times New Roman"/>
              </a:rPr>
              <a:t>Звичайний</a:t>
            </a:r>
            <a:r>
              <a:rPr lang="en-US" sz="2000" dirty="0">
                <a:latin typeface="Times New Roman"/>
                <a:cs typeface="Times New Roman"/>
              </a:rPr>
              <a:t>", "</a:t>
            </a:r>
            <a:r>
              <a:rPr lang="en-US" sz="2000" dirty="0" err="1">
                <a:latin typeface="Times New Roman"/>
                <a:cs typeface="Times New Roman"/>
              </a:rPr>
              <a:t>Потрібна</a:t>
            </a:r>
            <a:r>
              <a:rPr lang="en-US" sz="2000" dirty="0">
                <a:latin typeface="Times New Roman"/>
                <a:cs typeface="Times New Roman"/>
              </a:rPr>
              <a:t> </a:t>
            </a:r>
            <a:r>
              <a:rPr lang="en-US" sz="2000" dirty="0" err="1">
                <a:latin typeface="Times New Roman"/>
                <a:cs typeface="Times New Roman"/>
              </a:rPr>
              <a:t>ідентифікація</a:t>
            </a:r>
            <a:r>
              <a:rPr lang="en-US" sz="2000" dirty="0">
                <a:latin typeface="Times New Roman"/>
                <a:cs typeface="Times New Roman"/>
              </a:rPr>
              <a:t>", "</a:t>
            </a:r>
            <a:r>
              <a:rPr lang="en-US" sz="2000" dirty="0" err="1">
                <a:latin typeface="Times New Roman"/>
                <a:cs typeface="Times New Roman"/>
              </a:rPr>
              <a:t>Дослідницький</a:t>
            </a:r>
            <a:r>
              <a:rPr lang="en-US" sz="2000" dirty="0">
                <a:latin typeface="Times New Roman"/>
                <a:cs typeface="Times New Roman"/>
              </a:rPr>
              <a:t> </a:t>
            </a:r>
            <a:r>
              <a:rPr lang="en-US" sz="2000" dirty="0" err="1">
                <a:latin typeface="Times New Roman"/>
                <a:cs typeface="Times New Roman"/>
              </a:rPr>
              <a:t>рівень</a:t>
            </a:r>
            <a:r>
              <a:rPr lang="en-US" sz="2000" dirty="0">
                <a:latin typeface="Times New Roman"/>
                <a:cs typeface="Times New Roman"/>
              </a:rPr>
              <a:t>" (</a:t>
            </a:r>
            <a:r>
              <a:rPr lang="en-US" sz="2000" dirty="0" err="1">
                <a:latin typeface="Times New Roman"/>
                <a:cs typeface="Times New Roman"/>
              </a:rPr>
              <a:t>підтверджено</a:t>
            </a:r>
            <a:r>
              <a:rPr lang="en-US" sz="2000" dirty="0">
                <a:latin typeface="Times New Roman"/>
                <a:cs typeface="Times New Roman"/>
              </a:rPr>
              <a:t> 3 </a:t>
            </a:r>
            <a:r>
              <a:rPr lang="en-US" sz="2000" dirty="0" err="1">
                <a:latin typeface="Times New Roman"/>
                <a:cs typeface="Times New Roman"/>
              </a:rPr>
              <a:t>експертами</a:t>
            </a:r>
            <a:r>
              <a:rPr lang="en-US" sz="2000" dirty="0">
                <a:latin typeface="Times New Roman"/>
                <a:cs typeface="Times New Roman"/>
              </a:rPr>
              <a:t>). </a:t>
            </a:r>
            <a:br>
              <a:rPr lang="en-US" sz="2000" dirty="0">
                <a:latin typeface="Times New Roman"/>
                <a:cs typeface="Times New Roman"/>
              </a:rPr>
            </a:br>
            <a:r>
              <a:rPr lang="en-US" sz="2000" dirty="0">
                <a:latin typeface="Times New Roman"/>
                <a:cs typeface="Times New Roman"/>
              </a:rPr>
              <a:t>В </a:t>
            </a:r>
            <a:r>
              <a:rPr lang="en-US" sz="2000" dirty="0" err="1">
                <a:latin typeface="Times New Roman"/>
                <a:cs typeface="Times New Roman"/>
              </a:rPr>
              <a:t>іNaturalist</a:t>
            </a:r>
            <a:r>
              <a:rPr lang="en-US" sz="2000" dirty="0">
                <a:latin typeface="Times New Roman"/>
                <a:cs typeface="Times New Roman"/>
              </a:rPr>
              <a:t> є </a:t>
            </a:r>
            <a:r>
              <a:rPr lang="en-US" sz="2000" dirty="0" err="1">
                <a:latin typeface="Times New Roman"/>
                <a:cs typeface="Times New Roman"/>
              </a:rPr>
              <a:t>автоматичне</a:t>
            </a:r>
            <a:r>
              <a:rPr lang="en-US" sz="2000" dirty="0">
                <a:latin typeface="Times New Roman"/>
                <a:cs typeface="Times New Roman"/>
              </a:rPr>
              <a:t> </a:t>
            </a:r>
            <a:r>
              <a:rPr lang="en-US" sz="2000" dirty="0" err="1">
                <a:latin typeface="Times New Roman"/>
                <a:cs typeface="Times New Roman"/>
              </a:rPr>
              <a:t>розпізнавання</a:t>
            </a:r>
            <a:r>
              <a:rPr lang="en-US" sz="2000" dirty="0">
                <a:latin typeface="Times New Roman"/>
                <a:cs typeface="Times New Roman"/>
              </a:rPr>
              <a:t> </a:t>
            </a:r>
            <a:r>
              <a:rPr lang="en-US" sz="2000" dirty="0" err="1">
                <a:latin typeface="Times New Roman"/>
                <a:cs typeface="Times New Roman"/>
              </a:rPr>
              <a:t>видів</a:t>
            </a:r>
            <a:r>
              <a:rPr lang="en-US" sz="2000" dirty="0">
                <a:latin typeface="Times New Roman"/>
                <a:cs typeface="Times New Roman"/>
              </a:rPr>
              <a:t> </a:t>
            </a:r>
            <a:r>
              <a:rPr lang="en-US" sz="2000" dirty="0" err="1">
                <a:latin typeface="Times New Roman"/>
                <a:cs typeface="Times New Roman"/>
              </a:rPr>
              <a:t>організмів</a:t>
            </a:r>
            <a:r>
              <a:rPr lang="en-US" sz="2000" dirty="0">
                <a:latin typeface="Times New Roman"/>
                <a:cs typeface="Times New Roman"/>
              </a:rPr>
              <a:t>. </a:t>
            </a:r>
            <a:r>
              <a:rPr lang="en-US" sz="2000" dirty="0" err="1">
                <a:latin typeface="Times New Roman"/>
                <a:cs typeface="Times New Roman"/>
              </a:rPr>
              <a:t>Зображення</a:t>
            </a:r>
            <a:r>
              <a:rPr lang="en-US" sz="2000" dirty="0">
                <a:latin typeface="Times New Roman"/>
                <a:cs typeface="Times New Roman"/>
              </a:rPr>
              <a:t> </a:t>
            </a:r>
            <a:r>
              <a:rPr lang="en-US" sz="2000" dirty="0" err="1">
                <a:latin typeface="Times New Roman"/>
                <a:cs typeface="Times New Roman"/>
              </a:rPr>
              <a:t>розпізнаються</a:t>
            </a:r>
            <a:r>
              <a:rPr lang="en-US" sz="2000" dirty="0">
                <a:latin typeface="Times New Roman"/>
                <a:cs typeface="Times New Roman"/>
              </a:rPr>
              <a:t> </a:t>
            </a:r>
            <a:r>
              <a:rPr lang="en-US" sz="2000" dirty="0" err="1">
                <a:latin typeface="Times New Roman"/>
                <a:cs typeface="Times New Roman"/>
              </a:rPr>
              <a:t>нейромережею</a:t>
            </a:r>
            <a:r>
              <a:rPr lang="en-US" sz="2000" dirty="0">
                <a:latin typeface="Times New Roman"/>
                <a:cs typeface="Times New Roman"/>
              </a:rPr>
              <a:t>, </a:t>
            </a:r>
            <a:r>
              <a:rPr lang="en-US" sz="2000" dirty="0" err="1">
                <a:latin typeface="Times New Roman"/>
                <a:cs typeface="Times New Roman"/>
              </a:rPr>
              <a:t>побудованою</a:t>
            </a:r>
            <a:r>
              <a:rPr lang="en-US" sz="2000" dirty="0">
                <a:latin typeface="Times New Roman"/>
                <a:cs typeface="Times New Roman"/>
              </a:rPr>
              <a:t> </a:t>
            </a:r>
            <a:r>
              <a:rPr lang="en-US" sz="2000" dirty="0" err="1">
                <a:latin typeface="Times New Roman"/>
                <a:cs typeface="Times New Roman"/>
              </a:rPr>
              <a:t>на</a:t>
            </a:r>
            <a:r>
              <a:rPr lang="en-US" sz="2000" dirty="0">
                <a:latin typeface="Times New Roman"/>
                <a:cs typeface="Times New Roman"/>
              </a:rPr>
              <a:t> </a:t>
            </a:r>
            <a:r>
              <a:rPr lang="en-US" sz="2000" dirty="0" err="1">
                <a:latin typeface="Times New Roman"/>
                <a:cs typeface="Times New Roman"/>
              </a:rPr>
              <a:t>моделі</a:t>
            </a:r>
            <a:r>
              <a:rPr lang="en-US" sz="2000" dirty="0">
                <a:latin typeface="Times New Roman"/>
                <a:cs typeface="Times New Roman"/>
              </a:rPr>
              <a:t> </a:t>
            </a:r>
            <a:r>
              <a:rPr lang="en-US" sz="2000" dirty="0" err="1">
                <a:latin typeface="Times New Roman"/>
                <a:cs typeface="Times New Roman"/>
              </a:rPr>
              <a:t>комп'ютерного</a:t>
            </a:r>
            <a:r>
              <a:rPr lang="en-US" sz="2000" dirty="0">
                <a:latin typeface="Times New Roman"/>
                <a:cs typeface="Times New Roman"/>
              </a:rPr>
              <a:t> </a:t>
            </a:r>
            <a:r>
              <a:rPr lang="en-US" sz="2000" dirty="0" err="1">
                <a:latin typeface="Times New Roman"/>
                <a:cs typeface="Times New Roman"/>
              </a:rPr>
              <a:t>зору</a:t>
            </a:r>
            <a:r>
              <a:rPr lang="en-US" sz="2000" dirty="0">
                <a:latin typeface="Times New Roman"/>
                <a:cs typeface="Times New Roman"/>
              </a:rPr>
              <a:t> й </a:t>
            </a:r>
            <a:r>
              <a:rPr lang="en-US" sz="2000" dirty="0" err="1">
                <a:latin typeface="Times New Roman"/>
                <a:cs typeface="Times New Roman"/>
              </a:rPr>
              <a:t>навченою</a:t>
            </a:r>
            <a:r>
              <a:rPr lang="en-US" sz="2000" dirty="0">
                <a:latin typeface="Times New Roman"/>
                <a:cs typeface="Times New Roman"/>
              </a:rPr>
              <a:t> </a:t>
            </a:r>
            <a:r>
              <a:rPr lang="en-US" sz="2000" dirty="0" err="1">
                <a:latin typeface="Times New Roman"/>
                <a:cs typeface="Times New Roman"/>
              </a:rPr>
              <a:t>на</a:t>
            </a:r>
            <a:r>
              <a:rPr lang="en-US" sz="2000" dirty="0">
                <a:latin typeface="Times New Roman"/>
                <a:cs typeface="Times New Roman"/>
              </a:rPr>
              <a:t> </a:t>
            </a:r>
            <a:r>
              <a:rPr lang="en-US" sz="2000" dirty="0" err="1">
                <a:latin typeface="Times New Roman"/>
                <a:cs typeface="Times New Roman"/>
              </a:rPr>
              <a:t>великій</a:t>
            </a:r>
            <a:r>
              <a:rPr lang="en-US" sz="2000" dirty="0">
                <a:latin typeface="Times New Roman"/>
                <a:cs typeface="Times New Roman"/>
              </a:rPr>
              <a:t> </a:t>
            </a:r>
            <a:r>
              <a:rPr lang="en-US" sz="2000" dirty="0" err="1">
                <a:latin typeface="Times New Roman"/>
                <a:cs typeface="Times New Roman"/>
              </a:rPr>
              <a:t>базі</a:t>
            </a:r>
            <a:r>
              <a:rPr lang="en-US" sz="2000" dirty="0">
                <a:latin typeface="Times New Roman"/>
                <a:cs typeface="Times New Roman"/>
              </a:rPr>
              <a:t> </a:t>
            </a:r>
            <a:r>
              <a:rPr lang="en-US" sz="2000" dirty="0" err="1">
                <a:latin typeface="Times New Roman"/>
                <a:cs typeface="Times New Roman"/>
              </a:rPr>
              <a:t>даних</a:t>
            </a:r>
            <a:r>
              <a:rPr lang="en-US" sz="2000" dirty="0">
                <a:latin typeface="Times New Roman"/>
                <a:cs typeface="Times New Roman"/>
              </a:rPr>
              <a:t> </a:t>
            </a:r>
            <a:r>
              <a:rPr lang="en-US" sz="2000" dirty="0" err="1">
                <a:latin typeface="Times New Roman"/>
                <a:cs typeface="Times New Roman"/>
              </a:rPr>
              <a:t>самої</a:t>
            </a:r>
            <a:r>
              <a:rPr lang="en-US" sz="2000" dirty="0">
                <a:latin typeface="Times New Roman"/>
                <a:cs typeface="Times New Roman"/>
              </a:rPr>
              <a:t> </a:t>
            </a:r>
            <a:r>
              <a:rPr lang="en-US" sz="2000" dirty="0" err="1">
                <a:latin typeface="Times New Roman"/>
                <a:cs typeface="Times New Roman"/>
              </a:rPr>
              <a:t>платформи</a:t>
            </a:r>
            <a:r>
              <a:rPr lang="en-US" sz="2000" dirty="0">
                <a:latin typeface="Times New Roman"/>
                <a:cs typeface="Times New Roman"/>
              </a:rPr>
              <a:t>. </a:t>
            </a:r>
            <a:br>
              <a:rPr lang="en-US" sz="2000" dirty="0">
                <a:latin typeface="Times New Roman"/>
                <a:cs typeface="Times New Roman"/>
              </a:rPr>
            </a:br>
            <a:r>
              <a:rPr lang="en-US" sz="2000" dirty="0" err="1">
                <a:latin typeface="Times New Roman"/>
                <a:cs typeface="Times New Roman"/>
              </a:rPr>
              <a:t>Зареєстровані</a:t>
            </a:r>
            <a:r>
              <a:rPr lang="en-US" sz="2000" dirty="0">
                <a:latin typeface="Times New Roman"/>
                <a:cs typeface="Times New Roman"/>
              </a:rPr>
              <a:t> </a:t>
            </a:r>
            <a:r>
              <a:rPr lang="en-US" sz="2000" dirty="0" err="1">
                <a:latin typeface="Times New Roman"/>
                <a:cs typeface="Times New Roman"/>
              </a:rPr>
              <a:t>користувачі</a:t>
            </a:r>
            <a:r>
              <a:rPr lang="en-US" sz="2000" dirty="0">
                <a:latin typeface="Times New Roman"/>
                <a:cs typeface="Times New Roman"/>
              </a:rPr>
              <a:t> </a:t>
            </a:r>
            <a:r>
              <a:rPr lang="en-US" sz="2000" dirty="0" err="1">
                <a:latin typeface="Times New Roman"/>
                <a:cs typeface="Times New Roman"/>
              </a:rPr>
              <a:t>мають</a:t>
            </a:r>
            <a:r>
              <a:rPr lang="en-US" sz="2000" dirty="0">
                <a:latin typeface="Times New Roman"/>
                <a:cs typeface="Times New Roman"/>
              </a:rPr>
              <a:t> </a:t>
            </a:r>
            <a:r>
              <a:rPr lang="en-US" sz="2000" dirty="0" err="1">
                <a:latin typeface="Times New Roman"/>
                <a:cs typeface="Times New Roman"/>
              </a:rPr>
              <a:t>можливість</a:t>
            </a:r>
            <a:r>
              <a:rPr lang="en-US" sz="2000" dirty="0">
                <a:latin typeface="Times New Roman"/>
                <a:cs typeface="Times New Roman"/>
              </a:rPr>
              <a:t> </a:t>
            </a:r>
            <a:r>
              <a:rPr lang="en-US" sz="2000" dirty="0" err="1">
                <a:latin typeface="Times New Roman"/>
                <a:cs typeface="Times New Roman"/>
              </a:rPr>
              <a:t>розпочати</a:t>
            </a:r>
            <a:r>
              <a:rPr lang="en-US" sz="2000" dirty="0">
                <a:latin typeface="Times New Roman"/>
                <a:cs typeface="Times New Roman"/>
              </a:rPr>
              <a:t> </a:t>
            </a:r>
            <a:r>
              <a:rPr lang="en-US" sz="2000" dirty="0" err="1">
                <a:latin typeface="Times New Roman"/>
                <a:cs typeface="Times New Roman"/>
              </a:rPr>
              <a:t>проєкт</a:t>
            </a:r>
            <a:r>
              <a:rPr lang="en-US" sz="2000" dirty="0">
                <a:latin typeface="Times New Roman"/>
                <a:cs typeface="Times New Roman"/>
              </a:rPr>
              <a:t> </a:t>
            </a:r>
            <a:r>
              <a:rPr lang="en-US" sz="2000" dirty="0" err="1">
                <a:latin typeface="Times New Roman"/>
                <a:cs typeface="Times New Roman"/>
              </a:rPr>
              <a:t>за</a:t>
            </a:r>
            <a:r>
              <a:rPr lang="en-US" sz="2000" dirty="0">
                <a:latin typeface="Times New Roman"/>
                <a:cs typeface="Times New Roman"/>
              </a:rPr>
              <a:t> </a:t>
            </a:r>
            <a:r>
              <a:rPr lang="en-US" sz="2000" dirty="0" err="1">
                <a:latin typeface="Times New Roman"/>
                <a:cs typeface="Times New Roman"/>
              </a:rPr>
              <a:t>обраною</a:t>
            </a:r>
            <a:r>
              <a:rPr lang="en-US" sz="2000" dirty="0">
                <a:latin typeface="Times New Roman"/>
                <a:cs typeface="Times New Roman"/>
              </a:rPr>
              <a:t> </a:t>
            </a:r>
            <a:r>
              <a:rPr lang="en-US" sz="2000" dirty="0" err="1">
                <a:latin typeface="Times New Roman"/>
                <a:cs typeface="Times New Roman"/>
              </a:rPr>
              <a:t>самостійно</a:t>
            </a:r>
            <a:r>
              <a:rPr lang="en-US" sz="2000" dirty="0">
                <a:latin typeface="Times New Roman"/>
                <a:cs typeface="Times New Roman"/>
              </a:rPr>
              <a:t> </a:t>
            </a:r>
            <a:r>
              <a:rPr lang="en-US" sz="2000" dirty="0" err="1">
                <a:latin typeface="Times New Roman"/>
                <a:cs typeface="Times New Roman"/>
              </a:rPr>
              <a:t>темою</a:t>
            </a:r>
            <a:r>
              <a:rPr lang="en-US" sz="2000" dirty="0">
                <a:latin typeface="Times New Roman"/>
                <a:cs typeface="Times New Roman"/>
              </a:rPr>
              <a:t>, </a:t>
            </a:r>
            <a:r>
              <a:rPr lang="en-US" sz="2000" dirty="0" err="1">
                <a:latin typeface="Times New Roman"/>
                <a:cs typeface="Times New Roman"/>
              </a:rPr>
              <a:t>отримати</a:t>
            </a:r>
            <a:r>
              <a:rPr lang="en-US" sz="2000" dirty="0">
                <a:latin typeface="Times New Roman"/>
                <a:cs typeface="Times New Roman"/>
              </a:rPr>
              <a:t> </a:t>
            </a:r>
            <a:r>
              <a:rPr lang="en-US" sz="2000" dirty="0" err="1">
                <a:latin typeface="Times New Roman"/>
                <a:cs typeface="Times New Roman"/>
              </a:rPr>
              <a:t>поради</a:t>
            </a:r>
            <a:r>
              <a:rPr lang="en-US" sz="2000" dirty="0">
                <a:latin typeface="Times New Roman"/>
                <a:cs typeface="Times New Roman"/>
              </a:rPr>
              <a:t> </a:t>
            </a:r>
            <a:r>
              <a:rPr lang="en-US" sz="2000" dirty="0" err="1">
                <a:latin typeface="Times New Roman"/>
                <a:cs typeface="Times New Roman"/>
              </a:rPr>
              <a:t>експертів</a:t>
            </a:r>
            <a:r>
              <a:rPr lang="en-US" sz="2000" dirty="0">
                <a:latin typeface="Times New Roman"/>
                <a:cs typeface="Times New Roman"/>
              </a:rPr>
              <a:t> </a:t>
            </a:r>
            <a:r>
              <a:rPr lang="en-US" sz="2000" b="1" dirty="0">
                <a:latin typeface="Times New Roman"/>
                <a:cs typeface="Times New Roman"/>
              </a:rPr>
              <a:t>iNaturalist.</a:t>
            </a:r>
            <a:br>
              <a:rPr lang="en-US" sz="2000" dirty="0">
                <a:latin typeface="Times New Roman"/>
                <a:cs typeface="Times New Roman"/>
              </a:rPr>
            </a:br>
            <a:r>
              <a:rPr lang="en-US" sz="2000" dirty="0" err="1">
                <a:latin typeface="Times New Roman"/>
                <a:cs typeface="Times New Roman"/>
              </a:rPr>
              <a:t>Автором</a:t>
            </a:r>
            <a:r>
              <a:rPr lang="en-US" sz="2000" dirty="0">
                <a:latin typeface="Times New Roman"/>
                <a:cs typeface="Times New Roman"/>
              </a:rPr>
              <a:t> </a:t>
            </a:r>
            <a:r>
              <a:rPr lang="en-US" sz="2000" dirty="0" err="1">
                <a:latin typeface="Times New Roman"/>
                <a:cs typeface="Times New Roman"/>
              </a:rPr>
              <a:t>розпочато</a:t>
            </a:r>
            <a:r>
              <a:rPr lang="en-US" sz="2000" dirty="0">
                <a:latin typeface="Times New Roman"/>
                <a:cs typeface="Times New Roman"/>
              </a:rPr>
              <a:t> </a:t>
            </a:r>
            <a:r>
              <a:rPr lang="en-US" sz="2000" dirty="0" err="1">
                <a:latin typeface="Times New Roman"/>
                <a:cs typeface="Times New Roman"/>
              </a:rPr>
              <a:t>проєкт</a:t>
            </a:r>
            <a:r>
              <a:rPr lang="en-US" sz="2000" dirty="0">
                <a:latin typeface="Times New Roman"/>
                <a:cs typeface="Times New Roman"/>
              </a:rPr>
              <a:t> "</a:t>
            </a:r>
            <a:r>
              <a:rPr lang="en-US" sz="2000" dirty="0" err="1">
                <a:latin typeface="Times New Roman"/>
                <a:cs typeface="Times New Roman"/>
              </a:rPr>
              <a:t>Рослини-медоноси</a:t>
            </a:r>
            <a:r>
              <a:rPr lang="en-US" sz="2000" dirty="0">
                <a:latin typeface="Times New Roman"/>
                <a:cs typeface="Times New Roman"/>
              </a:rPr>
              <a:t>" </a:t>
            </a:r>
            <a:r>
              <a:rPr lang="en-US" sz="2000" dirty="0" err="1">
                <a:latin typeface="Times New Roman"/>
                <a:cs typeface="Times New Roman"/>
              </a:rPr>
              <a:t>на</a:t>
            </a:r>
            <a:r>
              <a:rPr lang="en-US" sz="2000" dirty="0">
                <a:latin typeface="Times New Roman"/>
                <a:cs typeface="Times New Roman"/>
              </a:rPr>
              <a:t> </a:t>
            </a:r>
            <a:r>
              <a:rPr lang="en-US" sz="2000" dirty="0" err="1">
                <a:latin typeface="Times New Roman"/>
                <a:cs typeface="Times New Roman"/>
              </a:rPr>
              <a:t>платформі</a:t>
            </a:r>
            <a:r>
              <a:rPr lang="en-US" sz="2000" dirty="0">
                <a:latin typeface="Times New Roman"/>
                <a:cs typeface="Times New Roman"/>
              </a:rPr>
              <a:t> </a:t>
            </a:r>
            <a:r>
              <a:rPr lang="en-US" sz="2000" b="1" dirty="0">
                <a:latin typeface="Times New Roman"/>
                <a:cs typeface="Times New Roman"/>
              </a:rPr>
              <a:t>iNaturalist.</a:t>
            </a:r>
          </a:p>
        </p:txBody>
      </p:sp>
      <p:sp>
        <p:nvSpPr>
          <p:cNvPr id="8" name="TextBox 7">
            <a:extLst>
              <a:ext uri="{FF2B5EF4-FFF2-40B4-BE49-F238E27FC236}">
                <a16:creationId xmlns:a16="http://schemas.microsoft.com/office/drawing/2014/main" id="{7A4C0B3A-37BD-1B5E-6969-40213240CA9A}"/>
              </a:ext>
            </a:extLst>
          </p:cNvPr>
          <p:cNvSpPr txBox="1"/>
          <p:nvPr/>
        </p:nvSpPr>
        <p:spPr>
          <a:xfrm>
            <a:off x="8030770" y="6399145"/>
            <a:ext cx="388953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latin typeface="Times New Roman"/>
                <a:cs typeface="Times New Roman"/>
              </a:rPr>
              <a:t>Джерело</a:t>
            </a:r>
            <a:r>
              <a:rPr lang="en-US" sz="1400" dirty="0">
                <a:latin typeface="Times New Roman"/>
                <a:cs typeface="Times New Roman"/>
              </a:rPr>
              <a:t> </a:t>
            </a:r>
            <a:r>
              <a:rPr lang="en-US" sz="1400" dirty="0" err="1">
                <a:latin typeface="Times New Roman"/>
                <a:cs typeface="Times New Roman"/>
              </a:rPr>
              <a:t>інформації</a:t>
            </a:r>
            <a:r>
              <a:rPr lang="en-US" sz="1400" dirty="0">
                <a:latin typeface="Times New Roman"/>
                <a:cs typeface="Times New Roman"/>
              </a:rPr>
              <a:t> [1-8, </a:t>
            </a:r>
            <a:r>
              <a:rPr lang="en-US" sz="1400" dirty="0" err="1">
                <a:latin typeface="Times New Roman"/>
                <a:cs typeface="Times New Roman"/>
              </a:rPr>
              <a:t>власні</a:t>
            </a:r>
            <a:r>
              <a:rPr lang="en-US" sz="1400" dirty="0">
                <a:latin typeface="Times New Roman"/>
                <a:cs typeface="Times New Roman"/>
              </a:rPr>
              <a:t> </a:t>
            </a:r>
            <a:r>
              <a:rPr lang="en-US" sz="1400" dirty="0" err="1">
                <a:latin typeface="Times New Roman"/>
                <a:cs typeface="Times New Roman"/>
              </a:rPr>
              <a:t>спостереження</a:t>
            </a:r>
            <a:r>
              <a:rPr lang="en-US" sz="1400" dirty="0">
                <a:latin typeface="Times New Roman"/>
                <a:cs typeface="Times New Roman"/>
              </a:rPr>
              <a:t>] </a:t>
            </a:r>
            <a:endParaRPr lang="ru-RU" dirty="0"/>
          </a:p>
        </p:txBody>
      </p:sp>
    </p:spTree>
    <p:extLst>
      <p:ext uri="{BB962C8B-B14F-4D97-AF65-F5344CB8AC3E}">
        <p14:creationId xmlns:p14="http://schemas.microsoft.com/office/powerpoint/2010/main" val="3189402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E5C444-32F1-6B92-0BF1-8E7AE0BB4157}"/>
              </a:ext>
            </a:extLst>
          </p:cNvPr>
          <p:cNvSpPr>
            <a:spLocks noGrp="1"/>
          </p:cNvSpPr>
          <p:nvPr>
            <p:ph type="ctrTitle"/>
          </p:nvPr>
        </p:nvSpPr>
        <p:spPr>
          <a:xfrm>
            <a:off x="150971" y="124625"/>
            <a:ext cx="9667735" cy="690564"/>
          </a:xfrm>
        </p:spPr>
        <p:txBody>
          <a:bodyPr/>
          <a:lstStyle/>
          <a:p>
            <a:r>
              <a:rPr lang="en-US" sz="4000">
                <a:latin typeface="Times New Roman"/>
                <a:cs typeface="Times New Roman"/>
              </a:rPr>
              <a:t>Експериментальна</a:t>
            </a:r>
            <a:r>
              <a:rPr lang="en-US" sz="4000" dirty="0">
                <a:latin typeface="Times New Roman"/>
                <a:cs typeface="Times New Roman"/>
              </a:rPr>
              <a:t> </a:t>
            </a:r>
            <a:r>
              <a:rPr lang="en-US" sz="4000" dirty="0" err="1">
                <a:latin typeface="Times New Roman"/>
                <a:cs typeface="Times New Roman"/>
              </a:rPr>
              <a:t>частина</a:t>
            </a:r>
            <a:r>
              <a:rPr lang="en-US" sz="4000" dirty="0">
                <a:solidFill>
                  <a:srgbClr val="000000"/>
                </a:solidFill>
                <a:latin typeface="Times New Roman"/>
                <a:cs typeface="Times New Roman"/>
              </a:rPr>
              <a:t> </a:t>
            </a:r>
            <a:endParaRPr lang="ru-RU" dirty="0"/>
          </a:p>
        </p:txBody>
      </p:sp>
      <p:sp>
        <p:nvSpPr>
          <p:cNvPr id="4" name="TextBox 3">
            <a:extLst>
              <a:ext uri="{FF2B5EF4-FFF2-40B4-BE49-F238E27FC236}">
                <a16:creationId xmlns:a16="http://schemas.microsoft.com/office/drawing/2014/main" id="{699F11A6-E968-34A6-E13C-AEC259006571}"/>
              </a:ext>
            </a:extLst>
          </p:cNvPr>
          <p:cNvSpPr txBox="1"/>
          <p:nvPr/>
        </p:nvSpPr>
        <p:spPr>
          <a:xfrm>
            <a:off x="654683" y="4017378"/>
            <a:ext cx="364807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dirty="0">
              <a:latin typeface="Times New Roman"/>
              <a:cs typeface="Times New Roman"/>
            </a:endParaRPr>
          </a:p>
        </p:txBody>
      </p:sp>
      <p:pic>
        <p:nvPicPr>
          <p:cNvPr id="5" name="Рисунок 4" descr="Изображение выглядит как снимок экрана, текст, карта&#10;&#10;Содержимое, созданное искусственным интеллектом, может быть неверным.">
            <a:extLst>
              <a:ext uri="{FF2B5EF4-FFF2-40B4-BE49-F238E27FC236}">
                <a16:creationId xmlns:a16="http://schemas.microsoft.com/office/drawing/2014/main" id="{ADE7AB05-60FB-CB3D-09A0-CB0F9756D482}"/>
              </a:ext>
            </a:extLst>
          </p:cNvPr>
          <p:cNvPicPr>
            <a:picLocks noChangeAspect="1"/>
          </p:cNvPicPr>
          <p:nvPr/>
        </p:nvPicPr>
        <p:blipFill>
          <a:blip r:embed="rId2"/>
          <a:stretch>
            <a:fillRect/>
          </a:stretch>
        </p:blipFill>
        <p:spPr>
          <a:xfrm>
            <a:off x="151022" y="972553"/>
            <a:ext cx="4000500" cy="3950369"/>
          </a:xfrm>
          <a:prstGeom prst="rect">
            <a:avLst/>
          </a:prstGeom>
          <a:ln>
            <a:solidFill>
              <a:srgbClr val="C00000"/>
            </a:solidFill>
          </a:ln>
        </p:spPr>
      </p:pic>
      <p:sp>
        <p:nvSpPr>
          <p:cNvPr id="9" name="TextBox 8">
            <a:extLst>
              <a:ext uri="{FF2B5EF4-FFF2-40B4-BE49-F238E27FC236}">
                <a16:creationId xmlns:a16="http://schemas.microsoft.com/office/drawing/2014/main" id="{EA084BEE-6EE9-89D2-578F-91C2075FF331}"/>
              </a:ext>
            </a:extLst>
          </p:cNvPr>
          <p:cNvSpPr txBox="1"/>
          <p:nvPr/>
        </p:nvSpPr>
        <p:spPr>
          <a:xfrm>
            <a:off x="4496480" y="635453"/>
            <a:ext cx="7694814"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dirty="0" err="1">
                <a:solidFill>
                  <a:srgbClr val="FFFFFF"/>
                </a:solidFill>
                <a:latin typeface="Times New Roman"/>
              </a:rPr>
              <a:t>Визначено</a:t>
            </a:r>
            <a:r>
              <a:rPr lang="en-US" sz="2000" dirty="0">
                <a:solidFill>
                  <a:srgbClr val="FFFFFF"/>
                </a:solidFill>
                <a:latin typeface="Times New Roman"/>
              </a:rPr>
              <a:t> </a:t>
            </a:r>
            <a:r>
              <a:rPr lang="en-US" sz="2000" dirty="0" err="1">
                <a:solidFill>
                  <a:srgbClr val="FFFFFF"/>
                </a:solidFill>
                <a:latin typeface="Times New Roman"/>
              </a:rPr>
              <a:t>таксони</a:t>
            </a:r>
            <a:r>
              <a:rPr lang="en-US" sz="2000" dirty="0">
                <a:solidFill>
                  <a:srgbClr val="FFFFFF"/>
                </a:solidFill>
                <a:latin typeface="Times New Roman"/>
              </a:rPr>
              <a:t> </a:t>
            </a:r>
            <a:r>
              <a:rPr lang="en-US" sz="2000" dirty="0" err="1">
                <a:solidFill>
                  <a:srgbClr val="FFFFFF"/>
                </a:solidFill>
                <a:latin typeface="Times New Roman"/>
              </a:rPr>
              <a:t>фотозафіксованих</a:t>
            </a:r>
            <a:r>
              <a:rPr lang="en-US" sz="2000" dirty="0">
                <a:solidFill>
                  <a:srgbClr val="FFFFFF"/>
                </a:solidFill>
                <a:latin typeface="Times New Roman"/>
              </a:rPr>
              <a:t> </a:t>
            </a:r>
            <a:r>
              <a:rPr lang="en-US" sz="2000" dirty="0" err="1">
                <a:solidFill>
                  <a:srgbClr val="FFFFFF"/>
                </a:solidFill>
                <a:latin typeface="Times New Roman"/>
              </a:rPr>
              <a:t>автором</a:t>
            </a:r>
            <a:r>
              <a:rPr lang="en-US" sz="2000" dirty="0">
                <a:solidFill>
                  <a:srgbClr val="FFFFFF"/>
                </a:solidFill>
                <a:latin typeface="Times New Roman"/>
              </a:rPr>
              <a:t> </a:t>
            </a:r>
            <a:r>
              <a:rPr lang="en-US" sz="2000" dirty="0" err="1">
                <a:solidFill>
                  <a:srgbClr val="FFFFFF"/>
                </a:solidFill>
                <a:latin typeface="Times New Roman"/>
              </a:rPr>
              <a:t>рослин-медоносів</a:t>
            </a:r>
            <a:r>
              <a:rPr lang="en-US" sz="2000" dirty="0">
                <a:solidFill>
                  <a:srgbClr val="FFFFFF"/>
                </a:solidFill>
                <a:latin typeface="Times New Roman"/>
              </a:rPr>
              <a:t> й </a:t>
            </a:r>
            <a:r>
              <a:rPr lang="en-US" sz="2000" dirty="0" err="1">
                <a:solidFill>
                  <a:srgbClr val="FFFFFF"/>
                </a:solidFill>
                <a:latin typeface="Times New Roman"/>
              </a:rPr>
              <a:t>статус</a:t>
            </a:r>
            <a:r>
              <a:rPr lang="en-US" sz="2000" dirty="0">
                <a:solidFill>
                  <a:srgbClr val="FFFFFF"/>
                </a:solidFill>
                <a:latin typeface="Times New Roman"/>
              </a:rPr>
              <a:t> </a:t>
            </a:r>
            <a:r>
              <a:rPr lang="en-US" sz="2000" dirty="0" err="1">
                <a:solidFill>
                  <a:srgbClr val="FFFFFF"/>
                </a:solidFill>
                <a:latin typeface="Times New Roman"/>
              </a:rPr>
              <a:t>ідентифікації</a:t>
            </a:r>
            <a:r>
              <a:rPr lang="en-US" sz="2000" dirty="0">
                <a:solidFill>
                  <a:srgbClr val="FFFFFF"/>
                </a:solidFill>
                <a:latin typeface="Times New Roman"/>
              </a:rPr>
              <a:t> </a:t>
            </a:r>
            <a:r>
              <a:rPr lang="en-US" sz="2000" dirty="0" err="1">
                <a:solidFill>
                  <a:srgbClr val="FFFFFF"/>
                </a:solidFill>
                <a:latin typeface="Times New Roman"/>
              </a:rPr>
              <a:t>на</a:t>
            </a:r>
            <a:r>
              <a:rPr lang="en-US" sz="2000" dirty="0">
                <a:solidFill>
                  <a:srgbClr val="FFFFFF"/>
                </a:solidFill>
                <a:latin typeface="Times New Roman"/>
              </a:rPr>
              <a:t> </a:t>
            </a:r>
            <a:r>
              <a:rPr lang="en-US" sz="2000" dirty="0" err="1">
                <a:solidFill>
                  <a:srgbClr val="FFFFFF"/>
                </a:solidFill>
                <a:latin typeface="Times New Roman"/>
              </a:rPr>
              <a:t>платформі</a:t>
            </a:r>
            <a:r>
              <a:rPr lang="en-US" sz="2000" dirty="0">
                <a:solidFill>
                  <a:srgbClr val="FFFFFF"/>
                </a:solidFill>
                <a:latin typeface="Times New Roman"/>
              </a:rPr>
              <a:t> </a:t>
            </a:r>
            <a:r>
              <a:rPr lang="en-US" dirty="0">
                <a:solidFill>
                  <a:srgbClr val="FFFFFF"/>
                </a:solidFill>
                <a:latin typeface="Times New Roman"/>
              </a:rPr>
              <a:t>iNaturalist</a:t>
            </a:r>
            <a:r>
              <a:rPr lang="en-US" sz="2000" dirty="0">
                <a:solidFill>
                  <a:srgbClr val="FFFFFF"/>
                </a:solidFill>
                <a:latin typeface="Times New Roman"/>
              </a:rPr>
              <a:t>:</a:t>
            </a:r>
            <a:endParaRPr lang="ru-RU" sz="2000" dirty="0">
              <a:solidFill>
                <a:srgbClr val="FFFFFF"/>
              </a:solidFill>
              <a:latin typeface="Times New Roman"/>
              <a:cs typeface="Times New Roman"/>
            </a:endParaRPr>
          </a:p>
          <a:p>
            <a:pPr>
              <a:lnSpc>
                <a:spcPct val="150000"/>
              </a:lnSpc>
            </a:pPr>
            <a:r>
              <a:rPr lang="en-US" sz="2000" dirty="0" err="1">
                <a:solidFill>
                  <a:srgbClr val="FFFFFF"/>
                </a:solidFill>
                <a:latin typeface="Times New Roman"/>
              </a:rPr>
              <a:t>Рід</a:t>
            </a:r>
            <a:r>
              <a:rPr lang="en-US" sz="2000" b="0" i="0" u="none" strike="noStrike" baseline="0" dirty="0">
                <a:solidFill>
                  <a:srgbClr val="FFFFFF"/>
                </a:solidFill>
                <a:latin typeface="Times New Roman"/>
              </a:rPr>
              <a:t> </a:t>
            </a:r>
            <a:r>
              <a:rPr lang="en-US" sz="2000" dirty="0">
                <a:solidFill>
                  <a:srgbClr val="FFFFFF"/>
                </a:solidFill>
                <a:latin typeface="Times New Roman"/>
              </a:rPr>
              <a:t>Campanula: </a:t>
            </a:r>
            <a:r>
              <a:rPr lang="en-US" sz="2000" dirty="0" err="1">
                <a:solidFill>
                  <a:srgbClr val="FFFFFF"/>
                </a:solidFill>
                <a:latin typeface="Times New Roman"/>
              </a:rPr>
              <a:t>статус</a:t>
            </a:r>
            <a:r>
              <a:rPr lang="en-US" dirty="0">
                <a:solidFill>
                  <a:srgbClr val="FFFFFF"/>
                </a:solidFill>
                <a:latin typeface="Times New Roman"/>
              </a:rPr>
              <a:t> "</a:t>
            </a:r>
            <a:r>
              <a:rPr lang="en-US" dirty="0" err="1">
                <a:solidFill>
                  <a:srgbClr val="FFFFFF"/>
                </a:solidFill>
                <a:latin typeface="Times New Roman"/>
              </a:rPr>
              <a:t>Потрібна</a:t>
            </a:r>
            <a:r>
              <a:rPr lang="en-US" dirty="0">
                <a:solidFill>
                  <a:srgbClr val="FFFFFF"/>
                </a:solidFill>
                <a:latin typeface="Times New Roman"/>
              </a:rPr>
              <a:t> </a:t>
            </a:r>
            <a:r>
              <a:rPr lang="en-US" dirty="0" err="1">
                <a:solidFill>
                  <a:srgbClr val="FFFFFF"/>
                </a:solidFill>
                <a:latin typeface="Times New Roman"/>
              </a:rPr>
              <a:t>ідентифікація</a:t>
            </a:r>
            <a:r>
              <a:rPr lang="en-US" dirty="0">
                <a:solidFill>
                  <a:srgbClr val="FFFFFF"/>
                </a:solidFill>
                <a:latin typeface="Times New Roman"/>
              </a:rPr>
              <a:t>" </a:t>
            </a:r>
            <a:endParaRPr lang="en-US" dirty="0">
              <a:solidFill>
                <a:srgbClr val="FFFFFF"/>
              </a:solidFill>
              <a:latin typeface="Times New Roman"/>
              <a:cs typeface="Times New Roman"/>
            </a:endParaRPr>
          </a:p>
          <a:p>
            <a:pPr>
              <a:lnSpc>
                <a:spcPct val="150000"/>
              </a:lnSpc>
            </a:pPr>
            <a:r>
              <a:rPr lang="en-US" sz="2000" dirty="0" err="1">
                <a:solidFill>
                  <a:srgbClr val="FFFFFF"/>
                </a:solidFill>
                <a:latin typeface="Times New Roman"/>
              </a:rPr>
              <a:t>Рід</a:t>
            </a:r>
            <a:r>
              <a:rPr lang="en-US" sz="2000" dirty="0">
                <a:solidFill>
                  <a:srgbClr val="FFFFFF"/>
                </a:solidFill>
                <a:latin typeface="Times New Roman"/>
              </a:rPr>
              <a:t> Daucus: </a:t>
            </a:r>
            <a:r>
              <a:rPr lang="en-US" sz="2000" dirty="0" err="1">
                <a:solidFill>
                  <a:srgbClr val="FFFFFF"/>
                </a:solidFill>
                <a:latin typeface="Times New Roman"/>
              </a:rPr>
              <a:t>статус</a:t>
            </a:r>
            <a:r>
              <a:rPr lang="en-US" sz="2000" dirty="0">
                <a:solidFill>
                  <a:srgbClr val="FFFFFF"/>
                </a:solidFill>
                <a:latin typeface="Times New Roman"/>
              </a:rPr>
              <a:t> </a:t>
            </a:r>
            <a:r>
              <a:rPr lang="en-US" dirty="0">
                <a:solidFill>
                  <a:srgbClr val="FFFFFF"/>
                </a:solidFill>
                <a:latin typeface="Times New Roman"/>
              </a:rPr>
              <a:t>"</a:t>
            </a:r>
            <a:r>
              <a:rPr lang="en-US" dirty="0" err="1">
                <a:solidFill>
                  <a:srgbClr val="FFFFFF"/>
                </a:solidFill>
                <a:latin typeface="Times New Roman"/>
              </a:rPr>
              <a:t>Потрібна</a:t>
            </a:r>
            <a:r>
              <a:rPr lang="en-US" dirty="0">
                <a:solidFill>
                  <a:srgbClr val="FFFFFF"/>
                </a:solidFill>
                <a:latin typeface="Times New Roman"/>
              </a:rPr>
              <a:t> </a:t>
            </a:r>
            <a:r>
              <a:rPr lang="en-US" dirty="0" err="1">
                <a:solidFill>
                  <a:srgbClr val="FFFFFF"/>
                </a:solidFill>
                <a:latin typeface="Times New Roman"/>
              </a:rPr>
              <a:t>ідентифікація</a:t>
            </a:r>
            <a:r>
              <a:rPr lang="en-US" dirty="0">
                <a:solidFill>
                  <a:srgbClr val="FFFFFF"/>
                </a:solidFill>
                <a:latin typeface="Times New Roman"/>
              </a:rPr>
              <a:t>"</a:t>
            </a:r>
            <a:endParaRPr lang="ru-RU" sz="2000">
              <a:solidFill>
                <a:srgbClr val="FFFFFF"/>
              </a:solidFill>
              <a:latin typeface="Times New Roman"/>
              <a:cs typeface="Times New Roman"/>
            </a:endParaRPr>
          </a:p>
          <a:p>
            <a:pPr>
              <a:lnSpc>
                <a:spcPct val="150000"/>
              </a:lnSpc>
            </a:pPr>
            <a:r>
              <a:rPr lang="en-US" sz="2000" dirty="0" err="1">
                <a:solidFill>
                  <a:srgbClr val="FFFFFF"/>
                </a:solidFill>
                <a:latin typeface="Times New Roman"/>
              </a:rPr>
              <a:t>Рід</a:t>
            </a:r>
            <a:r>
              <a:rPr lang="en-US" sz="2000" dirty="0">
                <a:solidFill>
                  <a:srgbClr val="FFFFFF"/>
                </a:solidFill>
                <a:latin typeface="Times New Roman"/>
              </a:rPr>
              <a:t> Epilobium: </a:t>
            </a:r>
            <a:r>
              <a:rPr lang="en-US" sz="2000" dirty="0" err="1">
                <a:solidFill>
                  <a:srgbClr val="FFFFFF"/>
                </a:solidFill>
                <a:latin typeface="Times New Roman"/>
              </a:rPr>
              <a:t>статус</a:t>
            </a:r>
            <a:r>
              <a:rPr lang="en-US" sz="2000" dirty="0">
                <a:solidFill>
                  <a:srgbClr val="FFFFFF"/>
                </a:solidFill>
                <a:latin typeface="Times New Roman"/>
              </a:rPr>
              <a:t> </a:t>
            </a:r>
            <a:r>
              <a:rPr lang="en-US" dirty="0">
                <a:solidFill>
                  <a:srgbClr val="FFFFFF"/>
                </a:solidFill>
                <a:latin typeface="Times New Roman"/>
              </a:rPr>
              <a:t>"</a:t>
            </a:r>
            <a:r>
              <a:rPr lang="en-US" dirty="0" err="1">
                <a:solidFill>
                  <a:srgbClr val="FFFFFF"/>
                </a:solidFill>
                <a:latin typeface="Times New Roman"/>
              </a:rPr>
              <a:t>Потрібна</a:t>
            </a:r>
            <a:r>
              <a:rPr lang="en-US" dirty="0">
                <a:solidFill>
                  <a:srgbClr val="FFFFFF"/>
                </a:solidFill>
                <a:latin typeface="Times New Roman"/>
              </a:rPr>
              <a:t> </a:t>
            </a:r>
            <a:r>
              <a:rPr lang="en-US" dirty="0" err="1">
                <a:solidFill>
                  <a:srgbClr val="FFFFFF"/>
                </a:solidFill>
                <a:latin typeface="Times New Roman"/>
              </a:rPr>
              <a:t>ідентифікація</a:t>
            </a:r>
            <a:r>
              <a:rPr lang="en-US" dirty="0">
                <a:solidFill>
                  <a:srgbClr val="FFFFFF"/>
                </a:solidFill>
                <a:latin typeface="Times New Roman"/>
              </a:rPr>
              <a:t>"</a:t>
            </a:r>
            <a:endParaRPr lang="en-US" dirty="0">
              <a:solidFill>
                <a:srgbClr val="FFFFFF"/>
              </a:solidFill>
              <a:latin typeface="Times New Roman"/>
              <a:cs typeface="Times New Roman"/>
            </a:endParaRPr>
          </a:p>
          <a:p>
            <a:pPr>
              <a:lnSpc>
                <a:spcPct val="150000"/>
              </a:lnSpc>
            </a:pPr>
            <a:r>
              <a:rPr lang="en-US" sz="2000" dirty="0" err="1">
                <a:solidFill>
                  <a:srgbClr val="FFFFFF"/>
                </a:solidFill>
                <a:latin typeface="Times New Roman"/>
              </a:rPr>
              <a:t>Рід</a:t>
            </a:r>
            <a:r>
              <a:rPr lang="en-US" sz="2000" dirty="0">
                <a:solidFill>
                  <a:srgbClr val="FFFFFF"/>
                </a:solidFill>
                <a:latin typeface="Times New Roman"/>
              </a:rPr>
              <a:t> Lunaria: </a:t>
            </a:r>
            <a:r>
              <a:rPr lang="en-US" sz="2000" dirty="0" err="1">
                <a:solidFill>
                  <a:srgbClr val="FFFFFF"/>
                </a:solidFill>
                <a:latin typeface="Times New Roman"/>
              </a:rPr>
              <a:t>статус</a:t>
            </a:r>
            <a:r>
              <a:rPr lang="en-US" sz="2000" dirty="0">
                <a:solidFill>
                  <a:srgbClr val="FFFFFF"/>
                </a:solidFill>
                <a:latin typeface="Times New Roman"/>
              </a:rPr>
              <a:t> </a:t>
            </a:r>
            <a:r>
              <a:rPr lang="en-US" dirty="0" err="1">
                <a:solidFill>
                  <a:srgbClr val="FFFFFF"/>
                </a:solidFill>
                <a:latin typeface="Times New Roman"/>
              </a:rPr>
              <a:t>Потрібна</a:t>
            </a:r>
            <a:r>
              <a:rPr lang="en-US" dirty="0">
                <a:solidFill>
                  <a:srgbClr val="FFFFFF"/>
                </a:solidFill>
                <a:latin typeface="Times New Roman"/>
              </a:rPr>
              <a:t> </a:t>
            </a:r>
            <a:r>
              <a:rPr lang="en-US" dirty="0" err="1">
                <a:solidFill>
                  <a:srgbClr val="FFFFFF"/>
                </a:solidFill>
                <a:latin typeface="Times New Roman"/>
              </a:rPr>
              <a:t>ідентифікація</a:t>
            </a:r>
            <a:r>
              <a:rPr lang="en-US" dirty="0">
                <a:solidFill>
                  <a:srgbClr val="FFFFFF"/>
                </a:solidFill>
                <a:latin typeface="Times New Roman"/>
              </a:rPr>
              <a:t>"</a:t>
            </a:r>
            <a:endParaRPr lang="en-US" dirty="0">
              <a:solidFill>
                <a:srgbClr val="FFFFFF"/>
              </a:solidFill>
              <a:latin typeface="Times New Roman"/>
              <a:cs typeface="Times New Roman"/>
            </a:endParaRPr>
          </a:p>
          <a:p>
            <a:pPr>
              <a:lnSpc>
                <a:spcPct val="150000"/>
              </a:lnSpc>
            </a:pPr>
            <a:r>
              <a:rPr lang="en-US" sz="2000" dirty="0" err="1">
                <a:solidFill>
                  <a:srgbClr val="FFFFFF"/>
                </a:solidFill>
                <a:latin typeface="Times New Roman"/>
              </a:rPr>
              <a:t>Рід</a:t>
            </a:r>
            <a:r>
              <a:rPr lang="en-US" sz="2000" dirty="0">
                <a:solidFill>
                  <a:srgbClr val="FFFFFF"/>
                </a:solidFill>
                <a:latin typeface="Times New Roman"/>
              </a:rPr>
              <a:t> Tanacetum:</a:t>
            </a:r>
            <a:r>
              <a:rPr lang="en-US" sz="2000" b="0" i="0" u="none" strike="noStrike" baseline="0" dirty="0">
                <a:solidFill>
                  <a:srgbClr val="FFFFFF"/>
                </a:solidFill>
                <a:latin typeface="Times New Roman"/>
              </a:rPr>
              <a:t> </a:t>
            </a:r>
            <a:r>
              <a:rPr lang="en-US" sz="2000" dirty="0" err="1">
                <a:solidFill>
                  <a:srgbClr val="FFFFFF"/>
                </a:solidFill>
                <a:latin typeface="Times New Roman"/>
              </a:rPr>
              <a:t>статус</a:t>
            </a:r>
            <a:r>
              <a:rPr lang="en-US" sz="2000" dirty="0">
                <a:solidFill>
                  <a:srgbClr val="FFFFFF"/>
                </a:solidFill>
                <a:latin typeface="Times New Roman"/>
              </a:rPr>
              <a:t> </a:t>
            </a:r>
            <a:r>
              <a:rPr lang="en-US" dirty="0">
                <a:solidFill>
                  <a:srgbClr val="FFFFFF"/>
                </a:solidFill>
                <a:latin typeface="Times New Roman"/>
              </a:rPr>
              <a:t>"</a:t>
            </a:r>
            <a:r>
              <a:rPr lang="en-US" dirty="0" err="1">
                <a:solidFill>
                  <a:srgbClr val="FFFFFF"/>
                </a:solidFill>
                <a:latin typeface="Times New Roman"/>
              </a:rPr>
              <a:t>Потрібна</a:t>
            </a:r>
            <a:r>
              <a:rPr lang="en-US" dirty="0">
                <a:solidFill>
                  <a:srgbClr val="FFFFFF"/>
                </a:solidFill>
                <a:latin typeface="Times New Roman"/>
              </a:rPr>
              <a:t> </a:t>
            </a:r>
            <a:r>
              <a:rPr lang="en-US" dirty="0" err="1">
                <a:solidFill>
                  <a:srgbClr val="FFFFFF"/>
                </a:solidFill>
                <a:latin typeface="Times New Roman"/>
              </a:rPr>
              <a:t>ідентифікація</a:t>
            </a:r>
            <a:r>
              <a:rPr lang="en-US" dirty="0">
                <a:solidFill>
                  <a:srgbClr val="FFFFFF"/>
                </a:solidFill>
                <a:latin typeface="Times New Roman"/>
              </a:rPr>
              <a:t>"</a:t>
            </a:r>
            <a:endParaRPr lang="en-US" dirty="0">
              <a:solidFill>
                <a:srgbClr val="FFFFFF"/>
              </a:solidFill>
              <a:latin typeface="Times New Roman"/>
              <a:cs typeface="Times New Roman"/>
            </a:endParaRPr>
          </a:p>
          <a:p>
            <a:pPr>
              <a:lnSpc>
                <a:spcPct val="150000"/>
              </a:lnSpc>
            </a:pPr>
            <a:r>
              <a:rPr lang="en-US" sz="2000" dirty="0" err="1">
                <a:solidFill>
                  <a:srgbClr val="FFFFFF"/>
                </a:solidFill>
                <a:latin typeface="Times New Roman"/>
              </a:rPr>
              <a:t>Рід</a:t>
            </a:r>
            <a:r>
              <a:rPr lang="en-US" sz="2000" dirty="0">
                <a:solidFill>
                  <a:srgbClr val="FFFFFF"/>
                </a:solidFill>
                <a:latin typeface="Times New Roman"/>
              </a:rPr>
              <a:t> </a:t>
            </a:r>
            <a:r>
              <a:rPr lang="en-US" sz="2000" b="0" i="0" u="none" strike="noStrike" baseline="0" dirty="0">
                <a:solidFill>
                  <a:srgbClr val="FFFFFF"/>
                </a:solidFill>
                <a:latin typeface="Times New Roman"/>
              </a:rPr>
              <a:t>Origanum</a:t>
            </a:r>
            <a:r>
              <a:rPr lang="en-US" sz="2000" dirty="0">
                <a:solidFill>
                  <a:srgbClr val="FFFFFF"/>
                </a:solidFill>
                <a:latin typeface="Times New Roman"/>
              </a:rPr>
              <a:t>:</a:t>
            </a:r>
            <a:r>
              <a:rPr lang="en-US" sz="2000" b="0" i="0" u="none" strike="noStrike" baseline="0" dirty="0">
                <a:solidFill>
                  <a:srgbClr val="FFFFFF"/>
                </a:solidFill>
                <a:latin typeface="Times New Roman"/>
              </a:rPr>
              <a:t> </a:t>
            </a:r>
            <a:r>
              <a:rPr lang="en-US" sz="2000" dirty="0" err="1">
                <a:solidFill>
                  <a:srgbClr val="FFFFFF"/>
                </a:solidFill>
                <a:latin typeface="Times New Roman"/>
              </a:rPr>
              <a:t>статус</a:t>
            </a:r>
            <a:r>
              <a:rPr lang="en-US" sz="2000" dirty="0">
                <a:solidFill>
                  <a:srgbClr val="FFFFFF"/>
                </a:solidFill>
                <a:latin typeface="Times New Roman"/>
              </a:rPr>
              <a:t> </a:t>
            </a:r>
            <a:r>
              <a:rPr lang="en-US" dirty="0">
                <a:solidFill>
                  <a:srgbClr val="FFFFFF"/>
                </a:solidFill>
                <a:latin typeface="Times New Roman"/>
              </a:rPr>
              <a:t>"</a:t>
            </a:r>
            <a:r>
              <a:rPr lang="en-US" dirty="0" err="1">
                <a:solidFill>
                  <a:srgbClr val="FFFFFF"/>
                </a:solidFill>
                <a:latin typeface="Times New Roman"/>
              </a:rPr>
              <a:t>Потрібна</a:t>
            </a:r>
            <a:r>
              <a:rPr lang="en-US" dirty="0">
                <a:solidFill>
                  <a:srgbClr val="FFFFFF"/>
                </a:solidFill>
                <a:latin typeface="Times New Roman"/>
              </a:rPr>
              <a:t> </a:t>
            </a:r>
            <a:r>
              <a:rPr lang="en-US" dirty="0" err="1">
                <a:solidFill>
                  <a:srgbClr val="FFFFFF"/>
                </a:solidFill>
                <a:latin typeface="Times New Roman"/>
              </a:rPr>
              <a:t>ідентифікація</a:t>
            </a:r>
            <a:r>
              <a:rPr lang="en-US" dirty="0">
                <a:solidFill>
                  <a:srgbClr val="FFFFFF"/>
                </a:solidFill>
                <a:latin typeface="Times New Roman"/>
              </a:rPr>
              <a:t>"</a:t>
            </a:r>
            <a:endParaRPr lang="en-US" dirty="0">
              <a:solidFill>
                <a:srgbClr val="FFFFFF"/>
              </a:solidFill>
              <a:latin typeface="Times New Roman"/>
              <a:cs typeface="Times New Roman"/>
            </a:endParaRPr>
          </a:p>
          <a:p>
            <a:pPr>
              <a:lnSpc>
                <a:spcPct val="150000"/>
              </a:lnSpc>
            </a:pPr>
            <a:r>
              <a:rPr lang="en-US" sz="2000" dirty="0" err="1">
                <a:solidFill>
                  <a:srgbClr val="FFFFFF"/>
                </a:solidFill>
                <a:latin typeface="Times New Roman"/>
              </a:rPr>
              <a:t>Рід</a:t>
            </a:r>
            <a:r>
              <a:rPr lang="en-US" sz="2000" dirty="0">
                <a:solidFill>
                  <a:srgbClr val="FFFFFF"/>
                </a:solidFill>
                <a:latin typeface="Times New Roman"/>
              </a:rPr>
              <a:t> Trifolium: </a:t>
            </a:r>
            <a:r>
              <a:rPr lang="en-US" sz="2000" dirty="0" err="1">
                <a:solidFill>
                  <a:srgbClr val="FFFFFF"/>
                </a:solidFill>
                <a:latin typeface="Times New Roman"/>
              </a:rPr>
              <a:t>статус</a:t>
            </a:r>
            <a:r>
              <a:rPr lang="en-US" sz="2000" dirty="0">
                <a:solidFill>
                  <a:srgbClr val="FFFFFF"/>
                </a:solidFill>
                <a:latin typeface="Times New Roman"/>
              </a:rPr>
              <a:t> </a:t>
            </a:r>
            <a:r>
              <a:rPr lang="en-US" dirty="0">
                <a:solidFill>
                  <a:srgbClr val="FFFFFF"/>
                </a:solidFill>
                <a:latin typeface="Times New Roman"/>
              </a:rPr>
              <a:t>"</a:t>
            </a:r>
            <a:r>
              <a:rPr lang="en-US" dirty="0" err="1">
                <a:solidFill>
                  <a:srgbClr val="FFFFFF"/>
                </a:solidFill>
                <a:latin typeface="Times New Roman"/>
              </a:rPr>
              <a:t>Потрібна</a:t>
            </a:r>
            <a:r>
              <a:rPr lang="en-US" dirty="0">
                <a:solidFill>
                  <a:srgbClr val="FFFFFF"/>
                </a:solidFill>
                <a:latin typeface="Times New Roman"/>
              </a:rPr>
              <a:t> </a:t>
            </a:r>
            <a:r>
              <a:rPr lang="en-US" dirty="0" err="1">
                <a:solidFill>
                  <a:srgbClr val="FFFFFF"/>
                </a:solidFill>
                <a:latin typeface="Times New Roman"/>
              </a:rPr>
              <a:t>ідентифікація</a:t>
            </a:r>
            <a:r>
              <a:rPr lang="en-US" dirty="0">
                <a:solidFill>
                  <a:srgbClr val="FFFFFF"/>
                </a:solidFill>
                <a:latin typeface="Times New Roman"/>
              </a:rPr>
              <a:t>"</a:t>
            </a:r>
            <a:endParaRPr lang="ru-RU" sz="2000" dirty="0">
              <a:solidFill>
                <a:srgbClr val="FFFFFF"/>
              </a:solidFill>
              <a:latin typeface="Times New Roman"/>
              <a:cs typeface="Times New Roman"/>
            </a:endParaRPr>
          </a:p>
          <a:p>
            <a:pPr>
              <a:lnSpc>
                <a:spcPct val="150000"/>
              </a:lnSpc>
            </a:pPr>
            <a:r>
              <a:rPr lang="en-US" sz="2000" dirty="0" err="1">
                <a:solidFill>
                  <a:srgbClr val="FFFFFF"/>
                </a:solidFill>
                <a:latin typeface="Times New Roman"/>
              </a:rPr>
              <a:t>Рід</a:t>
            </a:r>
            <a:r>
              <a:rPr lang="en-US" sz="2000" dirty="0">
                <a:solidFill>
                  <a:srgbClr val="FFFFFF"/>
                </a:solidFill>
                <a:latin typeface="Times New Roman"/>
              </a:rPr>
              <a:t> Impatiens:</a:t>
            </a:r>
            <a:r>
              <a:rPr lang="en-US" sz="2000" b="0" i="0" u="none" strike="noStrike" baseline="0" dirty="0">
                <a:solidFill>
                  <a:srgbClr val="FFFFFF"/>
                </a:solidFill>
                <a:latin typeface="Times New Roman"/>
              </a:rPr>
              <a:t> </a:t>
            </a:r>
            <a:r>
              <a:rPr lang="en-US" sz="2000" dirty="0" err="1">
                <a:solidFill>
                  <a:srgbClr val="FFFFFF"/>
                </a:solidFill>
                <a:latin typeface="Times New Roman"/>
              </a:rPr>
              <a:t>статус</a:t>
            </a:r>
            <a:r>
              <a:rPr lang="en-US" dirty="0">
                <a:solidFill>
                  <a:srgbClr val="FFFFFF"/>
                </a:solidFill>
                <a:latin typeface="Times New Roman"/>
              </a:rPr>
              <a:t> "</a:t>
            </a:r>
            <a:r>
              <a:rPr lang="en-US" dirty="0" err="1">
                <a:solidFill>
                  <a:srgbClr val="FFFFFF"/>
                </a:solidFill>
                <a:latin typeface="Times New Roman"/>
              </a:rPr>
              <a:t>Дослідницький</a:t>
            </a:r>
            <a:r>
              <a:rPr lang="en-US" dirty="0">
                <a:solidFill>
                  <a:srgbClr val="FFFFFF"/>
                </a:solidFill>
                <a:latin typeface="Times New Roman"/>
              </a:rPr>
              <a:t> </a:t>
            </a:r>
            <a:r>
              <a:rPr lang="en-US" dirty="0" err="1">
                <a:solidFill>
                  <a:srgbClr val="FFFFFF"/>
                </a:solidFill>
                <a:latin typeface="Times New Roman"/>
              </a:rPr>
              <a:t>рівень</a:t>
            </a:r>
            <a:r>
              <a:rPr lang="en-US" dirty="0">
                <a:solidFill>
                  <a:srgbClr val="FFFFFF"/>
                </a:solidFill>
                <a:latin typeface="Times New Roman"/>
              </a:rPr>
              <a:t>" </a:t>
            </a:r>
            <a:endParaRPr lang="ru-RU" sz="2000" dirty="0">
              <a:solidFill>
                <a:srgbClr val="FFFFFF"/>
              </a:solidFill>
              <a:latin typeface="Times New Roman"/>
              <a:cs typeface="Times New Roman"/>
            </a:endParaRPr>
          </a:p>
          <a:p>
            <a:pPr>
              <a:lnSpc>
                <a:spcPct val="150000"/>
              </a:lnSpc>
            </a:pPr>
            <a:r>
              <a:rPr lang="en-US" sz="2000" dirty="0" err="1">
                <a:solidFill>
                  <a:srgbClr val="FFFFFF"/>
                </a:solidFill>
                <a:latin typeface="Times New Roman"/>
              </a:rPr>
              <a:t>Рід</a:t>
            </a:r>
            <a:r>
              <a:rPr lang="en-US" sz="2000" dirty="0">
                <a:solidFill>
                  <a:srgbClr val="FFFFFF"/>
                </a:solidFill>
                <a:latin typeface="Times New Roman"/>
              </a:rPr>
              <a:t> </a:t>
            </a:r>
            <a:r>
              <a:rPr lang="en-US" sz="2000" dirty="0" err="1">
                <a:solidFill>
                  <a:srgbClr val="FFFFFF"/>
                </a:solidFill>
                <a:latin typeface="Times New Roman"/>
              </a:rPr>
              <a:t>Perovskia</a:t>
            </a:r>
            <a:r>
              <a:rPr lang="en-US" sz="2000" dirty="0">
                <a:solidFill>
                  <a:srgbClr val="FFFFFF"/>
                </a:solidFill>
                <a:latin typeface="Times New Roman"/>
              </a:rPr>
              <a:t>:</a:t>
            </a:r>
            <a:r>
              <a:rPr lang="en-US" sz="2000" b="0" i="0" u="none" strike="noStrike" baseline="0" dirty="0">
                <a:solidFill>
                  <a:srgbClr val="FFFFFF"/>
                </a:solidFill>
                <a:latin typeface="Times New Roman"/>
              </a:rPr>
              <a:t> </a:t>
            </a:r>
            <a:r>
              <a:rPr lang="en-US" sz="2000" dirty="0" err="1">
                <a:solidFill>
                  <a:srgbClr val="FFFFFF"/>
                </a:solidFill>
                <a:latin typeface="Times New Roman"/>
              </a:rPr>
              <a:t>статус</a:t>
            </a:r>
            <a:r>
              <a:rPr lang="en-US" sz="2000" dirty="0">
                <a:solidFill>
                  <a:srgbClr val="FFFFFF"/>
                </a:solidFill>
                <a:latin typeface="Times New Roman"/>
              </a:rPr>
              <a:t> </a:t>
            </a:r>
            <a:r>
              <a:rPr lang="en-US" dirty="0">
                <a:solidFill>
                  <a:srgbClr val="FFFFFF"/>
                </a:solidFill>
                <a:latin typeface="Times New Roman"/>
              </a:rPr>
              <a:t>"</a:t>
            </a:r>
            <a:r>
              <a:rPr lang="en-US" dirty="0" err="1">
                <a:solidFill>
                  <a:srgbClr val="FFFFFF"/>
                </a:solidFill>
                <a:latin typeface="Times New Roman"/>
              </a:rPr>
              <a:t>Потрібна</a:t>
            </a:r>
            <a:r>
              <a:rPr lang="en-US" dirty="0">
                <a:solidFill>
                  <a:srgbClr val="FFFFFF"/>
                </a:solidFill>
                <a:latin typeface="Times New Roman"/>
              </a:rPr>
              <a:t> </a:t>
            </a:r>
            <a:r>
              <a:rPr lang="en-US" dirty="0" err="1">
                <a:solidFill>
                  <a:srgbClr val="FFFFFF"/>
                </a:solidFill>
                <a:latin typeface="Times New Roman"/>
              </a:rPr>
              <a:t>ідентифікація</a:t>
            </a:r>
            <a:r>
              <a:rPr lang="en-US" dirty="0">
                <a:solidFill>
                  <a:srgbClr val="FFFFFF"/>
                </a:solidFill>
                <a:latin typeface="Times New Roman"/>
              </a:rPr>
              <a:t>"</a:t>
            </a:r>
            <a:endParaRPr lang="en-US" dirty="0">
              <a:solidFill>
                <a:srgbClr val="FFFFFF"/>
              </a:solidFill>
              <a:latin typeface="Times New Roman"/>
              <a:cs typeface="Times New Roman"/>
            </a:endParaRPr>
          </a:p>
          <a:p>
            <a:pPr>
              <a:lnSpc>
                <a:spcPct val="150000"/>
              </a:lnSpc>
            </a:pPr>
            <a:r>
              <a:rPr lang="en-US" sz="2000" dirty="0" err="1">
                <a:solidFill>
                  <a:srgbClr val="FFFFFF"/>
                </a:solidFill>
                <a:latin typeface="Times New Roman"/>
              </a:rPr>
              <a:t>Рід</a:t>
            </a:r>
            <a:r>
              <a:rPr lang="en-US" sz="2000" dirty="0">
                <a:solidFill>
                  <a:srgbClr val="FFFFFF"/>
                </a:solidFill>
                <a:latin typeface="Times New Roman"/>
              </a:rPr>
              <a:t> Erigeron:</a:t>
            </a:r>
            <a:r>
              <a:rPr lang="en-US" sz="2000" b="0" i="0" u="none" strike="noStrike" baseline="0" dirty="0">
                <a:solidFill>
                  <a:srgbClr val="FFFFFF"/>
                </a:solidFill>
                <a:latin typeface="Times New Roman"/>
              </a:rPr>
              <a:t> </a:t>
            </a:r>
            <a:r>
              <a:rPr lang="en-US" sz="2000" dirty="0" err="1">
                <a:solidFill>
                  <a:srgbClr val="FFFFFF"/>
                </a:solidFill>
                <a:latin typeface="Times New Roman"/>
              </a:rPr>
              <a:t>статус</a:t>
            </a:r>
            <a:r>
              <a:rPr lang="en-US" sz="2000" dirty="0">
                <a:solidFill>
                  <a:srgbClr val="FFFFFF"/>
                </a:solidFill>
                <a:latin typeface="Times New Roman"/>
              </a:rPr>
              <a:t> </a:t>
            </a:r>
            <a:r>
              <a:rPr lang="en-US" dirty="0">
                <a:solidFill>
                  <a:srgbClr val="FFFFFF"/>
                </a:solidFill>
                <a:latin typeface="Times New Roman"/>
              </a:rPr>
              <a:t>"</a:t>
            </a:r>
            <a:r>
              <a:rPr lang="en-US" dirty="0" err="1">
                <a:solidFill>
                  <a:srgbClr val="FFFFFF"/>
                </a:solidFill>
                <a:latin typeface="Times New Roman"/>
              </a:rPr>
              <a:t>Потрібна</a:t>
            </a:r>
            <a:r>
              <a:rPr lang="en-US" dirty="0">
                <a:solidFill>
                  <a:srgbClr val="FFFFFF"/>
                </a:solidFill>
                <a:latin typeface="Times New Roman"/>
              </a:rPr>
              <a:t> </a:t>
            </a:r>
            <a:r>
              <a:rPr lang="en-US" dirty="0" err="1">
                <a:solidFill>
                  <a:srgbClr val="FFFFFF"/>
                </a:solidFill>
                <a:latin typeface="Times New Roman"/>
              </a:rPr>
              <a:t>ідентифікація</a:t>
            </a:r>
            <a:r>
              <a:rPr lang="en-US" dirty="0">
                <a:solidFill>
                  <a:srgbClr val="FFFFFF"/>
                </a:solidFill>
                <a:latin typeface="Times New Roman"/>
              </a:rPr>
              <a:t>"</a:t>
            </a:r>
            <a:endParaRPr lang="en-US" dirty="0">
              <a:solidFill>
                <a:srgbClr val="FFFFFF"/>
              </a:solidFill>
              <a:latin typeface="Times New Roman"/>
              <a:cs typeface="Times New Roman"/>
            </a:endParaRPr>
          </a:p>
          <a:p>
            <a:pPr>
              <a:lnSpc>
                <a:spcPct val="150000"/>
              </a:lnSpc>
            </a:pPr>
            <a:r>
              <a:rPr lang="en-US" sz="2000" dirty="0" err="1">
                <a:solidFill>
                  <a:srgbClr val="FFFFFF"/>
                </a:solidFill>
                <a:latin typeface="Times New Roman"/>
              </a:rPr>
              <a:t>Рід</a:t>
            </a:r>
            <a:r>
              <a:rPr lang="en-US" sz="2000" dirty="0">
                <a:solidFill>
                  <a:srgbClr val="FFFFFF"/>
                </a:solidFill>
                <a:latin typeface="Times New Roman"/>
              </a:rPr>
              <a:t> Forsythia: </a:t>
            </a:r>
            <a:r>
              <a:rPr lang="en-US" sz="2000" dirty="0" err="1">
                <a:solidFill>
                  <a:srgbClr val="FFFFFF"/>
                </a:solidFill>
                <a:latin typeface="Times New Roman"/>
              </a:rPr>
              <a:t>статус</a:t>
            </a:r>
            <a:r>
              <a:rPr lang="en-US" sz="2000" dirty="0">
                <a:solidFill>
                  <a:srgbClr val="FFFFFF"/>
                </a:solidFill>
                <a:latin typeface="Times New Roman"/>
              </a:rPr>
              <a:t> </a:t>
            </a:r>
            <a:r>
              <a:rPr lang="en-US" dirty="0">
                <a:solidFill>
                  <a:srgbClr val="FFFFFF"/>
                </a:solidFill>
                <a:latin typeface="Times New Roman"/>
              </a:rPr>
              <a:t>"</a:t>
            </a:r>
            <a:r>
              <a:rPr lang="en-US" dirty="0" err="1">
                <a:solidFill>
                  <a:srgbClr val="FFFFFF"/>
                </a:solidFill>
                <a:latin typeface="Times New Roman"/>
              </a:rPr>
              <a:t>Звичайний</a:t>
            </a:r>
            <a:r>
              <a:rPr lang="en-US" dirty="0">
                <a:solidFill>
                  <a:srgbClr val="FFFFFF"/>
                </a:solidFill>
                <a:latin typeface="Times New Roman"/>
              </a:rPr>
              <a:t>"  </a:t>
            </a:r>
            <a:endParaRPr lang="en-US" dirty="0">
              <a:latin typeface="Times New Roman"/>
              <a:cs typeface="Times New Roman"/>
            </a:endParaRPr>
          </a:p>
          <a:p>
            <a:pPr algn="ctr"/>
            <a:endParaRPr lang="ru-RU"/>
          </a:p>
        </p:txBody>
      </p:sp>
      <p:sp>
        <p:nvSpPr>
          <p:cNvPr id="10" name="TextBox 9">
            <a:extLst>
              <a:ext uri="{FF2B5EF4-FFF2-40B4-BE49-F238E27FC236}">
                <a16:creationId xmlns:a16="http://schemas.microsoft.com/office/drawing/2014/main" id="{C41ED8BE-9FB7-7C93-4FA4-E535FE2BEBAF}"/>
              </a:ext>
            </a:extLst>
          </p:cNvPr>
          <p:cNvSpPr txBox="1"/>
          <p:nvPr/>
        </p:nvSpPr>
        <p:spPr>
          <a:xfrm>
            <a:off x="151663" y="4926728"/>
            <a:ext cx="4005260" cy="1345881"/>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ru-RU" sz="1400">
                <a:latin typeface="Times New Roman"/>
                <a:cs typeface="Times New Roman"/>
              </a:rPr>
              <a:t>Поширення зафіксованих автором </a:t>
            </a:r>
            <a:endParaRPr lang="ru-RU">
              <a:latin typeface="Century Gothic"/>
              <a:cs typeface="Times New Roman"/>
            </a:endParaRPr>
          </a:p>
          <a:p>
            <a:pPr>
              <a:lnSpc>
                <a:spcPct val="150000"/>
              </a:lnSpc>
            </a:pPr>
            <a:r>
              <a:rPr lang="ru-RU" sz="1400">
                <a:latin typeface="Times New Roman"/>
                <a:cs typeface="Times New Roman"/>
              </a:rPr>
              <a:t>рослин-медоносів в </a:t>
            </a:r>
            <a:r>
              <a:rPr lang="ru-RU" sz="1400" dirty="0">
                <a:latin typeface="Times New Roman"/>
                <a:cs typeface="Times New Roman"/>
              </a:rPr>
              <a:t>біотопах Нікопольщини Дніпропетровської області </a:t>
            </a:r>
            <a:endParaRPr lang="ru-RU">
              <a:latin typeface="Century Gothic"/>
              <a:cs typeface="Times New Roman"/>
            </a:endParaRPr>
          </a:p>
          <a:p>
            <a:pPr>
              <a:lnSpc>
                <a:spcPct val="150000"/>
              </a:lnSpc>
            </a:pPr>
            <a:r>
              <a:rPr lang="ru-RU" sz="1400">
                <a:latin typeface="Times New Roman"/>
                <a:cs typeface="Times New Roman"/>
              </a:rPr>
              <a:t>[Джерело-супутник </a:t>
            </a:r>
            <a:r>
              <a:rPr lang="en-US" sz="1400" dirty="0">
                <a:latin typeface="Times New Roman"/>
                <a:cs typeface="Times New Roman"/>
              </a:rPr>
              <a:t>iNaturalist</a:t>
            </a:r>
            <a:r>
              <a:rPr lang="ru-RU" sz="1400" dirty="0">
                <a:latin typeface="Times New Roman"/>
                <a:cs typeface="Times New Roman"/>
              </a:rPr>
              <a:t>]</a:t>
            </a:r>
            <a:endParaRPr lang="ru-RU"/>
          </a:p>
        </p:txBody>
      </p:sp>
      <p:sp>
        <p:nvSpPr>
          <p:cNvPr id="3" name="TextBox 2">
            <a:extLst>
              <a:ext uri="{FF2B5EF4-FFF2-40B4-BE49-F238E27FC236}">
                <a16:creationId xmlns:a16="http://schemas.microsoft.com/office/drawing/2014/main" id="{D0AB9AB0-4DA0-0407-1D26-E025FE553F3E}"/>
              </a:ext>
            </a:extLst>
          </p:cNvPr>
          <p:cNvSpPr txBox="1"/>
          <p:nvPr/>
        </p:nvSpPr>
        <p:spPr>
          <a:xfrm>
            <a:off x="8347000" y="6446148"/>
            <a:ext cx="382590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latin typeface="Times New Roman"/>
                <a:cs typeface="Times New Roman"/>
              </a:rPr>
              <a:t>Джерело</a:t>
            </a:r>
            <a:r>
              <a:rPr lang="en-US" sz="1400" dirty="0">
                <a:latin typeface="Times New Roman"/>
                <a:cs typeface="Times New Roman"/>
              </a:rPr>
              <a:t> </a:t>
            </a:r>
            <a:r>
              <a:rPr lang="en-US" sz="1400" dirty="0" err="1">
                <a:latin typeface="Times New Roman"/>
                <a:cs typeface="Times New Roman"/>
              </a:rPr>
              <a:t>інформації</a:t>
            </a:r>
            <a:r>
              <a:rPr lang="en-US" sz="1400" dirty="0">
                <a:latin typeface="Times New Roman"/>
                <a:cs typeface="Times New Roman"/>
              </a:rPr>
              <a:t> [8, </a:t>
            </a:r>
            <a:r>
              <a:rPr lang="en-US" sz="1400" dirty="0" err="1">
                <a:latin typeface="Times New Roman"/>
                <a:cs typeface="Times New Roman"/>
              </a:rPr>
              <a:t>власні</a:t>
            </a:r>
            <a:r>
              <a:rPr lang="en-US" sz="1400" dirty="0">
                <a:latin typeface="Times New Roman"/>
                <a:cs typeface="Times New Roman"/>
              </a:rPr>
              <a:t> </a:t>
            </a:r>
            <a:r>
              <a:rPr lang="en-US" sz="1400" dirty="0" err="1">
                <a:latin typeface="Times New Roman"/>
                <a:cs typeface="Times New Roman"/>
              </a:rPr>
              <a:t>спостереження</a:t>
            </a:r>
            <a:r>
              <a:rPr lang="en-US" sz="1400" dirty="0">
                <a:latin typeface="Times New Roman"/>
                <a:cs typeface="Times New Roman"/>
              </a:rPr>
              <a:t>] </a:t>
            </a:r>
            <a:endParaRPr lang="ru-RU" dirty="0"/>
          </a:p>
        </p:txBody>
      </p:sp>
    </p:spTree>
    <p:extLst>
      <p:ext uri="{BB962C8B-B14F-4D97-AF65-F5344CB8AC3E}">
        <p14:creationId xmlns:p14="http://schemas.microsoft.com/office/powerpoint/2010/main" val="4019917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Изображение выглядит как растение, дерево, на открытом воздухе, лепесток&#10;&#10;Содержимое, созданное искусственным интеллектом, может быть неверным.">
            <a:extLst>
              <a:ext uri="{FF2B5EF4-FFF2-40B4-BE49-F238E27FC236}">
                <a16:creationId xmlns:a16="http://schemas.microsoft.com/office/drawing/2014/main" id="{4575CC93-5D5E-12E5-6DCE-08F2FE3FDB75}"/>
              </a:ext>
            </a:extLst>
          </p:cNvPr>
          <p:cNvPicPr>
            <a:picLocks noChangeAspect="1"/>
          </p:cNvPicPr>
          <p:nvPr/>
        </p:nvPicPr>
        <p:blipFill>
          <a:blip r:embed="rId2"/>
          <a:stretch>
            <a:fillRect/>
          </a:stretch>
        </p:blipFill>
        <p:spPr>
          <a:xfrm>
            <a:off x="141945" y="73068"/>
            <a:ext cx="2751876" cy="3623251"/>
          </a:xfrm>
          <a:prstGeom prst="rect">
            <a:avLst/>
          </a:prstGeom>
        </p:spPr>
      </p:pic>
      <p:sp>
        <p:nvSpPr>
          <p:cNvPr id="4" name="TextBox 3">
            <a:extLst>
              <a:ext uri="{FF2B5EF4-FFF2-40B4-BE49-F238E27FC236}">
                <a16:creationId xmlns:a16="http://schemas.microsoft.com/office/drawing/2014/main" id="{907D6A9F-AB16-42CC-FB67-5DEA08CBC56C}"/>
              </a:ext>
            </a:extLst>
          </p:cNvPr>
          <p:cNvSpPr txBox="1"/>
          <p:nvPr/>
        </p:nvSpPr>
        <p:spPr>
          <a:xfrm>
            <a:off x="134860" y="3696293"/>
            <a:ext cx="2743199"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latin typeface="Times New Roman"/>
                <a:cs typeface="Times New Roman"/>
              </a:rPr>
              <a:t>Рід</a:t>
            </a:r>
            <a:r>
              <a:rPr lang="en-US" sz="1400" dirty="0">
                <a:latin typeface="Times New Roman"/>
                <a:cs typeface="Times New Roman"/>
              </a:rPr>
              <a:t> Epilobium [</a:t>
            </a:r>
            <a:r>
              <a:rPr lang="en-US" sz="1400" dirty="0" err="1">
                <a:latin typeface="Times New Roman"/>
                <a:cs typeface="Times New Roman"/>
              </a:rPr>
              <a:t>Фото</a:t>
            </a:r>
            <a:r>
              <a:rPr lang="en-US" sz="1400" dirty="0">
                <a:latin typeface="Times New Roman"/>
                <a:cs typeface="Times New Roman"/>
              </a:rPr>
              <a:t> </a:t>
            </a:r>
            <a:r>
              <a:rPr lang="en-US" sz="1400" dirty="0" err="1">
                <a:latin typeface="Times New Roman"/>
                <a:cs typeface="Times New Roman"/>
              </a:rPr>
              <a:t>автора</a:t>
            </a:r>
            <a:r>
              <a:rPr lang="en-US" sz="1400" dirty="0">
                <a:latin typeface="Times New Roman"/>
                <a:cs typeface="Times New Roman"/>
              </a:rPr>
              <a:t>]</a:t>
            </a:r>
            <a:endParaRPr lang="ru-RU" dirty="0"/>
          </a:p>
        </p:txBody>
      </p:sp>
      <p:pic>
        <p:nvPicPr>
          <p:cNvPr id="5" name="Рисунок 4" descr="Изображение выглядит как растение, цветок, на открытом воздухе, полукустарник&#10;&#10;Содержимое, созданное искусственным интеллектом, может быть неверным.">
            <a:extLst>
              <a:ext uri="{FF2B5EF4-FFF2-40B4-BE49-F238E27FC236}">
                <a16:creationId xmlns:a16="http://schemas.microsoft.com/office/drawing/2014/main" id="{4E31DD7C-0F73-FAB6-1248-4435CF546A1C}"/>
              </a:ext>
            </a:extLst>
          </p:cNvPr>
          <p:cNvPicPr>
            <a:picLocks noChangeAspect="1"/>
          </p:cNvPicPr>
          <p:nvPr/>
        </p:nvPicPr>
        <p:blipFill>
          <a:blip r:embed="rId3"/>
          <a:stretch>
            <a:fillRect/>
          </a:stretch>
        </p:blipFill>
        <p:spPr>
          <a:xfrm>
            <a:off x="9252515" y="77901"/>
            <a:ext cx="2745582" cy="3374231"/>
          </a:xfrm>
          <a:prstGeom prst="rect">
            <a:avLst/>
          </a:prstGeom>
        </p:spPr>
      </p:pic>
      <p:sp>
        <p:nvSpPr>
          <p:cNvPr id="6" name="TextBox 5">
            <a:extLst>
              <a:ext uri="{FF2B5EF4-FFF2-40B4-BE49-F238E27FC236}">
                <a16:creationId xmlns:a16="http://schemas.microsoft.com/office/drawing/2014/main" id="{D3ADDB9E-D045-473C-0B99-8295D314F51C}"/>
              </a:ext>
            </a:extLst>
          </p:cNvPr>
          <p:cNvSpPr txBox="1"/>
          <p:nvPr/>
        </p:nvSpPr>
        <p:spPr>
          <a:xfrm>
            <a:off x="9358312" y="3452812"/>
            <a:ext cx="2536030" cy="584775"/>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FFFFFF"/>
                </a:solidFill>
                <a:latin typeface="Times New Roman"/>
              </a:rPr>
              <a:t>Рід Lunaria  [Фото автора]</a:t>
            </a:r>
            <a:endParaRPr lang="ru-RU"/>
          </a:p>
          <a:p>
            <a:pPr algn="ctr"/>
            <a:endParaRPr lang="ru-RU"/>
          </a:p>
        </p:txBody>
      </p:sp>
      <p:pic>
        <p:nvPicPr>
          <p:cNvPr id="8" name="Рисунок 7" descr="Изображение выглядит как текст, снимок экрана, Шрифт, белый&#10;&#10;Содержимое, созданное искусственным интеллектом, может быть неверным.">
            <a:extLst>
              <a:ext uri="{FF2B5EF4-FFF2-40B4-BE49-F238E27FC236}">
                <a16:creationId xmlns:a16="http://schemas.microsoft.com/office/drawing/2014/main" id="{C9BEDABC-83BC-0051-D818-5FCB7D840941}"/>
              </a:ext>
            </a:extLst>
          </p:cNvPr>
          <p:cNvPicPr>
            <a:picLocks noChangeAspect="1"/>
          </p:cNvPicPr>
          <p:nvPr/>
        </p:nvPicPr>
        <p:blipFill>
          <a:blip r:embed="rId4"/>
          <a:srcRect t="3222" b="22772"/>
          <a:stretch>
            <a:fillRect/>
          </a:stretch>
        </p:blipFill>
        <p:spPr>
          <a:xfrm>
            <a:off x="9359164" y="4599602"/>
            <a:ext cx="2745242" cy="889128"/>
          </a:xfrm>
          <a:prstGeom prst="rect">
            <a:avLst/>
          </a:prstGeom>
          <a:ln>
            <a:solidFill>
              <a:srgbClr val="C00000"/>
            </a:solidFill>
          </a:ln>
        </p:spPr>
      </p:pic>
      <p:pic>
        <p:nvPicPr>
          <p:cNvPr id="11" name="Рисунок 10" descr="Изображение выглядит как текст, снимок экрана, Шрифт, белый&#10;&#10;Содержимое, созданное искусственным интеллектом, может быть неверным.">
            <a:extLst>
              <a:ext uri="{FF2B5EF4-FFF2-40B4-BE49-F238E27FC236}">
                <a16:creationId xmlns:a16="http://schemas.microsoft.com/office/drawing/2014/main" id="{A68818ED-64FF-F9A0-FFC0-3331D5FE985D}"/>
              </a:ext>
            </a:extLst>
          </p:cNvPr>
          <p:cNvPicPr>
            <a:picLocks noChangeAspect="1"/>
          </p:cNvPicPr>
          <p:nvPr/>
        </p:nvPicPr>
        <p:blipFill>
          <a:blip r:embed="rId5"/>
          <a:srcRect l="100" t="-5664" r="-1393" b="27027"/>
          <a:stretch>
            <a:fillRect/>
          </a:stretch>
        </p:blipFill>
        <p:spPr>
          <a:xfrm>
            <a:off x="131307" y="4576342"/>
            <a:ext cx="2746402" cy="900648"/>
          </a:xfrm>
          <a:prstGeom prst="rect">
            <a:avLst/>
          </a:prstGeom>
          <a:ln w="6350">
            <a:solidFill>
              <a:srgbClr val="C00000"/>
            </a:solidFill>
          </a:ln>
        </p:spPr>
      </p:pic>
      <p:sp>
        <p:nvSpPr>
          <p:cNvPr id="13" name="TextBox 12">
            <a:extLst>
              <a:ext uri="{FF2B5EF4-FFF2-40B4-BE49-F238E27FC236}">
                <a16:creationId xmlns:a16="http://schemas.microsoft.com/office/drawing/2014/main" id="{5DE7F052-EC70-7F0C-9EF6-603AAAAF4A92}"/>
              </a:ext>
            </a:extLst>
          </p:cNvPr>
          <p:cNvSpPr txBox="1"/>
          <p:nvPr/>
        </p:nvSpPr>
        <p:spPr>
          <a:xfrm>
            <a:off x="136784" y="4156558"/>
            <a:ext cx="992981"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400">
                <a:latin typeface="Times New Roman"/>
                <a:cs typeface="Times New Roman"/>
              </a:rPr>
              <a:t>метадані</a:t>
            </a:r>
            <a:endParaRPr lang="ru-RU"/>
          </a:p>
        </p:txBody>
      </p:sp>
      <p:sp>
        <p:nvSpPr>
          <p:cNvPr id="14" name="TextBox 13">
            <a:extLst>
              <a:ext uri="{FF2B5EF4-FFF2-40B4-BE49-F238E27FC236}">
                <a16:creationId xmlns:a16="http://schemas.microsoft.com/office/drawing/2014/main" id="{75DA8E69-1125-DB88-DFE1-156C53E26D64}"/>
              </a:ext>
            </a:extLst>
          </p:cNvPr>
          <p:cNvSpPr txBox="1"/>
          <p:nvPr/>
        </p:nvSpPr>
        <p:spPr>
          <a:xfrm>
            <a:off x="9356452" y="4154279"/>
            <a:ext cx="1004887"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400">
                <a:latin typeface="Times New Roman"/>
                <a:cs typeface="Times New Roman"/>
              </a:rPr>
              <a:t>метадані</a:t>
            </a:r>
            <a:endParaRPr lang="ru-RU"/>
          </a:p>
        </p:txBody>
      </p:sp>
      <p:pic>
        <p:nvPicPr>
          <p:cNvPr id="15" name="Рисунок 14" descr="Изображение выглядит как растение, цветок, на открытом воздухе, розовый&#10;&#10;Содержимое, созданное искусственным интеллектом, может быть неверным.">
            <a:extLst>
              <a:ext uri="{FF2B5EF4-FFF2-40B4-BE49-F238E27FC236}">
                <a16:creationId xmlns:a16="http://schemas.microsoft.com/office/drawing/2014/main" id="{3E92B503-8266-9DA3-D2D9-289858071280}"/>
              </a:ext>
            </a:extLst>
          </p:cNvPr>
          <p:cNvPicPr>
            <a:picLocks noChangeAspect="1"/>
          </p:cNvPicPr>
          <p:nvPr/>
        </p:nvPicPr>
        <p:blipFill>
          <a:blip r:embed="rId6"/>
          <a:stretch>
            <a:fillRect/>
          </a:stretch>
        </p:blipFill>
        <p:spPr>
          <a:xfrm>
            <a:off x="3438525" y="1764506"/>
            <a:ext cx="2397918" cy="3055145"/>
          </a:xfrm>
          <a:prstGeom prst="rect">
            <a:avLst/>
          </a:prstGeom>
        </p:spPr>
      </p:pic>
      <p:sp>
        <p:nvSpPr>
          <p:cNvPr id="17" name="TextBox 3">
            <a:extLst>
              <a:ext uri="{FF2B5EF4-FFF2-40B4-BE49-F238E27FC236}">
                <a16:creationId xmlns:a16="http://schemas.microsoft.com/office/drawing/2014/main" id="{BF802CCB-06AB-1465-D179-CB82B68B8661}"/>
              </a:ext>
            </a:extLst>
          </p:cNvPr>
          <p:cNvSpPr txBox="1"/>
          <p:nvPr/>
        </p:nvSpPr>
        <p:spPr>
          <a:xfrm>
            <a:off x="3434800" y="4832963"/>
            <a:ext cx="2397918" cy="307777"/>
          </a:xfrm>
          <a:prstGeom prst="rect">
            <a:avLst/>
          </a:prstGeom>
          <a:noFill/>
          <a:ln>
            <a:solidFill>
              <a:schemeClr val="tx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latin typeface="Times New Roman"/>
                <a:cs typeface="Times New Roman"/>
              </a:rPr>
              <a:t>Рід</a:t>
            </a:r>
            <a:r>
              <a:rPr lang="en-US" sz="1400" dirty="0">
                <a:latin typeface="Times New Roman"/>
                <a:cs typeface="Times New Roman"/>
              </a:rPr>
              <a:t> Trifolium [</a:t>
            </a:r>
            <a:r>
              <a:rPr lang="en-US" sz="1400" dirty="0" err="1">
                <a:latin typeface="Times New Roman"/>
                <a:cs typeface="Times New Roman"/>
              </a:rPr>
              <a:t>Фото</a:t>
            </a:r>
            <a:r>
              <a:rPr lang="en-US" sz="1400" dirty="0">
                <a:latin typeface="Times New Roman"/>
                <a:cs typeface="Times New Roman"/>
              </a:rPr>
              <a:t> </a:t>
            </a:r>
            <a:r>
              <a:rPr lang="en-US" sz="1400" dirty="0" err="1">
                <a:latin typeface="Times New Roman"/>
                <a:cs typeface="Times New Roman"/>
              </a:rPr>
              <a:t>автора</a:t>
            </a:r>
            <a:r>
              <a:rPr lang="en-US" sz="1400" dirty="0">
                <a:latin typeface="Times New Roman"/>
                <a:cs typeface="Times New Roman"/>
              </a:rPr>
              <a:t>]</a:t>
            </a:r>
            <a:endParaRPr lang="ru-RU" dirty="0"/>
          </a:p>
        </p:txBody>
      </p:sp>
      <p:pic>
        <p:nvPicPr>
          <p:cNvPr id="18" name="Рисунок 17" descr="Изображение выглядит как растение, цветок, на открытом воздухе, лепесток&#10;&#10;Содержимое, созданное искусственным интеллектом, может быть неверным.">
            <a:extLst>
              <a:ext uri="{FF2B5EF4-FFF2-40B4-BE49-F238E27FC236}">
                <a16:creationId xmlns:a16="http://schemas.microsoft.com/office/drawing/2014/main" id="{BE0CC295-8A84-B880-B748-8BFA0F5F22F4}"/>
              </a:ext>
            </a:extLst>
          </p:cNvPr>
          <p:cNvPicPr>
            <a:picLocks noChangeAspect="1"/>
          </p:cNvPicPr>
          <p:nvPr/>
        </p:nvPicPr>
        <p:blipFill>
          <a:blip r:embed="rId7"/>
          <a:stretch>
            <a:fillRect/>
          </a:stretch>
        </p:blipFill>
        <p:spPr>
          <a:xfrm>
            <a:off x="6431755" y="1752597"/>
            <a:ext cx="2328864" cy="3067053"/>
          </a:xfrm>
          <a:prstGeom prst="rect">
            <a:avLst/>
          </a:prstGeom>
        </p:spPr>
      </p:pic>
      <p:sp>
        <p:nvSpPr>
          <p:cNvPr id="20" name="TextBox 19">
            <a:extLst>
              <a:ext uri="{FF2B5EF4-FFF2-40B4-BE49-F238E27FC236}">
                <a16:creationId xmlns:a16="http://schemas.microsoft.com/office/drawing/2014/main" id="{AD1A1D42-8B20-5F8D-6404-18F7AB0D29EC}"/>
              </a:ext>
            </a:extLst>
          </p:cNvPr>
          <p:cNvSpPr txBox="1"/>
          <p:nvPr/>
        </p:nvSpPr>
        <p:spPr>
          <a:xfrm>
            <a:off x="6026067" y="5118437"/>
            <a:ext cx="2743199" cy="365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ru-RU"/>
          </a:p>
        </p:txBody>
      </p:sp>
      <p:sp>
        <p:nvSpPr>
          <p:cNvPr id="22" name="TextBox 21">
            <a:extLst>
              <a:ext uri="{FF2B5EF4-FFF2-40B4-BE49-F238E27FC236}">
                <a16:creationId xmlns:a16="http://schemas.microsoft.com/office/drawing/2014/main" id="{1AF6F176-06F5-8F26-21E6-007191F3AC75}"/>
              </a:ext>
            </a:extLst>
          </p:cNvPr>
          <p:cNvSpPr txBox="1"/>
          <p:nvPr/>
        </p:nvSpPr>
        <p:spPr>
          <a:xfrm>
            <a:off x="6334127" y="4845844"/>
            <a:ext cx="2524124" cy="584775"/>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FFFFFF"/>
                </a:solidFill>
                <a:latin typeface="Times New Roman"/>
              </a:rPr>
              <a:t>Рід Impatiens [Фото автора]</a:t>
            </a:r>
            <a:endParaRPr lang="ru-RU"/>
          </a:p>
          <a:p>
            <a:pPr algn="ctr"/>
            <a:endParaRPr lang="ru-RU"/>
          </a:p>
        </p:txBody>
      </p:sp>
      <p:pic>
        <p:nvPicPr>
          <p:cNvPr id="23" name="Рисунок 22" descr="Изображение выглядит как текст, снимок экрана, Шрифт, белый&#10;&#10;Содержимое, созданное искусственным интеллектом, может быть неверным.">
            <a:extLst>
              <a:ext uri="{FF2B5EF4-FFF2-40B4-BE49-F238E27FC236}">
                <a16:creationId xmlns:a16="http://schemas.microsoft.com/office/drawing/2014/main" id="{FF913E5A-CDAD-5E7A-D3A7-99BC096F3071}"/>
              </a:ext>
            </a:extLst>
          </p:cNvPr>
          <p:cNvPicPr>
            <a:picLocks noChangeAspect="1"/>
          </p:cNvPicPr>
          <p:nvPr/>
        </p:nvPicPr>
        <p:blipFill>
          <a:blip r:embed="rId8"/>
          <a:stretch>
            <a:fillRect/>
          </a:stretch>
        </p:blipFill>
        <p:spPr>
          <a:xfrm>
            <a:off x="6336506" y="5931694"/>
            <a:ext cx="2412208" cy="828676"/>
          </a:xfrm>
          <a:prstGeom prst="rect">
            <a:avLst/>
          </a:prstGeom>
          <a:ln>
            <a:solidFill>
              <a:srgbClr val="C00000"/>
            </a:solidFill>
          </a:ln>
        </p:spPr>
      </p:pic>
      <p:sp>
        <p:nvSpPr>
          <p:cNvPr id="25" name="TextBox 24">
            <a:extLst>
              <a:ext uri="{FF2B5EF4-FFF2-40B4-BE49-F238E27FC236}">
                <a16:creationId xmlns:a16="http://schemas.microsoft.com/office/drawing/2014/main" id="{4FED9FCC-9EB2-FF48-92DD-CF169CAB85F1}"/>
              </a:ext>
            </a:extLst>
          </p:cNvPr>
          <p:cNvSpPr txBox="1"/>
          <p:nvPr/>
        </p:nvSpPr>
        <p:spPr>
          <a:xfrm>
            <a:off x="3440907" y="5226843"/>
            <a:ext cx="988220" cy="584775"/>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1400" b="0" i="0" u="none" strike="noStrike" baseline="0">
                <a:solidFill>
                  <a:srgbClr val="FFFFFF"/>
                </a:solidFill>
                <a:latin typeface="Times New Roman"/>
              </a:rPr>
              <a:t>метадані</a:t>
            </a:r>
            <a:endParaRPr lang="ru-RU" sz="1400"/>
          </a:p>
          <a:p>
            <a:pPr algn="ctr"/>
            <a:endParaRPr lang="ru-RU" dirty="0">
              <a:latin typeface="Times New Roman"/>
              <a:ea typeface="Calibri"/>
              <a:cs typeface="Times New Roman"/>
            </a:endParaRPr>
          </a:p>
        </p:txBody>
      </p:sp>
      <p:sp>
        <p:nvSpPr>
          <p:cNvPr id="26" name="TextBox 25">
            <a:extLst>
              <a:ext uri="{FF2B5EF4-FFF2-40B4-BE49-F238E27FC236}">
                <a16:creationId xmlns:a16="http://schemas.microsoft.com/office/drawing/2014/main" id="{F797C34F-D066-8309-3A65-30811BD84EAD}"/>
              </a:ext>
            </a:extLst>
          </p:cNvPr>
          <p:cNvSpPr txBox="1"/>
          <p:nvPr/>
        </p:nvSpPr>
        <p:spPr>
          <a:xfrm>
            <a:off x="6335601" y="5523149"/>
            <a:ext cx="992980"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400">
                <a:latin typeface="Times New Roman"/>
                <a:cs typeface="Times New Roman"/>
              </a:rPr>
              <a:t>метадані</a:t>
            </a:r>
            <a:endParaRPr lang="ru-RU"/>
          </a:p>
        </p:txBody>
      </p:sp>
      <p:sp>
        <p:nvSpPr>
          <p:cNvPr id="28" name="TextBox 27">
            <a:extLst>
              <a:ext uri="{FF2B5EF4-FFF2-40B4-BE49-F238E27FC236}">
                <a16:creationId xmlns:a16="http://schemas.microsoft.com/office/drawing/2014/main" id="{BA8C20D7-6082-0503-DF80-E5E579345112}"/>
              </a:ext>
            </a:extLst>
          </p:cNvPr>
          <p:cNvSpPr txBox="1"/>
          <p:nvPr/>
        </p:nvSpPr>
        <p:spPr>
          <a:xfrm>
            <a:off x="2893221" y="71437"/>
            <a:ext cx="7072311" cy="20194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3600" dirty="0">
                <a:solidFill>
                  <a:srgbClr val="FFFFFF"/>
                </a:solidFill>
                <a:latin typeface="Times New Roman"/>
              </a:rPr>
              <a:t>          </a:t>
            </a:r>
            <a:r>
              <a:rPr lang="ru-RU" sz="3600" b="0" i="0" u="none" strike="noStrike" baseline="0">
                <a:solidFill>
                  <a:srgbClr val="FFFFFF"/>
                </a:solidFill>
                <a:latin typeface="Times New Roman"/>
              </a:rPr>
              <a:t>Рослини-медоноси</a:t>
            </a:r>
            <a:r>
              <a:rPr sz="3600" b="0" i="0" dirty="0">
                <a:solidFill>
                  <a:srgbClr val="000000"/>
                </a:solidFill>
                <a:latin typeface="Times New Roman"/>
                <a:ea typeface="Times New Roman"/>
                <a:cs typeface="Times New Roman"/>
              </a:rPr>
              <a:t>​</a:t>
            </a:r>
            <a:br>
              <a:rPr sz="3600" b="0" i="0" dirty="0">
                <a:latin typeface="Times New Roman"/>
                <a:ea typeface="Times New Roman"/>
                <a:cs typeface="Times New Roman"/>
              </a:rPr>
            </a:br>
            <a:r>
              <a:rPr lang="ru-RU" sz="3600" b="0" i="0" u="none" strike="noStrike" baseline="0">
                <a:solidFill>
                  <a:srgbClr val="FFFFFF"/>
                </a:solidFill>
                <a:latin typeface="Times New Roman"/>
              </a:rPr>
              <a:t>Дніпропетровщини зафіксовані </a:t>
            </a:r>
            <a:r>
              <a:rPr lang="ru-RU" sz="3600">
                <a:solidFill>
                  <a:srgbClr val="FFFFFF"/>
                </a:solidFill>
                <a:latin typeface="Times New Roman"/>
              </a:rPr>
              <a:t>  </a:t>
            </a:r>
            <a:r>
              <a:rPr lang="ru-RU" sz="3600" b="0" i="0" u="none" strike="noStrike" baseline="0">
                <a:solidFill>
                  <a:srgbClr val="FFFFFF"/>
                </a:solidFill>
                <a:latin typeface="Times New Roman"/>
              </a:rPr>
              <a:t>автором в </a:t>
            </a:r>
            <a:r>
              <a:rPr lang="en-US" sz="3600" b="0" i="0" u="none" strike="noStrike" baseline="0">
                <a:solidFill>
                  <a:srgbClr val="FFFFFF"/>
                </a:solidFill>
                <a:latin typeface="Times New Roman"/>
              </a:rPr>
              <a:t>iNaturalist</a:t>
            </a:r>
            <a:endParaRPr lang="ru-RU" sz="3600">
              <a:latin typeface="Times New Roman"/>
              <a:cs typeface="Times New Roman"/>
            </a:endParaRPr>
          </a:p>
          <a:p>
            <a:pPr algn="ctr"/>
            <a:endParaRPr lang="ru-RU"/>
          </a:p>
        </p:txBody>
      </p:sp>
      <p:sp>
        <p:nvSpPr>
          <p:cNvPr id="30" name="TextBox 29">
            <a:extLst>
              <a:ext uri="{FF2B5EF4-FFF2-40B4-BE49-F238E27FC236}">
                <a16:creationId xmlns:a16="http://schemas.microsoft.com/office/drawing/2014/main" id="{AA3E9A80-A4CB-0087-BCE2-54A215CDF244}"/>
              </a:ext>
            </a:extLst>
          </p:cNvPr>
          <p:cNvSpPr txBox="1"/>
          <p:nvPr/>
        </p:nvSpPr>
        <p:spPr>
          <a:xfrm>
            <a:off x="9683115" y="5955824"/>
            <a:ext cx="2413636"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dirty="0" err="1">
                <a:solidFill>
                  <a:srgbClr val="FFFFFF"/>
                </a:solidFill>
                <a:latin typeface="Times New Roman"/>
              </a:rPr>
              <a:t>Джерело</a:t>
            </a:r>
            <a:r>
              <a:rPr lang="en-US" sz="1400" b="0" i="0" u="none" strike="noStrike" baseline="0" dirty="0">
                <a:solidFill>
                  <a:srgbClr val="FFFFFF"/>
                </a:solidFill>
                <a:latin typeface="Times New Roman"/>
              </a:rPr>
              <a:t> </a:t>
            </a:r>
            <a:r>
              <a:rPr lang="en-US" sz="1400" b="0" i="0" u="none" strike="noStrike" baseline="0" dirty="0" err="1">
                <a:solidFill>
                  <a:srgbClr val="FFFFFF"/>
                </a:solidFill>
                <a:latin typeface="Times New Roman"/>
              </a:rPr>
              <a:t>інформації</a:t>
            </a:r>
            <a:r>
              <a:rPr lang="en-US" sz="1400" b="0" i="0" u="none" strike="noStrike" baseline="0" dirty="0">
                <a:solidFill>
                  <a:srgbClr val="FFFFFF"/>
                </a:solidFill>
                <a:latin typeface="Times New Roman"/>
              </a:rPr>
              <a:t> </a:t>
            </a:r>
            <a:endParaRPr lang="ru-RU">
              <a:solidFill>
                <a:srgbClr val="FFFFFF"/>
              </a:solidFill>
              <a:latin typeface="Century Gothic"/>
            </a:endParaRPr>
          </a:p>
          <a:p>
            <a:r>
              <a:rPr lang="en-US" sz="1400" b="0" i="0" u="none" strike="noStrike" baseline="0" dirty="0">
                <a:solidFill>
                  <a:srgbClr val="FFFFFF"/>
                </a:solidFill>
                <a:latin typeface="Times New Roman"/>
              </a:rPr>
              <a:t>[</a:t>
            </a:r>
            <a:r>
              <a:rPr lang="en-US" sz="1400" dirty="0">
                <a:solidFill>
                  <a:srgbClr val="FFFFFF"/>
                </a:solidFill>
                <a:latin typeface="Times New Roman"/>
              </a:rPr>
              <a:t>8, </a:t>
            </a:r>
            <a:r>
              <a:rPr lang="en-US" sz="1400" dirty="0" err="1">
                <a:solidFill>
                  <a:srgbClr val="FFFFFF"/>
                </a:solidFill>
                <a:latin typeface="Times New Roman"/>
              </a:rPr>
              <a:t>власні</a:t>
            </a:r>
            <a:r>
              <a:rPr lang="en-US" sz="1400" b="0" i="0" u="none" strike="noStrike" baseline="0" dirty="0">
                <a:solidFill>
                  <a:srgbClr val="FFFFFF"/>
                </a:solidFill>
                <a:latin typeface="Times New Roman"/>
              </a:rPr>
              <a:t> </a:t>
            </a:r>
            <a:r>
              <a:rPr lang="en-US" sz="1400" dirty="0" err="1">
                <a:solidFill>
                  <a:srgbClr val="FFFFFF"/>
                </a:solidFill>
                <a:latin typeface="Times New Roman"/>
              </a:rPr>
              <a:t>спостереження</a:t>
            </a:r>
            <a:r>
              <a:rPr lang="en-US" sz="1400" dirty="0">
                <a:solidFill>
                  <a:srgbClr val="FFFFFF"/>
                </a:solidFill>
                <a:latin typeface="Times New Roman"/>
              </a:rPr>
              <a:t> </a:t>
            </a:r>
            <a:r>
              <a:rPr lang="en-US" sz="1400" b="0" i="0" u="none" strike="noStrike" baseline="0" dirty="0">
                <a:solidFill>
                  <a:srgbClr val="FFFFFF"/>
                </a:solidFill>
                <a:latin typeface="Times New Roman"/>
              </a:rPr>
              <a:t>] </a:t>
            </a:r>
            <a:endParaRPr lang="ru-RU" dirty="0"/>
          </a:p>
          <a:p>
            <a:pPr algn="ctr"/>
            <a:endParaRPr lang="ru-RU"/>
          </a:p>
        </p:txBody>
      </p:sp>
    </p:spTree>
    <p:extLst>
      <p:ext uri="{BB962C8B-B14F-4D97-AF65-F5344CB8AC3E}">
        <p14:creationId xmlns:p14="http://schemas.microsoft.com/office/powerpoint/2010/main" val="3697435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373AD8-3323-7B2F-6C94-CFA435D7DDB4}"/>
              </a:ext>
            </a:extLst>
          </p:cNvPr>
          <p:cNvSpPr>
            <a:spLocks noGrp="1"/>
          </p:cNvSpPr>
          <p:nvPr>
            <p:ph type="ctrTitle"/>
          </p:nvPr>
        </p:nvSpPr>
        <p:spPr>
          <a:xfrm>
            <a:off x="3060861" y="922344"/>
            <a:ext cx="6519721" cy="797721"/>
          </a:xfrm>
        </p:spPr>
        <p:txBody>
          <a:bodyPr vert="horz" lIns="91440" tIns="45720" rIns="91440" bIns="45720" rtlCol="0" anchor="b">
            <a:noAutofit/>
          </a:bodyPr>
          <a:lstStyle/>
          <a:p>
            <a:r>
              <a:rPr lang="ru-RU" sz="3600">
                <a:latin typeface="Times New Roman"/>
                <a:cs typeface="Times New Roman"/>
              </a:rPr>
              <a:t>        Рослини-медоноси</a:t>
            </a:r>
            <a:br>
              <a:rPr lang="ru-RU" sz="3600" dirty="0">
                <a:latin typeface="Times New Roman"/>
                <a:cs typeface="Times New Roman"/>
              </a:rPr>
            </a:br>
            <a:r>
              <a:rPr lang="ru-RU" sz="3600">
                <a:latin typeface="Times New Roman"/>
                <a:cs typeface="Times New Roman"/>
              </a:rPr>
              <a:t>Дніпропетровщини зафіксовані     автором </a:t>
            </a:r>
            <a:r>
              <a:rPr lang="ru-RU" sz="3600" dirty="0">
                <a:latin typeface="Times New Roman"/>
                <a:cs typeface="Times New Roman"/>
              </a:rPr>
              <a:t>в  </a:t>
            </a:r>
            <a:r>
              <a:rPr lang="en-US" sz="3600" dirty="0">
                <a:latin typeface="Times New Roman"/>
                <a:cs typeface="Times New Roman"/>
              </a:rPr>
              <a:t>iNaturalist</a:t>
            </a:r>
            <a:endParaRPr lang="ru-RU" sz="3600" dirty="0">
              <a:latin typeface="Times New Roman"/>
              <a:cs typeface="Times New Roman"/>
            </a:endParaRPr>
          </a:p>
        </p:txBody>
      </p:sp>
      <p:pic>
        <p:nvPicPr>
          <p:cNvPr id="3" name="Рисунок 2" descr="Изображение выглядит как растение, на открытом воздухе, цветок, желтый&#10;&#10;Содержимое, созданное искусственным интеллектом, может быть неверным.">
            <a:extLst>
              <a:ext uri="{FF2B5EF4-FFF2-40B4-BE49-F238E27FC236}">
                <a16:creationId xmlns:a16="http://schemas.microsoft.com/office/drawing/2014/main" id="{172991DC-517C-B2A8-A421-361228570541}"/>
              </a:ext>
            </a:extLst>
          </p:cNvPr>
          <p:cNvPicPr>
            <a:picLocks noChangeAspect="1"/>
          </p:cNvPicPr>
          <p:nvPr/>
        </p:nvPicPr>
        <p:blipFill>
          <a:blip r:embed="rId2"/>
          <a:stretch>
            <a:fillRect/>
          </a:stretch>
        </p:blipFill>
        <p:spPr>
          <a:xfrm>
            <a:off x="167878" y="178595"/>
            <a:ext cx="2545555" cy="3405186"/>
          </a:xfrm>
          <a:prstGeom prst="rect">
            <a:avLst/>
          </a:prstGeom>
        </p:spPr>
      </p:pic>
      <p:sp>
        <p:nvSpPr>
          <p:cNvPr id="4" name="TextBox 3">
            <a:extLst>
              <a:ext uri="{FF2B5EF4-FFF2-40B4-BE49-F238E27FC236}">
                <a16:creationId xmlns:a16="http://schemas.microsoft.com/office/drawing/2014/main" id="{D50290A1-C7AA-B579-1395-A38D56B6AC7E}"/>
              </a:ext>
            </a:extLst>
          </p:cNvPr>
          <p:cNvSpPr txBox="1"/>
          <p:nvPr/>
        </p:nvSpPr>
        <p:spPr>
          <a:xfrm>
            <a:off x="175490" y="3621585"/>
            <a:ext cx="2560319" cy="307777"/>
          </a:xfrm>
          <a:prstGeom prst="rect">
            <a:avLst/>
          </a:prstGeom>
          <a:noFill/>
          <a:ln w="63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latin typeface="Times New Roman"/>
                <a:cs typeface="Times New Roman"/>
              </a:rPr>
              <a:t>Рід</a:t>
            </a:r>
            <a:r>
              <a:rPr lang="en-US" sz="1400" dirty="0">
                <a:latin typeface="Times New Roman"/>
                <a:cs typeface="Times New Roman"/>
              </a:rPr>
              <a:t> Tanacetum  [</a:t>
            </a:r>
            <a:r>
              <a:rPr lang="en-US" sz="1400" dirty="0" err="1">
                <a:latin typeface="Times New Roman"/>
                <a:cs typeface="Times New Roman"/>
              </a:rPr>
              <a:t>Фото</a:t>
            </a:r>
            <a:r>
              <a:rPr lang="en-US" sz="1400" dirty="0">
                <a:latin typeface="Times New Roman"/>
                <a:cs typeface="Times New Roman"/>
              </a:rPr>
              <a:t> </a:t>
            </a:r>
            <a:r>
              <a:rPr lang="en-US" sz="1400" dirty="0" err="1">
                <a:latin typeface="Times New Roman"/>
                <a:cs typeface="Times New Roman"/>
              </a:rPr>
              <a:t>автора</a:t>
            </a:r>
            <a:r>
              <a:rPr lang="en-US" sz="1400" dirty="0">
                <a:latin typeface="Times New Roman"/>
                <a:cs typeface="Times New Roman"/>
              </a:rPr>
              <a:t>]</a:t>
            </a:r>
            <a:endParaRPr lang="ru-RU" dirty="0"/>
          </a:p>
        </p:txBody>
      </p:sp>
      <p:pic>
        <p:nvPicPr>
          <p:cNvPr id="7" name="Рисунок 6" descr="Изображение выглядит как текст, снимок экрана, Шрифт&#10;&#10;Содержимое, созданное искусственным интеллектом, может быть неверным.">
            <a:extLst>
              <a:ext uri="{FF2B5EF4-FFF2-40B4-BE49-F238E27FC236}">
                <a16:creationId xmlns:a16="http://schemas.microsoft.com/office/drawing/2014/main" id="{9EFF3E7E-D1D1-AB19-E162-7496779159B3}"/>
              </a:ext>
            </a:extLst>
          </p:cNvPr>
          <p:cNvPicPr>
            <a:picLocks noChangeAspect="1"/>
          </p:cNvPicPr>
          <p:nvPr/>
        </p:nvPicPr>
        <p:blipFill>
          <a:blip r:embed="rId3"/>
          <a:srcRect t="889" r="5048" b="31176"/>
          <a:stretch>
            <a:fillRect/>
          </a:stretch>
        </p:blipFill>
        <p:spPr>
          <a:xfrm>
            <a:off x="161585" y="4490484"/>
            <a:ext cx="2552705" cy="728494"/>
          </a:xfrm>
          <a:prstGeom prst="rect">
            <a:avLst/>
          </a:prstGeom>
          <a:ln>
            <a:solidFill>
              <a:srgbClr val="C00000"/>
            </a:solidFill>
          </a:ln>
        </p:spPr>
      </p:pic>
      <p:pic>
        <p:nvPicPr>
          <p:cNvPr id="9" name="Рисунок 8">
            <a:extLst>
              <a:ext uri="{FF2B5EF4-FFF2-40B4-BE49-F238E27FC236}">
                <a16:creationId xmlns:a16="http://schemas.microsoft.com/office/drawing/2014/main" id="{4CC92001-C45E-62C5-7F25-8F13B0127911}"/>
              </a:ext>
            </a:extLst>
          </p:cNvPr>
          <p:cNvPicPr>
            <a:picLocks noChangeAspect="1"/>
          </p:cNvPicPr>
          <p:nvPr/>
        </p:nvPicPr>
        <p:blipFill>
          <a:blip r:embed="rId4"/>
          <a:srcRect l="3392" t="4996" r="10538" b="25206"/>
          <a:stretch>
            <a:fillRect/>
          </a:stretch>
        </p:blipFill>
        <p:spPr>
          <a:xfrm>
            <a:off x="9557071" y="4784660"/>
            <a:ext cx="2540178" cy="714797"/>
          </a:xfrm>
          <a:prstGeom prst="rect">
            <a:avLst/>
          </a:prstGeom>
          <a:ln>
            <a:solidFill>
              <a:srgbClr val="C00000"/>
            </a:solidFill>
          </a:ln>
        </p:spPr>
      </p:pic>
      <p:pic>
        <p:nvPicPr>
          <p:cNvPr id="10" name="Рисунок 9" descr="Изображение выглядит как растение, цветок, на открытом воздухе, трава&#10;&#10;Содержимое, созданное искусственным интеллектом, может быть неверным.">
            <a:extLst>
              <a:ext uri="{FF2B5EF4-FFF2-40B4-BE49-F238E27FC236}">
                <a16:creationId xmlns:a16="http://schemas.microsoft.com/office/drawing/2014/main" id="{6BFD2DF0-7679-9189-14FD-8E10ABA57EA1}"/>
              </a:ext>
            </a:extLst>
          </p:cNvPr>
          <p:cNvPicPr>
            <a:picLocks noChangeAspect="1"/>
          </p:cNvPicPr>
          <p:nvPr/>
        </p:nvPicPr>
        <p:blipFill>
          <a:blip r:embed="rId5"/>
          <a:stretch>
            <a:fillRect/>
          </a:stretch>
        </p:blipFill>
        <p:spPr>
          <a:xfrm>
            <a:off x="9594056" y="176212"/>
            <a:ext cx="2421731" cy="3409949"/>
          </a:xfrm>
          <a:prstGeom prst="rect">
            <a:avLst/>
          </a:prstGeom>
        </p:spPr>
      </p:pic>
      <p:sp>
        <p:nvSpPr>
          <p:cNvPr id="11" name="TextBox 10">
            <a:extLst>
              <a:ext uri="{FF2B5EF4-FFF2-40B4-BE49-F238E27FC236}">
                <a16:creationId xmlns:a16="http://schemas.microsoft.com/office/drawing/2014/main" id="{8873FA3E-3AC6-41FA-D22B-9A5234D0D0E3}"/>
              </a:ext>
            </a:extLst>
          </p:cNvPr>
          <p:cNvSpPr txBox="1"/>
          <p:nvPr/>
        </p:nvSpPr>
        <p:spPr>
          <a:xfrm>
            <a:off x="9589453" y="3621247"/>
            <a:ext cx="2476818" cy="584775"/>
          </a:xfrm>
          <a:prstGeom prst="rect">
            <a:avLst/>
          </a:prstGeom>
          <a:noFill/>
          <a:ln w="63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dirty="0" err="1">
                <a:latin typeface="Times New Roman"/>
              </a:rPr>
              <a:t>Рід</a:t>
            </a:r>
            <a:r>
              <a:rPr lang="en-US" sz="1400" b="0" i="0" u="none" strike="noStrike" baseline="0" dirty="0">
                <a:latin typeface="Times New Roman"/>
              </a:rPr>
              <a:t>  Campanula [</a:t>
            </a:r>
            <a:r>
              <a:rPr lang="en-US" sz="1400" b="0" i="0" u="none" strike="noStrike" baseline="0" dirty="0" err="1">
                <a:latin typeface="Times New Roman"/>
              </a:rPr>
              <a:t>Фото</a:t>
            </a:r>
            <a:r>
              <a:rPr lang="en-US" sz="1400" b="0" i="0" u="none" strike="noStrike" baseline="0" dirty="0">
                <a:latin typeface="Times New Roman"/>
              </a:rPr>
              <a:t> </a:t>
            </a:r>
            <a:r>
              <a:rPr lang="en-US" sz="1400" b="0" i="0" u="none" strike="noStrike" baseline="0" dirty="0" err="1">
                <a:latin typeface="Times New Roman"/>
              </a:rPr>
              <a:t>автора</a:t>
            </a:r>
            <a:r>
              <a:rPr lang="en-US" sz="1400" b="0" i="0" u="none" strike="noStrike" baseline="0" dirty="0">
                <a:latin typeface="Times New Roman"/>
              </a:rPr>
              <a:t>]</a:t>
            </a:r>
            <a:endParaRPr lang="ru-RU" dirty="0"/>
          </a:p>
          <a:p>
            <a:pPr algn="ctr"/>
            <a:endParaRPr lang="ru-RU"/>
          </a:p>
        </p:txBody>
      </p:sp>
      <p:pic>
        <p:nvPicPr>
          <p:cNvPr id="12" name="Рисунок 11" descr="Изображение выглядит как растение, цветок, на открытом воздухе, полукустарник&#10;&#10;Содержимое, созданное искусственным интеллектом, может быть неверным.">
            <a:extLst>
              <a:ext uri="{FF2B5EF4-FFF2-40B4-BE49-F238E27FC236}">
                <a16:creationId xmlns:a16="http://schemas.microsoft.com/office/drawing/2014/main" id="{E663C843-C30B-DB21-FC26-50846FABCE86}"/>
              </a:ext>
            </a:extLst>
          </p:cNvPr>
          <p:cNvPicPr>
            <a:picLocks noChangeAspect="1"/>
          </p:cNvPicPr>
          <p:nvPr/>
        </p:nvPicPr>
        <p:blipFill>
          <a:blip r:embed="rId6"/>
          <a:stretch>
            <a:fillRect/>
          </a:stretch>
        </p:blipFill>
        <p:spPr>
          <a:xfrm>
            <a:off x="3457575" y="1788319"/>
            <a:ext cx="2324100" cy="3162300"/>
          </a:xfrm>
          <a:prstGeom prst="rect">
            <a:avLst/>
          </a:prstGeom>
        </p:spPr>
      </p:pic>
      <p:sp>
        <p:nvSpPr>
          <p:cNvPr id="13" name="TextBox 12">
            <a:extLst>
              <a:ext uri="{FF2B5EF4-FFF2-40B4-BE49-F238E27FC236}">
                <a16:creationId xmlns:a16="http://schemas.microsoft.com/office/drawing/2014/main" id="{78778F6B-9282-768E-1850-1D28B8372A90}"/>
              </a:ext>
            </a:extLst>
          </p:cNvPr>
          <p:cNvSpPr txBox="1"/>
          <p:nvPr/>
        </p:nvSpPr>
        <p:spPr>
          <a:xfrm>
            <a:off x="3452812" y="4941094"/>
            <a:ext cx="2333626" cy="584775"/>
          </a:xfrm>
          <a:prstGeom prst="rect">
            <a:avLst/>
          </a:prstGeom>
          <a:noFill/>
          <a:ln w="63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FFFFFF"/>
                </a:solidFill>
                <a:latin typeface="Times New Roman"/>
              </a:rPr>
              <a:t>Рід Origanum [Фото автора]</a:t>
            </a:r>
            <a:endParaRPr lang="ru-RU"/>
          </a:p>
          <a:p>
            <a:pPr algn="ctr"/>
            <a:endParaRPr lang="ru-RU"/>
          </a:p>
        </p:txBody>
      </p:sp>
      <p:pic>
        <p:nvPicPr>
          <p:cNvPr id="14" name="Рисунок 13" descr="Изображение выглядит как текст, снимок экрана, Шрифт, белый&#10;&#10;Содержимое, созданное искусственным интеллектом, может быть неверным.">
            <a:extLst>
              <a:ext uri="{FF2B5EF4-FFF2-40B4-BE49-F238E27FC236}">
                <a16:creationId xmlns:a16="http://schemas.microsoft.com/office/drawing/2014/main" id="{9C61F999-36FF-D609-F8FF-FC653F373AC6}"/>
              </a:ext>
            </a:extLst>
          </p:cNvPr>
          <p:cNvPicPr>
            <a:picLocks noChangeAspect="1"/>
          </p:cNvPicPr>
          <p:nvPr/>
        </p:nvPicPr>
        <p:blipFill>
          <a:blip r:embed="rId7"/>
          <a:stretch>
            <a:fillRect/>
          </a:stretch>
        </p:blipFill>
        <p:spPr>
          <a:xfrm>
            <a:off x="3448050" y="5972175"/>
            <a:ext cx="2343150" cy="771525"/>
          </a:xfrm>
          <a:prstGeom prst="rect">
            <a:avLst/>
          </a:prstGeom>
          <a:ln>
            <a:solidFill>
              <a:srgbClr val="C00000"/>
            </a:solidFill>
          </a:ln>
        </p:spPr>
      </p:pic>
      <p:pic>
        <p:nvPicPr>
          <p:cNvPr id="15" name="Рисунок 14" descr="Изображение выглядит как растение, цветок, морковь обыкновенная, на открытом воздухе&#10;&#10;Содержимое, созданное искусственным интеллектом, может быть неверным.">
            <a:extLst>
              <a:ext uri="{FF2B5EF4-FFF2-40B4-BE49-F238E27FC236}">
                <a16:creationId xmlns:a16="http://schemas.microsoft.com/office/drawing/2014/main" id="{44EB93EF-6EC8-D63D-5C8B-887531780151}"/>
              </a:ext>
            </a:extLst>
          </p:cNvPr>
          <p:cNvPicPr>
            <a:picLocks noChangeAspect="1"/>
          </p:cNvPicPr>
          <p:nvPr/>
        </p:nvPicPr>
        <p:blipFill>
          <a:blip r:embed="rId8"/>
          <a:stretch>
            <a:fillRect/>
          </a:stretch>
        </p:blipFill>
        <p:spPr>
          <a:xfrm>
            <a:off x="6426994" y="1771650"/>
            <a:ext cx="2421732" cy="3183732"/>
          </a:xfrm>
          <a:prstGeom prst="rect">
            <a:avLst/>
          </a:prstGeom>
        </p:spPr>
      </p:pic>
      <p:pic>
        <p:nvPicPr>
          <p:cNvPr id="16" name="Рисунок 15" descr="Изображение выглядит как текст, снимок экрана, Шрифт, белый&#10;&#10;Содержимое, созданное искусственным интеллектом, может быть неверным.">
            <a:extLst>
              <a:ext uri="{FF2B5EF4-FFF2-40B4-BE49-F238E27FC236}">
                <a16:creationId xmlns:a16="http://schemas.microsoft.com/office/drawing/2014/main" id="{DE9C5618-42DA-A011-731B-C7BC2B76D51B}"/>
              </a:ext>
            </a:extLst>
          </p:cNvPr>
          <p:cNvPicPr>
            <a:picLocks noChangeAspect="1"/>
          </p:cNvPicPr>
          <p:nvPr/>
        </p:nvPicPr>
        <p:blipFill>
          <a:blip r:embed="rId9"/>
          <a:stretch>
            <a:fillRect/>
          </a:stretch>
        </p:blipFill>
        <p:spPr>
          <a:xfrm>
            <a:off x="6426995" y="5748337"/>
            <a:ext cx="2421731" cy="766764"/>
          </a:xfrm>
          <a:prstGeom prst="rect">
            <a:avLst/>
          </a:prstGeom>
          <a:ln w="6350">
            <a:solidFill>
              <a:srgbClr val="C00000"/>
            </a:solidFill>
          </a:ln>
        </p:spPr>
      </p:pic>
      <p:sp>
        <p:nvSpPr>
          <p:cNvPr id="17" name="TextBox 2">
            <a:extLst>
              <a:ext uri="{FF2B5EF4-FFF2-40B4-BE49-F238E27FC236}">
                <a16:creationId xmlns:a16="http://schemas.microsoft.com/office/drawing/2014/main" id="{F2C984B2-49BD-096D-2F58-C971FF1906C2}"/>
              </a:ext>
            </a:extLst>
          </p:cNvPr>
          <p:cNvSpPr txBox="1"/>
          <p:nvPr/>
        </p:nvSpPr>
        <p:spPr>
          <a:xfrm>
            <a:off x="6435131" y="4981813"/>
            <a:ext cx="2418079" cy="317937"/>
          </a:xfrm>
          <a:prstGeom prst="rect">
            <a:avLst/>
          </a:prstGeom>
          <a:no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rgbClr val="FFFFFF"/>
                </a:solidFill>
                <a:latin typeface="Times New Roman"/>
                <a:cs typeface="Times New Roman"/>
              </a:rPr>
              <a:t>Рід</a:t>
            </a:r>
            <a:r>
              <a:rPr lang="en-US" sz="1400" dirty="0">
                <a:solidFill>
                  <a:srgbClr val="FFFFFF"/>
                </a:solidFill>
                <a:latin typeface="Times New Roman"/>
                <a:cs typeface="Times New Roman"/>
              </a:rPr>
              <a:t> Daucus [</a:t>
            </a:r>
            <a:r>
              <a:rPr lang="en-US" sz="1400" dirty="0" err="1">
                <a:solidFill>
                  <a:srgbClr val="FFFFFF"/>
                </a:solidFill>
                <a:latin typeface="Times New Roman"/>
                <a:cs typeface="Times New Roman"/>
              </a:rPr>
              <a:t>Фото</a:t>
            </a:r>
            <a:r>
              <a:rPr lang="en-US" sz="1400" dirty="0">
                <a:solidFill>
                  <a:srgbClr val="FFFFFF"/>
                </a:solidFill>
                <a:latin typeface="Times New Roman"/>
                <a:cs typeface="Times New Roman"/>
              </a:rPr>
              <a:t> </a:t>
            </a:r>
            <a:r>
              <a:rPr lang="en-US" sz="1400" dirty="0" err="1">
                <a:solidFill>
                  <a:srgbClr val="FFFFFF"/>
                </a:solidFill>
                <a:latin typeface="Times New Roman"/>
                <a:cs typeface="Times New Roman"/>
              </a:rPr>
              <a:t>автора</a:t>
            </a:r>
            <a:r>
              <a:rPr lang="en-US" sz="1400" dirty="0">
                <a:solidFill>
                  <a:srgbClr val="FFFFFF"/>
                </a:solidFill>
                <a:latin typeface="Times New Roman"/>
                <a:cs typeface="Times New Roman"/>
              </a:rPr>
              <a:t>]</a:t>
            </a:r>
            <a:endParaRPr lang="ru-RU" dirty="0"/>
          </a:p>
        </p:txBody>
      </p:sp>
      <p:sp>
        <p:nvSpPr>
          <p:cNvPr id="18" name="TextBox 17">
            <a:extLst>
              <a:ext uri="{FF2B5EF4-FFF2-40B4-BE49-F238E27FC236}">
                <a16:creationId xmlns:a16="http://schemas.microsoft.com/office/drawing/2014/main" id="{AF2795AB-18DF-E5C4-E82D-FF354ADDD66E}"/>
              </a:ext>
            </a:extLst>
          </p:cNvPr>
          <p:cNvSpPr txBox="1"/>
          <p:nvPr/>
        </p:nvSpPr>
        <p:spPr>
          <a:xfrm>
            <a:off x="9756428" y="6132891"/>
            <a:ext cx="214788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err="1">
                <a:latin typeface="Times New Roman"/>
                <a:cs typeface="Times New Roman"/>
              </a:rPr>
              <a:t>Джерело</a:t>
            </a:r>
            <a:r>
              <a:rPr lang="en-US" sz="1400" dirty="0">
                <a:latin typeface="Times New Roman"/>
                <a:cs typeface="Times New Roman"/>
              </a:rPr>
              <a:t> </a:t>
            </a:r>
            <a:r>
              <a:rPr lang="en-US" sz="1400" err="1">
                <a:latin typeface="Times New Roman"/>
                <a:cs typeface="Times New Roman"/>
              </a:rPr>
              <a:t>інформації</a:t>
            </a:r>
            <a:r>
              <a:rPr lang="en-US" sz="1400" dirty="0">
                <a:latin typeface="Times New Roman"/>
                <a:cs typeface="Times New Roman"/>
              </a:rPr>
              <a:t> </a:t>
            </a:r>
            <a:endParaRPr lang="ru-RU">
              <a:latin typeface="Century Gothic"/>
              <a:cs typeface="Times New Roman"/>
            </a:endParaRPr>
          </a:p>
          <a:p>
            <a:r>
              <a:rPr lang="en-US" sz="1400" dirty="0">
                <a:latin typeface="Times New Roman"/>
                <a:cs typeface="Times New Roman"/>
              </a:rPr>
              <a:t>[8, </a:t>
            </a:r>
            <a:r>
              <a:rPr lang="en-US" sz="1400" dirty="0" err="1">
                <a:latin typeface="Times New Roman"/>
                <a:cs typeface="Times New Roman"/>
              </a:rPr>
              <a:t>власні</a:t>
            </a:r>
            <a:r>
              <a:rPr lang="en-US" sz="1400" dirty="0">
                <a:latin typeface="Times New Roman"/>
                <a:cs typeface="Times New Roman"/>
              </a:rPr>
              <a:t> </a:t>
            </a:r>
            <a:r>
              <a:rPr lang="en-US" sz="1400" dirty="0" err="1">
                <a:latin typeface="Times New Roman"/>
                <a:cs typeface="Times New Roman"/>
              </a:rPr>
              <a:t>спостереження</a:t>
            </a:r>
            <a:r>
              <a:rPr lang="en-US" sz="1400" dirty="0">
                <a:latin typeface="Times New Roman"/>
                <a:cs typeface="Times New Roman"/>
              </a:rPr>
              <a:t>] </a:t>
            </a:r>
            <a:endParaRPr lang="ru-RU" dirty="0"/>
          </a:p>
        </p:txBody>
      </p:sp>
      <p:sp>
        <p:nvSpPr>
          <p:cNvPr id="19" name="TextBox 18">
            <a:extLst>
              <a:ext uri="{FF2B5EF4-FFF2-40B4-BE49-F238E27FC236}">
                <a16:creationId xmlns:a16="http://schemas.microsoft.com/office/drawing/2014/main" id="{61CF4FCC-A72B-AA94-7474-BBBD7A5182BF}"/>
              </a:ext>
            </a:extLst>
          </p:cNvPr>
          <p:cNvSpPr txBox="1"/>
          <p:nvPr/>
        </p:nvSpPr>
        <p:spPr>
          <a:xfrm>
            <a:off x="163612" y="4046816"/>
            <a:ext cx="909637"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400">
                <a:latin typeface="Times New Roman"/>
                <a:cs typeface="Times New Roman"/>
              </a:rPr>
              <a:t>метадані</a:t>
            </a:r>
          </a:p>
        </p:txBody>
      </p:sp>
      <p:sp>
        <p:nvSpPr>
          <p:cNvPr id="21" name="TextBox 20">
            <a:extLst>
              <a:ext uri="{FF2B5EF4-FFF2-40B4-BE49-F238E27FC236}">
                <a16:creationId xmlns:a16="http://schemas.microsoft.com/office/drawing/2014/main" id="{19D5028D-2AD1-059A-6426-916E08D1DFA9}"/>
              </a:ext>
            </a:extLst>
          </p:cNvPr>
          <p:cNvSpPr txBox="1"/>
          <p:nvPr/>
        </p:nvSpPr>
        <p:spPr>
          <a:xfrm>
            <a:off x="9580025" y="4330185"/>
            <a:ext cx="921544"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400">
                <a:latin typeface="Times New Roman"/>
                <a:cs typeface="Times New Roman"/>
              </a:rPr>
              <a:t>метадані</a:t>
            </a:r>
          </a:p>
        </p:txBody>
      </p:sp>
      <p:sp>
        <p:nvSpPr>
          <p:cNvPr id="24" name="TextBox 23">
            <a:extLst>
              <a:ext uri="{FF2B5EF4-FFF2-40B4-BE49-F238E27FC236}">
                <a16:creationId xmlns:a16="http://schemas.microsoft.com/office/drawing/2014/main" id="{C93C2023-29AB-63C8-30E6-153A896C59BB}"/>
              </a:ext>
            </a:extLst>
          </p:cNvPr>
          <p:cNvSpPr txBox="1"/>
          <p:nvPr/>
        </p:nvSpPr>
        <p:spPr>
          <a:xfrm>
            <a:off x="3471803" y="5593994"/>
            <a:ext cx="909638"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400">
                <a:latin typeface="Times New Roman"/>
                <a:cs typeface="Times New Roman"/>
              </a:rPr>
              <a:t>метадані</a:t>
            </a:r>
          </a:p>
        </p:txBody>
      </p:sp>
      <p:sp>
        <p:nvSpPr>
          <p:cNvPr id="26" name="TextBox 25">
            <a:extLst>
              <a:ext uri="{FF2B5EF4-FFF2-40B4-BE49-F238E27FC236}">
                <a16:creationId xmlns:a16="http://schemas.microsoft.com/office/drawing/2014/main" id="{422BDBD4-197F-57C8-2FFC-11AE57ED0E90}"/>
              </a:ext>
            </a:extLst>
          </p:cNvPr>
          <p:cNvSpPr txBox="1"/>
          <p:nvPr/>
        </p:nvSpPr>
        <p:spPr>
          <a:xfrm>
            <a:off x="6438207" y="5356504"/>
            <a:ext cx="909637"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400">
                <a:latin typeface="Times New Roman"/>
                <a:cs typeface="Times New Roman"/>
              </a:rPr>
              <a:t>метадані</a:t>
            </a:r>
          </a:p>
        </p:txBody>
      </p:sp>
    </p:spTree>
    <p:extLst>
      <p:ext uri="{BB962C8B-B14F-4D97-AF65-F5344CB8AC3E}">
        <p14:creationId xmlns:p14="http://schemas.microsoft.com/office/powerpoint/2010/main" val="22895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16806D-1645-2AD4-B662-1FA607E62315}"/>
              </a:ext>
            </a:extLst>
          </p:cNvPr>
          <p:cNvSpPr>
            <a:spLocks noGrp="1"/>
          </p:cNvSpPr>
          <p:nvPr>
            <p:ph type="ctrTitle"/>
          </p:nvPr>
        </p:nvSpPr>
        <p:spPr>
          <a:xfrm>
            <a:off x="2941796" y="5561"/>
            <a:ext cx="6734036" cy="1512095"/>
          </a:xfrm>
        </p:spPr>
        <p:txBody>
          <a:bodyPr>
            <a:normAutofit fontScale="90000"/>
          </a:bodyPr>
          <a:lstStyle/>
          <a:p>
            <a:r>
              <a:rPr lang="ru-RU" sz="3600">
                <a:latin typeface="Times New Roman"/>
                <a:cs typeface="Times New Roman"/>
              </a:rPr>
              <a:t>          Рослини-медоноси</a:t>
            </a:r>
            <a:br>
              <a:rPr lang="ru-RU" sz="3600" dirty="0">
                <a:latin typeface="Times New Roman"/>
                <a:cs typeface="Times New Roman"/>
              </a:rPr>
            </a:br>
            <a:r>
              <a:rPr lang="ru-RU" sz="3600">
                <a:latin typeface="Times New Roman"/>
                <a:cs typeface="Times New Roman"/>
              </a:rPr>
              <a:t>Дніпропетровщини зафіксовані автором в </a:t>
            </a:r>
            <a:r>
              <a:rPr lang="en-US" sz="3600">
                <a:latin typeface="Times New Roman"/>
                <a:cs typeface="Times New Roman"/>
              </a:rPr>
              <a:t>iNaturalist</a:t>
            </a:r>
            <a:endParaRPr lang="ru-RU"/>
          </a:p>
        </p:txBody>
      </p:sp>
      <p:pic>
        <p:nvPicPr>
          <p:cNvPr id="7" name="Рисунок 6" descr="Изображение выглядит как растение, цветок, на открытом воздухе, трава&#10;&#10;Содержимое, созданное искусственным интеллектом, может быть неверным.">
            <a:extLst>
              <a:ext uri="{FF2B5EF4-FFF2-40B4-BE49-F238E27FC236}">
                <a16:creationId xmlns:a16="http://schemas.microsoft.com/office/drawing/2014/main" id="{71D2D0C9-8FBF-D064-ACF4-00FB4F80E301}"/>
              </a:ext>
            </a:extLst>
          </p:cNvPr>
          <p:cNvPicPr>
            <a:picLocks noChangeAspect="1"/>
          </p:cNvPicPr>
          <p:nvPr/>
        </p:nvPicPr>
        <p:blipFill>
          <a:blip r:embed="rId2"/>
          <a:stretch>
            <a:fillRect/>
          </a:stretch>
        </p:blipFill>
        <p:spPr>
          <a:xfrm>
            <a:off x="192881" y="107156"/>
            <a:ext cx="2590800" cy="3429000"/>
          </a:xfrm>
          <a:prstGeom prst="rect">
            <a:avLst/>
          </a:prstGeom>
        </p:spPr>
      </p:pic>
      <p:pic>
        <p:nvPicPr>
          <p:cNvPr id="8" name="Рисунок 7" descr="Изображение выглядит как текст, снимок экрана, Шрифт&#10;&#10;Содержимое, созданное искусственным интеллектом, может быть неверным.">
            <a:extLst>
              <a:ext uri="{FF2B5EF4-FFF2-40B4-BE49-F238E27FC236}">
                <a16:creationId xmlns:a16="http://schemas.microsoft.com/office/drawing/2014/main" id="{0646F20A-6EE4-64C1-7A9B-462D1C14E095}"/>
              </a:ext>
            </a:extLst>
          </p:cNvPr>
          <p:cNvPicPr>
            <a:picLocks noChangeAspect="1"/>
          </p:cNvPicPr>
          <p:nvPr/>
        </p:nvPicPr>
        <p:blipFill>
          <a:blip r:embed="rId3"/>
          <a:stretch>
            <a:fillRect/>
          </a:stretch>
        </p:blipFill>
        <p:spPr>
          <a:xfrm>
            <a:off x="170021" y="4362134"/>
            <a:ext cx="2776537" cy="854869"/>
          </a:xfrm>
          <a:prstGeom prst="rect">
            <a:avLst/>
          </a:prstGeom>
          <a:ln>
            <a:solidFill>
              <a:srgbClr val="C00000"/>
            </a:solidFill>
          </a:ln>
        </p:spPr>
      </p:pic>
      <p:sp>
        <p:nvSpPr>
          <p:cNvPr id="10" name="TextBox 4">
            <a:extLst>
              <a:ext uri="{FF2B5EF4-FFF2-40B4-BE49-F238E27FC236}">
                <a16:creationId xmlns:a16="http://schemas.microsoft.com/office/drawing/2014/main" id="{617B074C-BCB7-EE46-57A4-8F5F7CB1AB8B}"/>
              </a:ext>
            </a:extLst>
          </p:cNvPr>
          <p:cNvSpPr txBox="1"/>
          <p:nvPr/>
        </p:nvSpPr>
        <p:spPr>
          <a:xfrm>
            <a:off x="190022" y="3541112"/>
            <a:ext cx="2590799" cy="307777"/>
          </a:xfrm>
          <a:prstGeom prst="rect">
            <a:avLst/>
          </a:prstGeom>
          <a:no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latin typeface="Times New Roman"/>
                <a:cs typeface="Times New Roman"/>
              </a:rPr>
              <a:t>Рід</a:t>
            </a:r>
            <a:r>
              <a:rPr lang="en-US" sz="1400" dirty="0">
                <a:latin typeface="Times New Roman"/>
                <a:cs typeface="Times New Roman"/>
              </a:rPr>
              <a:t> Erigeron  [</a:t>
            </a:r>
            <a:r>
              <a:rPr lang="en-US" sz="1400" dirty="0" err="1">
                <a:latin typeface="Times New Roman"/>
                <a:cs typeface="Times New Roman"/>
              </a:rPr>
              <a:t>Фото</a:t>
            </a:r>
            <a:r>
              <a:rPr lang="en-US" sz="1400" dirty="0">
                <a:latin typeface="Times New Roman"/>
                <a:cs typeface="Times New Roman"/>
              </a:rPr>
              <a:t> </a:t>
            </a:r>
            <a:r>
              <a:rPr lang="en-US" sz="1400" dirty="0" err="1">
                <a:latin typeface="Times New Roman"/>
                <a:cs typeface="Times New Roman"/>
              </a:rPr>
              <a:t>автора</a:t>
            </a:r>
            <a:r>
              <a:rPr lang="en-US" sz="1400" dirty="0">
                <a:latin typeface="Times New Roman"/>
                <a:cs typeface="Times New Roman"/>
              </a:rPr>
              <a:t>]</a:t>
            </a:r>
            <a:endParaRPr lang="ru-RU" dirty="0"/>
          </a:p>
        </p:txBody>
      </p:sp>
      <p:pic>
        <p:nvPicPr>
          <p:cNvPr id="11" name="Рисунок 10" descr="Изображение выглядит как растение, цветок, на открытом воздухе, Травянистое растение&#10;&#10;Содержимое, созданное искусственным интеллектом, может быть неверным.">
            <a:extLst>
              <a:ext uri="{FF2B5EF4-FFF2-40B4-BE49-F238E27FC236}">
                <a16:creationId xmlns:a16="http://schemas.microsoft.com/office/drawing/2014/main" id="{B3C31C99-6073-8561-84F0-5E286CC6E2B8}"/>
              </a:ext>
            </a:extLst>
          </p:cNvPr>
          <p:cNvPicPr>
            <a:picLocks noChangeAspect="1"/>
          </p:cNvPicPr>
          <p:nvPr/>
        </p:nvPicPr>
        <p:blipFill>
          <a:blip r:embed="rId4"/>
          <a:stretch>
            <a:fillRect/>
          </a:stretch>
        </p:blipFill>
        <p:spPr>
          <a:xfrm>
            <a:off x="9413240" y="53975"/>
            <a:ext cx="2686050" cy="3552825"/>
          </a:xfrm>
          <a:prstGeom prst="rect">
            <a:avLst/>
          </a:prstGeom>
        </p:spPr>
      </p:pic>
      <p:pic>
        <p:nvPicPr>
          <p:cNvPr id="12" name="Рисунок 11" descr="Изображение выглядит как текст, снимок экрана, Шрифт&#10;&#10;Содержимое, созданное искусственным интеллектом, может быть неверным.">
            <a:extLst>
              <a:ext uri="{FF2B5EF4-FFF2-40B4-BE49-F238E27FC236}">
                <a16:creationId xmlns:a16="http://schemas.microsoft.com/office/drawing/2014/main" id="{8BDE825E-8087-9828-28FB-095B6F04C691}"/>
              </a:ext>
            </a:extLst>
          </p:cNvPr>
          <p:cNvPicPr>
            <a:picLocks noChangeAspect="1"/>
          </p:cNvPicPr>
          <p:nvPr/>
        </p:nvPicPr>
        <p:blipFill>
          <a:blip r:embed="rId5"/>
          <a:srcRect r="717" b="27826"/>
          <a:stretch>
            <a:fillRect/>
          </a:stretch>
        </p:blipFill>
        <p:spPr>
          <a:xfrm>
            <a:off x="9394825" y="4655978"/>
            <a:ext cx="2707521" cy="918499"/>
          </a:xfrm>
          <a:prstGeom prst="rect">
            <a:avLst/>
          </a:prstGeom>
          <a:ln>
            <a:solidFill>
              <a:srgbClr val="C00000"/>
            </a:solidFill>
          </a:ln>
        </p:spPr>
      </p:pic>
      <p:sp>
        <p:nvSpPr>
          <p:cNvPr id="14" name="TextBox 13">
            <a:extLst>
              <a:ext uri="{FF2B5EF4-FFF2-40B4-BE49-F238E27FC236}">
                <a16:creationId xmlns:a16="http://schemas.microsoft.com/office/drawing/2014/main" id="{407F53FD-1F24-725C-6B89-10B3DFC9876B}"/>
              </a:ext>
            </a:extLst>
          </p:cNvPr>
          <p:cNvSpPr txBox="1"/>
          <p:nvPr/>
        </p:nvSpPr>
        <p:spPr>
          <a:xfrm>
            <a:off x="9397525" y="3596323"/>
            <a:ext cx="2654775" cy="584775"/>
          </a:xfrm>
          <a:prstGeom prst="rect">
            <a:avLst/>
          </a:prstGeom>
          <a:noFill/>
          <a:ln w="63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FFFFFF"/>
                </a:solidFill>
                <a:latin typeface="Times New Roman"/>
              </a:rPr>
              <a:t>Рід Perovskia [Фото автора]</a:t>
            </a:r>
            <a:endParaRPr lang="ru-RU"/>
          </a:p>
          <a:p>
            <a:pPr algn="ctr"/>
            <a:endParaRPr lang="ru-RU"/>
          </a:p>
        </p:txBody>
      </p:sp>
      <p:pic>
        <p:nvPicPr>
          <p:cNvPr id="15" name="Рисунок 14" descr="Изображение выглядит как растение, цветок, дерево, лепесток&#10;&#10;Содержимое, созданное искусственным интеллектом, может быть неверным.">
            <a:extLst>
              <a:ext uri="{FF2B5EF4-FFF2-40B4-BE49-F238E27FC236}">
                <a16:creationId xmlns:a16="http://schemas.microsoft.com/office/drawing/2014/main" id="{E883C76C-188A-00BA-4EE0-95A04A3E6895}"/>
              </a:ext>
            </a:extLst>
          </p:cNvPr>
          <p:cNvPicPr>
            <a:picLocks noChangeAspect="1"/>
          </p:cNvPicPr>
          <p:nvPr/>
        </p:nvPicPr>
        <p:blipFill>
          <a:blip r:embed="rId6"/>
          <a:stretch>
            <a:fillRect/>
          </a:stretch>
        </p:blipFill>
        <p:spPr>
          <a:xfrm>
            <a:off x="3190875" y="1714500"/>
            <a:ext cx="2381250" cy="3238500"/>
          </a:xfrm>
          <a:prstGeom prst="rect">
            <a:avLst/>
          </a:prstGeom>
        </p:spPr>
      </p:pic>
      <p:pic>
        <p:nvPicPr>
          <p:cNvPr id="16" name="Рисунок 15" descr="Изображение выглядит как текст, снимок экрана, Шрифт, белый&#10;&#10;Содержимое, созданное искусственным интеллектом, может быть неверным.">
            <a:extLst>
              <a:ext uri="{FF2B5EF4-FFF2-40B4-BE49-F238E27FC236}">
                <a16:creationId xmlns:a16="http://schemas.microsoft.com/office/drawing/2014/main" id="{298EBF74-1926-DABF-E191-A630F0073335}"/>
              </a:ext>
            </a:extLst>
          </p:cNvPr>
          <p:cNvPicPr>
            <a:picLocks noChangeAspect="1"/>
          </p:cNvPicPr>
          <p:nvPr/>
        </p:nvPicPr>
        <p:blipFill>
          <a:blip r:embed="rId7"/>
          <a:stretch>
            <a:fillRect/>
          </a:stretch>
        </p:blipFill>
        <p:spPr>
          <a:xfrm>
            <a:off x="3195637" y="5779294"/>
            <a:ext cx="2621759" cy="764381"/>
          </a:xfrm>
          <a:prstGeom prst="rect">
            <a:avLst/>
          </a:prstGeom>
          <a:ln>
            <a:solidFill>
              <a:srgbClr val="C00000"/>
            </a:solidFill>
          </a:ln>
        </p:spPr>
      </p:pic>
      <p:sp>
        <p:nvSpPr>
          <p:cNvPr id="17" name="TextBox 16">
            <a:extLst>
              <a:ext uri="{FF2B5EF4-FFF2-40B4-BE49-F238E27FC236}">
                <a16:creationId xmlns:a16="http://schemas.microsoft.com/office/drawing/2014/main" id="{66C21157-C38E-58C5-117E-BAE849AED60F}"/>
              </a:ext>
            </a:extLst>
          </p:cNvPr>
          <p:cNvSpPr txBox="1"/>
          <p:nvPr/>
        </p:nvSpPr>
        <p:spPr>
          <a:xfrm>
            <a:off x="3195963" y="4957594"/>
            <a:ext cx="2481261" cy="307777"/>
          </a:xfrm>
          <a:prstGeom prst="rect">
            <a:avLst/>
          </a:prstGeom>
          <a:noFill/>
          <a:ln w="6350">
            <a:solidFill>
              <a:schemeClr val="tx1"/>
            </a:solidFill>
            <a:prstDash val="solid"/>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latin typeface="Times New Roman"/>
                <a:cs typeface="Times New Roman"/>
              </a:rPr>
              <a:t>Рід</a:t>
            </a:r>
            <a:r>
              <a:rPr lang="en-US" sz="1400" dirty="0">
                <a:latin typeface="Times New Roman"/>
                <a:cs typeface="Times New Roman"/>
              </a:rPr>
              <a:t> Impatiens  [</a:t>
            </a:r>
            <a:r>
              <a:rPr lang="en-US" sz="1400" dirty="0" err="1">
                <a:latin typeface="Times New Roman"/>
                <a:cs typeface="Times New Roman"/>
              </a:rPr>
              <a:t>Фото</a:t>
            </a:r>
            <a:r>
              <a:rPr lang="en-US" sz="1400" dirty="0">
                <a:latin typeface="Times New Roman"/>
                <a:cs typeface="Times New Roman"/>
              </a:rPr>
              <a:t> </a:t>
            </a:r>
            <a:r>
              <a:rPr lang="en-US" sz="1400" dirty="0" err="1">
                <a:latin typeface="Times New Roman"/>
                <a:cs typeface="Times New Roman"/>
              </a:rPr>
              <a:t>автора</a:t>
            </a:r>
            <a:r>
              <a:rPr lang="en-US" sz="1400" dirty="0">
                <a:latin typeface="Times New Roman"/>
                <a:cs typeface="Times New Roman"/>
              </a:rPr>
              <a:t>]</a:t>
            </a:r>
            <a:endParaRPr lang="ru-RU" dirty="0"/>
          </a:p>
        </p:txBody>
      </p:sp>
      <p:pic>
        <p:nvPicPr>
          <p:cNvPr id="18" name="Рисунок 17" descr="Изображение выглядит как растение, цветок, лепесток, жасмин&#10;&#10;Содержимое, созданное искусственным интеллектом, может быть неверным.">
            <a:extLst>
              <a:ext uri="{FF2B5EF4-FFF2-40B4-BE49-F238E27FC236}">
                <a16:creationId xmlns:a16="http://schemas.microsoft.com/office/drawing/2014/main" id="{84BFF772-6B2D-CA5F-4C3E-1C0D3EFC8DF3}"/>
              </a:ext>
            </a:extLst>
          </p:cNvPr>
          <p:cNvPicPr>
            <a:picLocks noChangeAspect="1"/>
          </p:cNvPicPr>
          <p:nvPr/>
        </p:nvPicPr>
        <p:blipFill>
          <a:blip r:embed="rId8"/>
          <a:stretch>
            <a:fillRect/>
          </a:stretch>
        </p:blipFill>
        <p:spPr>
          <a:xfrm>
            <a:off x="5974556" y="1712119"/>
            <a:ext cx="2981325" cy="2219325"/>
          </a:xfrm>
          <a:prstGeom prst="rect">
            <a:avLst/>
          </a:prstGeom>
        </p:spPr>
      </p:pic>
      <p:pic>
        <p:nvPicPr>
          <p:cNvPr id="20" name="Рисунок 19" descr="Изображение выглядит как текст, снимок экрана, Шрифт&#10;&#10;Содержимое, созданное искусственным интеллектом, может быть неверным.">
            <a:extLst>
              <a:ext uri="{FF2B5EF4-FFF2-40B4-BE49-F238E27FC236}">
                <a16:creationId xmlns:a16="http://schemas.microsoft.com/office/drawing/2014/main" id="{24E4FA8B-DCA8-BF50-BA19-5534ABC8B388}"/>
              </a:ext>
            </a:extLst>
          </p:cNvPr>
          <p:cNvPicPr>
            <a:picLocks noChangeAspect="1"/>
          </p:cNvPicPr>
          <p:nvPr/>
        </p:nvPicPr>
        <p:blipFill>
          <a:blip r:embed="rId9"/>
          <a:stretch>
            <a:fillRect/>
          </a:stretch>
        </p:blipFill>
        <p:spPr>
          <a:xfrm>
            <a:off x="5979319" y="5079206"/>
            <a:ext cx="2971800" cy="878681"/>
          </a:xfrm>
          <a:prstGeom prst="rect">
            <a:avLst/>
          </a:prstGeom>
          <a:ln>
            <a:solidFill>
              <a:srgbClr val="C00000"/>
            </a:solidFill>
          </a:ln>
        </p:spPr>
      </p:pic>
      <p:sp>
        <p:nvSpPr>
          <p:cNvPr id="21" name="TextBox 20">
            <a:extLst>
              <a:ext uri="{FF2B5EF4-FFF2-40B4-BE49-F238E27FC236}">
                <a16:creationId xmlns:a16="http://schemas.microsoft.com/office/drawing/2014/main" id="{36CC636F-9C1D-B278-DD0D-6B6619F13E28}"/>
              </a:ext>
            </a:extLst>
          </p:cNvPr>
          <p:cNvSpPr txBox="1"/>
          <p:nvPr/>
        </p:nvSpPr>
        <p:spPr>
          <a:xfrm>
            <a:off x="5976937" y="3929063"/>
            <a:ext cx="2976561" cy="584775"/>
          </a:xfrm>
          <a:prstGeom prst="rect">
            <a:avLst/>
          </a:prstGeom>
          <a:noFill/>
          <a:ln w="63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dirty="0" err="1">
                <a:solidFill>
                  <a:srgbClr val="FFFFFF"/>
                </a:solidFill>
                <a:latin typeface="Times New Roman"/>
              </a:rPr>
              <a:t>Рід</a:t>
            </a:r>
            <a:r>
              <a:rPr lang="en-US" sz="1400" dirty="0">
                <a:solidFill>
                  <a:srgbClr val="FFFFFF"/>
                </a:solidFill>
                <a:latin typeface="Times New Roman"/>
              </a:rPr>
              <a:t> Forsythia </a:t>
            </a:r>
            <a:r>
              <a:rPr lang="en-US" sz="1400" b="0" i="0" u="none" strike="noStrike" baseline="0" dirty="0">
                <a:solidFill>
                  <a:srgbClr val="FFFFFF"/>
                </a:solidFill>
                <a:latin typeface="Times New Roman"/>
              </a:rPr>
              <a:t> [</a:t>
            </a:r>
            <a:r>
              <a:rPr lang="en-US" sz="1400" b="0" i="0" u="none" strike="noStrike" baseline="0" dirty="0" err="1">
                <a:solidFill>
                  <a:srgbClr val="FFFFFF"/>
                </a:solidFill>
                <a:latin typeface="Times New Roman"/>
              </a:rPr>
              <a:t>Фото</a:t>
            </a:r>
            <a:r>
              <a:rPr lang="en-US" sz="1400" b="0" i="0" u="none" strike="noStrike" baseline="0" dirty="0">
                <a:solidFill>
                  <a:srgbClr val="FFFFFF"/>
                </a:solidFill>
                <a:latin typeface="Times New Roman"/>
              </a:rPr>
              <a:t> </a:t>
            </a:r>
            <a:r>
              <a:rPr lang="en-US" sz="1400" b="0" i="0" u="none" strike="noStrike" baseline="0" dirty="0" err="1">
                <a:solidFill>
                  <a:srgbClr val="FFFFFF"/>
                </a:solidFill>
                <a:latin typeface="Times New Roman"/>
              </a:rPr>
              <a:t>автора</a:t>
            </a:r>
            <a:r>
              <a:rPr lang="en-US" sz="1400" b="0" i="0" u="none" strike="noStrike" baseline="0" dirty="0">
                <a:solidFill>
                  <a:srgbClr val="FFFFFF"/>
                </a:solidFill>
                <a:latin typeface="Times New Roman"/>
              </a:rPr>
              <a:t>]</a:t>
            </a:r>
            <a:endParaRPr lang="ru-RU" dirty="0"/>
          </a:p>
          <a:p>
            <a:pPr algn="ctr"/>
            <a:endParaRPr lang="ru-RU"/>
          </a:p>
        </p:txBody>
      </p:sp>
      <p:sp>
        <p:nvSpPr>
          <p:cNvPr id="22" name="TextBox 21">
            <a:extLst>
              <a:ext uri="{FF2B5EF4-FFF2-40B4-BE49-F238E27FC236}">
                <a16:creationId xmlns:a16="http://schemas.microsoft.com/office/drawing/2014/main" id="{8B78D93F-EB8F-6980-6AF6-5FD6FC7F8321}"/>
              </a:ext>
            </a:extLst>
          </p:cNvPr>
          <p:cNvSpPr txBox="1"/>
          <p:nvPr/>
        </p:nvSpPr>
        <p:spPr>
          <a:xfrm>
            <a:off x="9778596" y="6156574"/>
            <a:ext cx="225758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err="1">
                <a:latin typeface="Times New Roman"/>
                <a:cs typeface="Times New Roman"/>
              </a:rPr>
              <a:t>Джерело</a:t>
            </a:r>
            <a:r>
              <a:rPr lang="en-US" sz="1400" dirty="0">
                <a:latin typeface="Times New Roman"/>
                <a:cs typeface="Times New Roman"/>
              </a:rPr>
              <a:t> </a:t>
            </a:r>
            <a:r>
              <a:rPr lang="en-US" sz="1400" err="1">
                <a:latin typeface="Times New Roman"/>
                <a:cs typeface="Times New Roman"/>
              </a:rPr>
              <a:t>інформації</a:t>
            </a:r>
            <a:r>
              <a:rPr lang="en-US" sz="1400" dirty="0">
                <a:latin typeface="Times New Roman"/>
                <a:cs typeface="Times New Roman"/>
              </a:rPr>
              <a:t> </a:t>
            </a:r>
            <a:endParaRPr lang="ru-RU">
              <a:latin typeface="Century Gothic"/>
              <a:cs typeface="Times New Roman"/>
            </a:endParaRPr>
          </a:p>
          <a:p>
            <a:r>
              <a:rPr lang="en-US" sz="1400" dirty="0">
                <a:latin typeface="Times New Roman"/>
                <a:cs typeface="Times New Roman"/>
              </a:rPr>
              <a:t>[8, </a:t>
            </a:r>
            <a:r>
              <a:rPr lang="en-US" sz="1400" dirty="0" err="1">
                <a:latin typeface="Times New Roman"/>
                <a:cs typeface="Times New Roman"/>
              </a:rPr>
              <a:t>власні</a:t>
            </a:r>
            <a:r>
              <a:rPr lang="en-US" sz="1400" dirty="0">
                <a:latin typeface="Times New Roman"/>
                <a:cs typeface="Times New Roman"/>
              </a:rPr>
              <a:t> </a:t>
            </a:r>
            <a:r>
              <a:rPr lang="en-US" sz="1400" dirty="0" err="1">
                <a:latin typeface="Times New Roman"/>
                <a:cs typeface="Times New Roman"/>
              </a:rPr>
              <a:t>спостереження</a:t>
            </a:r>
            <a:r>
              <a:rPr lang="en-US" sz="1400" dirty="0">
                <a:latin typeface="Times New Roman"/>
                <a:cs typeface="Times New Roman"/>
              </a:rPr>
              <a:t>] </a:t>
            </a:r>
            <a:endParaRPr lang="ru-RU" dirty="0"/>
          </a:p>
        </p:txBody>
      </p:sp>
      <p:sp>
        <p:nvSpPr>
          <p:cNvPr id="5" name="TextBox 4">
            <a:extLst>
              <a:ext uri="{FF2B5EF4-FFF2-40B4-BE49-F238E27FC236}">
                <a16:creationId xmlns:a16="http://schemas.microsoft.com/office/drawing/2014/main" id="{6395FC82-C6AE-6D4B-A7C3-0DB3AB332E28}"/>
              </a:ext>
            </a:extLst>
          </p:cNvPr>
          <p:cNvSpPr txBox="1"/>
          <p:nvPr/>
        </p:nvSpPr>
        <p:spPr>
          <a:xfrm>
            <a:off x="187424" y="3927754"/>
            <a:ext cx="909637"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400">
                <a:latin typeface="Times New Roman"/>
                <a:cs typeface="Times New Roman"/>
              </a:rPr>
              <a:t>метадані</a:t>
            </a:r>
          </a:p>
        </p:txBody>
      </p:sp>
      <p:sp>
        <p:nvSpPr>
          <p:cNvPr id="13" name="TextBox 12">
            <a:extLst>
              <a:ext uri="{FF2B5EF4-FFF2-40B4-BE49-F238E27FC236}">
                <a16:creationId xmlns:a16="http://schemas.microsoft.com/office/drawing/2014/main" id="{12648B93-34BD-5E9A-9CAD-B43332696021}"/>
              </a:ext>
            </a:extLst>
          </p:cNvPr>
          <p:cNvSpPr txBox="1"/>
          <p:nvPr/>
        </p:nvSpPr>
        <p:spPr>
          <a:xfrm>
            <a:off x="3187799" y="5356503"/>
            <a:ext cx="909637"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400">
                <a:latin typeface="Times New Roman"/>
                <a:cs typeface="Times New Roman"/>
              </a:rPr>
              <a:t>метадані</a:t>
            </a:r>
          </a:p>
        </p:txBody>
      </p:sp>
      <p:sp>
        <p:nvSpPr>
          <p:cNvPr id="24" name="TextBox 23">
            <a:extLst>
              <a:ext uri="{FF2B5EF4-FFF2-40B4-BE49-F238E27FC236}">
                <a16:creationId xmlns:a16="http://schemas.microsoft.com/office/drawing/2014/main" id="{AD7D3E49-4556-8C72-ECA9-2137C5E4B865}"/>
              </a:ext>
            </a:extLst>
          </p:cNvPr>
          <p:cNvSpPr txBox="1"/>
          <p:nvPr/>
        </p:nvSpPr>
        <p:spPr>
          <a:xfrm>
            <a:off x="5973862" y="4630223"/>
            <a:ext cx="909637"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400">
                <a:latin typeface="Times New Roman"/>
                <a:cs typeface="Times New Roman"/>
              </a:rPr>
              <a:t>метадані</a:t>
            </a:r>
          </a:p>
        </p:txBody>
      </p:sp>
      <p:sp>
        <p:nvSpPr>
          <p:cNvPr id="27" name="TextBox 26">
            <a:extLst>
              <a:ext uri="{FF2B5EF4-FFF2-40B4-BE49-F238E27FC236}">
                <a16:creationId xmlns:a16="http://schemas.microsoft.com/office/drawing/2014/main" id="{AC3AB196-1E80-6D40-D469-D22DD5413583}"/>
              </a:ext>
            </a:extLst>
          </p:cNvPr>
          <p:cNvSpPr txBox="1"/>
          <p:nvPr/>
        </p:nvSpPr>
        <p:spPr>
          <a:xfrm>
            <a:off x="9414768" y="4237316"/>
            <a:ext cx="909637" cy="307777"/>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400">
                <a:latin typeface="Times New Roman"/>
                <a:cs typeface="Times New Roman"/>
              </a:rPr>
              <a:t>метадані</a:t>
            </a:r>
          </a:p>
        </p:txBody>
      </p:sp>
    </p:spTree>
    <p:extLst>
      <p:ext uri="{BB962C8B-B14F-4D97-AF65-F5344CB8AC3E}">
        <p14:creationId xmlns:p14="http://schemas.microsoft.com/office/powerpoint/2010/main" val="134619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BED405-A1EF-4C90-777A-A76E9A3CC6B7}"/>
              </a:ext>
            </a:extLst>
          </p:cNvPr>
          <p:cNvSpPr>
            <a:spLocks noGrp="1"/>
          </p:cNvSpPr>
          <p:nvPr>
            <p:ph type="ctrTitle"/>
          </p:nvPr>
        </p:nvSpPr>
        <p:spPr>
          <a:xfrm>
            <a:off x="327116" y="5700029"/>
            <a:ext cx="11700459" cy="649212"/>
          </a:xfrm>
        </p:spPr>
        <p:txBody>
          <a:bodyPr>
            <a:normAutofit fontScale="90000"/>
          </a:bodyPr>
          <a:lstStyle/>
          <a:p>
            <a:pPr>
              <a:lnSpc>
                <a:spcPct val="150000"/>
              </a:lnSpc>
              <a:spcBef>
                <a:spcPts val="0"/>
              </a:spcBef>
            </a:pPr>
            <a:r>
              <a:rPr lang="ru-RU" sz="4000" dirty="0">
                <a:latin typeface="Times New Roman"/>
                <a:cs typeface="Times New Roman"/>
              </a:rPr>
              <a:t>Результати</a:t>
            </a:r>
            <a:br>
              <a:rPr lang="ru-RU" sz="4000" dirty="0">
                <a:latin typeface="Times New Roman"/>
                <a:cs typeface="Times New Roman"/>
              </a:rPr>
            </a:br>
            <a:r>
              <a:rPr lang="en-US" sz="2000" dirty="0">
                <a:latin typeface="Times New Roman"/>
                <a:cs typeface="Times New Roman"/>
              </a:rPr>
              <a:t>1.Виявлено </a:t>
            </a:r>
            <a:r>
              <a:rPr lang="en-US" sz="2000" dirty="0" err="1">
                <a:latin typeface="Times New Roman"/>
                <a:cs typeface="Times New Roman"/>
              </a:rPr>
              <a:t>рослини-медоноси</a:t>
            </a:r>
            <a:r>
              <a:rPr lang="en-US" sz="2000" dirty="0">
                <a:latin typeface="Times New Roman"/>
                <a:cs typeface="Times New Roman"/>
              </a:rPr>
              <a:t> в </a:t>
            </a:r>
            <a:r>
              <a:rPr lang="en-US" sz="2000" dirty="0" err="1">
                <a:latin typeface="Times New Roman"/>
                <a:cs typeface="Times New Roman"/>
              </a:rPr>
              <a:t>межах</a:t>
            </a:r>
            <a:r>
              <a:rPr lang="en-US" sz="2000" dirty="0">
                <a:latin typeface="Times New Roman"/>
                <a:cs typeface="Times New Roman"/>
              </a:rPr>
              <a:t> </a:t>
            </a:r>
            <a:r>
              <a:rPr lang="en-US" sz="2000" dirty="0" err="1">
                <a:latin typeface="Times New Roman"/>
                <a:cs typeface="Times New Roman"/>
              </a:rPr>
              <a:t>природних</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культурних</a:t>
            </a:r>
            <a:r>
              <a:rPr lang="en-US" sz="2000" dirty="0">
                <a:latin typeface="Times New Roman"/>
                <a:cs typeface="Times New Roman"/>
              </a:rPr>
              <a:t> </a:t>
            </a:r>
            <a:r>
              <a:rPr lang="en-US" sz="2000" dirty="0" err="1">
                <a:latin typeface="Times New Roman"/>
                <a:cs typeface="Times New Roman"/>
              </a:rPr>
              <a:t>біотопів</a:t>
            </a:r>
            <a:r>
              <a:rPr lang="en-US" sz="2000" dirty="0">
                <a:latin typeface="Times New Roman"/>
                <a:cs typeface="Times New Roman"/>
              </a:rPr>
              <a:t> </a:t>
            </a:r>
            <a:r>
              <a:rPr lang="en-US" sz="2000" dirty="0" err="1">
                <a:latin typeface="Times New Roman"/>
                <a:cs typeface="Times New Roman"/>
              </a:rPr>
              <a:t>Нікопольського</a:t>
            </a:r>
            <a:r>
              <a:rPr lang="en-US" sz="2000" dirty="0">
                <a:latin typeface="Times New Roman"/>
                <a:cs typeface="Times New Roman"/>
              </a:rPr>
              <a:t> </a:t>
            </a:r>
            <a:r>
              <a:rPr lang="en-US" sz="2000" dirty="0" err="1">
                <a:latin typeface="Times New Roman"/>
                <a:cs typeface="Times New Roman"/>
              </a:rPr>
              <a:t>району</a:t>
            </a:r>
            <a:r>
              <a:rPr lang="en-US" sz="2000" dirty="0">
                <a:latin typeface="Times New Roman"/>
                <a:cs typeface="Times New Roman"/>
              </a:rPr>
              <a:t> </a:t>
            </a:r>
            <a:r>
              <a:rPr lang="en-US" sz="2000" dirty="0" err="1">
                <a:latin typeface="Times New Roman"/>
                <a:cs typeface="Times New Roman"/>
              </a:rPr>
              <a:t>Дніпропетровщини</a:t>
            </a:r>
            <a:r>
              <a:rPr lang="en-US" sz="2000" dirty="0">
                <a:latin typeface="Times New Roman"/>
                <a:cs typeface="Times New Roman"/>
              </a:rPr>
              <a:t> </a:t>
            </a:r>
            <a:r>
              <a:rPr lang="en-US" sz="2000" dirty="0" err="1">
                <a:latin typeface="Times New Roman"/>
                <a:cs typeface="Times New Roman"/>
              </a:rPr>
              <a:t>протягом</a:t>
            </a:r>
            <a:r>
              <a:rPr lang="en-US" sz="2000" dirty="0">
                <a:latin typeface="Times New Roman"/>
                <a:cs typeface="Times New Roman"/>
              </a:rPr>
              <a:t> </a:t>
            </a:r>
            <a:r>
              <a:rPr lang="en-US" sz="2000" dirty="0" err="1">
                <a:latin typeface="Times New Roman"/>
                <a:cs typeface="Times New Roman"/>
              </a:rPr>
              <a:t>червня-липня</a:t>
            </a:r>
            <a:r>
              <a:rPr lang="en-US" sz="2000" dirty="0">
                <a:latin typeface="Times New Roman"/>
                <a:cs typeface="Times New Roman"/>
              </a:rPr>
              <a:t> 2025 р.;</a:t>
            </a:r>
            <a:endParaRPr lang="en-US" sz="2000" dirty="0">
              <a:solidFill>
                <a:srgbClr val="000000"/>
              </a:solidFill>
              <a:latin typeface="Times New Roman"/>
              <a:cs typeface="Times New Roman"/>
            </a:endParaRPr>
          </a:p>
          <a:p>
            <a:pPr>
              <a:lnSpc>
                <a:spcPct val="150000"/>
              </a:lnSpc>
              <a:spcBef>
                <a:spcPts val="0"/>
              </a:spcBef>
            </a:pPr>
            <a:r>
              <a:rPr lang="en-US" sz="2000" dirty="0">
                <a:latin typeface="Times New Roman"/>
                <a:cs typeface="Times New Roman"/>
              </a:rPr>
              <a:t>2. </a:t>
            </a:r>
            <a:r>
              <a:rPr lang="en-US" sz="2000" dirty="0" err="1">
                <a:latin typeface="Times New Roman"/>
                <a:cs typeface="Times New Roman"/>
              </a:rPr>
              <a:t>Реєстрація</a:t>
            </a:r>
            <a:r>
              <a:rPr lang="en-US" sz="2000" dirty="0">
                <a:latin typeface="Times New Roman"/>
                <a:cs typeface="Times New Roman"/>
              </a:rPr>
              <a:t> </a:t>
            </a:r>
            <a:r>
              <a:rPr lang="en-US" sz="2000" dirty="0" err="1">
                <a:latin typeface="Times New Roman"/>
                <a:cs typeface="Times New Roman"/>
              </a:rPr>
              <a:t>на</a:t>
            </a:r>
            <a:r>
              <a:rPr lang="en-US" sz="2000" dirty="0">
                <a:latin typeface="Times New Roman"/>
                <a:cs typeface="Times New Roman"/>
              </a:rPr>
              <a:t> </a:t>
            </a:r>
            <a:r>
              <a:rPr lang="en-US" sz="2000" dirty="0" err="1">
                <a:latin typeface="Times New Roman"/>
                <a:cs typeface="Times New Roman"/>
              </a:rPr>
              <a:t>платформі</a:t>
            </a:r>
            <a:r>
              <a:rPr lang="en-US" sz="2000" dirty="0">
                <a:latin typeface="Times New Roman"/>
                <a:cs typeface="Times New Roman"/>
              </a:rPr>
              <a:t> </a:t>
            </a:r>
            <a:r>
              <a:rPr lang="en-US" sz="2000" dirty="0" err="1">
                <a:latin typeface="Times New Roman"/>
                <a:cs typeface="Times New Roman"/>
              </a:rPr>
              <a:t>автора</a:t>
            </a:r>
            <a:r>
              <a:rPr lang="en-US" sz="2000" dirty="0">
                <a:latin typeface="Times New Roman"/>
                <a:cs typeface="Times New Roman"/>
              </a:rPr>
              <a:t> </a:t>
            </a:r>
            <a:r>
              <a:rPr lang="en-US" sz="2000" dirty="0" err="1">
                <a:latin typeface="Times New Roman"/>
                <a:cs typeface="Times New Roman"/>
              </a:rPr>
              <a:t>як</a:t>
            </a:r>
            <a:r>
              <a:rPr lang="en-US" sz="2000" dirty="0">
                <a:latin typeface="Times New Roman"/>
                <a:cs typeface="Times New Roman"/>
              </a:rPr>
              <a:t> </a:t>
            </a:r>
            <a:r>
              <a:rPr lang="en-US" sz="2000" dirty="0" err="1">
                <a:latin typeface="Times New Roman"/>
                <a:cs typeface="Times New Roman"/>
              </a:rPr>
              <a:t>спостерігача</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автора</a:t>
            </a:r>
            <a:r>
              <a:rPr lang="en-US" sz="2000" dirty="0">
                <a:latin typeface="Times New Roman"/>
                <a:cs typeface="Times New Roman"/>
              </a:rPr>
              <a:t> </a:t>
            </a:r>
            <a:r>
              <a:rPr lang="en-US" sz="2000" dirty="0" err="1">
                <a:latin typeface="Times New Roman"/>
                <a:cs typeface="Times New Roman"/>
              </a:rPr>
              <a:t>проєкту</a:t>
            </a:r>
            <a:r>
              <a:rPr lang="en-US" sz="2000" dirty="0">
                <a:latin typeface="Times New Roman"/>
                <a:cs typeface="Times New Roman"/>
              </a:rPr>
              <a:t> "</a:t>
            </a:r>
            <a:r>
              <a:rPr lang="en-US" sz="2000" dirty="0" err="1">
                <a:latin typeface="Times New Roman"/>
                <a:cs typeface="Times New Roman"/>
              </a:rPr>
              <a:t>Рослини-медоноси</a:t>
            </a:r>
            <a:r>
              <a:rPr lang="en-US" sz="2000" dirty="0">
                <a:latin typeface="Times New Roman"/>
                <a:cs typeface="Times New Roman"/>
              </a:rPr>
              <a:t>", </a:t>
            </a:r>
            <a:r>
              <a:rPr lang="en-US" sz="2000" dirty="0" err="1">
                <a:latin typeface="Times New Roman"/>
                <a:cs typeface="Times New Roman"/>
              </a:rPr>
              <a:t>фіксування</a:t>
            </a:r>
            <a:r>
              <a:rPr lang="en-US" sz="2000" dirty="0">
                <a:latin typeface="Times New Roman"/>
                <a:cs typeface="Times New Roman"/>
              </a:rPr>
              <a:t> </a:t>
            </a:r>
            <a:r>
              <a:rPr lang="en-US" sz="2000" dirty="0" err="1">
                <a:latin typeface="Times New Roman"/>
                <a:cs typeface="Times New Roman"/>
              </a:rPr>
              <a:t>фотоданих</a:t>
            </a:r>
            <a:r>
              <a:rPr lang="en-US" sz="2000" dirty="0">
                <a:latin typeface="Times New Roman"/>
                <a:cs typeface="Times New Roman"/>
              </a:rPr>
              <a:t>, </a:t>
            </a:r>
            <a:r>
              <a:rPr lang="en-US" sz="2000" dirty="0" err="1">
                <a:latin typeface="Times New Roman"/>
                <a:cs typeface="Times New Roman"/>
              </a:rPr>
              <a:t>місцезнаходження</a:t>
            </a:r>
            <a:r>
              <a:rPr lang="en-US" sz="2000" dirty="0">
                <a:latin typeface="Times New Roman"/>
                <a:cs typeface="Times New Roman"/>
              </a:rPr>
              <a:t>, </a:t>
            </a:r>
            <a:r>
              <a:rPr lang="en-US" sz="2000" dirty="0" err="1">
                <a:latin typeface="Times New Roman"/>
                <a:cs typeface="Times New Roman"/>
              </a:rPr>
              <a:t>дати</a:t>
            </a:r>
            <a:r>
              <a:rPr lang="en-US" sz="2000" dirty="0">
                <a:latin typeface="Times New Roman"/>
                <a:cs typeface="Times New Roman"/>
              </a:rPr>
              <a:t>, </a:t>
            </a:r>
            <a:r>
              <a:rPr lang="en-US" sz="2000" dirty="0" err="1">
                <a:latin typeface="Times New Roman"/>
                <a:cs typeface="Times New Roman"/>
              </a:rPr>
              <a:t>часу</a:t>
            </a:r>
            <a:r>
              <a:rPr lang="en-US" sz="2000" dirty="0">
                <a:latin typeface="Times New Roman"/>
                <a:cs typeface="Times New Roman"/>
              </a:rPr>
              <a:t>, </a:t>
            </a:r>
            <a:r>
              <a:rPr lang="en-US" sz="2000" dirty="0" err="1">
                <a:latin typeface="Times New Roman"/>
                <a:cs typeface="Times New Roman"/>
              </a:rPr>
              <a:t>деяких</a:t>
            </a:r>
            <a:r>
              <a:rPr lang="en-US" sz="2000" dirty="0">
                <a:latin typeface="Times New Roman"/>
                <a:cs typeface="Times New Roman"/>
              </a:rPr>
              <a:t> </a:t>
            </a:r>
            <a:r>
              <a:rPr lang="en-US" sz="2000" dirty="0" err="1">
                <a:latin typeface="Times New Roman"/>
                <a:cs typeface="Times New Roman"/>
              </a:rPr>
              <a:t>особливостей</a:t>
            </a:r>
            <a:r>
              <a:rPr lang="en-US" sz="2000" dirty="0">
                <a:latin typeface="Times New Roman"/>
                <a:cs typeface="Times New Roman"/>
              </a:rPr>
              <a:t> в </a:t>
            </a:r>
            <a:r>
              <a:rPr lang="en-US" sz="2000" dirty="0" err="1">
                <a:latin typeface="Times New Roman"/>
                <a:cs typeface="Times New Roman"/>
              </a:rPr>
              <a:t>базі</a:t>
            </a:r>
            <a:r>
              <a:rPr lang="en-US" sz="2000" dirty="0">
                <a:latin typeface="Times New Roman"/>
                <a:cs typeface="Times New Roman"/>
              </a:rPr>
              <a:t> iNaturalist;</a:t>
            </a:r>
            <a:br>
              <a:rPr lang="en-US" sz="2000" dirty="0">
                <a:latin typeface="Times New Roman"/>
                <a:cs typeface="Times New Roman"/>
              </a:rPr>
            </a:br>
            <a:r>
              <a:rPr lang="en-US" sz="2000" dirty="0">
                <a:latin typeface="Times New Roman"/>
                <a:cs typeface="Times New Roman"/>
              </a:rPr>
              <a:t>3. </a:t>
            </a:r>
            <a:r>
              <a:rPr lang="en-US" sz="2000" dirty="0" err="1">
                <a:latin typeface="Times New Roman"/>
                <a:cs typeface="Times New Roman"/>
              </a:rPr>
              <a:t>Визначено</a:t>
            </a:r>
            <a:r>
              <a:rPr lang="en-US" sz="2000" dirty="0">
                <a:latin typeface="Times New Roman"/>
                <a:cs typeface="Times New Roman"/>
              </a:rPr>
              <a:t> </a:t>
            </a:r>
            <a:r>
              <a:rPr lang="en-US" sz="2000" dirty="0" err="1">
                <a:latin typeface="Times New Roman"/>
                <a:cs typeface="Times New Roman"/>
              </a:rPr>
              <a:t>родову</a:t>
            </a:r>
            <a:r>
              <a:rPr lang="en-US" sz="2000" dirty="0">
                <a:latin typeface="Times New Roman"/>
                <a:cs typeface="Times New Roman"/>
              </a:rPr>
              <a:t> </a:t>
            </a:r>
            <a:r>
              <a:rPr lang="en-US" sz="2000" dirty="0" err="1">
                <a:latin typeface="Times New Roman"/>
                <a:cs typeface="Times New Roman"/>
              </a:rPr>
              <a:t>таксономію</a:t>
            </a:r>
            <a:r>
              <a:rPr lang="en-US" sz="2000" dirty="0">
                <a:latin typeface="Times New Roman"/>
                <a:cs typeface="Times New Roman"/>
              </a:rPr>
              <a:t> </a:t>
            </a:r>
            <a:r>
              <a:rPr lang="en-US" sz="2000" dirty="0" err="1">
                <a:latin typeface="Times New Roman"/>
                <a:cs typeface="Times New Roman"/>
              </a:rPr>
              <a:t>медоносних</a:t>
            </a:r>
            <a:r>
              <a:rPr lang="en-US" sz="2000" dirty="0">
                <a:latin typeface="Times New Roman"/>
                <a:cs typeface="Times New Roman"/>
              </a:rPr>
              <a:t> </a:t>
            </a:r>
            <a:r>
              <a:rPr lang="en-US" sz="2000" dirty="0" err="1">
                <a:latin typeface="Times New Roman"/>
                <a:cs typeface="Times New Roman"/>
              </a:rPr>
              <a:t>рослин</a:t>
            </a:r>
            <a:r>
              <a:rPr lang="en-US" sz="2000" dirty="0">
                <a:latin typeface="Times New Roman"/>
                <a:cs typeface="Times New Roman"/>
              </a:rPr>
              <a:t> </a:t>
            </a:r>
            <a:r>
              <a:rPr lang="en-US" sz="2000" dirty="0" err="1">
                <a:latin typeface="Times New Roman"/>
                <a:cs typeface="Times New Roman"/>
              </a:rPr>
              <a:t>автоматичним</a:t>
            </a:r>
            <a:r>
              <a:rPr lang="en-US" sz="2000" dirty="0">
                <a:latin typeface="Times New Roman"/>
                <a:cs typeface="Times New Roman"/>
              </a:rPr>
              <a:t> </a:t>
            </a:r>
            <a:r>
              <a:rPr lang="en-US" sz="2000" dirty="0" err="1">
                <a:latin typeface="Times New Roman"/>
                <a:cs typeface="Times New Roman"/>
              </a:rPr>
              <a:t>розпізнаванням</a:t>
            </a:r>
            <a:r>
              <a:rPr lang="en-US" sz="2000" dirty="0">
                <a:latin typeface="Times New Roman"/>
                <a:cs typeface="Times New Roman"/>
              </a:rPr>
              <a:t> </a:t>
            </a:r>
            <a:r>
              <a:rPr lang="en-US" sz="2000" dirty="0" err="1">
                <a:latin typeface="Times New Roman"/>
                <a:cs typeface="Times New Roman"/>
              </a:rPr>
              <a:t>інтернет-ресурсами</a:t>
            </a:r>
            <a:r>
              <a:rPr lang="en-US" sz="2000" dirty="0">
                <a:latin typeface="Times New Roman"/>
                <a:cs typeface="Times New Roman"/>
              </a:rPr>
              <a:t> iNaturalist: </a:t>
            </a:r>
            <a:r>
              <a:rPr lang="en-US" sz="2000" dirty="0" err="1">
                <a:latin typeface="Times New Roman"/>
                <a:cs typeface="Times New Roman"/>
              </a:rPr>
              <a:t>роди</a:t>
            </a:r>
            <a:r>
              <a:rPr lang="en-US" sz="2000" dirty="0">
                <a:latin typeface="Times New Roman"/>
                <a:cs typeface="Times New Roman"/>
              </a:rPr>
              <a:t> Campanula, Daucus, Epilobium, Lunaria, Tanacetum, Origanum, Trifolium , Impatiens, </a:t>
            </a:r>
            <a:r>
              <a:rPr lang="en-US" sz="2000" dirty="0" err="1">
                <a:latin typeface="Times New Roman"/>
                <a:cs typeface="Times New Roman"/>
              </a:rPr>
              <a:t>Perovskia</a:t>
            </a:r>
            <a:r>
              <a:rPr lang="en-US" sz="2000" dirty="0">
                <a:latin typeface="Times New Roman"/>
                <a:cs typeface="Times New Roman"/>
              </a:rPr>
              <a:t>,  Erigeron, Forsythia;</a:t>
            </a:r>
            <a:br>
              <a:rPr lang="en-US" sz="2000" dirty="0">
                <a:latin typeface="Times New Roman"/>
                <a:cs typeface="Times New Roman"/>
              </a:rPr>
            </a:br>
            <a:r>
              <a:rPr lang="en-US" sz="2000" dirty="0">
                <a:latin typeface="Times New Roman"/>
                <a:cs typeface="Times New Roman"/>
              </a:rPr>
              <a:t>4. </a:t>
            </a:r>
            <a:r>
              <a:rPr lang="en-US" sz="2000" dirty="0" err="1">
                <a:latin typeface="Times New Roman"/>
                <a:cs typeface="Times New Roman"/>
              </a:rPr>
              <a:t>Ідентифіковано</a:t>
            </a:r>
            <a:r>
              <a:rPr lang="en-US" sz="2000" dirty="0">
                <a:latin typeface="Times New Roman"/>
                <a:cs typeface="Times New Roman"/>
              </a:rPr>
              <a:t> </a:t>
            </a:r>
            <a:r>
              <a:rPr lang="en-US" sz="2000" dirty="0" err="1">
                <a:latin typeface="Times New Roman"/>
                <a:cs typeface="Times New Roman"/>
              </a:rPr>
              <a:t>належність</a:t>
            </a:r>
            <a:r>
              <a:rPr lang="en-US" sz="2000" dirty="0">
                <a:latin typeface="Times New Roman"/>
                <a:cs typeface="Times New Roman"/>
              </a:rPr>
              <a:t> </a:t>
            </a:r>
            <a:r>
              <a:rPr lang="en-US" sz="2000" dirty="0" err="1">
                <a:latin typeface="Times New Roman"/>
                <a:cs typeface="Times New Roman"/>
              </a:rPr>
              <a:t>об'єктів</a:t>
            </a:r>
            <a:r>
              <a:rPr lang="en-US" sz="2000" dirty="0">
                <a:latin typeface="Times New Roman"/>
                <a:cs typeface="Times New Roman"/>
              </a:rPr>
              <a:t> </a:t>
            </a:r>
            <a:r>
              <a:rPr lang="en-US" sz="2000" dirty="0" err="1">
                <a:latin typeface="Times New Roman"/>
                <a:cs typeface="Times New Roman"/>
              </a:rPr>
              <a:t>дослідження</a:t>
            </a:r>
            <a:r>
              <a:rPr lang="en-US" sz="2000" dirty="0">
                <a:latin typeface="Times New Roman"/>
                <a:cs typeface="Times New Roman"/>
              </a:rPr>
              <a:t> </a:t>
            </a:r>
            <a:r>
              <a:rPr lang="en-US" sz="2000" dirty="0" err="1">
                <a:latin typeface="Times New Roman"/>
                <a:cs typeface="Times New Roman"/>
              </a:rPr>
              <a:t>до</a:t>
            </a:r>
            <a:r>
              <a:rPr lang="en-US" sz="2000" dirty="0">
                <a:latin typeface="Times New Roman"/>
                <a:cs typeface="Times New Roman"/>
              </a:rPr>
              <a:t> </a:t>
            </a:r>
            <a:r>
              <a:rPr lang="en-US" sz="2000" dirty="0" err="1">
                <a:latin typeface="Times New Roman"/>
                <a:cs typeface="Times New Roman"/>
              </a:rPr>
              <a:t>роду</a:t>
            </a:r>
            <a:r>
              <a:rPr lang="en-US" sz="2000" dirty="0">
                <a:latin typeface="Times New Roman"/>
                <a:cs typeface="Times New Roman"/>
              </a:rPr>
              <a:t>/</a:t>
            </a:r>
            <a:r>
              <a:rPr lang="en-US" sz="2000" dirty="0" err="1">
                <a:latin typeface="Times New Roman"/>
                <a:cs typeface="Times New Roman"/>
              </a:rPr>
              <a:t>виду</a:t>
            </a:r>
            <a:r>
              <a:rPr lang="en-US" sz="2000" dirty="0">
                <a:latin typeface="Times New Roman"/>
                <a:cs typeface="Times New Roman"/>
              </a:rPr>
              <a:t> </a:t>
            </a:r>
            <a:r>
              <a:rPr lang="en-US" sz="2000" dirty="0" err="1">
                <a:latin typeface="Times New Roman"/>
                <a:cs typeface="Times New Roman"/>
              </a:rPr>
              <a:t>оцінкою</a:t>
            </a:r>
            <a:r>
              <a:rPr lang="en-US" sz="2000" dirty="0">
                <a:latin typeface="Times New Roman"/>
                <a:cs typeface="Times New Roman"/>
              </a:rPr>
              <a:t> </a:t>
            </a:r>
            <a:r>
              <a:rPr lang="en-US" sz="2000" dirty="0" err="1">
                <a:latin typeface="Times New Roman"/>
                <a:cs typeface="Times New Roman"/>
              </a:rPr>
              <a:t>експертів</a:t>
            </a:r>
            <a:r>
              <a:rPr lang="en-US" sz="2000" dirty="0">
                <a:latin typeface="Times New Roman"/>
                <a:cs typeface="Times New Roman"/>
              </a:rPr>
              <a:t> iNaturalist: </a:t>
            </a:r>
            <a:r>
              <a:rPr lang="en-US" sz="2000" dirty="0" err="1">
                <a:latin typeface="Times New Roman"/>
                <a:cs typeface="Times New Roman"/>
              </a:rPr>
              <a:t>р</a:t>
            </a:r>
            <a:r>
              <a:rPr lang="en-US" sz="2200" dirty="0" err="1">
                <a:latin typeface="Times New Roman"/>
                <a:cs typeface="Times New Roman"/>
              </a:rPr>
              <a:t>ід</a:t>
            </a:r>
            <a:r>
              <a:rPr lang="en-US" sz="2200" dirty="0">
                <a:latin typeface="Times New Roman"/>
                <a:cs typeface="Times New Roman"/>
              </a:rPr>
              <a:t> Forsythia-</a:t>
            </a:r>
            <a:r>
              <a:rPr lang="en-US" sz="2200" dirty="0" err="1">
                <a:latin typeface="Times New Roman"/>
                <a:cs typeface="Times New Roman"/>
              </a:rPr>
              <a:t>статус</a:t>
            </a:r>
            <a:r>
              <a:rPr lang="en-US" sz="2200" dirty="0">
                <a:latin typeface="Times New Roman"/>
                <a:cs typeface="Times New Roman"/>
              </a:rPr>
              <a:t> </a:t>
            </a:r>
            <a:r>
              <a:rPr lang="en-US" sz="2000" dirty="0">
                <a:latin typeface="Times New Roman"/>
                <a:cs typeface="Times New Roman"/>
              </a:rPr>
              <a:t>"</a:t>
            </a:r>
            <a:r>
              <a:rPr lang="en-US" sz="2000" dirty="0" err="1">
                <a:latin typeface="Times New Roman"/>
                <a:cs typeface="Times New Roman"/>
              </a:rPr>
              <a:t>Звичайний</a:t>
            </a:r>
            <a:r>
              <a:rPr lang="en-US" sz="2000" dirty="0">
                <a:latin typeface="Times New Roman"/>
                <a:cs typeface="Times New Roman"/>
              </a:rPr>
              <a:t>", </a:t>
            </a:r>
            <a:r>
              <a:rPr lang="en-US" sz="2000" dirty="0" err="1">
                <a:latin typeface="Times New Roman"/>
                <a:cs typeface="Times New Roman"/>
              </a:rPr>
              <a:t>рід</a:t>
            </a:r>
            <a:r>
              <a:rPr lang="en-US" sz="2000" dirty="0">
                <a:latin typeface="Times New Roman"/>
                <a:cs typeface="Times New Roman"/>
              </a:rPr>
              <a:t> </a:t>
            </a:r>
            <a:r>
              <a:rPr lang="en-US" sz="2200" dirty="0">
                <a:latin typeface="Times New Roman"/>
                <a:cs typeface="Times New Roman"/>
              </a:rPr>
              <a:t>Impatiens-</a:t>
            </a:r>
            <a:r>
              <a:rPr lang="en-US" sz="2200" dirty="0" err="1">
                <a:latin typeface="Times New Roman"/>
                <a:cs typeface="Times New Roman"/>
              </a:rPr>
              <a:t>статус</a:t>
            </a:r>
            <a:r>
              <a:rPr lang="en-US" sz="2000" dirty="0">
                <a:latin typeface="Times New Roman"/>
                <a:cs typeface="Times New Roman"/>
              </a:rPr>
              <a:t> "</a:t>
            </a:r>
            <a:r>
              <a:rPr lang="en-US" sz="2000" dirty="0" err="1">
                <a:latin typeface="Times New Roman"/>
                <a:cs typeface="Times New Roman"/>
              </a:rPr>
              <a:t>Дослідницький</a:t>
            </a:r>
            <a:r>
              <a:rPr lang="en-US" sz="2000" dirty="0">
                <a:latin typeface="Times New Roman"/>
                <a:cs typeface="Times New Roman"/>
              </a:rPr>
              <a:t> </a:t>
            </a:r>
            <a:r>
              <a:rPr lang="en-US" sz="2000" dirty="0" err="1">
                <a:latin typeface="Times New Roman"/>
                <a:cs typeface="Times New Roman"/>
              </a:rPr>
              <a:t>рівень</a:t>
            </a:r>
            <a:r>
              <a:rPr lang="en-US" sz="2000" dirty="0">
                <a:latin typeface="Times New Roman"/>
                <a:cs typeface="Times New Roman"/>
              </a:rPr>
              <a:t>" (</a:t>
            </a:r>
            <a:r>
              <a:rPr lang="en-US" sz="2000" dirty="0" err="1">
                <a:latin typeface="Times New Roman"/>
                <a:cs typeface="Times New Roman"/>
              </a:rPr>
              <a:t>підтверджено</a:t>
            </a:r>
            <a:r>
              <a:rPr lang="en-US" sz="2000" dirty="0">
                <a:latin typeface="Times New Roman"/>
                <a:cs typeface="Times New Roman"/>
              </a:rPr>
              <a:t> 4-ма </a:t>
            </a:r>
            <a:r>
              <a:rPr lang="en-US" sz="2000" dirty="0" err="1">
                <a:latin typeface="Times New Roman"/>
                <a:cs typeface="Times New Roman"/>
              </a:rPr>
              <a:t>експертами</a:t>
            </a:r>
            <a:r>
              <a:rPr lang="en-US" sz="2000" dirty="0">
                <a:latin typeface="Times New Roman"/>
                <a:cs typeface="Times New Roman"/>
              </a:rPr>
              <a:t> iNaturalist), </a:t>
            </a:r>
            <a:r>
              <a:rPr lang="en-US" sz="2000" dirty="0" err="1">
                <a:latin typeface="Times New Roman"/>
                <a:cs typeface="Times New Roman"/>
              </a:rPr>
              <a:t>інші</a:t>
            </a:r>
            <a:r>
              <a:rPr lang="en-US" sz="2000" dirty="0">
                <a:latin typeface="Times New Roman"/>
                <a:cs typeface="Times New Roman"/>
              </a:rPr>
              <a:t> </a:t>
            </a:r>
            <a:r>
              <a:rPr lang="en-US" sz="2000" dirty="0" err="1">
                <a:latin typeface="Times New Roman"/>
                <a:cs typeface="Times New Roman"/>
              </a:rPr>
              <a:t>роди</a:t>
            </a:r>
            <a:r>
              <a:rPr lang="en-US" sz="2000" dirty="0">
                <a:latin typeface="Times New Roman"/>
                <a:cs typeface="Times New Roman"/>
              </a:rPr>
              <a:t>-"</a:t>
            </a:r>
            <a:r>
              <a:rPr lang="en-US" sz="2000" dirty="0" err="1">
                <a:latin typeface="Times New Roman"/>
                <a:cs typeface="Times New Roman"/>
              </a:rPr>
              <a:t>Потрібна</a:t>
            </a:r>
            <a:r>
              <a:rPr lang="en-US" sz="2000" dirty="0">
                <a:latin typeface="Times New Roman"/>
                <a:cs typeface="Times New Roman"/>
              </a:rPr>
              <a:t> </a:t>
            </a:r>
            <a:r>
              <a:rPr lang="en-US" sz="2000" dirty="0" err="1">
                <a:latin typeface="Times New Roman"/>
                <a:cs typeface="Times New Roman"/>
              </a:rPr>
              <a:t>ідентифікація</a:t>
            </a:r>
            <a:r>
              <a:rPr lang="en-US" sz="2000" dirty="0">
                <a:latin typeface="Times New Roman"/>
                <a:cs typeface="Times New Roman"/>
              </a:rPr>
              <a:t>" (</a:t>
            </a:r>
            <a:r>
              <a:rPr lang="en-US" sz="2000" dirty="0" err="1">
                <a:latin typeface="Times New Roman"/>
                <a:cs typeface="Times New Roman"/>
              </a:rPr>
              <a:t>підтверджено</a:t>
            </a:r>
            <a:r>
              <a:rPr lang="en-US" sz="2000" dirty="0">
                <a:latin typeface="Times New Roman"/>
                <a:cs typeface="Times New Roman"/>
              </a:rPr>
              <a:t> 2-ма </a:t>
            </a:r>
            <a:r>
              <a:rPr lang="en-US" sz="2000" dirty="0" err="1">
                <a:latin typeface="Times New Roman"/>
                <a:cs typeface="Times New Roman"/>
              </a:rPr>
              <a:t>або</a:t>
            </a:r>
            <a:r>
              <a:rPr lang="en-US" sz="2000" dirty="0">
                <a:latin typeface="Times New Roman"/>
                <a:cs typeface="Times New Roman"/>
              </a:rPr>
              <a:t> </a:t>
            </a:r>
            <a:r>
              <a:rPr lang="en-US" sz="2000" dirty="0" err="1">
                <a:latin typeface="Times New Roman"/>
                <a:cs typeface="Times New Roman"/>
              </a:rPr>
              <a:t>менше</a:t>
            </a:r>
            <a:r>
              <a:rPr lang="en-US" sz="2000" dirty="0">
                <a:latin typeface="Times New Roman"/>
                <a:cs typeface="Times New Roman"/>
              </a:rPr>
              <a:t> </a:t>
            </a:r>
            <a:r>
              <a:rPr lang="en-US" sz="2000" dirty="0" err="1">
                <a:latin typeface="Times New Roman"/>
                <a:cs typeface="Times New Roman"/>
              </a:rPr>
              <a:t>експертами</a:t>
            </a:r>
            <a:r>
              <a:rPr lang="en-US" sz="2000" dirty="0">
                <a:latin typeface="Times New Roman"/>
                <a:cs typeface="Times New Roman"/>
              </a:rPr>
              <a:t> </a:t>
            </a:r>
            <a:r>
              <a:rPr lang="en-US" sz="2000" dirty="0" err="1">
                <a:latin typeface="Times New Roman"/>
                <a:cs typeface="Times New Roman"/>
              </a:rPr>
              <a:t>платформи</a:t>
            </a:r>
            <a:r>
              <a:rPr lang="en-US" sz="2000" dirty="0">
                <a:latin typeface="Times New Roman"/>
                <a:cs typeface="Times New Roman"/>
              </a:rPr>
              <a:t>);</a:t>
            </a:r>
            <a:br>
              <a:rPr lang="en-US" sz="2000" dirty="0">
                <a:latin typeface="Times New Roman"/>
                <a:cs typeface="Times New Roman"/>
              </a:rPr>
            </a:br>
            <a:r>
              <a:rPr lang="en-US" sz="2000" dirty="0">
                <a:latin typeface="Times New Roman"/>
                <a:cs typeface="Times New Roman"/>
              </a:rPr>
              <a:t>5. </a:t>
            </a:r>
            <a:r>
              <a:rPr lang="en-US" sz="2000" dirty="0" err="1">
                <a:latin typeface="Times New Roman"/>
                <a:cs typeface="Times New Roman"/>
              </a:rPr>
              <a:t>Зафіксовано</a:t>
            </a:r>
            <a:r>
              <a:rPr lang="en-US" sz="2000" dirty="0">
                <a:latin typeface="Times New Roman"/>
                <a:cs typeface="Times New Roman"/>
              </a:rPr>
              <a:t> </a:t>
            </a:r>
            <a:r>
              <a:rPr lang="en-US" sz="2000" dirty="0" err="1">
                <a:latin typeface="Times New Roman"/>
                <a:cs typeface="Times New Roman"/>
              </a:rPr>
              <a:t>поширення</a:t>
            </a:r>
            <a:r>
              <a:rPr lang="en-US" sz="2000" dirty="0">
                <a:latin typeface="Times New Roman"/>
                <a:cs typeface="Times New Roman"/>
              </a:rPr>
              <a:t> </a:t>
            </a:r>
            <a:r>
              <a:rPr lang="en-US" sz="2000" dirty="0" err="1">
                <a:latin typeface="Times New Roman"/>
                <a:cs typeface="Times New Roman"/>
              </a:rPr>
              <a:t>рослин-медоносів</a:t>
            </a:r>
            <a:r>
              <a:rPr lang="en-US" sz="2000" dirty="0">
                <a:latin typeface="Times New Roman"/>
                <a:cs typeface="Times New Roman"/>
              </a:rPr>
              <a:t> </a:t>
            </a:r>
            <a:r>
              <a:rPr lang="en-US" sz="2000" dirty="0" err="1">
                <a:latin typeface="Times New Roman"/>
                <a:cs typeface="Times New Roman"/>
              </a:rPr>
              <a:t>визначених</a:t>
            </a:r>
            <a:r>
              <a:rPr lang="en-US" sz="2000" dirty="0">
                <a:latin typeface="Times New Roman"/>
                <a:cs typeface="Times New Roman"/>
              </a:rPr>
              <a:t> </a:t>
            </a:r>
            <a:r>
              <a:rPr lang="en-US" sz="2000" dirty="0" err="1">
                <a:latin typeface="Times New Roman"/>
                <a:cs typeface="Times New Roman"/>
              </a:rPr>
              <a:t>родів</a:t>
            </a:r>
            <a:r>
              <a:rPr lang="en-US" sz="2000" dirty="0">
                <a:latin typeface="Times New Roman"/>
                <a:cs typeface="Times New Roman"/>
              </a:rPr>
              <a:t>/</a:t>
            </a:r>
            <a:r>
              <a:rPr lang="en-US" sz="2000" dirty="0" err="1">
                <a:latin typeface="Times New Roman"/>
                <a:cs typeface="Times New Roman"/>
              </a:rPr>
              <a:t>видів</a:t>
            </a:r>
            <a:r>
              <a:rPr lang="en-US" sz="2000" dirty="0">
                <a:latin typeface="Times New Roman"/>
                <a:cs typeface="Times New Roman"/>
              </a:rPr>
              <a:t> </a:t>
            </a:r>
            <a:r>
              <a:rPr lang="en-US" sz="2000" dirty="0" err="1">
                <a:latin typeface="Times New Roman"/>
                <a:cs typeface="Times New Roman"/>
              </a:rPr>
              <a:t>на</a:t>
            </a:r>
            <a:r>
              <a:rPr lang="en-US" sz="2000" dirty="0">
                <a:latin typeface="Times New Roman"/>
                <a:cs typeface="Times New Roman"/>
              </a:rPr>
              <a:t> </a:t>
            </a:r>
            <a:r>
              <a:rPr lang="en-US" sz="2000" dirty="0" err="1">
                <a:latin typeface="Times New Roman"/>
                <a:cs typeface="Times New Roman"/>
              </a:rPr>
              <a:t>карті</a:t>
            </a:r>
            <a:r>
              <a:rPr lang="en-US" sz="2000" dirty="0">
                <a:latin typeface="Times New Roman"/>
                <a:cs typeface="Times New Roman"/>
              </a:rPr>
              <a:t> </a:t>
            </a:r>
            <a:r>
              <a:rPr lang="en-US" sz="2000" dirty="0" err="1">
                <a:latin typeface="Times New Roman"/>
                <a:cs typeface="Times New Roman"/>
              </a:rPr>
              <a:t>ресурсами</a:t>
            </a:r>
            <a:r>
              <a:rPr lang="en-US" sz="2000" dirty="0">
                <a:latin typeface="Times New Roman"/>
                <a:cs typeface="Times New Roman"/>
              </a:rPr>
              <a:t> iNaturalist;</a:t>
            </a:r>
            <a:endParaRPr lang="en-US" sz="2000">
              <a:solidFill>
                <a:srgbClr val="000000"/>
              </a:solidFill>
              <a:latin typeface="Times New Roman"/>
              <a:cs typeface="Times New Roman"/>
            </a:endParaRPr>
          </a:p>
          <a:p>
            <a:pPr>
              <a:lnSpc>
                <a:spcPct val="150000"/>
              </a:lnSpc>
              <a:spcBef>
                <a:spcPts val="0"/>
              </a:spcBef>
            </a:pPr>
            <a:r>
              <a:rPr lang="en-US" sz="2000" dirty="0">
                <a:latin typeface="Times New Roman"/>
                <a:cs typeface="Times New Roman"/>
              </a:rPr>
              <a:t>6. </a:t>
            </a:r>
            <a:r>
              <a:rPr lang="en-US" sz="2000" dirty="0" err="1">
                <a:latin typeface="Times New Roman"/>
                <a:cs typeface="Times New Roman"/>
              </a:rPr>
              <a:t>Визначено</a:t>
            </a:r>
            <a:r>
              <a:rPr lang="en-US" sz="2000" dirty="0">
                <a:latin typeface="Times New Roman"/>
                <a:cs typeface="Times New Roman"/>
              </a:rPr>
              <a:t> </a:t>
            </a:r>
            <a:r>
              <a:rPr lang="en-US" sz="2000" dirty="0" err="1">
                <a:latin typeface="Times New Roman"/>
                <a:cs typeface="Times New Roman"/>
              </a:rPr>
              <a:t>екологічні</a:t>
            </a:r>
            <a:r>
              <a:rPr lang="en-US" sz="2000" dirty="0">
                <a:latin typeface="Times New Roman"/>
                <a:cs typeface="Times New Roman"/>
              </a:rPr>
              <a:t> </a:t>
            </a:r>
            <a:r>
              <a:rPr lang="en-US" sz="2000" dirty="0" err="1">
                <a:latin typeface="Times New Roman"/>
                <a:cs typeface="Times New Roman"/>
              </a:rPr>
              <a:t>зв’язки</a:t>
            </a:r>
            <a:r>
              <a:rPr lang="en-US" sz="2000" dirty="0">
                <a:latin typeface="Times New Roman"/>
                <a:cs typeface="Times New Roman"/>
              </a:rPr>
              <a:t> </a:t>
            </a:r>
            <a:r>
              <a:rPr lang="en-US" sz="2000" dirty="0" err="1">
                <a:latin typeface="Times New Roman"/>
                <a:cs typeface="Times New Roman"/>
              </a:rPr>
              <a:t>рослин-медоносів</a:t>
            </a:r>
            <a:r>
              <a:rPr lang="en-US" sz="2000" dirty="0">
                <a:latin typeface="Times New Roman"/>
                <a:cs typeface="Times New Roman"/>
              </a:rPr>
              <a:t> з Apis mellifera </a:t>
            </a:r>
            <a:r>
              <a:rPr lang="en-US" sz="2000" dirty="0" err="1">
                <a:latin typeface="Times New Roman"/>
                <a:cs typeface="Times New Roman"/>
              </a:rPr>
              <a:t>шляхом</a:t>
            </a:r>
            <a:r>
              <a:rPr lang="en-US" sz="2000" dirty="0">
                <a:latin typeface="Times New Roman"/>
                <a:cs typeface="Times New Roman"/>
              </a:rPr>
              <a:t> </a:t>
            </a:r>
            <a:r>
              <a:rPr lang="en-US" sz="2000" dirty="0" err="1">
                <a:latin typeface="Times New Roman"/>
                <a:cs typeface="Times New Roman"/>
              </a:rPr>
              <a:t>польових</a:t>
            </a:r>
            <a:r>
              <a:rPr lang="en-US" sz="2000" dirty="0">
                <a:latin typeface="Times New Roman"/>
                <a:cs typeface="Times New Roman"/>
              </a:rPr>
              <a:t> </a:t>
            </a:r>
            <a:r>
              <a:rPr lang="en-US" sz="2000" dirty="0" err="1">
                <a:latin typeface="Times New Roman"/>
                <a:cs typeface="Times New Roman"/>
              </a:rPr>
              <a:t>спостережень</a:t>
            </a:r>
            <a:r>
              <a:rPr lang="en-US" sz="2000" dirty="0">
                <a:latin typeface="Times New Roman"/>
                <a:cs typeface="Times New Roman"/>
              </a:rPr>
              <a:t> </a:t>
            </a:r>
            <a:r>
              <a:rPr lang="en-US" sz="2000" dirty="0" err="1">
                <a:latin typeface="Times New Roman"/>
                <a:cs typeface="Times New Roman"/>
              </a:rPr>
              <a:t>та</a:t>
            </a:r>
            <a:r>
              <a:rPr lang="en-US" sz="2000" dirty="0">
                <a:latin typeface="Times New Roman"/>
                <a:cs typeface="Times New Roman"/>
              </a:rPr>
              <a:t> </a:t>
            </a:r>
            <a:r>
              <a:rPr lang="en-US" sz="2000" dirty="0" err="1">
                <a:latin typeface="Times New Roman"/>
                <a:cs typeface="Times New Roman"/>
              </a:rPr>
              <a:t>аналізу</a:t>
            </a:r>
            <a:r>
              <a:rPr lang="en-US" sz="2000" dirty="0">
                <a:latin typeface="Times New Roman"/>
                <a:cs typeface="Times New Roman"/>
              </a:rPr>
              <a:t> </a:t>
            </a:r>
            <a:r>
              <a:rPr lang="en-US" sz="2000" dirty="0" err="1">
                <a:latin typeface="Times New Roman"/>
                <a:cs typeface="Times New Roman"/>
              </a:rPr>
              <a:t>інтернет-джерел</a:t>
            </a:r>
            <a:r>
              <a:rPr lang="en-US" sz="2000" dirty="0">
                <a:latin typeface="Times New Roman"/>
                <a:cs typeface="Times New Roman"/>
              </a:rPr>
              <a:t>.</a:t>
            </a:r>
            <a:endParaRPr lang="en-US" sz="2000" dirty="0">
              <a:solidFill>
                <a:srgbClr val="C00000"/>
              </a:solidFill>
              <a:latin typeface="Times New Roman"/>
              <a:cs typeface="Times New Roman"/>
            </a:endParaRPr>
          </a:p>
          <a:p>
            <a:endParaRPr lang="ru-RU" sz="4000" dirty="0">
              <a:latin typeface="Times New Roman"/>
              <a:cs typeface="Times New Roman"/>
            </a:endParaRPr>
          </a:p>
        </p:txBody>
      </p:sp>
      <p:sp>
        <p:nvSpPr>
          <p:cNvPr id="3" name="TextBox 2">
            <a:extLst>
              <a:ext uri="{FF2B5EF4-FFF2-40B4-BE49-F238E27FC236}">
                <a16:creationId xmlns:a16="http://schemas.microsoft.com/office/drawing/2014/main" id="{3B47C3FC-03EB-EC49-5658-B8D168729FD4}"/>
              </a:ext>
            </a:extLst>
          </p:cNvPr>
          <p:cNvSpPr txBox="1"/>
          <p:nvPr/>
        </p:nvSpPr>
        <p:spPr>
          <a:xfrm>
            <a:off x="7875152" y="6351270"/>
            <a:ext cx="392264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latin typeface="Times New Roman"/>
                <a:cs typeface="Times New Roman"/>
              </a:rPr>
              <a:t>Джерело</a:t>
            </a:r>
            <a:r>
              <a:rPr lang="en-US" sz="1400" dirty="0">
                <a:latin typeface="Times New Roman"/>
                <a:cs typeface="Times New Roman"/>
              </a:rPr>
              <a:t> </a:t>
            </a:r>
            <a:r>
              <a:rPr lang="en-US" sz="1400" dirty="0" err="1">
                <a:latin typeface="Times New Roman"/>
                <a:cs typeface="Times New Roman"/>
              </a:rPr>
              <a:t>інформації</a:t>
            </a:r>
            <a:r>
              <a:rPr lang="en-US" sz="1400" dirty="0">
                <a:latin typeface="Times New Roman"/>
                <a:cs typeface="Times New Roman"/>
              </a:rPr>
              <a:t> [1-8, </a:t>
            </a:r>
            <a:r>
              <a:rPr lang="en-US" sz="1400" dirty="0" err="1">
                <a:latin typeface="Times New Roman"/>
                <a:cs typeface="Times New Roman"/>
              </a:rPr>
              <a:t>власні</a:t>
            </a:r>
            <a:r>
              <a:rPr lang="en-US" sz="1400" dirty="0">
                <a:latin typeface="Times New Roman"/>
                <a:cs typeface="Times New Roman"/>
              </a:rPr>
              <a:t> </a:t>
            </a:r>
            <a:r>
              <a:rPr lang="en-US" sz="1400" dirty="0" err="1">
                <a:latin typeface="Times New Roman"/>
                <a:cs typeface="Times New Roman"/>
              </a:rPr>
              <a:t>спостереження</a:t>
            </a:r>
            <a:r>
              <a:rPr lang="en-US" sz="1400" dirty="0">
                <a:latin typeface="Times New Roman"/>
                <a:cs typeface="Times New Roman"/>
              </a:rPr>
              <a:t>] </a:t>
            </a:r>
            <a:endParaRPr lang="ru-RU" dirty="0"/>
          </a:p>
        </p:txBody>
      </p:sp>
      <p:pic>
        <p:nvPicPr>
          <p:cNvPr id="5" name="Рисунок 4" descr="Изображение выглядит как творческий подход&#10;&#10;Содержимое, созданное искусственным интеллектом, может быть неверным.">
            <a:extLst>
              <a:ext uri="{FF2B5EF4-FFF2-40B4-BE49-F238E27FC236}">
                <a16:creationId xmlns:a16="http://schemas.microsoft.com/office/drawing/2014/main" id="{AD7C6956-2FF1-8587-C551-A4D7117ACB8C}"/>
              </a:ext>
            </a:extLst>
          </p:cNvPr>
          <p:cNvPicPr>
            <a:picLocks noChangeAspect="1"/>
          </p:cNvPicPr>
          <p:nvPr/>
        </p:nvPicPr>
        <p:blipFill>
          <a:blip r:embed="rId2"/>
          <a:stretch>
            <a:fillRect/>
          </a:stretch>
        </p:blipFill>
        <p:spPr>
          <a:xfrm>
            <a:off x="325645" y="6066390"/>
            <a:ext cx="461342" cy="467830"/>
          </a:xfrm>
          <a:prstGeom prst="rect">
            <a:avLst/>
          </a:prstGeom>
        </p:spPr>
      </p:pic>
    </p:spTree>
    <p:extLst>
      <p:ext uri="{BB962C8B-B14F-4D97-AF65-F5344CB8AC3E}">
        <p14:creationId xmlns:p14="http://schemas.microsoft.com/office/powerpoint/2010/main" val="2895070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FA4E63-7258-0138-C81F-4317ED42B783}"/>
              </a:ext>
            </a:extLst>
          </p:cNvPr>
          <p:cNvSpPr>
            <a:spLocks noGrp="1"/>
          </p:cNvSpPr>
          <p:nvPr>
            <p:ph type="ctrTitle"/>
          </p:nvPr>
        </p:nvSpPr>
        <p:spPr>
          <a:xfrm>
            <a:off x="482990" y="3628214"/>
            <a:ext cx="11111565" cy="2200994"/>
          </a:xfrm>
        </p:spPr>
        <p:txBody>
          <a:bodyPr vert="horz" lIns="91440" tIns="45720" rIns="91440" bIns="45720" rtlCol="0" anchor="b">
            <a:noAutofit/>
          </a:bodyPr>
          <a:lstStyle/>
          <a:p>
            <a:r>
              <a:rPr lang="ru-RU" sz="4000" dirty="0">
                <a:latin typeface="Times New Roman"/>
                <a:cs typeface="Times New Roman"/>
              </a:rPr>
              <a:t>Висновок</a:t>
            </a:r>
            <a:br>
              <a:rPr lang="ru-RU" sz="4000" dirty="0">
                <a:latin typeface="Times New Roman"/>
                <a:cs typeface="Times New Roman"/>
              </a:rPr>
            </a:br>
            <a:r>
              <a:rPr lang="en-US" sz="3600" dirty="0" err="1">
                <a:latin typeface="Times New Roman"/>
                <a:cs typeface="Times New Roman"/>
              </a:rPr>
              <a:t>Таким</a:t>
            </a:r>
            <a:r>
              <a:rPr lang="en-US" sz="3600" dirty="0">
                <a:latin typeface="Times New Roman"/>
                <a:cs typeface="Times New Roman"/>
              </a:rPr>
              <a:t> </a:t>
            </a:r>
            <a:r>
              <a:rPr lang="en-US" sz="3600" dirty="0" err="1">
                <a:latin typeface="Times New Roman"/>
                <a:cs typeface="Times New Roman"/>
              </a:rPr>
              <a:t>чином</a:t>
            </a:r>
            <a:r>
              <a:rPr lang="en-US" sz="3600" dirty="0">
                <a:latin typeface="Times New Roman"/>
                <a:cs typeface="Times New Roman"/>
              </a:rPr>
              <a:t>, </a:t>
            </a:r>
            <a:r>
              <a:rPr lang="en-US" sz="3600" dirty="0" err="1">
                <a:latin typeface="Times New Roman"/>
                <a:cs typeface="Times New Roman"/>
              </a:rPr>
              <a:t>на</a:t>
            </a:r>
            <a:r>
              <a:rPr lang="en-US" sz="3600" dirty="0">
                <a:latin typeface="Times New Roman"/>
                <a:cs typeface="Times New Roman"/>
              </a:rPr>
              <a:t> </a:t>
            </a:r>
            <a:r>
              <a:rPr lang="en-US" sz="3600" dirty="0" err="1">
                <a:latin typeface="Times New Roman"/>
                <a:cs typeface="Times New Roman"/>
              </a:rPr>
              <a:t>території</a:t>
            </a:r>
            <a:r>
              <a:rPr lang="en-US" sz="3600" dirty="0">
                <a:latin typeface="Times New Roman"/>
                <a:cs typeface="Times New Roman"/>
              </a:rPr>
              <a:t> </a:t>
            </a:r>
            <a:r>
              <a:rPr lang="en-US" sz="3600" dirty="0" err="1">
                <a:latin typeface="Times New Roman"/>
                <a:cs typeface="Times New Roman"/>
              </a:rPr>
              <a:t>Дніпропетровщини</a:t>
            </a:r>
            <a:r>
              <a:rPr lang="en-US" sz="3600" dirty="0">
                <a:latin typeface="Times New Roman"/>
                <a:cs typeface="Times New Roman"/>
              </a:rPr>
              <a:t> в </a:t>
            </a:r>
            <a:r>
              <a:rPr lang="en-US" sz="3600" dirty="0" err="1">
                <a:latin typeface="Times New Roman"/>
                <a:cs typeface="Times New Roman"/>
              </a:rPr>
              <a:t>Нікопольському</a:t>
            </a:r>
            <a:r>
              <a:rPr lang="en-US" sz="3600" dirty="0">
                <a:latin typeface="Times New Roman"/>
                <a:cs typeface="Times New Roman"/>
              </a:rPr>
              <a:t> </a:t>
            </a:r>
            <a:r>
              <a:rPr lang="en-US" sz="3600" dirty="0" err="1">
                <a:latin typeface="Times New Roman"/>
                <a:cs typeface="Times New Roman"/>
              </a:rPr>
              <a:t>районі</a:t>
            </a:r>
            <a:r>
              <a:rPr lang="en-US" sz="3600" dirty="0">
                <a:latin typeface="Times New Roman"/>
                <a:cs typeface="Times New Roman"/>
              </a:rPr>
              <a:t> в </a:t>
            </a:r>
            <a:r>
              <a:rPr lang="en-US" sz="3600" dirty="0" err="1">
                <a:latin typeface="Times New Roman"/>
                <a:cs typeface="Times New Roman"/>
              </a:rPr>
              <a:t>результаті</a:t>
            </a:r>
            <a:r>
              <a:rPr lang="en-US" sz="3600" dirty="0">
                <a:latin typeface="Times New Roman"/>
                <a:cs typeface="Times New Roman"/>
              </a:rPr>
              <a:t> </a:t>
            </a:r>
            <a:r>
              <a:rPr lang="en-US" sz="3600" dirty="0" err="1">
                <a:latin typeface="Times New Roman"/>
                <a:cs typeface="Times New Roman"/>
              </a:rPr>
              <a:t>маршрутних</a:t>
            </a:r>
            <a:r>
              <a:rPr lang="en-US" sz="3600" dirty="0">
                <a:latin typeface="Times New Roman"/>
                <a:cs typeface="Times New Roman"/>
              </a:rPr>
              <a:t> </a:t>
            </a:r>
            <a:r>
              <a:rPr lang="en-US" sz="3600" dirty="0" err="1">
                <a:latin typeface="Times New Roman"/>
                <a:cs typeface="Times New Roman"/>
              </a:rPr>
              <a:t>обстежень</a:t>
            </a:r>
            <a:r>
              <a:rPr lang="en-US" sz="3600" dirty="0">
                <a:latin typeface="Times New Roman"/>
                <a:cs typeface="Times New Roman"/>
              </a:rPr>
              <a:t> </a:t>
            </a:r>
            <a:r>
              <a:rPr lang="en-US" sz="3600" dirty="0" err="1">
                <a:latin typeface="Times New Roman"/>
                <a:cs typeface="Times New Roman"/>
              </a:rPr>
              <a:t>місцевості</a:t>
            </a:r>
            <a:r>
              <a:rPr lang="en-US" sz="3600" dirty="0">
                <a:latin typeface="Times New Roman"/>
                <a:cs typeface="Times New Roman"/>
              </a:rPr>
              <a:t> </a:t>
            </a:r>
            <a:r>
              <a:rPr lang="en-US" sz="3600" dirty="0" err="1">
                <a:latin typeface="Times New Roman"/>
                <a:cs typeface="Times New Roman"/>
              </a:rPr>
              <a:t>фотозафіксовано</a:t>
            </a:r>
            <a:r>
              <a:rPr lang="en-US" sz="3600" dirty="0">
                <a:latin typeface="Times New Roman"/>
                <a:cs typeface="Times New Roman"/>
              </a:rPr>
              <a:t> </a:t>
            </a:r>
            <a:r>
              <a:rPr lang="en-US" sz="3600" dirty="0" err="1">
                <a:latin typeface="Times New Roman"/>
                <a:cs typeface="Times New Roman"/>
              </a:rPr>
              <a:t>рослини-медоноси</a:t>
            </a:r>
            <a:r>
              <a:rPr lang="en-US" sz="3600" dirty="0">
                <a:latin typeface="Times New Roman"/>
                <a:cs typeface="Times New Roman"/>
              </a:rPr>
              <a:t>, </a:t>
            </a:r>
            <a:r>
              <a:rPr lang="en-US" sz="3600" dirty="0" err="1">
                <a:latin typeface="Times New Roman"/>
                <a:cs typeface="Times New Roman"/>
              </a:rPr>
              <a:t>представники</a:t>
            </a:r>
            <a:r>
              <a:rPr lang="en-US" sz="3600" dirty="0">
                <a:latin typeface="Times New Roman"/>
                <a:cs typeface="Times New Roman"/>
              </a:rPr>
              <a:t> </a:t>
            </a:r>
            <a:r>
              <a:rPr lang="en-US" sz="3600" dirty="0" err="1">
                <a:latin typeface="Times New Roman"/>
                <a:cs typeface="Times New Roman"/>
              </a:rPr>
              <a:t>родів</a:t>
            </a:r>
            <a:r>
              <a:rPr lang="en-US" sz="3600" dirty="0">
                <a:latin typeface="Times New Roman"/>
                <a:cs typeface="Times New Roman"/>
              </a:rPr>
              <a:t> Campanula, Daucus, Epilobium, Lunaria, Tanacetum, Origanum, Trifolium, Impatiens, </a:t>
            </a:r>
            <a:r>
              <a:rPr lang="en-US" sz="3600" dirty="0" err="1">
                <a:latin typeface="Times New Roman"/>
                <a:cs typeface="Times New Roman"/>
              </a:rPr>
              <a:t>Perovskia</a:t>
            </a:r>
            <a:r>
              <a:rPr lang="en-US" sz="3600" dirty="0">
                <a:latin typeface="Times New Roman"/>
                <a:cs typeface="Times New Roman"/>
              </a:rPr>
              <a:t>, Erigeron, Forsythia, </a:t>
            </a:r>
            <a:r>
              <a:rPr lang="en-US" sz="3600" dirty="0" err="1">
                <a:latin typeface="Times New Roman"/>
                <a:cs typeface="Times New Roman"/>
              </a:rPr>
              <a:t>з'ясовано</a:t>
            </a:r>
            <a:r>
              <a:rPr lang="en-US" sz="3600" dirty="0">
                <a:latin typeface="Times New Roman"/>
                <a:cs typeface="Times New Roman"/>
              </a:rPr>
              <a:t> </a:t>
            </a:r>
            <a:r>
              <a:rPr lang="en-US" sz="3600" dirty="0" err="1">
                <a:latin typeface="Times New Roman"/>
                <a:cs typeface="Times New Roman"/>
              </a:rPr>
              <a:t>їх</a:t>
            </a:r>
            <a:r>
              <a:rPr lang="en-US" sz="3600" dirty="0">
                <a:latin typeface="Times New Roman"/>
                <a:cs typeface="Times New Roman"/>
              </a:rPr>
              <a:t> </a:t>
            </a:r>
            <a:r>
              <a:rPr lang="en-US" sz="3600" dirty="0" err="1">
                <a:latin typeface="Times New Roman"/>
                <a:cs typeface="Times New Roman"/>
              </a:rPr>
              <a:t>екологічні</a:t>
            </a:r>
            <a:r>
              <a:rPr lang="en-US" sz="3600" dirty="0">
                <a:latin typeface="Times New Roman"/>
                <a:cs typeface="Times New Roman"/>
              </a:rPr>
              <a:t> </a:t>
            </a:r>
            <a:r>
              <a:rPr lang="en-US" sz="3600" dirty="0" err="1">
                <a:latin typeface="Times New Roman"/>
                <a:cs typeface="Times New Roman"/>
              </a:rPr>
              <a:t>зв'язки</a:t>
            </a:r>
            <a:r>
              <a:rPr lang="en-US" sz="3600" dirty="0">
                <a:latin typeface="Times New Roman"/>
                <a:cs typeface="Times New Roman"/>
              </a:rPr>
              <a:t> з Apis mellifera, </a:t>
            </a:r>
            <a:r>
              <a:rPr lang="en-US" sz="3600" dirty="0" err="1">
                <a:latin typeface="Times New Roman"/>
                <a:cs typeface="Times New Roman"/>
              </a:rPr>
              <a:t>поповнено</a:t>
            </a:r>
            <a:r>
              <a:rPr lang="en-US" sz="3600" dirty="0">
                <a:latin typeface="Times New Roman"/>
                <a:cs typeface="Times New Roman"/>
              </a:rPr>
              <a:t> </a:t>
            </a:r>
            <a:r>
              <a:rPr lang="en-US" sz="3600" dirty="0" err="1">
                <a:latin typeface="Times New Roman"/>
                <a:cs typeface="Times New Roman"/>
              </a:rPr>
              <a:t>дані</a:t>
            </a:r>
            <a:r>
              <a:rPr lang="en-US" sz="3600" dirty="0">
                <a:latin typeface="Times New Roman"/>
                <a:cs typeface="Times New Roman"/>
              </a:rPr>
              <a:t> </a:t>
            </a:r>
            <a:r>
              <a:rPr lang="en-US" sz="3600" dirty="0" err="1">
                <a:latin typeface="Times New Roman"/>
                <a:cs typeface="Times New Roman"/>
              </a:rPr>
              <a:t>платформи</a:t>
            </a:r>
            <a:r>
              <a:rPr lang="en-US" sz="3600" dirty="0">
                <a:latin typeface="Times New Roman"/>
                <a:cs typeface="Times New Roman"/>
              </a:rPr>
              <a:t> iNaturalist.</a:t>
            </a:r>
            <a:br>
              <a:rPr lang="en-US" sz="3600" dirty="0">
                <a:latin typeface="Times New Roman"/>
                <a:cs typeface="Times New Roman"/>
              </a:rPr>
            </a:br>
            <a:br>
              <a:rPr lang="en-US" sz="4000" dirty="0">
                <a:latin typeface="Times New Roman"/>
                <a:cs typeface="Times New Roman"/>
              </a:rPr>
            </a:br>
            <a:endParaRPr lang="ru-RU" sz="1800">
              <a:solidFill>
                <a:srgbClr val="000000"/>
              </a:solidFill>
              <a:latin typeface="Times New Roman"/>
              <a:cs typeface="Times New Roman"/>
            </a:endParaRPr>
          </a:p>
        </p:txBody>
      </p:sp>
      <p:sp>
        <p:nvSpPr>
          <p:cNvPr id="6" name="TextBox 5">
            <a:extLst>
              <a:ext uri="{FF2B5EF4-FFF2-40B4-BE49-F238E27FC236}">
                <a16:creationId xmlns:a16="http://schemas.microsoft.com/office/drawing/2014/main" id="{B912E80C-1278-F845-55AD-CB371AAE53FE}"/>
              </a:ext>
            </a:extLst>
          </p:cNvPr>
          <p:cNvSpPr txBox="1"/>
          <p:nvPr/>
        </p:nvSpPr>
        <p:spPr>
          <a:xfrm>
            <a:off x="7828943" y="6083411"/>
            <a:ext cx="399729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dirty="0" err="1">
                <a:solidFill>
                  <a:srgbClr val="FFFFFF"/>
                </a:solidFill>
                <a:latin typeface="Times New Roman"/>
              </a:rPr>
              <a:t>Джерело</a:t>
            </a:r>
            <a:r>
              <a:rPr lang="en-US" sz="1400" b="0" i="0" u="none" strike="noStrike" baseline="0" dirty="0">
                <a:solidFill>
                  <a:srgbClr val="FFFFFF"/>
                </a:solidFill>
                <a:latin typeface="Times New Roman"/>
              </a:rPr>
              <a:t> </a:t>
            </a:r>
            <a:r>
              <a:rPr lang="en-US" sz="1400" b="0" i="0" u="none" strike="noStrike" baseline="0" dirty="0" err="1">
                <a:solidFill>
                  <a:srgbClr val="FFFFFF"/>
                </a:solidFill>
                <a:latin typeface="Times New Roman"/>
              </a:rPr>
              <a:t>інформації</a:t>
            </a:r>
            <a:r>
              <a:rPr lang="en-US" sz="1400" b="0" i="0" u="none" strike="noStrike" baseline="0" dirty="0">
                <a:solidFill>
                  <a:srgbClr val="FFFFFF"/>
                </a:solidFill>
                <a:latin typeface="Times New Roman"/>
              </a:rPr>
              <a:t> [</a:t>
            </a:r>
            <a:r>
              <a:rPr lang="en-US" sz="1400" dirty="0">
                <a:solidFill>
                  <a:srgbClr val="FFFFFF"/>
                </a:solidFill>
                <a:latin typeface="Times New Roman"/>
              </a:rPr>
              <a:t>1-8, </a:t>
            </a:r>
            <a:r>
              <a:rPr lang="en-US" sz="1400" dirty="0" err="1">
                <a:solidFill>
                  <a:srgbClr val="FFFFFF"/>
                </a:solidFill>
                <a:latin typeface="Times New Roman"/>
              </a:rPr>
              <a:t>власні</a:t>
            </a:r>
            <a:r>
              <a:rPr lang="en-US" sz="1400" b="0" i="0" u="none" strike="noStrike" baseline="0" dirty="0">
                <a:solidFill>
                  <a:srgbClr val="FFFFFF"/>
                </a:solidFill>
                <a:latin typeface="Times New Roman"/>
              </a:rPr>
              <a:t> </a:t>
            </a:r>
            <a:r>
              <a:rPr lang="en-US" sz="1400">
                <a:solidFill>
                  <a:srgbClr val="FFFFFF"/>
                </a:solidFill>
                <a:latin typeface="Times New Roman"/>
              </a:rPr>
              <a:t>спостереження</a:t>
            </a:r>
            <a:r>
              <a:rPr lang="en-US" sz="1400" b="0" i="0" u="none" strike="noStrike" baseline="0">
                <a:solidFill>
                  <a:srgbClr val="FFFFFF"/>
                </a:solidFill>
                <a:latin typeface="Times New Roman"/>
              </a:rPr>
              <a:t>] </a:t>
            </a:r>
            <a:endParaRPr lang="ru-RU"/>
          </a:p>
          <a:p>
            <a:pPr algn="ctr"/>
            <a:endParaRPr lang="ru-RU"/>
          </a:p>
        </p:txBody>
      </p:sp>
      <p:pic>
        <p:nvPicPr>
          <p:cNvPr id="8" name="Рисунок 7" descr="Изображение выглядит как творческий подход&#10;&#10;Содержимое, созданное искусственным интеллектом, может быть неверным.">
            <a:extLst>
              <a:ext uri="{FF2B5EF4-FFF2-40B4-BE49-F238E27FC236}">
                <a16:creationId xmlns:a16="http://schemas.microsoft.com/office/drawing/2014/main" id="{FBDBFEC5-E2BC-670F-C421-AE8A4FF5BBA9}"/>
              </a:ext>
            </a:extLst>
          </p:cNvPr>
          <p:cNvPicPr>
            <a:picLocks noChangeAspect="1"/>
          </p:cNvPicPr>
          <p:nvPr/>
        </p:nvPicPr>
        <p:blipFill>
          <a:blip r:embed="rId2"/>
          <a:stretch>
            <a:fillRect/>
          </a:stretch>
        </p:blipFill>
        <p:spPr>
          <a:xfrm>
            <a:off x="237297" y="6143693"/>
            <a:ext cx="505516" cy="523047"/>
          </a:xfrm>
          <a:prstGeom prst="rect">
            <a:avLst/>
          </a:prstGeom>
        </p:spPr>
      </p:pic>
    </p:spTree>
    <p:extLst>
      <p:ext uri="{BB962C8B-B14F-4D97-AF65-F5344CB8AC3E}">
        <p14:creationId xmlns:p14="http://schemas.microsoft.com/office/powerpoint/2010/main" val="1766888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1A4456-1FA9-EACA-92BE-E37FA8EF1207}"/>
              </a:ext>
            </a:extLst>
          </p:cNvPr>
          <p:cNvSpPr>
            <a:spLocks noGrp="1"/>
          </p:cNvSpPr>
          <p:nvPr>
            <p:ph type="ctrTitle"/>
          </p:nvPr>
        </p:nvSpPr>
        <p:spPr>
          <a:xfrm>
            <a:off x="129547" y="6553689"/>
            <a:ext cx="11929419" cy="306804"/>
          </a:xfrm>
          <a:ln>
            <a:noFill/>
          </a:ln>
        </p:spPr>
        <p:txBody>
          <a:bodyPr vert="horz" lIns="91440" tIns="45720" rIns="91440" bIns="45720" rtlCol="0" anchor="b">
            <a:noAutofit/>
          </a:bodyPr>
          <a:lstStyle/>
          <a:p>
            <a:pPr>
              <a:lnSpc>
                <a:spcPct val="150000"/>
              </a:lnSpc>
              <a:spcBef>
                <a:spcPts val="0"/>
              </a:spcBef>
            </a:pPr>
            <a:r>
              <a:rPr lang="ru-RU" sz="1800" b="1">
                <a:latin typeface="Times New Roman"/>
                <a:cs typeface="Times New Roman"/>
              </a:rPr>
              <a:t>Використані джерела:</a:t>
            </a:r>
            <a:br>
              <a:rPr lang="ru-RU" sz="1800" dirty="0">
                <a:latin typeface="Times New Roman"/>
                <a:cs typeface="Times New Roman"/>
              </a:rPr>
            </a:br>
            <a:r>
              <a:rPr lang="ru-RU" sz="1800">
                <a:latin typeface="Times New Roman"/>
                <a:cs typeface="Times New Roman"/>
              </a:rPr>
              <a:t>1. Кошова Л.М., Кулинич І.М. Медоносна цінність дикорастучих медоносних рослин в різних еколого-географічних умовах//Науково-виробничний журнал "Бджільництво Укураїни", том 1 № 3 (2018).</a:t>
            </a:r>
            <a:r>
              <a:rPr lang="ru-RU" sz="1800" dirty="0">
                <a:latin typeface="Times New Roman"/>
                <a:ea typeface="+mj-lt"/>
                <a:cs typeface="Times New Roman"/>
              </a:rPr>
              <a:t> </a:t>
            </a:r>
            <a:r>
              <a:rPr lang="ru-RU" sz="1800">
                <a:latin typeface="Times New Roman"/>
                <a:ea typeface="+mj-lt"/>
                <a:cs typeface="Times New Roman"/>
              </a:rPr>
              <a:t>URL:https://share.google/TInt11dXKSRFyRWTY;</a:t>
            </a:r>
            <a:br>
              <a:rPr lang="ru-RU" sz="1800" dirty="0">
                <a:latin typeface="Times New Roman"/>
                <a:ea typeface="+mj-lt"/>
                <a:cs typeface="Times New Roman"/>
              </a:rPr>
            </a:br>
            <a:r>
              <a:rPr lang="ru-RU" sz="1800">
                <a:latin typeface="Times New Roman"/>
                <a:cs typeface="Times New Roman"/>
              </a:rPr>
              <a:t>2. Шамро М.О., Кошова Л.М., Кулинич І.М. Підвищення значущості лук та пасовищ для бджільництва за рахунок підсіву медоносних рослин//Науково-виробничний журнал "Бджільництво Укураїни", том 1 </a:t>
            </a:r>
            <a:br>
              <a:rPr lang="ru-RU" sz="1800" dirty="0">
                <a:latin typeface="Times New Roman"/>
                <a:cs typeface="Times New Roman"/>
              </a:rPr>
            </a:br>
            <a:r>
              <a:rPr lang="ru-RU" sz="1800">
                <a:latin typeface="Times New Roman"/>
                <a:cs typeface="Times New Roman"/>
              </a:rPr>
              <a:t>№ 2 (2017). URL: </a:t>
            </a:r>
            <a:r>
              <a:rPr lang="ru-RU" sz="1800" dirty="0">
                <a:latin typeface="Times New Roman"/>
                <a:ea typeface="+mj-lt"/>
                <a:cs typeface="Times New Roman"/>
                <a:hlinkClick r:id="rId2">
                  <a:extLst>
                    <a:ext uri="{A12FA001-AC4F-418D-AE19-62706E023703}">
                      <ahyp:hlinkClr xmlns:ahyp="http://schemas.microsoft.com/office/drawing/2018/hyperlinkcolor" val="tx"/>
                    </a:ext>
                  </a:extLst>
                </a:hlinkClick>
              </a:rPr>
              <a:t>https://share.google/Or20CKuVWgVyn3TOl</a:t>
            </a:r>
            <a:r>
              <a:rPr lang="ru-RU" sz="1800" dirty="0">
                <a:latin typeface="Times New Roman"/>
                <a:ea typeface="+mj-lt"/>
                <a:cs typeface="Times New Roman"/>
              </a:rPr>
              <a:t>;</a:t>
            </a:r>
            <a:br>
              <a:rPr lang="ru-RU" sz="1800" dirty="0">
                <a:latin typeface="Times New Roman"/>
                <a:ea typeface="+mj-lt"/>
                <a:cs typeface="Times New Roman"/>
              </a:rPr>
            </a:br>
            <a:r>
              <a:rPr lang="ru-RU" sz="1800">
                <a:latin typeface="Times New Roman"/>
                <a:cs typeface="Times New Roman"/>
              </a:rPr>
              <a:t>3. Блог про сільське господарство. URL:</a:t>
            </a:r>
            <a:r>
              <a:rPr lang="ru-RU" sz="1800" dirty="0">
                <a:latin typeface="Times New Roman"/>
                <a:ea typeface="+mj-lt"/>
                <a:cs typeface="Times New Roman"/>
              </a:rPr>
              <a:t> </a:t>
            </a:r>
            <a:r>
              <a:rPr lang="ru-RU" sz="1800" dirty="0">
                <a:latin typeface="Times New Roman"/>
                <a:ea typeface="+mj-lt"/>
                <a:cs typeface="Times New Roman"/>
                <a:hlinkClick r:id="rId3">
                  <a:extLst>
                    <a:ext uri="{A12FA001-AC4F-418D-AE19-62706E023703}">
                      <ahyp:hlinkClr xmlns:ahyp="http://schemas.microsoft.com/office/drawing/2018/hyperlinkcolor" val="tx"/>
                    </a:ext>
                  </a:extLst>
                </a:hlinkClick>
              </a:rPr>
              <a:t>https://share.google/zlkzD2R6nSNBT0hE6</a:t>
            </a:r>
            <a:r>
              <a:rPr lang="ru-RU" sz="1800" dirty="0">
                <a:latin typeface="Times New Roman"/>
                <a:ea typeface="+mj-lt"/>
                <a:cs typeface="Times New Roman"/>
              </a:rPr>
              <a:t>;</a:t>
            </a:r>
            <a:br>
              <a:rPr lang="ru-RU" sz="1800" dirty="0">
                <a:latin typeface="Times New Roman"/>
                <a:ea typeface="+mj-lt"/>
                <a:cs typeface="Times New Roman"/>
              </a:rPr>
            </a:br>
            <a:r>
              <a:rPr lang="ru-RU" sz="1800">
                <a:latin typeface="Times New Roman"/>
                <a:cs typeface="Times New Roman"/>
              </a:rPr>
              <a:t>4. Найпродуктивніші медоноси. Трави України. </a:t>
            </a:r>
            <a:r>
              <a:rPr lang="ru-RU" sz="1800">
                <a:latin typeface="Times New Roman"/>
                <a:ea typeface="+mj-lt"/>
                <a:cs typeface="Times New Roman"/>
              </a:rPr>
              <a:t>URL: </a:t>
            </a:r>
            <a:r>
              <a:rPr lang="ru-RU" sz="1800" dirty="0">
                <a:latin typeface="Times New Roman"/>
                <a:ea typeface="+mj-lt"/>
                <a:cs typeface="Times New Roman"/>
                <a:hlinkClick r:id="rId4">
                  <a:extLst>
                    <a:ext uri="{A12FA001-AC4F-418D-AE19-62706E023703}">
                      <ahyp:hlinkClr xmlns:ahyp="http://schemas.microsoft.com/office/drawing/2018/hyperlinkcolor" val="tx"/>
                    </a:ext>
                  </a:extLst>
                </a:hlinkClick>
              </a:rPr>
              <a:t>https://share.google/mnVZv3AUznoJeVoWW</a:t>
            </a:r>
            <a:r>
              <a:rPr lang="ru-RU" sz="1800" dirty="0">
                <a:latin typeface="Times New Roman"/>
                <a:ea typeface="+mj-lt"/>
                <a:cs typeface="Times New Roman"/>
              </a:rPr>
              <a:t>;</a:t>
            </a:r>
            <a:br>
              <a:rPr lang="ru-RU" sz="1800" dirty="0">
                <a:latin typeface="Times New Roman"/>
                <a:ea typeface="+mj-lt"/>
                <a:cs typeface="Times New Roman"/>
              </a:rPr>
            </a:br>
            <a:r>
              <a:rPr lang="ru-RU" sz="1800">
                <a:latin typeface="Times New Roman"/>
                <a:cs typeface="Times New Roman"/>
              </a:rPr>
              <a:t>5. Медоноси. Медоноси України. Каталог медоносів України-Все про бджільництво. </a:t>
            </a:r>
            <a:r>
              <a:rPr lang="ru-RU" sz="1800" dirty="0">
                <a:latin typeface="Times New Roman"/>
                <a:ea typeface="+mj-lt"/>
                <a:cs typeface="Times New Roman"/>
              </a:rPr>
              <a:t> </a:t>
            </a:r>
            <a:r>
              <a:rPr lang="ru-RU" sz="1800">
                <a:latin typeface="Times New Roman"/>
                <a:ea typeface="+mj-lt"/>
                <a:cs typeface="Times New Roman"/>
              </a:rPr>
              <a:t>URL:https://share.google/Pn2mGNh86pGbv7pOP;</a:t>
            </a:r>
            <a:br>
              <a:rPr lang="ru-RU" sz="1800" dirty="0">
                <a:latin typeface="Times New Roman"/>
                <a:ea typeface="+mj-lt"/>
                <a:cs typeface="Times New Roman"/>
              </a:rPr>
            </a:br>
            <a:r>
              <a:rPr lang="ru-RU" sz="1800">
                <a:latin typeface="Times New Roman"/>
                <a:cs typeface="Times New Roman"/>
              </a:rPr>
              <a:t>6. Нектар. Виробнича Енциклопедія Садівництва. </a:t>
            </a:r>
            <a:r>
              <a:rPr lang="ru-RU" sz="1800">
                <a:latin typeface="Times New Roman"/>
                <a:ea typeface="+mj-lt"/>
                <a:cs typeface="Times New Roman"/>
              </a:rPr>
              <a:t>URL: </a:t>
            </a:r>
            <a:r>
              <a:rPr lang="ru-RU" sz="1800" dirty="0">
                <a:latin typeface="Times New Roman"/>
                <a:ea typeface="+mj-lt"/>
                <a:cs typeface="Times New Roman"/>
                <a:hlinkClick r:id="rId5">
                  <a:extLst>
                    <a:ext uri="{A12FA001-AC4F-418D-AE19-62706E023703}">
                      <ahyp:hlinkClr xmlns:ahyp="http://schemas.microsoft.com/office/drawing/2018/hyperlinkcolor" val="tx"/>
                    </a:ext>
                  </a:extLst>
                </a:hlinkClick>
              </a:rPr>
              <a:t>https://share.google/32ZsjH24eHmnycrE0</a:t>
            </a:r>
            <a:r>
              <a:rPr lang="ru-RU" sz="1800" dirty="0">
                <a:latin typeface="Times New Roman"/>
                <a:ea typeface="+mj-lt"/>
                <a:cs typeface="Times New Roman"/>
              </a:rPr>
              <a:t>;</a:t>
            </a:r>
            <a:br>
              <a:rPr lang="ru-RU" sz="1800" dirty="0">
                <a:latin typeface="Times New Roman"/>
                <a:ea typeface="+mj-lt"/>
                <a:cs typeface="Times New Roman"/>
              </a:rPr>
            </a:br>
            <a:r>
              <a:rPr lang="ru-RU" sz="1800">
                <a:latin typeface="Times New Roman"/>
                <a:cs typeface="Times New Roman"/>
              </a:rPr>
              <a:t>7. Вікіпедія. Вільна енциклопедія. Медоносні рослини.</a:t>
            </a:r>
            <a:br>
              <a:rPr lang="ru-RU" sz="1800" dirty="0">
                <a:latin typeface="Times New Roman"/>
                <a:ea typeface="+mj-lt"/>
                <a:cs typeface="Times New Roman"/>
              </a:rPr>
            </a:br>
            <a:r>
              <a:rPr lang="ru-RU" sz="1800">
                <a:latin typeface="Times New Roman"/>
                <a:ea typeface="+mj-lt"/>
                <a:cs typeface="Times New Roman"/>
              </a:rPr>
              <a:t>URL:https://uk.wikipedia.org/wiki/%D0%9C%D0%B5%D0%B4%D0%BE%D0%BD%D0%BE%D1%81%D0%BD%D1%96_%D1%80%D0%BE%D1%81%D0%BB%D0%B8%D0%BD%D0%B8;</a:t>
            </a:r>
            <a:br>
              <a:rPr lang="ru-RU" sz="1800" dirty="0">
                <a:latin typeface="Times New Roman"/>
                <a:ea typeface="+mj-lt"/>
                <a:cs typeface="Times New Roman"/>
              </a:rPr>
            </a:br>
            <a:r>
              <a:rPr lang="ru-RU" sz="1800">
                <a:latin typeface="Times New Roman"/>
                <a:cs typeface="Times New Roman"/>
              </a:rPr>
              <a:t>8. </a:t>
            </a:r>
            <a:r>
              <a:rPr lang="en-US" sz="1800">
                <a:latin typeface="Times New Roman"/>
                <a:cs typeface="Times New Roman"/>
              </a:rPr>
              <a:t>iNaturalist. </a:t>
            </a:r>
            <a:r>
              <a:rPr lang="ru-RU" sz="1800">
                <a:latin typeface="Times New Roman"/>
                <a:cs typeface="Times New Roman"/>
              </a:rPr>
              <a:t>URL: </a:t>
            </a:r>
            <a:r>
              <a:rPr lang="en-US" sz="1800" dirty="0">
                <a:latin typeface="Times New Roman"/>
                <a:cs typeface="Times New Roman"/>
                <a:hlinkClick r:id="rId6">
                  <a:extLst>
                    <a:ext uri="{A12FA001-AC4F-418D-AE19-62706E023703}">
                      <ahyp:hlinkClr xmlns:ahyp="http://schemas.microsoft.com/office/drawing/2018/hyperlinkcolor" val="tx"/>
                    </a:ext>
                  </a:extLst>
                </a:hlinkClick>
              </a:rPr>
              <a:t>https://www.inaturalist.org/</a:t>
            </a:r>
            <a:r>
              <a:rPr lang="en-US" sz="1800" dirty="0">
                <a:latin typeface="Times New Roman"/>
                <a:cs typeface="Times New Roman"/>
              </a:rPr>
              <a:t>.</a:t>
            </a:r>
            <a:endParaRPr lang="ru-RU" sz="1800" dirty="0">
              <a:latin typeface="Times New Roman"/>
              <a:cs typeface="Times New Roman"/>
            </a:endParaRPr>
          </a:p>
        </p:txBody>
      </p:sp>
    </p:spTree>
    <p:extLst>
      <p:ext uri="{BB962C8B-B14F-4D97-AF65-F5344CB8AC3E}">
        <p14:creationId xmlns:p14="http://schemas.microsoft.com/office/powerpoint/2010/main" val="3348309731"/>
      </p:ext>
    </p:extLst>
  </p:cSld>
  <p:clrMapOvr>
    <a:masterClrMapping/>
  </p:clrMapOvr>
</p:sld>
</file>

<file path=ppt/theme/theme1.xml><?xml version="1.0" encoding="utf-8"?>
<a:theme xmlns:a="http://schemas.openxmlformats.org/drawingml/2006/main" name="Sleek Blue">
  <a:themeElements>
    <a:clrScheme name="Sleek Blue 1">
      <a:dk1>
        <a:srgbClr val="000000"/>
      </a:dk1>
      <a:lt1>
        <a:srgbClr val="FFFFFF"/>
      </a:lt1>
      <a:dk2>
        <a:srgbClr val="0E2841"/>
      </a:dk2>
      <a:lt2>
        <a:srgbClr val="E8E8E8"/>
      </a:lt2>
      <a:accent1>
        <a:srgbClr val="3B43D7"/>
      </a:accent1>
      <a:accent2>
        <a:srgbClr val="819CEA"/>
      </a:accent2>
      <a:accent3>
        <a:srgbClr val="D17DEA"/>
      </a:accent3>
      <a:accent4>
        <a:srgbClr val="B0D016"/>
      </a:accent4>
      <a:accent5>
        <a:srgbClr val="E0ED79"/>
      </a:accent5>
      <a:accent6>
        <a:srgbClr val="ED4007"/>
      </a:accent6>
      <a:hlink>
        <a:srgbClr val="467886"/>
      </a:hlink>
      <a:folHlink>
        <a:srgbClr val="96607D"/>
      </a:folHlink>
    </a:clrScheme>
    <a:fontScheme name="Custom 12">
      <a:majorFont>
        <a:latin typeface="Raleway Medium"/>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eek corporate finance presentation _DN" id="{60287103-DA95-433E-9503-856E904EB8F1}" vid="{C056614C-1472-45CA-BDD4-5DE3FC7905E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D3C292-02F4-47E7-8C9A-CA6D9A938157}">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C4B9AF2-5B11-48FF-A8A8-964B2D972562}">
  <ds:schemaRefs>
    <ds:schemaRef ds:uri="230e9df3-be65-4c73-a93b-d1236ebd677e"/>
    <ds:schemaRef ds:uri="http://www.w3.org/XML/1998/namespace"/>
    <ds:schemaRef ds:uri="http://schemas.microsoft.com/sharepoint/v3"/>
    <ds:schemaRef ds:uri="http://purl.org/dc/dcmitype/"/>
    <ds:schemaRef ds:uri="http://schemas.microsoft.com/office/2006/documentManagement/types"/>
    <ds:schemaRef ds:uri="http://schemas.microsoft.com/office/infopath/2007/PartnerControls"/>
    <ds:schemaRef ds:uri="16c05727-aa75-4e4a-9b5f-8a80a1165891"/>
    <ds:schemaRef ds:uri="http://schemas.openxmlformats.org/package/2006/metadata/core-properties"/>
    <ds:schemaRef ds:uri="http://purl.org/dc/elements/1.1/"/>
    <ds:schemaRef ds:uri="71af3243-3dd4-4a8d-8c0d-dd76da1f02a5"/>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37DD590A-8042-4F36-843F-743A8DB1784C}">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495</Words>
  <Application>Microsoft Office PowerPoint</Application>
  <PresentationFormat>Широкоэкранный</PresentationFormat>
  <Paragraphs>70</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Sleek Blue</vt:lpstr>
      <vt:lpstr>Поповнення               даних проєкту iNaturalist:  рослини-медоноси  Дніпропетровщини</vt:lpstr>
      <vt:lpstr>Презентация PowerPoint</vt:lpstr>
      <vt:lpstr>Мета: фотофіксація та картування рослин-медоносів Дніпропетровщини в результаті маршрутних обстежень місцевості, з'ясування їх таксономії, зв'язків й поповнення даних платформи iNaturalist. Об'єкт: рослини-медоноси різних таксонів (роди Campanula, Daucus,  Epilobium, Lunaria, Tanacetum, Origanum, Trifolium , Impatiens, Perovskia,  Erigeron, Forsythia). Предмет: поширення рослин-медоносів в Нікопольському районі  Дніпропетровщини, їх екологічні зв'язки з Apis mellifera. Методи: Маршрутні обстеження природних та культурних біотопів Нікопольщини та виявлення в них рослин-медоносів, їх таксономічне визначення інтернет-ресурсами платформи iNaturalist. Фотофіксація об'єктів дослідження та поповнення бази iNaturalist. Аналіз, синтез та узагальнення інформації. </vt:lpstr>
      <vt:lpstr>ТеоТттТ</vt:lpstr>
      <vt:lpstr>Теоретична частина  Екологічні зв'язки рослин-медоносів з бджолами  (Apis mellifera): фотозафіксовані автором в культурних та природних екосистемах рослини є в основному літніми медоносами та джерелом пилку та нектару для бджіл, які переробляють ці рослинні продукти на мед та пергу, забезпечуючі харчування імаго та вигодовування розплоду. Apis mellifera запилюють рослини, тому між медоносними рослинами та бджолами  утворився симбіотичний зв'язок в екосистемах. Платформа iNaturalist-це платформа, яка побудована на концепції картування й обміну спостереженнями біорізноманіття по всьому світу. Власником є Каліфорнійська академія наук та Національне географічне товариство. іNaturalist надає цінні відкриті дані для дослідження. Щоб зафіксувати дослідження та мати доступ до завантаженої інформації інших натуралістів, потрібно зареєструватися через вебсайт чи з мобільного додатка. Далі користувач має змогу завантажити фото об'єкта спостереження, фіксує його місцезнаходження на карті (широта, довгота), дату та час спостереження, може додати опис в примітки. Об'єкт отримує метадані. Надалі інформація користувача проходить ідентифікацію ID від експертів платформи iNaturalist за певними критеріями (13 критеріїв). На основі отриманих даних та ідентифікації спостереження отримують статус "Звичайний", "Потрібна ідентифікація", "Дослідницький рівень" (підтверджено 3 експертами).  В іNaturalist є автоматичне розпізнавання видів організмів. Зображення розпізнаються нейромережею, побудованою на моделі комп'ютерного зору й навченою на великій базі даних самої платформи.  Зареєстровані користувачі мають можливість розпочати проєкт за обраною самостійно темою, отримати поради експертів iNaturalist. Автором розпочато проєкт "Рослини-медоноси" на платформі iNaturalist.</vt:lpstr>
      <vt:lpstr>Експериментальна частина </vt:lpstr>
      <vt:lpstr>Презентация PowerPoint</vt:lpstr>
      <vt:lpstr>        Рослини-медоноси Дніпропетровщини зафіксовані     автором в  iNaturalist</vt:lpstr>
      <vt:lpstr>          Рослини-медоноси Дніпропетровщини зафіксовані автором в iNaturalist</vt:lpstr>
      <vt:lpstr>Результати 1.Виявлено рослини-медоноси в межах природних та культурних біотопів Нікопольського району Дніпропетровщини протягом червня-липня 2025 р.; 2. Реєстрація на платформі автора як спостерігача та автора проєкту "Рослини-медоноси", фіксування фотоданих, місцезнаходження, дати, часу, деяких особливостей в базі iNaturalist; 3. Визначено родову таксономію медоносних рослин автоматичним розпізнаванням інтернет-ресурсами iNaturalist: роди Campanula, Daucus, Epilobium, Lunaria, Tanacetum, Origanum, Trifolium , Impatiens, Perovskia,  Erigeron, Forsythia; 4. Ідентифіковано належність об'єктів дослідження до роду/виду оцінкою експертів iNaturalist: рід Forsythia-статус "Звичайний", рід Impatiens-статус "Дослідницький рівень" (підтверджено 4-ма експертами iNaturalist), інші роди-"Потрібна ідентифікація" (підтверджено 2-ма або менше експертами платформи); 5. Зафіксовано поширення рослин-медоносів визначених родів/видів на карті ресурсами iNaturalist; 6. Визначено екологічні зв’язки рослин-медоносів з Apis mellifera шляхом польових спостережень та аналізу інтернет-джерел. </vt:lpstr>
      <vt:lpstr>Висновок Таким чином, на території Дніпропетровщини в Нікопольському районі в результаті маршрутних обстежень місцевості фотозафіксовано рослини-медоноси, представники родів Campanula, Daucus, Epilobium, Lunaria, Tanacetum, Origanum, Trifolium, Impatiens, Perovskia, Erigeron, Forsythia, з'ясовано їх екологічні зв'язки з Apis mellifera, поповнено дані платформи iNaturalist.  </vt:lpstr>
      <vt:lpstr>Використані джерела: 1. Кошова Л.М., Кулинич І.М. Медоносна цінність дикорастучих медоносних рослин в різних еколого-географічних умовах//Науково-виробничний журнал "Бджільництво Укураїни", том 1 № 3 (2018). URL:https://share.google/TInt11dXKSRFyRWTY; 2. Шамро М.О., Кошова Л.М., Кулинич І.М. Підвищення значущості лук та пасовищ для бджільництва за рахунок підсіву медоносних рослин//Науково-виробничний журнал "Бджільництво Укураїни", том 1  № 2 (2017). URL: https://share.google/Or20CKuVWgVyn3TOl; 3. Блог про сільське господарство. URL: https://share.google/zlkzD2R6nSNBT0hE6; 4. Найпродуктивніші медоноси. Трави України. URL: https://share.google/mnVZv3AUznoJeVoWW; 5. Медоноси. Медоноси України. Каталог медоносів України-Все про бджільництво.  URL:https://share.google/Pn2mGNh86pGbv7pOP; 6. Нектар. Виробнича Енциклопедія Садівництва. URL: https://share.google/32ZsjH24eHmnycrE0; 7. Вікіпедія. Вільна енциклопедія. Медоносні рослини. URL:https://uk.wikipedia.org/wiki/%D0%9C%D0%B5%D0%B4%D0%BE%D0%BD%D0%BE%D1%81%D0%BD%D1%96_%D1%80%D0%BE%D1%81%D0%BB%D0%B8%D0%BD%D0%B8; 8. iNaturalist. URL: https://www.inaturalist.org/.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2728</cp:revision>
  <dcterms:created xsi:type="dcterms:W3CDTF">2026-04-17T16:16:51Z</dcterms:created>
  <dcterms:modified xsi:type="dcterms:W3CDTF">2026-04-22T12:56:18Z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