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4258925" cy="195834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68">
          <p15:clr>
            <a:srgbClr val="A4A3A4"/>
          </p15:clr>
        </p15:guide>
        <p15:guide id="2" pos="44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92EF79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389" autoAdjust="0"/>
    <p:restoredTop sz="95407" autoAdjust="0"/>
  </p:normalViewPr>
  <p:slideViewPr>
    <p:cSldViewPr snapToGrid="0">
      <p:cViewPr>
        <p:scale>
          <a:sx n="90" d="100"/>
          <a:sy n="90" d="100"/>
        </p:scale>
        <p:origin x="317" y="-1992"/>
      </p:cViewPr>
      <p:guideLst>
        <p:guide orient="horz" pos="6168"/>
        <p:guide pos="44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2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170527F-5152-465E-B89C-82BE3FF97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398D97-07E9-4AAF-A1D7-A4E776349FD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FFB21D-B09B-4D02-9A73-D5A54039AD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C67AB-91FA-49DB-BBBD-2D81E7B1EF29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68989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104865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104865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04865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10486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00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ctrTitle"/>
          </p:nvPr>
        </p:nvSpPr>
        <p:spPr>
          <a:xfrm>
            <a:off x="1069420" y="3204970"/>
            <a:ext cx="12120086" cy="6817924"/>
          </a:xfrm>
        </p:spPr>
        <p:txBody>
          <a:bodyPr anchor="b"/>
          <a:lstStyle>
            <a:lvl1pPr algn="ctr">
              <a:defRPr sz="935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04" name="Subtitle 2"/>
          <p:cNvSpPr>
            <a:spLocks noGrp="1"/>
          </p:cNvSpPr>
          <p:nvPr>
            <p:ph type="subTitle" idx="1"/>
          </p:nvPr>
        </p:nvSpPr>
        <p:spPr>
          <a:xfrm>
            <a:off x="1782366" y="10285820"/>
            <a:ext cx="10694194" cy="4728120"/>
          </a:xfrm>
        </p:spPr>
        <p:txBody>
          <a:bodyPr/>
          <a:lstStyle>
            <a:lvl1pPr marL="0" indent="0" algn="ctr">
              <a:buNone/>
              <a:defRPr sz="3743"/>
            </a:lvl1pPr>
            <a:lvl2pPr marL="712958" indent="0" algn="ctr">
              <a:buNone/>
              <a:defRPr sz="3119"/>
            </a:lvl2pPr>
            <a:lvl3pPr marL="1425915" indent="0" algn="ctr">
              <a:buNone/>
              <a:defRPr sz="2807"/>
            </a:lvl3pPr>
            <a:lvl4pPr marL="2138873" indent="0" algn="ctr">
              <a:buNone/>
              <a:defRPr sz="2495"/>
            </a:lvl4pPr>
            <a:lvl5pPr marL="2851831" indent="0" algn="ctr">
              <a:buNone/>
              <a:defRPr sz="2495"/>
            </a:lvl5pPr>
            <a:lvl6pPr marL="3564788" indent="0" algn="ctr">
              <a:buNone/>
              <a:defRPr sz="2495"/>
            </a:lvl6pPr>
            <a:lvl7pPr marL="4277746" indent="0" algn="ctr">
              <a:buNone/>
              <a:defRPr sz="2495"/>
            </a:lvl7pPr>
            <a:lvl8pPr marL="4990704" indent="0" algn="ctr">
              <a:buNone/>
              <a:defRPr sz="2495"/>
            </a:lvl8pPr>
            <a:lvl9pPr marL="5703661" indent="0" algn="ctr">
              <a:buNone/>
              <a:defRPr sz="2495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0486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6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xfrm>
            <a:off x="972875" y="4882256"/>
            <a:ext cx="12298323" cy="8146149"/>
          </a:xfrm>
        </p:spPr>
        <p:txBody>
          <a:bodyPr anchor="b"/>
          <a:lstStyle>
            <a:lvl1pPr>
              <a:defRPr sz="935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29" name="Text Placeholder 2"/>
          <p:cNvSpPr>
            <a:spLocks noGrp="1"/>
          </p:cNvSpPr>
          <p:nvPr>
            <p:ph type="body" idx="1"/>
          </p:nvPr>
        </p:nvSpPr>
        <p:spPr>
          <a:xfrm>
            <a:off x="972875" y="13105471"/>
            <a:ext cx="12298323" cy="4283867"/>
          </a:xfrm>
        </p:spPr>
        <p:txBody>
          <a:bodyPr/>
          <a:lstStyle>
            <a:lvl1pPr marL="0" indent="0">
              <a:buNone/>
              <a:defRPr sz="3743">
                <a:solidFill>
                  <a:schemeClr val="tx1"/>
                </a:solidFill>
              </a:defRPr>
            </a:lvl1pPr>
            <a:lvl2pPr marL="712958" indent="0">
              <a:buNone/>
              <a:defRPr sz="3119">
                <a:solidFill>
                  <a:schemeClr val="tx1">
                    <a:tint val="75000"/>
                  </a:schemeClr>
                </a:solidFill>
              </a:defRPr>
            </a:lvl2pPr>
            <a:lvl3pPr marL="1425915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3pPr>
            <a:lvl4pPr marL="2138873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4pPr>
            <a:lvl5pPr marL="2851831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5pPr>
            <a:lvl6pPr marL="3564788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6pPr>
            <a:lvl7pPr marL="4277746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7pPr>
            <a:lvl8pPr marL="4990704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8pPr>
            <a:lvl9pPr marL="5703661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6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34" name="Content Placeholder 2"/>
          <p:cNvSpPr>
            <a:spLocks noGrp="1"/>
          </p:cNvSpPr>
          <p:nvPr>
            <p:ph sz="half" idx="1"/>
          </p:nvPr>
        </p:nvSpPr>
        <p:spPr>
          <a:xfrm>
            <a:off x="980301" y="5213174"/>
            <a:ext cx="6060043" cy="124254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35" name="Content Placeholder 3"/>
          <p:cNvSpPr>
            <a:spLocks noGrp="1"/>
          </p:cNvSpPr>
          <p:nvPr>
            <p:ph sz="half" idx="2"/>
          </p:nvPr>
        </p:nvSpPr>
        <p:spPr>
          <a:xfrm>
            <a:off x="7218581" y="5213174"/>
            <a:ext cx="6060043" cy="124254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3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63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3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>
          <a:xfrm>
            <a:off x="982158" y="1042639"/>
            <a:ext cx="12298323" cy="37852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40" name="Text Placeholder 2"/>
          <p:cNvSpPr>
            <a:spLocks noGrp="1"/>
          </p:cNvSpPr>
          <p:nvPr>
            <p:ph type="body" idx="1"/>
          </p:nvPr>
        </p:nvSpPr>
        <p:spPr>
          <a:xfrm>
            <a:off x="982160" y="4800655"/>
            <a:ext cx="6032193" cy="2352726"/>
          </a:xfrm>
        </p:spPr>
        <p:txBody>
          <a:bodyPr anchor="b"/>
          <a:lstStyle>
            <a:lvl1pPr marL="0" indent="0">
              <a:buNone/>
              <a:defRPr sz="3743" b="1"/>
            </a:lvl1pPr>
            <a:lvl2pPr marL="712958" indent="0">
              <a:buNone/>
              <a:defRPr sz="3119" b="1"/>
            </a:lvl2pPr>
            <a:lvl3pPr marL="1425915" indent="0">
              <a:buNone/>
              <a:defRPr sz="2807" b="1"/>
            </a:lvl3pPr>
            <a:lvl4pPr marL="2138873" indent="0">
              <a:buNone/>
              <a:defRPr sz="2495" b="1"/>
            </a:lvl4pPr>
            <a:lvl5pPr marL="2851831" indent="0">
              <a:buNone/>
              <a:defRPr sz="2495" b="1"/>
            </a:lvl5pPr>
            <a:lvl6pPr marL="3564788" indent="0">
              <a:buNone/>
              <a:defRPr sz="2495" b="1"/>
            </a:lvl6pPr>
            <a:lvl7pPr marL="4277746" indent="0">
              <a:buNone/>
              <a:defRPr sz="2495" b="1"/>
            </a:lvl7pPr>
            <a:lvl8pPr marL="4990704" indent="0">
              <a:buNone/>
              <a:defRPr sz="2495" b="1"/>
            </a:lvl8pPr>
            <a:lvl9pPr marL="5703661" indent="0">
              <a:buNone/>
              <a:defRPr sz="249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1" name="Content Placeholder 3"/>
          <p:cNvSpPr>
            <a:spLocks noGrp="1"/>
          </p:cNvSpPr>
          <p:nvPr>
            <p:ph sz="half" idx="2"/>
          </p:nvPr>
        </p:nvSpPr>
        <p:spPr>
          <a:xfrm>
            <a:off x="982160" y="7153381"/>
            <a:ext cx="6032193" cy="105215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4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18582" y="4800655"/>
            <a:ext cx="6061900" cy="2352726"/>
          </a:xfrm>
        </p:spPr>
        <p:txBody>
          <a:bodyPr anchor="b"/>
          <a:lstStyle>
            <a:lvl1pPr marL="0" indent="0">
              <a:buNone/>
              <a:defRPr sz="3743" b="1"/>
            </a:lvl1pPr>
            <a:lvl2pPr marL="712958" indent="0">
              <a:buNone/>
              <a:defRPr sz="3119" b="1"/>
            </a:lvl2pPr>
            <a:lvl3pPr marL="1425915" indent="0">
              <a:buNone/>
              <a:defRPr sz="2807" b="1"/>
            </a:lvl3pPr>
            <a:lvl4pPr marL="2138873" indent="0">
              <a:buNone/>
              <a:defRPr sz="2495" b="1"/>
            </a:lvl4pPr>
            <a:lvl5pPr marL="2851831" indent="0">
              <a:buNone/>
              <a:defRPr sz="2495" b="1"/>
            </a:lvl5pPr>
            <a:lvl6pPr marL="3564788" indent="0">
              <a:buNone/>
              <a:defRPr sz="2495" b="1"/>
            </a:lvl6pPr>
            <a:lvl7pPr marL="4277746" indent="0">
              <a:buNone/>
              <a:defRPr sz="2495" b="1"/>
            </a:lvl7pPr>
            <a:lvl8pPr marL="4990704" indent="0">
              <a:buNone/>
              <a:defRPr sz="2495" b="1"/>
            </a:lvl8pPr>
            <a:lvl9pPr marL="5703661" indent="0">
              <a:buNone/>
              <a:defRPr sz="249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3" name="Content Placeholder 5"/>
          <p:cNvSpPr>
            <a:spLocks noGrp="1"/>
          </p:cNvSpPr>
          <p:nvPr>
            <p:ph sz="quarter" idx="4"/>
          </p:nvPr>
        </p:nvSpPr>
        <p:spPr>
          <a:xfrm>
            <a:off x="7218582" y="7153381"/>
            <a:ext cx="6061900" cy="105215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4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64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4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0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6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64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4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>
          <a:xfrm>
            <a:off x="982159" y="1305560"/>
            <a:ext cx="4598874" cy="4569460"/>
          </a:xfrm>
        </p:spPr>
        <p:txBody>
          <a:bodyPr anchor="b"/>
          <a:lstStyle>
            <a:lvl1pPr>
              <a:defRPr sz="499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51" name="Content Placeholder 2"/>
          <p:cNvSpPr>
            <a:spLocks noGrp="1"/>
          </p:cNvSpPr>
          <p:nvPr>
            <p:ph idx="1"/>
          </p:nvPr>
        </p:nvSpPr>
        <p:spPr>
          <a:xfrm>
            <a:off x="6061900" y="2819651"/>
            <a:ext cx="7218581" cy="13916907"/>
          </a:xfrm>
        </p:spPr>
        <p:txBody>
          <a:bodyPr/>
          <a:lstStyle>
            <a:lvl1pPr>
              <a:defRPr sz="4990"/>
            </a:lvl1pPr>
            <a:lvl2pPr>
              <a:defRPr sz="4366"/>
            </a:lvl2pPr>
            <a:lvl3pPr>
              <a:defRPr sz="3743"/>
            </a:lvl3pPr>
            <a:lvl4pPr>
              <a:defRPr sz="3119"/>
            </a:lvl4pPr>
            <a:lvl5pPr>
              <a:defRPr sz="3119"/>
            </a:lvl5pPr>
            <a:lvl6pPr>
              <a:defRPr sz="3119"/>
            </a:lvl6pPr>
            <a:lvl7pPr>
              <a:defRPr sz="3119"/>
            </a:lvl7pPr>
            <a:lvl8pPr>
              <a:defRPr sz="3119"/>
            </a:lvl8pPr>
            <a:lvl9pPr>
              <a:defRPr sz="311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52" name="Text Placeholder 3"/>
          <p:cNvSpPr>
            <a:spLocks noGrp="1"/>
          </p:cNvSpPr>
          <p:nvPr>
            <p:ph type="body" sz="half" idx="2"/>
          </p:nvPr>
        </p:nvSpPr>
        <p:spPr>
          <a:xfrm>
            <a:off x="982159" y="5875020"/>
            <a:ext cx="4598874" cy="10884201"/>
          </a:xfrm>
        </p:spPr>
        <p:txBody>
          <a:bodyPr/>
          <a:lstStyle>
            <a:lvl1pPr marL="0" indent="0">
              <a:buNone/>
              <a:defRPr sz="2495"/>
            </a:lvl1pPr>
            <a:lvl2pPr marL="712958" indent="0">
              <a:buNone/>
              <a:defRPr sz="2183"/>
            </a:lvl2pPr>
            <a:lvl3pPr marL="1425915" indent="0">
              <a:buNone/>
              <a:defRPr sz="1871"/>
            </a:lvl3pPr>
            <a:lvl4pPr marL="2138873" indent="0">
              <a:buNone/>
              <a:defRPr sz="1559"/>
            </a:lvl4pPr>
            <a:lvl5pPr marL="2851831" indent="0">
              <a:buNone/>
              <a:defRPr sz="1559"/>
            </a:lvl5pPr>
            <a:lvl6pPr marL="3564788" indent="0">
              <a:buNone/>
              <a:defRPr sz="1559"/>
            </a:lvl6pPr>
            <a:lvl7pPr marL="4277746" indent="0">
              <a:buNone/>
              <a:defRPr sz="1559"/>
            </a:lvl7pPr>
            <a:lvl8pPr marL="4990704" indent="0">
              <a:buNone/>
              <a:defRPr sz="1559"/>
            </a:lvl8pPr>
            <a:lvl9pPr marL="5703661" indent="0">
              <a:buNone/>
              <a:defRPr sz="155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65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5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>
          <a:xfrm>
            <a:off x="982159" y="1305560"/>
            <a:ext cx="4598874" cy="4569460"/>
          </a:xfrm>
        </p:spPr>
        <p:txBody>
          <a:bodyPr anchor="b"/>
          <a:lstStyle>
            <a:lvl1pPr>
              <a:defRPr sz="499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18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61900" y="2819651"/>
            <a:ext cx="7218581" cy="13916907"/>
          </a:xfrm>
        </p:spPr>
        <p:txBody>
          <a:bodyPr anchor="t"/>
          <a:lstStyle>
            <a:lvl1pPr marL="0" indent="0">
              <a:buNone/>
              <a:defRPr sz="4990"/>
            </a:lvl1pPr>
            <a:lvl2pPr marL="712958" indent="0">
              <a:buNone/>
              <a:defRPr sz="4366"/>
            </a:lvl2pPr>
            <a:lvl3pPr marL="1425915" indent="0">
              <a:buNone/>
              <a:defRPr sz="3743"/>
            </a:lvl3pPr>
            <a:lvl4pPr marL="2138873" indent="0">
              <a:buNone/>
              <a:defRPr sz="3119"/>
            </a:lvl4pPr>
            <a:lvl5pPr marL="2851831" indent="0">
              <a:buNone/>
              <a:defRPr sz="3119"/>
            </a:lvl5pPr>
            <a:lvl6pPr marL="3564788" indent="0">
              <a:buNone/>
              <a:defRPr sz="3119"/>
            </a:lvl6pPr>
            <a:lvl7pPr marL="4277746" indent="0">
              <a:buNone/>
              <a:defRPr sz="3119"/>
            </a:lvl7pPr>
            <a:lvl8pPr marL="4990704" indent="0">
              <a:buNone/>
              <a:defRPr sz="3119"/>
            </a:lvl8pPr>
            <a:lvl9pPr marL="5703661" indent="0">
              <a:buNone/>
              <a:defRPr sz="3119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619" name="Text Placeholder 3"/>
          <p:cNvSpPr>
            <a:spLocks noGrp="1"/>
          </p:cNvSpPr>
          <p:nvPr>
            <p:ph type="body" sz="half" idx="2"/>
          </p:nvPr>
        </p:nvSpPr>
        <p:spPr>
          <a:xfrm>
            <a:off x="982159" y="5875020"/>
            <a:ext cx="4598874" cy="10884201"/>
          </a:xfrm>
        </p:spPr>
        <p:txBody>
          <a:bodyPr/>
          <a:lstStyle>
            <a:lvl1pPr marL="0" indent="0">
              <a:buNone/>
              <a:defRPr sz="2495"/>
            </a:lvl1pPr>
            <a:lvl2pPr marL="712958" indent="0">
              <a:buNone/>
              <a:defRPr sz="2183"/>
            </a:lvl2pPr>
            <a:lvl3pPr marL="1425915" indent="0">
              <a:buNone/>
              <a:defRPr sz="1871"/>
            </a:lvl3pPr>
            <a:lvl4pPr marL="2138873" indent="0">
              <a:buNone/>
              <a:defRPr sz="1559"/>
            </a:lvl4pPr>
            <a:lvl5pPr marL="2851831" indent="0">
              <a:buNone/>
              <a:defRPr sz="1559"/>
            </a:lvl5pPr>
            <a:lvl6pPr marL="3564788" indent="0">
              <a:buNone/>
              <a:defRPr sz="1559"/>
            </a:lvl6pPr>
            <a:lvl7pPr marL="4277746" indent="0">
              <a:buNone/>
              <a:defRPr sz="1559"/>
            </a:lvl7pPr>
            <a:lvl8pPr marL="4990704" indent="0">
              <a:buNone/>
              <a:defRPr sz="1559"/>
            </a:lvl8pPr>
            <a:lvl9pPr marL="5703661" indent="0">
              <a:buNone/>
              <a:defRPr sz="155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62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2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2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Vertical Title 1"/>
          <p:cNvSpPr>
            <a:spLocks noGrp="1"/>
          </p:cNvSpPr>
          <p:nvPr>
            <p:ph type="title" orient="vert"/>
          </p:nvPr>
        </p:nvSpPr>
        <p:spPr>
          <a:xfrm>
            <a:off x="10204044" y="1042635"/>
            <a:ext cx="3074581" cy="1659602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1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0302" y="1042635"/>
            <a:ext cx="9045506" cy="1659602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6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980301" y="1042639"/>
            <a:ext cx="12298323" cy="3785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980301" y="5213174"/>
            <a:ext cx="12298323" cy="12425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980301" y="18150915"/>
            <a:ext cx="3208258" cy="1042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23269" y="18150915"/>
            <a:ext cx="4812387" cy="1042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70366" y="18150915"/>
            <a:ext cx="3208258" cy="1042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425915" rtl="0" eaLnBrk="1" latinLnBrk="0" hangingPunct="1">
        <a:lnSpc>
          <a:spcPct val="90000"/>
        </a:lnSpc>
        <a:spcBef>
          <a:spcPct val="0"/>
        </a:spcBef>
        <a:buNone/>
        <a:defRPr sz="686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79" indent="-356479" algn="l" defTabSz="1425915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6" kern="1200">
          <a:solidFill>
            <a:schemeClr val="tx1"/>
          </a:solidFill>
          <a:latin typeface="+mn-lt"/>
          <a:ea typeface="+mn-ea"/>
          <a:cs typeface="+mn-cs"/>
        </a:defRPr>
      </a:lvl1pPr>
      <a:lvl2pPr marL="1069437" indent="-356479" algn="l" defTabSz="142591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3" kern="1200">
          <a:solidFill>
            <a:schemeClr val="tx1"/>
          </a:solidFill>
          <a:latin typeface="+mn-lt"/>
          <a:ea typeface="+mn-ea"/>
          <a:cs typeface="+mn-cs"/>
        </a:defRPr>
      </a:lvl2pPr>
      <a:lvl3pPr marL="1782394" indent="-356479" algn="l" defTabSz="142591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9" kern="1200">
          <a:solidFill>
            <a:schemeClr val="tx1"/>
          </a:solidFill>
          <a:latin typeface="+mn-lt"/>
          <a:ea typeface="+mn-ea"/>
          <a:cs typeface="+mn-cs"/>
        </a:defRPr>
      </a:lvl3pPr>
      <a:lvl4pPr marL="2495352" indent="-356479" algn="l" defTabSz="142591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4pPr>
      <a:lvl5pPr marL="3208310" indent="-356479" algn="l" defTabSz="142591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5pPr>
      <a:lvl6pPr marL="3921267" indent="-356479" algn="l" defTabSz="142591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6pPr>
      <a:lvl7pPr marL="4634225" indent="-356479" algn="l" defTabSz="142591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7pPr>
      <a:lvl8pPr marL="5347183" indent="-356479" algn="l" defTabSz="142591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8pPr>
      <a:lvl9pPr marL="6060140" indent="-356479" algn="l" defTabSz="142591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915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1pPr>
      <a:lvl2pPr marL="712958" algn="l" defTabSz="1425915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2pPr>
      <a:lvl3pPr marL="1425915" algn="l" defTabSz="1425915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3pPr>
      <a:lvl4pPr marL="2138873" algn="l" defTabSz="1425915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4pPr>
      <a:lvl5pPr marL="2851831" algn="l" defTabSz="1425915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5pPr>
      <a:lvl6pPr marL="3564788" algn="l" defTabSz="1425915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6pPr>
      <a:lvl7pPr marL="4277746" algn="l" defTabSz="1425915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7pPr>
      <a:lvl8pPr marL="4990704" algn="l" defTabSz="1425915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8pPr>
      <a:lvl9pPr marL="5703661" algn="l" defTabSz="1425915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-25146" y="10325"/>
            <a:ext cx="14258926" cy="646482"/>
          </a:xfrm>
          <a:solidFill>
            <a:srgbClr val="92EF79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>
            <a:defPPr>
              <a:defRPr lang="ru-RU"/>
            </a:defPPr>
            <a:lvl1pPr marL="0" algn="l" defTabSz="1003463" rtl="0" eaLnBrk="1" latinLnBrk="0" hangingPunct="1">
              <a:defRPr sz="1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1731" algn="l" defTabSz="1003463" rtl="0" eaLnBrk="1" latinLnBrk="0" hangingPunct="1">
              <a:defRPr sz="1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3463" algn="l" defTabSz="1003463" rtl="0" eaLnBrk="1" latinLnBrk="0" hangingPunct="1">
              <a:defRPr sz="1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5194" algn="l" defTabSz="1003463" rtl="0" eaLnBrk="1" latinLnBrk="0" hangingPunct="1">
              <a:defRPr sz="1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6925" algn="l" defTabSz="1003463" rtl="0" eaLnBrk="1" latinLnBrk="0" hangingPunct="1">
              <a:defRPr sz="1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656" algn="l" defTabSz="1003463" rtl="0" eaLnBrk="1" latinLnBrk="0" hangingPunct="1">
              <a:defRPr sz="1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388" algn="l" defTabSz="1003463" rtl="0" eaLnBrk="1" latinLnBrk="0" hangingPunct="1">
              <a:defRPr sz="1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12119" algn="l" defTabSz="1003463" rtl="0" eaLnBrk="1" latinLnBrk="0" hangingPunct="1">
              <a:defRPr sz="1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3850" algn="l" defTabSz="1003463" rtl="0" eaLnBrk="1" latinLnBrk="0" hangingPunct="1">
              <a:defRPr sz="1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ХАРКІВСЬКЕ ТЕРИТОРІАЛЬНЕ ВІДДІЛЕННЯ МАН УКРАЇНИ</a:t>
            </a:r>
          </a:p>
        </p:txBody>
      </p:sp>
      <p:sp>
        <p:nvSpPr>
          <p:cNvPr id="1048587" name="TextBox 11"/>
          <p:cNvSpPr txBox="1"/>
          <p:nvPr/>
        </p:nvSpPr>
        <p:spPr>
          <a:xfrm>
            <a:off x="2064778" y="741892"/>
            <a:ext cx="11800175" cy="7106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4198" tIns="47099" rIns="94198" bIns="47099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ОПТИМАЛЬНОЇ КОНЦЕНТРАЦІЇ ПОЖИВНИХ РОЗЧИНІВ</a:t>
            </a:r>
          </a:p>
          <a:p>
            <a:pPr algn="ctr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ГІДРОПОННИХ КУЛЬТУР</a:t>
            </a:r>
            <a:endParaRPr lang="ru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8" name="TextBox 12"/>
          <p:cNvSpPr txBox="1"/>
          <p:nvPr/>
        </p:nvSpPr>
        <p:spPr>
          <a:xfrm>
            <a:off x="2202780" y="1502254"/>
            <a:ext cx="9245128" cy="166477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4198" tIns="47099" rIns="94198" bIns="47099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Борисов Владислав Дмитрович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учень 10 - А класу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комунального закладу «Харківський ліцей №156 Харківської міської ради», вихованець гуртка «Вивчення біології людини засобами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STEM-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освіти» комунального закладу «Центр позашкільної освіти «Мрія» Харківської міської ради».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Артеменко Геннадій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Анатолійович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біології, спеціаліст вищої кваліфікаційної категорії</a:t>
            </a:r>
            <a:endParaRPr lang="ru-RU" sz="2472" dirty="0">
              <a:latin typeface="Arial"/>
              <a:cs typeface="Arial"/>
            </a:endParaRPr>
          </a:p>
        </p:txBody>
      </p:sp>
      <p:sp>
        <p:nvSpPr>
          <p:cNvPr id="1048589" name="TextBox 13"/>
          <p:cNvSpPr txBox="1"/>
          <p:nvPr/>
        </p:nvSpPr>
        <p:spPr>
          <a:xfrm>
            <a:off x="112597" y="3221953"/>
            <a:ext cx="3926004" cy="8645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4198" tIns="47099" rIns="94198" bIns="47099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роботи</a:t>
            </a:r>
            <a:r>
              <a:rPr lang="uk-UA" sz="1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продемонструвати можливості вирощувати томати та огірки в домашніх умовах методом гідропоніки.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TextBox 14"/>
          <p:cNvSpPr txBox="1"/>
          <p:nvPr/>
        </p:nvSpPr>
        <p:spPr>
          <a:xfrm>
            <a:off x="4309841" y="3230355"/>
            <a:ext cx="9652807" cy="8953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4198" tIns="47099" rIns="94198" bIns="47099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 умови вирощування, а саме визначення оптимальної концентрації поживних розчинів що найкраще підходить для вирощування огірків та томатів гідропонним методом в домашніх умовах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15"/>
          <p:cNvSpPr txBox="1"/>
          <p:nvPr/>
        </p:nvSpPr>
        <p:spPr>
          <a:xfrm>
            <a:off x="112597" y="4243941"/>
            <a:ext cx="5053187" cy="4527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4198" tIns="47099" rIns="94198" bIns="47099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alt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Матеріали, хід та методи дослідження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проведення експерименту було використано: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томатів («Скороспілка»), огірки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сорту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ранній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«Кімнатний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F1»;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гравій, фракція 5-8 мм;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мінеральних добрив «Чарівна суміш»;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пластикові бокси.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Бокси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гравієм заливалися відстояною водою до рівня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верхнього шару ґрунту.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воду попередньо додавали мінеральне добриво із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мл - 4 мл добрива на 1 л води в різні бокси.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тижнів велися спостереження і вимірювання відповідних ростків, поживний розчин мінявся кожен тиждень.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2" name="TextBox 16"/>
          <p:cNvSpPr txBox="1"/>
          <p:nvPr/>
        </p:nvSpPr>
        <p:spPr>
          <a:xfrm>
            <a:off x="5354065" y="4268901"/>
            <a:ext cx="8608583" cy="6798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4198" tIns="47099" rIns="94198" bIns="47099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</a:t>
            </a:r>
            <a:r>
              <a:rPr lang="uk-UA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гідропоніки для вирощування рослинних культур.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TextBox 17"/>
          <p:cNvSpPr txBox="1"/>
          <p:nvPr/>
        </p:nvSpPr>
        <p:spPr>
          <a:xfrm>
            <a:off x="0" y="9861560"/>
            <a:ext cx="14139553" cy="602308"/>
          </a:xfrm>
          <a:prstGeom prst="rect">
            <a:avLst/>
          </a:prstGeom>
          <a:solidFill>
            <a:srgbClr val="92EF79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4198" tIns="47099" rIns="94198" bIns="47099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</a:t>
            </a:r>
            <a:r>
              <a:rPr lang="ru-RU" sz="3296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ВИСНОВКИ ДОСЛІДЖЕННЯ</a:t>
            </a:r>
            <a:endParaRPr lang="ru-RU" sz="329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6"/>
          <p:cNvSpPr/>
          <p:nvPr/>
        </p:nvSpPr>
        <p:spPr>
          <a:xfrm>
            <a:off x="5344032" y="5011665"/>
            <a:ext cx="8588520" cy="67710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uk-UA" alt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Об’єкт дослідження</a:t>
            </a:r>
            <a:r>
              <a:rPr lang="en-US" alt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 томату «Скороспілка», огірків сорту ранній «Кімнатний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0405E5-3530-4EA5-AAD3-CA3E8640428F}"/>
              </a:ext>
            </a:extLst>
          </p:cNvPr>
          <p:cNvSpPr txBox="1"/>
          <p:nvPr/>
        </p:nvSpPr>
        <p:spPr>
          <a:xfrm>
            <a:off x="317439" y="1561023"/>
            <a:ext cx="2068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Фото дитини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1B9740-49D2-4897-B4BA-DB891DE55295}"/>
              </a:ext>
            </a:extLst>
          </p:cNvPr>
          <p:cNvSpPr txBox="1"/>
          <p:nvPr/>
        </p:nvSpPr>
        <p:spPr>
          <a:xfrm>
            <a:off x="317439" y="957450"/>
            <a:ext cx="1680651" cy="1860538"/>
          </a:xfrm>
          <a:prstGeom prst="rect">
            <a:avLst/>
          </a:prstGeom>
          <a:noFill/>
          <a:ln>
            <a:solidFill>
              <a:srgbClr val="663300"/>
            </a:solidFill>
          </a:ln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5A8DD-91B8-967D-A623-BAACF0DDB3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3" y="711155"/>
            <a:ext cx="207772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B0C0EDC-CF4A-0747-00E5-6DEA00EF5960}"/>
              </a:ext>
            </a:extLst>
          </p:cNvPr>
          <p:cNvSpPr txBox="1"/>
          <p:nvPr/>
        </p:nvSpPr>
        <p:spPr>
          <a:xfrm>
            <a:off x="485143" y="10719448"/>
            <a:ext cx="136100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показав перспективність вирощування різних культур методом гідропоніки, навіть в домашніх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457200" algn="l"/>
              </a:tabLst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ході експерименту виявили, що краще рослини росли при додаванні розчину мінерального добрива «Чарівна суміш» у кількості 4 мл на 1 л води. Це було підтверджено і візуально по довжині ростків, розміром та кількістю листя і кількістю плодів на огірках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endParaRPr lang="ru-UA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1" name="Imag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04171" y="1465291"/>
            <a:ext cx="2318349" cy="17370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1" y="5810115"/>
            <a:ext cx="2688569" cy="20179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195" y="6251156"/>
            <a:ext cx="2950743" cy="29954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9351" y="6202653"/>
            <a:ext cx="2885878" cy="3010577"/>
          </a:xfrm>
          <a:prstGeom prst="rect">
            <a:avLst/>
          </a:prstGeom>
        </p:spPr>
      </p:pic>
      <p:pic>
        <p:nvPicPr>
          <p:cNvPr id="34" name="Рисунок 33"/>
          <p:cNvPicPr/>
          <p:nvPr/>
        </p:nvPicPr>
        <p:blipFill>
          <a:blip r:embed="rId7"/>
          <a:stretch>
            <a:fillRect/>
          </a:stretch>
        </p:blipFill>
        <p:spPr>
          <a:xfrm>
            <a:off x="213440" y="12022739"/>
            <a:ext cx="5298125" cy="29865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439" y="15654324"/>
            <a:ext cx="5194127" cy="30430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6637" y="11745826"/>
            <a:ext cx="3421286" cy="339769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97615" y="11785529"/>
            <a:ext cx="2510646" cy="335798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6637" y="15427978"/>
            <a:ext cx="3565002" cy="35875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97615" y="15427978"/>
            <a:ext cx="2615288" cy="34957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300</Words>
  <Application>Microsoft Office PowerPoint</Application>
  <PresentationFormat>Произвольный</PresentationFormat>
  <Paragraphs>27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ХАРКІВСЬКЕ ТЕРИТОРІАЛЬНЕ ВІДДІЛЕННЯ МАН УКРАЇНИ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Redmi 7</dc:creator>
  <cp:lastModifiedBy>Влад</cp:lastModifiedBy>
  <cp:revision>31</cp:revision>
  <dcterms:created xsi:type="dcterms:W3CDTF">2021-01-21T04:48:02Z</dcterms:created>
  <dcterms:modified xsi:type="dcterms:W3CDTF">2025-12-09T20:21:19Z</dcterms:modified>
</cp:coreProperties>
</file>