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de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592798-8EA8-A265-551F-55ED9A80E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C06C65-65E8-BEF0-97FD-6B40D1C30B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UA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52D961-FFBE-DC4B-8A28-25825D773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45F23A-6906-DFD7-0A88-E690EA53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B902299-0673-39D6-19B6-73EFD9A3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1102653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EF5B63-EA18-7B40-D829-53DFA6AF8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49AA57-C5AB-736C-299F-F649B4BD1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UA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1A54D1-D499-3DE4-D1B9-5291F6EE4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2D3ABA-1668-CFE5-6EC8-E1C6BB947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DEC65C4-FE23-6864-EEDE-854DFE599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2376255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5D001B-5C10-1E3F-99DE-FF9748CC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45487A3-A072-F3A5-8B30-FC143FCE4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B5C5C9-9D48-7C20-7A48-3711E910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2A7318-26FE-1C42-1DB1-8F44E1455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D3F91C-6D69-82CC-D3AD-0E6AF5EE5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2712026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6ED7AE-B830-E3A1-11CE-0247EDEDC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29FB10-6FB5-F84A-9C99-8D6A8305E5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UA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1A35D20-AFB3-EDD2-AFA4-36949D6E2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UA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AD4C65F-0D96-36B4-4818-B85476696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5EE06C9-17C5-69CC-99D1-72382D20A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43F991E-8B3F-CA01-BAD7-77D7B606F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235565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16066F-8782-CCDA-9E1B-63491A11F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8F3629-CD32-4890-B8DB-491D5C2B7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745176E-3259-263A-1C30-3A709458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UA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AC78E97-9127-44BD-575B-FC8E2CAF9D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2F9BD15-E3AE-9F9D-9356-2782D730EF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UA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0860A54-13E0-C306-05AD-87517F1B8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DE7539D-EF41-19B7-164E-3E440C026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5703F80-DB91-A50F-9F1B-589AAE84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1892122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CBC0B0-CAF8-449F-7AD7-3453CE3F3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A895257-7085-E0DE-5DA3-2780F548E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82B1C7-2E4E-6749-F96D-92EA54259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8BC186F-232C-5AAF-B115-7DBA8C366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41997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9CE353-3012-3204-A36F-314947CF7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CC2DF24-52F4-4AB1-E890-0C7B10554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DDD001-0D89-9496-F6AE-E4F412C8E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3406990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19A35B-D2F5-36EF-D5FF-FEECF407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AA172A-AF13-2B85-2751-B886540B9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UA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62CA415-DC17-C8A6-D934-24D83E635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15CDD56-E01B-01B1-D641-2658D9A7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6112FF-96FE-2239-B531-27194E5C3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04D449-882B-11BE-98AE-EC725BFE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1959453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AD0DB1-C833-45C2-1B86-2DB450775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0DDCA07-6813-CD5F-56F2-B0E4612A28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UA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7A4A22-E539-2695-60AE-1ED47D131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F4AD6E-C3EA-04FB-9FA9-7978457B2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E544E18-8319-A3BA-67F3-3FFDA20C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090A6F2-3565-775C-5569-EBD210103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153235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FE2F13-D751-E91D-8B9F-8534855A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5C41ED6-43F8-6C2B-FED9-C687009991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UA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36D5E3-378B-42A4-7A57-691378B8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A2E365-8BA2-EC92-8C97-F6A8CB3AE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188958-4A9D-6751-7192-DEDD0D8F5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2152889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F19D89E-B80C-A6D9-B099-1313EC2E4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170190B-B084-2A0B-0A1C-83D695B30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UA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44BEC9-BD22-2849-9AD7-6B019D6C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275F4F-4AEE-D57C-3DD8-4F0E1970D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74AFF4-B16B-9142-A116-58DD9D967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345391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1C55612-74BF-260C-ED77-6232CFB98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UA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C05AA0-DBA3-8A91-9EEF-C4DDABACB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UA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BBDA0C-F79B-4030-475D-8D9EA7F9CF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99FE8-8172-CE4F-9165-FCFEA8B61F1B}" type="datetimeFigureOut">
              <a:rPr lang="de-UA" smtClean="0"/>
              <a:t>12.04.26</a:t>
            </a:fld>
            <a:endParaRPr lang="de-UA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E5F13F-4312-2AFE-089A-4A310B17E1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UA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EF59D4-A5FA-204F-8EDA-089CF898E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4B26D-1194-384D-ABDB-AA69F3B60C37}" type="slidenum">
              <a:rPr lang="de-UA" smtClean="0"/>
              <a:t>‹Nr.›</a:t>
            </a:fld>
            <a:endParaRPr lang="de-UA"/>
          </a:p>
        </p:txBody>
      </p:sp>
    </p:spTree>
    <p:extLst>
      <p:ext uri="{BB962C8B-B14F-4D97-AF65-F5344CB8AC3E}">
        <p14:creationId xmlns:p14="http://schemas.microsoft.com/office/powerpoint/2010/main" val="97225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02811-3573-8F60-080A-7B5B66D498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UA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C8126C8-C939-2644-6C0C-1628CB897C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F6EFD11-2555-B2F6-07FA-F2ABD487A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" t="33272" r="4354" b="4423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8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7FBB00-6685-D270-18BF-CE76C8932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94E079A5-ABC4-3936-CF81-09C704DBC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21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668D4A-EB26-6FFB-325B-F15DF5066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1D23003C-B4DC-DC74-E896-201E844ECE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65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2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82F08-DE0E-3EE8-3E64-6EBEEC70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782B9AFB-EAFC-8EAC-1D6C-A275268912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1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10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244948-10B6-0CCE-BC9F-F44FA7BE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3D75AF43-0436-C8FF-736F-F1CB405DC4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710" y="0"/>
            <a:ext cx="12281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25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51242A-0DFB-6B48-2D49-2AC91E47B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1EFA96FE-646D-C283-CE13-30C29F9E0C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59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73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19A444-5A1D-2FAC-397B-B1FA77DF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E9535B20-C74A-F93F-FA3A-69F03D1A1C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27" y="0"/>
            <a:ext cx="12294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02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A1003D-8BE3-7DD2-A2C8-1F67BDCB0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ACD16FB7-462F-19CF-81BD-71177EA20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08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99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D11FAD-C131-ED5E-07B6-44B8BFC24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1BD2C6A6-1CAD-612F-6D9E-6DBBD10CB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715" y="-252736"/>
            <a:ext cx="12843998" cy="711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09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608F3D-5A6E-EF84-F20F-A5254EFAB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3852800E-1A59-BADF-1F4A-63D6E7FC3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6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38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05C90-5793-D6EB-C98D-4363BB36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CA9F8D11-5A00-B8DB-0DBB-AF2D2DDBC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57697" cy="711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38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9DE2A2-8A3D-9911-63DF-D68E8F8C7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A5B92575-A54D-0E64-7972-4C9A50C4F3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85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947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016F14-613D-E9EC-9DFB-21D6B173B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UA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A9053ED8-EC4A-0039-D3F2-72B42E608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515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33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Breitbild</PresentationFormat>
  <Slides>13</Slides>
  <Notes>0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Олександр Афанасьев</dc:creator>
  <cp:lastModifiedBy>Олександр Афанасьев</cp:lastModifiedBy>
  <cp:revision>1</cp:revision>
  <dcterms:created xsi:type="dcterms:W3CDTF">2026-04-12T12:51:18Z</dcterms:created>
  <dcterms:modified xsi:type="dcterms:W3CDTF">2026-04-12T13:05:56Z</dcterms:modified>
</cp:coreProperties>
</file>