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4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7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8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4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56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6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4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3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93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24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23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6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502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2026-04-15T14:52:07Z</dcterms:created>
  <dcterms:modified xsi:type="dcterms:W3CDTF">2026-04-15T15:19:35Z</dcterms:modified>
</cp:coreProperties>
</file>