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EE52A4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EE52A4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667000"/>
            <a:ext cx="4191000" cy="41910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10600" y="5867400"/>
            <a:ext cx="990600" cy="9906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10600" y="1676400"/>
            <a:ext cx="2819400" cy="2819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01000" y="9525"/>
            <a:ext cx="1600200" cy="1600200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8502142" y="1519047"/>
            <a:ext cx="3288029" cy="768350"/>
          </a:xfrm>
          <a:custGeom>
            <a:avLst/>
            <a:gdLst/>
            <a:ahLst/>
            <a:cxnLst/>
            <a:rect l="l" t="t" r="r" b="b"/>
            <a:pathLst>
              <a:path w="3288029" h="768350">
                <a:moveTo>
                  <a:pt x="3226307" y="0"/>
                </a:moveTo>
                <a:lnTo>
                  <a:pt x="2909951" y="104775"/>
                </a:lnTo>
                <a:lnTo>
                  <a:pt x="2591054" y="200660"/>
                </a:lnTo>
                <a:lnTo>
                  <a:pt x="2485643" y="229997"/>
                </a:lnTo>
                <a:lnTo>
                  <a:pt x="2271522" y="287274"/>
                </a:lnTo>
                <a:lnTo>
                  <a:pt x="2059812" y="340487"/>
                </a:lnTo>
                <a:lnTo>
                  <a:pt x="1954656" y="365760"/>
                </a:lnTo>
                <a:lnTo>
                  <a:pt x="1639697" y="436244"/>
                </a:lnTo>
                <a:lnTo>
                  <a:pt x="1330071" y="498855"/>
                </a:lnTo>
                <a:lnTo>
                  <a:pt x="1127378" y="536828"/>
                </a:lnTo>
                <a:lnTo>
                  <a:pt x="829309" y="588517"/>
                </a:lnTo>
                <a:lnTo>
                  <a:pt x="447928" y="646811"/>
                </a:lnTo>
                <a:lnTo>
                  <a:pt x="174751" y="683894"/>
                </a:lnTo>
                <a:lnTo>
                  <a:pt x="0" y="705103"/>
                </a:lnTo>
                <a:lnTo>
                  <a:pt x="9701" y="720494"/>
                </a:lnTo>
                <a:lnTo>
                  <a:pt x="29342" y="751181"/>
                </a:lnTo>
                <a:lnTo>
                  <a:pt x="38991" y="766376"/>
                </a:lnTo>
                <a:lnTo>
                  <a:pt x="39115" y="766572"/>
                </a:lnTo>
                <a:lnTo>
                  <a:pt x="66166" y="767349"/>
                </a:lnTo>
                <a:lnTo>
                  <a:pt x="102806" y="767911"/>
                </a:lnTo>
                <a:lnTo>
                  <a:pt x="145093" y="767911"/>
                </a:lnTo>
                <a:lnTo>
                  <a:pt x="229009" y="766376"/>
                </a:lnTo>
                <a:lnTo>
                  <a:pt x="346764" y="762156"/>
                </a:lnTo>
                <a:lnTo>
                  <a:pt x="571566" y="749671"/>
                </a:lnTo>
                <a:lnTo>
                  <a:pt x="934431" y="722221"/>
                </a:lnTo>
                <a:lnTo>
                  <a:pt x="1575466" y="660907"/>
                </a:lnTo>
                <a:lnTo>
                  <a:pt x="2295940" y="578375"/>
                </a:lnTo>
                <a:lnTo>
                  <a:pt x="2845201" y="505624"/>
                </a:lnTo>
                <a:lnTo>
                  <a:pt x="3127267" y="463386"/>
                </a:lnTo>
                <a:lnTo>
                  <a:pt x="3288029" y="436752"/>
                </a:lnTo>
                <a:lnTo>
                  <a:pt x="3280235" y="379771"/>
                </a:lnTo>
                <a:lnTo>
                  <a:pt x="3273959" y="334487"/>
                </a:lnTo>
                <a:lnTo>
                  <a:pt x="3264862" y="270500"/>
                </a:lnTo>
                <a:lnTo>
                  <a:pt x="3252759" y="189298"/>
                </a:lnTo>
                <a:lnTo>
                  <a:pt x="3249394" y="166333"/>
                </a:lnTo>
                <a:lnTo>
                  <a:pt x="3245343" y="138048"/>
                </a:lnTo>
                <a:lnTo>
                  <a:pt x="3240328" y="102315"/>
                </a:lnTo>
                <a:lnTo>
                  <a:pt x="3234075" y="57008"/>
                </a:lnTo>
                <a:lnTo>
                  <a:pt x="3226307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469900"/>
                </a:lnTo>
                <a:lnTo>
                  <a:pt x="0" y="638175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6381750"/>
                </a:lnTo>
                <a:lnTo>
                  <a:pt x="11734800" y="6381750"/>
                </a:lnTo>
                <a:lnTo>
                  <a:pt x="12192000" y="6381636"/>
                </a:lnTo>
                <a:lnTo>
                  <a:pt x="12192000" y="470027"/>
                </a:lnTo>
                <a:lnTo>
                  <a:pt x="11709273" y="470027"/>
                </a:lnTo>
                <a:lnTo>
                  <a:pt x="11709273" y="1872234"/>
                </a:lnTo>
                <a:lnTo>
                  <a:pt x="10968101" y="1982724"/>
                </a:lnTo>
                <a:lnTo>
                  <a:pt x="10198100" y="2076450"/>
                </a:lnTo>
                <a:lnTo>
                  <a:pt x="9944100" y="2101850"/>
                </a:lnTo>
                <a:lnTo>
                  <a:pt x="9431401" y="2147824"/>
                </a:lnTo>
                <a:lnTo>
                  <a:pt x="8924925" y="2185924"/>
                </a:lnTo>
                <a:lnTo>
                  <a:pt x="8672449" y="2201799"/>
                </a:lnTo>
                <a:lnTo>
                  <a:pt x="7923149" y="2238375"/>
                </a:lnTo>
                <a:lnTo>
                  <a:pt x="7188200" y="2258949"/>
                </a:lnTo>
                <a:lnTo>
                  <a:pt x="6470650" y="2266950"/>
                </a:lnTo>
                <a:lnTo>
                  <a:pt x="6003925" y="2265299"/>
                </a:lnTo>
                <a:lnTo>
                  <a:pt x="5105400" y="2247900"/>
                </a:lnTo>
                <a:lnTo>
                  <a:pt x="4464050" y="2224024"/>
                </a:lnTo>
                <a:lnTo>
                  <a:pt x="3662426" y="2181225"/>
                </a:lnTo>
                <a:lnTo>
                  <a:pt x="2928874" y="2131949"/>
                </a:lnTo>
                <a:lnTo>
                  <a:pt x="2589149" y="2105025"/>
                </a:lnTo>
                <a:lnTo>
                  <a:pt x="1976501" y="2047875"/>
                </a:lnTo>
                <a:lnTo>
                  <a:pt x="1230312" y="1966849"/>
                </a:lnTo>
                <a:lnTo>
                  <a:pt x="860425" y="1922399"/>
                </a:lnTo>
                <a:lnTo>
                  <a:pt x="476377" y="1869541"/>
                </a:lnTo>
                <a:lnTo>
                  <a:pt x="476377" y="469900"/>
                </a:lnTo>
                <a:lnTo>
                  <a:pt x="12192000" y="4699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91775" y="0"/>
            <a:ext cx="776287" cy="1214374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0439400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800" y="0"/>
                </a:moveTo>
                <a:lnTo>
                  <a:pt x="0" y="0"/>
                </a:lnTo>
                <a:lnTo>
                  <a:pt x="0" y="1143000"/>
                </a:lnTo>
                <a:lnTo>
                  <a:pt x="685800" y="1143000"/>
                </a:lnTo>
                <a:lnTo>
                  <a:pt x="685800" y="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76580" y="2640266"/>
            <a:ext cx="5385435" cy="3630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92215" y="2640266"/>
            <a:ext cx="4632325" cy="3630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8765" y="139318"/>
            <a:ext cx="9933940" cy="764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32217" y="2547302"/>
            <a:ext cx="7926070" cy="1860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EE52A4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hyperlink" Target="https://uk.wikipedia.org/wiki/%D0%9A%D0%B0%D1%80%D0%B0%D0%B1%D0%B0%D1%81%D1%8C%D0%BA%D0%B8%D0%B9_%D0%BA%D0%BE%D0%BD%D1%84%D0%BB%D1%96%D0%BA%D1%82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.jpg"/><Relationship Id="rId9" Type="http://schemas.openxmlformats.org/officeDocument/2006/relationships/image" Target="../media/image2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6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4" Type="http://schemas.openxmlformats.org/officeDocument/2006/relationships/image" Target="../media/image33.png"/><Relationship Id="rId15" Type="http://schemas.openxmlformats.org/officeDocument/2006/relationships/image" Target="../media/image34.png"/><Relationship Id="rId16" Type="http://schemas.openxmlformats.org/officeDocument/2006/relationships/image" Target="../media/image35.png"/><Relationship Id="rId17" Type="http://schemas.openxmlformats.org/officeDocument/2006/relationships/image" Target="../media/image36.png"/><Relationship Id="rId18" Type="http://schemas.openxmlformats.org/officeDocument/2006/relationships/image" Target="../media/image37.png"/><Relationship Id="rId19" Type="http://schemas.openxmlformats.org/officeDocument/2006/relationships/image" Target="../media/image38.png"/><Relationship Id="rId20" Type="http://schemas.openxmlformats.org/officeDocument/2006/relationships/image" Target="../media/image39.png"/><Relationship Id="rId21" Type="http://schemas.openxmlformats.org/officeDocument/2006/relationships/image" Target="../media/image40.png"/><Relationship Id="rId22" Type="http://schemas.openxmlformats.org/officeDocument/2006/relationships/image" Target="../media/image41.png"/><Relationship Id="rId23" Type="http://schemas.openxmlformats.org/officeDocument/2006/relationships/image" Target="../media/image42.png"/><Relationship Id="rId24" Type="http://schemas.openxmlformats.org/officeDocument/2006/relationships/image" Target="../media/image43.png"/><Relationship Id="rId25" Type="http://schemas.openxmlformats.org/officeDocument/2006/relationships/image" Target="../media/image44.png"/><Relationship Id="rId26" Type="http://schemas.openxmlformats.org/officeDocument/2006/relationships/image" Target="../media/image45.png"/><Relationship Id="rId27" Type="http://schemas.openxmlformats.org/officeDocument/2006/relationships/image" Target="../media/image46.png"/><Relationship Id="rId28" Type="http://schemas.openxmlformats.org/officeDocument/2006/relationships/image" Target="../media/image47.png"/><Relationship Id="rId29" Type="http://schemas.openxmlformats.org/officeDocument/2006/relationships/image" Target="../media/image48.png"/><Relationship Id="rId30" Type="http://schemas.openxmlformats.org/officeDocument/2006/relationships/image" Target="../media/image49.png"/><Relationship Id="rId31" Type="http://schemas.openxmlformats.org/officeDocument/2006/relationships/image" Target="../media/image50.png"/><Relationship Id="rId32" Type="http://schemas.openxmlformats.org/officeDocument/2006/relationships/image" Target="../media/image51.png"/><Relationship Id="rId33" Type="http://schemas.openxmlformats.org/officeDocument/2006/relationships/image" Target="../media/image52.png"/><Relationship Id="rId34" Type="http://schemas.openxmlformats.org/officeDocument/2006/relationships/image" Target="../media/image53.png"/><Relationship Id="rId35" Type="http://schemas.openxmlformats.org/officeDocument/2006/relationships/image" Target="../media/image54.png"/><Relationship Id="rId36" Type="http://schemas.openxmlformats.org/officeDocument/2006/relationships/image" Target="../media/image55.png"/><Relationship Id="rId37" Type="http://schemas.openxmlformats.org/officeDocument/2006/relationships/image" Target="../media/image56.png"/><Relationship Id="rId38" Type="http://schemas.openxmlformats.org/officeDocument/2006/relationships/image" Target="../media/image57.png"/><Relationship Id="rId39" Type="http://schemas.openxmlformats.org/officeDocument/2006/relationships/image" Target="../media/image58.png"/><Relationship Id="rId40" Type="http://schemas.openxmlformats.org/officeDocument/2006/relationships/image" Target="../media/image59.png"/><Relationship Id="rId41" Type="http://schemas.openxmlformats.org/officeDocument/2006/relationships/image" Target="../media/image60.png"/><Relationship Id="rId42" Type="http://schemas.openxmlformats.org/officeDocument/2006/relationships/image" Target="../media/image61.png"/><Relationship Id="rId43" Type="http://schemas.openxmlformats.org/officeDocument/2006/relationships/image" Target="../media/image62.png"/><Relationship Id="rId44" Type="http://schemas.openxmlformats.org/officeDocument/2006/relationships/image" Target="../media/image63.png"/><Relationship Id="rId45" Type="http://schemas.openxmlformats.org/officeDocument/2006/relationships/image" Target="../media/image64.png"/><Relationship Id="rId46" Type="http://schemas.openxmlformats.org/officeDocument/2006/relationships/image" Target="../media/image65.png"/><Relationship Id="rId47" Type="http://schemas.openxmlformats.org/officeDocument/2006/relationships/image" Target="../media/image6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67.png"/><Relationship Id="rId4" Type="http://schemas.openxmlformats.org/officeDocument/2006/relationships/image" Target="../media/image6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s://uk.wikipedia.org/wiki/%D0%9A%D0%B0%D1%80%D0%B0%D0%B1%D0%B0%D1%81%D1%8C%D0%BA%D0%B8%D0%B9_%D0%BA%D0%BE%D0%BD%D1%84%D0%BB%D1%96%D0%BA%D1%82" TargetMode="External"/><Relationship Id="rId4" Type="http://schemas.openxmlformats.org/officeDocument/2006/relationships/hyperlink" Target="https://uk.wikipedia.org/wiki/%D0%A0%D1%83%D0%BC%D1%83%D0%BD%D0%B8" TargetMode="External"/><Relationship Id="rId5" Type="http://schemas.openxmlformats.org/officeDocument/2006/relationships/hyperlink" Target="https://uk.wikipedia.org/wiki/%D0%9A%D1%80%D0%B8%D0%BC%D1%81%D1%8C%D0%BA%D1%96_%D1%82%D0%B0%D1%82%D0%B0%D1%80%D0%B8" TargetMode="External"/><Relationship Id="rId6" Type="http://schemas.openxmlformats.org/officeDocument/2006/relationships/hyperlink" Target="https://uk.wikipedia.org/wiki/%D0%90%D0%B7%D0%B5%D1%80%D0%B1%D0%B0%D0%B9%D0%B4%D0%B6%D0%B0%D0%BD%D1%86%D1%96" TargetMode="External"/><Relationship Id="rId7" Type="http://schemas.openxmlformats.org/officeDocument/2006/relationships/hyperlink" Target="https://uk.wikipedia.org/wiki/%D0%90%D0%B7%D0%B5%D1%80%D0%B1%D0%B0%D0%B9%D0%B4%D0%B6%D0%B0%D0%BD%D1%86%D1%96_%D0%B2_%D0%A3%D0%BA%D1%80%D0%B0%D1%97%D0%BD%D1%96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3635" y="1300226"/>
            <a:ext cx="9213850" cy="185737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000">
                <a:solidFill>
                  <a:srgbClr val="EBEBEB"/>
                </a:solidFill>
                <a:latin typeface="Segoe UI"/>
                <a:cs typeface="Segoe UI"/>
              </a:rPr>
              <a:t>Історія</a:t>
            </a:r>
            <a:r>
              <a:rPr dirty="0" sz="6000" spc="-120">
                <a:solidFill>
                  <a:srgbClr val="EBEBEB"/>
                </a:solidFill>
                <a:latin typeface="Segoe UI"/>
                <a:cs typeface="Segoe UI"/>
              </a:rPr>
              <a:t> </a:t>
            </a:r>
            <a:r>
              <a:rPr dirty="0" sz="6000">
                <a:solidFill>
                  <a:srgbClr val="EBEBEB"/>
                </a:solidFill>
                <a:latin typeface="Segoe UI"/>
                <a:cs typeface="Segoe UI"/>
              </a:rPr>
              <a:t>моєї</a:t>
            </a:r>
            <a:r>
              <a:rPr dirty="0" sz="6000" spc="-130">
                <a:solidFill>
                  <a:srgbClr val="EBEBEB"/>
                </a:solidFill>
                <a:latin typeface="Segoe UI"/>
                <a:cs typeface="Segoe UI"/>
              </a:rPr>
              <a:t> </a:t>
            </a:r>
            <a:r>
              <a:rPr dirty="0" sz="6000">
                <a:solidFill>
                  <a:srgbClr val="EBEBEB"/>
                </a:solidFill>
                <a:latin typeface="Segoe UI"/>
                <a:cs typeface="Segoe UI"/>
              </a:rPr>
              <a:t>родини</a:t>
            </a:r>
            <a:r>
              <a:rPr dirty="0" sz="6000" spc="-90">
                <a:solidFill>
                  <a:srgbClr val="EBEBEB"/>
                </a:solidFill>
                <a:latin typeface="Segoe UI"/>
                <a:cs typeface="Segoe UI"/>
              </a:rPr>
              <a:t> </a:t>
            </a:r>
            <a:r>
              <a:rPr dirty="0" sz="6000" spc="-25">
                <a:solidFill>
                  <a:srgbClr val="EBEBEB"/>
                </a:solidFill>
                <a:latin typeface="Segoe UI"/>
                <a:cs typeface="Segoe UI"/>
              </a:rPr>
              <a:t>як</a:t>
            </a:r>
            <a:endParaRPr sz="60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6000">
                <a:solidFill>
                  <a:srgbClr val="EBEBEB"/>
                </a:solidFill>
                <a:latin typeface="Segoe UI"/>
                <a:cs typeface="Segoe UI"/>
              </a:rPr>
              <a:t>приклад</a:t>
            </a:r>
            <a:r>
              <a:rPr dirty="0" sz="6000" spc="-65">
                <a:solidFill>
                  <a:srgbClr val="EBEBEB"/>
                </a:solidFill>
                <a:latin typeface="Segoe UI"/>
                <a:cs typeface="Segoe UI"/>
              </a:rPr>
              <a:t> </a:t>
            </a:r>
            <a:r>
              <a:rPr dirty="0" sz="6000">
                <a:solidFill>
                  <a:srgbClr val="EBEBEB"/>
                </a:solidFill>
                <a:latin typeface="Segoe UI"/>
                <a:cs typeface="Segoe UI"/>
              </a:rPr>
              <a:t>взаємодії</a:t>
            </a:r>
            <a:r>
              <a:rPr dirty="0" sz="6000" spc="-40">
                <a:solidFill>
                  <a:srgbClr val="EBEBEB"/>
                </a:solidFill>
                <a:latin typeface="Segoe UI"/>
                <a:cs typeface="Segoe UI"/>
              </a:rPr>
              <a:t> </a:t>
            </a:r>
            <a:r>
              <a:rPr dirty="0" sz="6000" spc="-50">
                <a:solidFill>
                  <a:srgbClr val="EBEBEB"/>
                </a:solidFill>
                <a:latin typeface="Segoe UI"/>
                <a:cs typeface="Segoe UI"/>
              </a:rPr>
              <a:t>культур</a:t>
            </a:r>
            <a:endParaRPr sz="6000">
              <a:latin typeface="Segoe UI"/>
              <a:cs typeface="Segoe U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64272" y="4326254"/>
            <a:ext cx="8363584" cy="16230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 spc="114">
                <a:solidFill>
                  <a:srgbClr val="EE52A4"/>
                </a:solidFill>
                <a:latin typeface="Trebuchet MS"/>
                <a:cs typeface="Trebuchet MS"/>
              </a:rPr>
              <a:t>ХУСНУТДІНОВА</a:t>
            </a:r>
            <a:r>
              <a:rPr dirty="0" sz="2400" spc="-90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50">
                <a:solidFill>
                  <a:srgbClr val="EE52A4"/>
                </a:solidFill>
                <a:latin typeface="Trebuchet MS"/>
                <a:cs typeface="Trebuchet MS"/>
              </a:rPr>
              <a:t>НІКА</a:t>
            </a:r>
            <a:r>
              <a:rPr dirty="0" sz="2400" spc="-80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80">
                <a:solidFill>
                  <a:srgbClr val="EE52A4"/>
                </a:solidFill>
                <a:latin typeface="Trebuchet MS"/>
                <a:cs typeface="Trebuchet MS"/>
              </a:rPr>
              <a:t>ЄВГЕНІВНА</a:t>
            </a:r>
            <a:r>
              <a:rPr dirty="0" sz="2400" spc="-8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EE52A4"/>
                </a:solidFill>
                <a:latin typeface="Trebuchet MS"/>
                <a:cs typeface="Trebuchet MS"/>
              </a:rPr>
              <a:t>9-</a:t>
            </a:r>
            <a:r>
              <a:rPr dirty="0" sz="2400" spc="340">
                <a:solidFill>
                  <a:srgbClr val="EE52A4"/>
                </a:solidFill>
                <a:latin typeface="Trebuchet MS"/>
                <a:cs typeface="Trebuchet MS"/>
              </a:rPr>
              <a:t>А</a:t>
            </a:r>
            <a:r>
              <a:rPr dirty="0" sz="2400" spc="-1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195">
                <a:solidFill>
                  <a:srgbClr val="EE52A4"/>
                </a:solidFill>
                <a:latin typeface="Trebuchet MS"/>
                <a:cs typeface="Trebuchet MS"/>
              </a:rPr>
              <a:t>КЛАС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2400" spc="155">
                <a:solidFill>
                  <a:srgbClr val="EE52A4"/>
                </a:solidFill>
                <a:latin typeface="Trebuchet MS"/>
                <a:cs typeface="Trebuchet MS"/>
              </a:rPr>
              <a:t>ДНІПРОВСЬКОГО</a:t>
            </a:r>
            <a:r>
              <a:rPr dirty="0" sz="2400" spc="-7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110">
                <a:solidFill>
                  <a:srgbClr val="EE52A4"/>
                </a:solidFill>
                <a:latin typeface="Trebuchet MS"/>
                <a:cs typeface="Trebuchet MS"/>
              </a:rPr>
              <a:t>ЛІЦЕЮ</a:t>
            </a:r>
            <a:r>
              <a:rPr dirty="0" sz="2400" spc="-12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180">
                <a:solidFill>
                  <a:srgbClr val="EE52A4"/>
                </a:solidFill>
                <a:latin typeface="Trebuchet MS"/>
                <a:cs typeface="Trebuchet MS"/>
              </a:rPr>
              <a:t>№31</a:t>
            </a:r>
            <a:r>
              <a:rPr dirty="0" sz="2400" spc="-30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EE52A4"/>
                </a:solidFill>
                <a:latin typeface="Trebuchet MS"/>
                <a:cs typeface="Trebuchet MS"/>
              </a:rPr>
              <a:t>"ПРІОРИТЕТ"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ct val="101699"/>
              </a:lnSpc>
              <a:spcBef>
                <a:spcPts val="900"/>
              </a:spcBef>
            </a:pPr>
            <a:r>
              <a:rPr dirty="0" sz="2400" spc="-10">
                <a:solidFill>
                  <a:srgbClr val="EE52A4"/>
                </a:solidFill>
                <a:latin typeface="Trebuchet MS"/>
                <a:cs typeface="Trebuchet MS"/>
              </a:rPr>
              <a:t>КЕРІВНИК:</a:t>
            </a:r>
            <a:r>
              <a:rPr dirty="0" sz="2400" spc="-4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-30">
                <a:solidFill>
                  <a:srgbClr val="EE52A4"/>
                </a:solidFill>
                <a:latin typeface="Trebuchet MS"/>
                <a:cs typeface="Trebuchet MS"/>
              </a:rPr>
              <a:t>ВІКТОРІЯ</a:t>
            </a:r>
            <a:r>
              <a:rPr dirty="0" sz="2400" spc="-100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EE52A4"/>
                </a:solidFill>
                <a:latin typeface="Trebuchet MS"/>
                <a:cs typeface="Trebuchet MS"/>
              </a:rPr>
              <a:t>ВІТАЛІЇВНА</a:t>
            </a:r>
            <a:r>
              <a:rPr dirty="0" sz="2400" spc="-10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EE52A4"/>
                </a:solidFill>
                <a:latin typeface="Trebuchet MS"/>
                <a:cs typeface="Trebuchet MS"/>
              </a:rPr>
              <a:t>ЛЕТЯГО</a:t>
            </a:r>
            <a:r>
              <a:rPr dirty="0" sz="2400" spc="-4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-40">
                <a:solidFill>
                  <a:srgbClr val="EE52A4"/>
                </a:solidFill>
                <a:latin typeface="Trebuchet MS"/>
                <a:cs typeface="Trebuchet MS"/>
              </a:rPr>
              <a:t>ВЧИТЕЛЬ</a:t>
            </a:r>
            <a:r>
              <a:rPr dirty="0" sz="2400" spc="-80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EE52A4"/>
                </a:solidFill>
                <a:latin typeface="Trebuchet MS"/>
                <a:cs typeface="Trebuchet MS"/>
              </a:rPr>
              <a:t>ІСТОРІЇ</a:t>
            </a:r>
            <a:r>
              <a:rPr dirty="0" sz="2400" spc="-70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-50">
                <a:solidFill>
                  <a:srgbClr val="EE52A4"/>
                </a:solidFill>
                <a:latin typeface="Trebuchet MS"/>
                <a:cs typeface="Trebuchet MS"/>
              </a:rPr>
              <a:t>В </a:t>
            </a:r>
            <a:r>
              <a:rPr dirty="0" sz="2400" spc="170">
                <a:solidFill>
                  <a:srgbClr val="EE52A4"/>
                </a:solidFill>
                <a:latin typeface="Trebuchet MS"/>
                <a:cs typeface="Trebuchet MS"/>
              </a:rPr>
              <a:t>ДНІПРОВСЬКОМУ</a:t>
            </a:r>
            <a:r>
              <a:rPr dirty="0" sz="2400" spc="-1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EE52A4"/>
                </a:solidFill>
                <a:latin typeface="Trebuchet MS"/>
                <a:cs typeface="Trebuchet MS"/>
              </a:rPr>
              <a:t>ЛІЦЕЮ</a:t>
            </a:r>
            <a:r>
              <a:rPr dirty="0" sz="2400" spc="-40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180">
                <a:solidFill>
                  <a:srgbClr val="EE52A4"/>
                </a:solidFill>
                <a:latin typeface="Trebuchet MS"/>
                <a:cs typeface="Trebuchet MS"/>
              </a:rPr>
              <a:t>№31</a:t>
            </a:r>
            <a:r>
              <a:rPr dirty="0" sz="2400" spc="-15">
                <a:solidFill>
                  <a:srgbClr val="EE52A4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EE52A4"/>
                </a:solidFill>
                <a:latin typeface="Trebuchet MS"/>
                <a:cs typeface="Trebuchet MS"/>
              </a:rPr>
              <a:t>"ПРІОРИТЕТ"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0708" y="0"/>
              <a:ext cx="738419" cy="119554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1074" y="0"/>
              <a:ext cx="4043426" cy="109054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5999" y="542861"/>
              <a:ext cx="366712" cy="70008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137" rIns="0" bIns="0" rtlCol="0" vert="horz">
            <a:spAutoFit/>
          </a:bodyPr>
          <a:lstStyle/>
          <a:p>
            <a:pPr marL="540385">
              <a:lnSpc>
                <a:spcPct val="100000"/>
              </a:lnSpc>
              <a:spcBef>
                <a:spcPts val="125"/>
              </a:spcBef>
            </a:pPr>
            <a:r>
              <a:rPr dirty="0" sz="3200" spc="55"/>
              <a:t>Актуальність</a:t>
            </a:r>
            <a:r>
              <a:rPr dirty="0" sz="3200" spc="-90"/>
              <a:t> </a:t>
            </a:r>
            <a:r>
              <a:rPr dirty="0" sz="3200" spc="195"/>
              <a:t>теми</a:t>
            </a:r>
            <a:endParaRPr sz="3200"/>
          </a:p>
        </p:txBody>
      </p:sp>
      <p:grpSp>
        <p:nvGrpSpPr>
          <p:cNvPr id="9" name="object 9" descr=""/>
          <p:cNvGrpSpPr/>
          <p:nvPr/>
        </p:nvGrpSpPr>
        <p:grpSpPr>
          <a:xfrm>
            <a:off x="0" y="114236"/>
            <a:ext cx="5091430" cy="6744334"/>
            <a:chOff x="0" y="114236"/>
            <a:chExt cx="5091430" cy="6744334"/>
          </a:xfrm>
        </p:grpSpPr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71650" y="885761"/>
              <a:ext cx="300037" cy="30003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3476561"/>
              <a:ext cx="5091176" cy="338143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05025" y="114236"/>
              <a:ext cx="119062" cy="11906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3028886"/>
              <a:ext cx="5053076" cy="382911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81225" y="4667186"/>
              <a:ext cx="300037" cy="30003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6700" y="3467036"/>
              <a:ext cx="4633976" cy="3390963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57425" y="4667186"/>
              <a:ext cx="300037" cy="300037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496252" y="3663886"/>
            <a:ext cx="4208145" cy="30473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23240">
              <a:lnSpc>
                <a:spcPct val="100800"/>
              </a:lnSpc>
              <a:spcBef>
                <a:spcPts val="85"/>
              </a:spcBef>
            </a:pPr>
            <a:r>
              <a:rPr dirty="0" sz="1800" spc="105">
                <a:latin typeface="Trebuchet MS"/>
                <a:cs typeface="Trebuchet MS"/>
              </a:rPr>
              <a:t>Україна</a:t>
            </a:r>
            <a:r>
              <a:rPr dirty="0" sz="1800" spc="-40">
                <a:latin typeface="Trebuchet MS"/>
                <a:cs typeface="Trebuchet MS"/>
              </a:rPr>
              <a:t> </a:t>
            </a:r>
            <a:r>
              <a:rPr dirty="0" sz="1800" spc="250">
                <a:latin typeface="Trebuchet MS"/>
                <a:cs typeface="Trebuchet MS"/>
              </a:rPr>
              <a:t>є</a:t>
            </a:r>
            <a:r>
              <a:rPr dirty="0" sz="1800" spc="-35">
                <a:latin typeface="Trebuchet MS"/>
                <a:cs typeface="Trebuchet MS"/>
              </a:rPr>
              <a:t> </a:t>
            </a:r>
            <a:r>
              <a:rPr dirty="0" sz="1800" spc="100">
                <a:latin typeface="Trebuchet MS"/>
                <a:cs typeface="Trebuchet MS"/>
              </a:rPr>
              <a:t>багатонаціональною державою,</a:t>
            </a:r>
            <a:r>
              <a:rPr dirty="0" sz="1800" spc="25">
                <a:latin typeface="Trebuchet MS"/>
                <a:cs typeface="Trebuchet MS"/>
              </a:rPr>
              <a:t> </a:t>
            </a:r>
            <a:r>
              <a:rPr dirty="0" sz="1800" spc="90">
                <a:latin typeface="Trebuchet MS"/>
                <a:cs typeface="Trebuchet MS"/>
              </a:rPr>
              <a:t>де</a:t>
            </a:r>
            <a:r>
              <a:rPr dirty="0" sz="1800" spc="-45">
                <a:latin typeface="Trebuchet MS"/>
                <a:cs typeface="Trebuchet MS"/>
              </a:rPr>
              <a:t> </a:t>
            </a:r>
            <a:r>
              <a:rPr dirty="0" sz="1800" spc="75">
                <a:latin typeface="Trebuchet MS"/>
                <a:cs typeface="Trebuchet MS"/>
              </a:rPr>
              <a:t>взаємодіють</a:t>
            </a:r>
            <a:r>
              <a:rPr dirty="0" sz="1800" spc="-2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різні </a:t>
            </a:r>
            <a:r>
              <a:rPr dirty="0" sz="1800">
                <a:latin typeface="Trebuchet MS"/>
                <a:cs typeface="Trebuchet MS"/>
              </a:rPr>
              <a:t>культури </a:t>
            </a:r>
            <a:r>
              <a:rPr dirty="0" sz="1800" spc="114">
                <a:latin typeface="Trebuchet MS"/>
                <a:cs typeface="Trebuchet MS"/>
              </a:rPr>
              <a:t>та</a:t>
            </a:r>
            <a:r>
              <a:rPr dirty="0" sz="1800" spc="25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традиції.</a:t>
            </a:r>
            <a:endParaRPr sz="1800">
              <a:latin typeface="Trebuchet MS"/>
              <a:cs typeface="Trebuchet MS"/>
            </a:endParaRPr>
          </a:p>
          <a:p>
            <a:pPr marL="12700" marR="459105">
              <a:lnSpc>
                <a:spcPct val="99100"/>
              </a:lnSpc>
              <a:spcBef>
                <a:spcPts val="35"/>
              </a:spcBef>
            </a:pPr>
            <a:r>
              <a:rPr dirty="0" sz="1800" spc="130">
                <a:latin typeface="Trebuchet MS"/>
                <a:cs typeface="Trebuchet MS"/>
              </a:rPr>
              <a:t>Моя</a:t>
            </a:r>
            <a:r>
              <a:rPr dirty="0" sz="1800" spc="-60">
                <a:latin typeface="Trebuchet MS"/>
                <a:cs typeface="Trebuchet MS"/>
              </a:rPr>
              <a:t> </a:t>
            </a:r>
            <a:r>
              <a:rPr dirty="0" sz="1800" spc="150">
                <a:latin typeface="Trebuchet MS"/>
                <a:cs typeface="Trebuchet MS"/>
              </a:rPr>
              <a:t>родина</a:t>
            </a:r>
            <a:r>
              <a:rPr dirty="0" sz="1800" spc="-35">
                <a:latin typeface="Trebuchet MS"/>
                <a:cs typeface="Trebuchet MS"/>
              </a:rPr>
              <a:t> </a:t>
            </a:r>
            <a:r>
              <a:rPr dirty="0" sz="1800" spc="130">
                <a:latin typeface="Trebuchet MS"/>
                <a:cs typeface="Trebuchet MS"/>
              </a:rPr>
              <a:t>поєднує</a:t>
            </a:r>
            <a:r>
              <a:rPr dirty="0" sz="1800" spc="-30">
                <a:latin typeface="Trebuchet MS"/>
                <a:cs typeface="Trebuchet MS"/>
              </a:rPr>
              <a:t> </a:t>
            </a:r>
            <a:r>
              <a:rPr dirty="0" sz="1800" spc="60">
                <a:latin typeface="Trebuchet MS"/>
                <a:cs typeface="Trebuchet MS"/>
              </a:rPr>
              <a:t>татарське, </a:t>
            </a:r>
            <a:r>
              <a:rPr dirty="0" sz="1800" spc="114">
                <a:latin typeface="Trebuchet MS"/>
                <a:cs typeface="Trebuchet MS"/>
              </a:rPr>
              <a:t>азербайджанське,</a:t>
            </a:r>
            <a:r>
              <a:rPr dirty="0" sz="1800" spc="-70">
                <a:latin typeface="Trebuchet MS"/>
                <a:cs typeface="Trebuchet MS"/>
              </a:rPr>
              <a:t> </a:t>
            </a:r>
            <a:r>
              <a:rPr dirty="0" sz="1800" spc="75">
                <a:latin typeface="Trebuchet MS"/>
                <a:cs typeface="Trebuchet MS"/>
              </a:rPr>
              <a:t>румунське, </a:t>
            </a:r>
            <a:r>
              <a:rPr dirty="0" sz="1800" spc="105">
                <a:latin typeface="Trebuchet MS"/>
                <a:cs typeface="Trebuchet MS"/>
              </a:rPr>
              <a:t>єврейське</a:t>
            </a:r>
            <a:r>
              <a:rPr dirty="0" sz="1800" spc="5">
                <a:latin typeface="Trebuchet MS"/>
                <a:cs typeface="Trebuchet MS"/>
              </a:rPr>
              <a:t> </a:t>
            </a:r>
            <a:r>
              <a:rPr dirty="0" sz="1800" spc="75">
                <a:latin typeface="Trebuchet MS"/>
                <a:cs typeface="Trebuchet MS"/>
              </a:rPr>
              <a:t>та</a:t>
            </a:r>
            <a:r>
              <a:rPr dirty="0" sz="1800" spc="-40">
                <a:latin typeface="Trebuchet MS"/>
                <a:cs typeface="Trebuchet MS"/>
              </a:rPr>
              <a:t> </a:t>
            </a:r>
            <a:r>
              <a:rPr dirty="0" sz="1800" spc="100">
                <a:latin typeface="Trebuchet MS"/>
                <a:cs typeface="Trebuchet MS"/>
              </a:rPr>
              <a:t>російське</a:t>
            </a:r>
            <a:r>
              <a:rPr dirty="0" sz="1800" spc="-6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коріння.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800"/>
              </a:lnSpc>
              <a:spcBef>
                <a:spcPts val="5"/>
              </a:spcBef>
            </a:pPr>
            <a:r>
              <a:rPr dirty="0" sz="1800" spc="55">
                <a:latin typeface="Trebuchet MS"/>
                <a:cs typeface="Trebuchet MS"/>
              </a:rPr>
              <a:t>Дослідження</a:t>
            </a:r>
            <a:r>
              <a:rPr dirty="0" sz="1800" spc="-4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історії</a:t>
            </a:r>
            <a:r>
              <a:rPr dirty="0" sz="1800" spc="25">
                <a:latin typeface="Trebuchet MS"/>
                <a:cs typeface="Trebuchet MS"/>
              </a:rPr>
              <a:t> </a:t>
            </a:r>
            <a:r>
              <a:rPr dirty="0" sz="1800" spc="50">
                <a:latin typeface="Trebuchet MS"/>
                <a:cs typeface="Trebuchet MS"/>
              </a:rPr>
              <a:t>сім’ї</a:t>
            </a:r>
            <a:r>
              <a:rPr dirty="0" sz="1800" spc="-50">
                <a:latin typeface="Trebuchet MS"/>
                <a:cs typeface="Trebuchet MS"/>
              </a:rPr>
              <a:t> </a:t>
            </a:r>
            <a:r>
              <a:rPr dirty="0" sz="1800" spc="170">
                <a:latin typeface="Trebuchet MS"/>
                <a:cs typeface="Trebuchet MS"/>
              </a:rPr>
              <a:t>допомагає </a:t>
            </a:r>
            <a:r>
              <a:rPr dirty="0" sz="1800" spc="60">
                <a:latin typeface="Trebuchet MS"/>
                <a:cs typeface="Trebuchet MS"/>
              </a:rPr>
              <a:t>показати,</a:t>
            </a:r>
            <a:r>
              <a:rPr dirty="0" sz="1800" spc="50">
                <a:latin typeface="Trebuchet MS"/>
                <a:cs typeface="Trebuchet MS"/>
              </a:rPr>
              <a:t> </a:t>
            </a:r>
            <a:r>
              <a:rPr dirty="0" sz="1800" spc="-45">
                <a:latin typeface="Trebuchet MS"/>
                <a:cs typeface="Trebuchet MS"/>
              </a:rPr>
              <a:t>як</a:t>
            </a:r>
            <a:r>
              <a:rPr dirty="0" sz="1800" spc="11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відбувається</a:t>
            </a:r>
            <a:r>
              <a:rPr dirty="0" sz="1800" spc="50">
                <a:latin typeface="Trebuchet MS"/>
                <a:cs typeface="Trebuchet MS"/>
              </a:rPr>
              <a:t> </a:t>
            </a:r>
            <a:r>
              <a:rPr dirty="0" sz="1800" spc="65">
                <a:latin typeface="Trebuchet MS"/>
                <a:cs typeface="Trebuchet MS"/>
              </a:rPr>
              <a:t>взаємодія</a:t>
            </a:r>
            <a:endParaRPr sz="1800">
              <a:latin typeface="Trebuchet MS"/>
              <a:cs typeface="Trebuchet MS"/>
            </a:endParaRPr>
          </a:p>
          <a:p>
            <a:pPr marL="12700" marR="122555">
              <a:lnSpc>
                <a:spcPct val="99100"/>
              </a:lnSpc>
              <a:spcBef>
                <a:spcPts val="35"/>
              </a:spcBef>
            </a:pPr>
            <a:r>
              <a:rPr dirty="0" sz="1800">
                <a:latin typeface="Trebuchet MS"/>
                <a:cs typeface="Trebuchet MS"/>
              </a:rPr>
              <a:t>культур</a:t>
            </a:r>
            <a:r>
              <a:rPr dirty="0" sz="1800" spc="-25">
                <a:latin typeface="Trebuchet MS"/>
                <a:cs typeface="Trebuchet MS"/>
              </a:rPr>
              <a:t> </a:t>
            </a:r>
            <a:r>
              <a:rPr dirty="0" sz="1800" spc="60">
                <a:latin typeface="Trebuchet MS"/>
                <a:cs typeface="Trebuchet MS"/>
              </a:rPr>
              <a:t>у</a:t>
            </a:r>
            <a:r>
              <a:rPr dirty="0" sz="1800" spc="-70">
                <a:latin typeface="Trebuchet MS"/>
                <a:cs typeface="Trebuchet MS"/>
              </a:rPr>
              <a:t> </a:t>
            </a:r>
            <a:r>
              <a:rPr dirty="0" sz="1800" spc="90">
                <a:latin typeface="Trebuchet MS"/>
                <a:cs typeface="Trebuchet MS"/>
              </a:rPr>
              <a:t>повсякденному</a:t>
            </a:r>
            <a:r>
              <a:rPr dirty="0" sz="1800" spc="15">
                <a:latin typeface="Trebuchet MS"/>
                <a:cs typeface="Trebuchet MS"/>
              </a:rPr>
              <a:t> </a:t>
            </a:r>
            <a:r>
              <a:rPr dirty="0" sz="1800" spc="-60">
                <a:latin typeface="Trebuchet MS"/>
                <a:cs typeface="Trebuchet MS"/>
              </a:rPr>
              <a:t>житті</a:t>
            </a:r>
            <a:r>
              <a:rPr dirty="0" sz="1800" spc="15">
                <a:latin typeface="Trebuchet MS"/>
                <a:cs typeface="Trebuchet MS"/>
              </a:rPr>
              <a:t> </a:t>
            </a:r>
            <a:r>
              <a:rPr dirty="0" sz="1800" spc="75">
                <a:latin typeface="Trebuchet MS"/>
                <a:cs typeface="Trebuchet MS"/>
              </a:rPr>
              <a:t>та</a:t>
            </a:r>
            <a:r>
              <a:rPr dirty="0" sz="1800" spc="-30">
                <a:latin typeface="Trebuchet MS"/>
                <a:cs typeface="Trebuchet MS"/>
              </a:rPr>
              <a:t> </a:t>
            </a:r>
            <a:r>
              <a:rPr dirty="0" sz="1800" spc="-25">
                <a:latin typeface="Trebuchet MS"/>
                <a:cs typeface="Trebuchet MS"/>
              </a:rPr>
              <a:t>як </a:t>
            </a:r>
            <a:r>
              <a:rPr dirty="0" sz="1800" spc="110">
                <a:latin typeface="Trebuchet MS"/>
                <a:cs typeface="Trebuchet MS"/>
              </a:rPr>
              <a:t>вона</a:t>
            </a:r>
            <a:r>
              <a:rPr dirty="0" sz="1800" spc="-50">
                <a:latin typeface="Trebuchet MS"/>
                <a:cs typeface="Trebuchet MS"/>
              </a:rPr>
              <a:t> </a:t>
            </a:r>
            <a:r>
              <a:rPr dirty="0" sz="1800" spc="70">
                <a:latin typeface="Trebuchet MS"/>
                <a:cs typeface="Trebuchet MS"/>
              </a:rPr>
              <a:t>впливає</a:t>
            </a:r>
            <a:r>
              <a:rPr dirty="0" sz="1800" spc="-45">
                <a:latin typeface="Trebuchet MS"/>
                <a:cs typeface="Trebuchet MS"/>
              </a:rPr>
              <a:t> </a:t>
            </a:r>
            <a:r>
              <a:rPr dirty="0" sz="1800" spc="200">
                <a:latin typeface="Trebuchet MS"/>
                <a:cs typeface="Trebuchet MS"/>
              </a:rPr>
              <a:t>на</a:t>
            </a:r>
            <a:r>
              <a:rPr dirty="0" sz="1800" spc="-45">
                <a:latin typeface="Trebuchet MS"/>
                <a:cs typeface="Trebuchet MS"/>
              </a:rPr>
              <a:t> </a:t>
            </a:r>
            <a:r>
              <a:rPr dirty="0" sz="1800" spc="140">
                <a:latin typeface="Trebuchet MS"/>
                <a:cs typeface="Trebuchet MS"/>
              </a:rPr>
              <a:t>формування </a:t>
            </a:r>
            <a:r>
              <a:rPr dirty="0" sz="1800" spc="80">
                <a:latin typeface="Trebuchet MS"/>
                <a:cs typeface="Trebuchet MS"/>
              </a:rPr>
              <a:t>особистості.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8717" y="1161414"/>
            <a:ext cx="3781425" cy="5181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290">
                <a:solidFill>
                  <a:srgbClr val="B31166"/>
                </a:solidFill>
              </a:rPr>
              <a:t>Мета</a:t>
            </a:r>
            <a:r>
              <a:rPr dirty="0" sz="3200" spc="-90">
                <a:solidFill>
                  <a:srgbClr val="B31166"/>
                </a:solidFill>
              </a:rPr>
              <a:t> </a:t>
            </a:r>
            <a:r>
              <a:rPr dirty="0" sz="3200" spc="90">
                <a:solidFill>
                  <a:srgbClr val="B31166"/>
                </a:solidFill>
              </a:rPr>
              <a:t>дослідження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575944" y="2291397"/>
            <a:ext cx="4819650" cy="35109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355600" marR="396875" indent="-343535">
              <a:lnSpc>
                <a:spcPct val="100000"/>
              </a:lnSpc>
              <a:spcBef>
                <a:spcPts val="125"/>
              </a:spcBef>
            </a:pPr>
            <a:r>
              <a:rPr dirty="0" sz="1550" spc="145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550" spc="165">
                <a:solidFill>
                  <a:srgbClr val="B31166"/>
                </a:solidFill>
                <a:latin typeface="Lucida Sans Unicode"/>
                <a:cs typeface="Lucida Sans Unicode"/>
              </a:rPr>
              <a:t>  </a:t>
            </a:r>
            <a:r>
              <a:rPr dirty="0" sz="2000" spc="185">
                <a:solidFill>
                  <a:srgbClr val="404040"/>
                </a:solidFill>
                <a:latin typeface="Trebuchet MS"/>
                <a:cs typeface="Trebuchet MS"/>
              </a:rPr>
              <a:t>Мета</a:t>
            </a:r>
            <a:r>
              <a:rPr dirty="0" sz="2000" spc="-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45">
                <a:solidFill>
                  <a:srgbClr val="404040"/>
                </a:solidFill>
                <a:latin typeface="Trebuchet MS"/>
                <a:cs typeface="Trebuchet MS"/>
              </a:rPr>
              <a:t>роботи</a:t>
            </a:r>
            <a:r>
              <a:rPr dirty="0" sz="20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404040"/>
                </a:solidFill>
                <a:latin typeface="Trebuchet MS"/>
                <a:cs typeface="Trebuchet MS"/>
              </a:rPr>
              <a:t>полягає</a:t>
            </a:r>
            <a:r>
              <a:rPr dirty="0" sz="2000" spc="-9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dirty="0" sz="2000" spc="-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rebuchet MS"/>
                <a:cs typeface="Trebuchet MS"/>
              </a:rPr>
              <a:t>вивченні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історії</a:t>
            </a:r>
            <a:r>
              <a:rPr dirty="0" sz="2000" spc="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80">
                <a:solidFill>
                  <a:srgbClr val="404040"/>
                </a:solidFill>
                <a:latin typeface="Trebuchet MS"/>
                <a:cs typeface="Trebuchet MS"/>
              </a:rPr>
              <a:t>моєї</a:t>
            </a:r>
            <a:r>
              <a:rPr dirty="0" sz="200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40">
                <a:solidFill>
                  <a:srgbClr val="404040"/>
                </a:solidFill>
                <a:latin typeface="Trebuchet MS"/>
                <a:cs typeface="Trebuchet MS"/>
              </a:rPr>
              <a:t>родини</a:t>
            </a:r>
            <a:r>
              <a:rPr dirty="0" sz="200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155">
                <a:solidFill>
                  <a:srgbClr val="404040"/>
                </a:solidFill>
                <a:latin typeface="Trebuchet MS"/>
                <a:cs typeface="Trebuchet MS"/>
              </a:rPr>
              <a:t>як</a:t>
            </a:r>
            <a:r>
              <a:rPr dirty="0" sz="200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404040"/>
                </a:solidFill>
                <a:latin typeface="Trebuchet MS"/>
                <a:cs typeface="Trebuchet MS"/>
              </a:rPr>
              <a:t>прикладу </a:t>
            </a:r>
            <a:r>
              <a:rPr dirty="0" sz="2000" spc="85">
                <a:solidFill>
                  <a:srgbClr val="404040"/>
                </a:solidFill>
                <a:latin typeface="Trebuchet MS"/>
                <a:cs typeface="Trebuchet MS"/>
              </a:rPr>
              <a:t>взаємодії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 різних</a:t>
            </a:r>
            <a:r>
              <a:rPr dirty="0" sz="200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rebuchet MS"/>
                <a:cs typeface="Trebuchet MS"/>
              </a:rPr>
              <a:t>культур.</a:t>
            </a:r>
            <a:endParaRPr sz="20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000"/>
              </a:lnSpc>
              <a:spcBef>
                <a:spcPts val="990"/>
              </a:spcBef>
              <a:tabLst>
                <a:tab pos="355600" algn="l"/>
              </a:tabLst>
            </a:pPr>
            <a:r>
              <a:rPr dirty="0" sz="1550" spc="85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55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Я</a:t>
            </a:r>
            <a:r>
              <a:rPr dirty="0" sz="20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14">
                <a:solidFill>
                  <a:srgbClr val="404040"/>
                </a:solidFill>
                <a:latin typeface="Trebuchet MS"/>
                <a:cs typeface="Trebuchet MS"/>
              </a:rPr>
              <a:t>прагну</a:t>
            </a:r>
            <a:r>
              <a:rPr dirty="0" sz="2000" spc="-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з’ясувати,</a:t>
            </a:r>
            <a:r>
              <a:rPr dirty="0" sz="2000" spc="-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100">
                <a:solidFill>
                  <a:srgbClr val="404040"/>
                </a:solidFill>
                <a:latin typeface="Trebuchet MS"/>
                <a:cs typeface="Trebuchet MS"/>
              </a:rPr>
              <a:t>як</a:t>
            </a:r>
            <a:r>
              <a:rPr dirty="0" sz="2000" spc="-114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45">
                <a:solidFill>
                  <a:srgbClr val="404040"/>
                </a:solidFill>
                <a:latin typeface="Trebuchet MS"/>
                <a:cs typeface="Trebuchet MS"/>
              </a:rPr>
              <a:t>українськи,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татарські,</a:t>
            </a:r>
            <a:r>
              <a:rPr dirty="0" sz="2000" spc="3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404040"/>
                </a:solidFill>
                <a:latin typeface="Trebuchet MS"/>
                <a:cs typeface="Trebuchet MS"/>
              </a:rPr>
              <a:t>азербайджанські, </a:t>
            </a:r>
            <a:r>
              <a:rPr dirty="0" sz="2000" spc="70">
                <a:solidFill>
                  <a:srgbClr val="404040"/>
                </a:solidFill>
                <a:latin typeface="Trebuchet MS"/>
                <a:cs typeface="Trebuchet MS"/>
              </a:rPr>
              <a:t>румунські,</a:t>
            </a:r>
            <a:r>
              <a:rPr dirty="0" sz="20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70">
                <a:solidFill>
                  <a:srgbClr val="404040"/>
                </a:solidFill>
                <a:latin typeface="Trebuchet MS"/>
                <a:cs typeface="Trebuchet MS"/>
              </a:rPr>
              <a:t>єврейські</a:t>
            </a:r>
            <a:r>
              <a:rPr dirty="0" sz="20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20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65">
                <a:solidFill>
                  <a:srgbClr val="404040"/>
                </a:solidFill>
                <a:latin typeface="Trebuchet MS"/>
                <a:cs typeface="Trebuchet MS"/>
              </a:rPr>
              <a:t>російські </a:t>
            </a:r>
            <a:r>
              <a:rPr dirty="0" sz="2000" spc="55">
                <a:solidFill>
                  <a:srgbClr val="404040"/>
                </a:solidFill>
                <a:latin typeface="Trebuchet MS"/>
                <a:cs typeface="Trebuchet MS"/>
              </a:rPr>
              <a:t>традиції</a:t>
            </a:r>
            <a:r>
              <a:rPr dirty="0" sz="200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404040"/>
                </a:solidFill>
                <a:latin typeface="Trebuchet MS"/>
                <a:cs typeface="Trebuchet MS"/>
              </a:rPr>
              <a:t>поєднуються</a:t>
            </a:r>
            <a:r>
              <a:rPr dirty="0" sz="2000" spc="-9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в</a:t>
            </a:r>
            <a:r>
              <a:rPr dirty="0" sz="2000" spc="-7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70">
                <a:solidFill>
                  <a:srgbClr val="404040"/>
                </a:solidFill>
                <a:latin typeface="Trebuchet MS"/>
                <a:cs typeface="Trebuchet MS"/>
              </a:rPr>
              <a:t>межах </a:t>
            </a:r>
            <a:r>
              <a:rPr dirty="0" sz="2000" spc="50">
                <a:solidFill>
                  <a:srgbClr val="404040"/>
                </a:solidFill>
                <a:latin typeface="Trebuchet MS"/>
                <a:cs typeface="Trebuchet MS"/>
              </a:rPr>
              <a:t>однієї</a:t>
            </a:r>
            <a:r>
              <a:rPr dirty="0" sz="200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сім’ї,</a:t>
            </a:r>
            <a:r>
              <a:rPr dirty="0" sz="20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355">
                <a:solidFill>
                  <a:srgbClr val="404040"/>
                </a:solidFill>
                <a:latin typeface="Trebuchet MS"/>
                <a:cs typeface="Trebuchet MS"/>
              </a:rPr>
              <a:t>а</a:t>
            </a:r>
            <a:r>
              <a:rPr dirty="0" sz="2000" spc="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85">
                <a:solidFill>
                  <a:srgbClr val="404040"/>
                </a:solidFill>
                <a:latin typeface="Trebuchet MS"/>
                <a:cs typeface="Trebuchet MS"/>
              </a:rPr>
              <a:t>також</a:t>
            </a:r>
            <a:r>
              <a:rPr dirty="0" sz="200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визначити</a:t>
            </a:r>
            <a:r>
              <a:rPr dirty="0" sz="200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rebuchet MS"/>
                <a:cs typeface="Trebuchet MS"/>
              </a:rPr>
              <a:t>їхній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вплив</a:t>
            </a:r>
            <a:r>
              <a:rPr dirty="0" sz="20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220">
                <a:solidFill>
                  <a:srgbClr val="404040"/>
                </a:solidFill>
                <a:latin typeface="Trebuchet MS"/>
                <a:cs typeface="Trebuchet MS"/>
              </a:rPr>
              <a:t>на</a:t>
            </a:r>
            <a:r>
              <a:rPr dirty="0" sz="2000" spc="-1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75">
                <a:solidFill>
                  <a:srgbClr val="404040"/>
                </a:solidFill>
                <a:latin typeface="Trebuchet MS"/>
                <a:cs typeface="Trebuchet MS"/>
              </a:rPr>
              <a:t>формування</a:t>
            </a:r>
            <a:r>
              <a:rPr dirty="0" sz="2000" spc="-7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404040"/>
                </a:solidFill>
                <a:latin typeface="Trebuchet MS"/>
                <a:cs typeface="Trebuchet MS"/>
              </a:rPr>
              <a:t>моїх </a:t>
            </a:r>
            <a:r>
              <a:rPr dirty="0" sz="2000" spc="70">
                <a:solidFill>
                  <a:srgbClr val="404040"/>
                </a:solidFill>
                <a:latin typeface="Trebuchet MS"/>
                <a:cs typeface="Trebuchet MS"/>
              </a:rPr>
              <a:t>цінностей,</a:t>
            </a:r>
            <a:r>
              <a:rPr dirty="0" sz="2000" spc="-8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rebuchet MS"/>
                <a:cs typeface="Trebuchet MS"/>
              </a:rPr>
              <a:t>світогляду</a:t>
            </a:r>
            <a:r>
              <a:rPr dirty="0" sz="2000" spc="-9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70">
                <a:solidFill>
                  <a:srgbClr val="404040"/>
                </a:solidFill>
                <a:latin typeface="Trebuchet MS"/>
                <a:cs typeface="Trebuchet MS"/>
              </a:rPr>
              <a:t>та </a:t>
            </a:r>
            <a:r>
              <a:rPr dirty="0" sz="2000" spc="90">
                <a:solidFill>
                  <a:srgbClr val="404040"/>
                </a:solidFill>
                <a:latin typeface="Trebuchet MS"/>
                <a:cs typeface="Trebuchet MS"/>
              </a:rPr>
              <a:t>національної</a:t>
            </a:r>
            <a:r>
              <a:rPr dirty="0" sz="200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rebuchet MS"/>
                <a:cs typeface="Trebuchet MS"/>
              </a:rPr>
              <a:t>ідентичності.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225921" y="1161414"/>
            <a:ext cx="460692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145">
                <a:solidFill>
                  <a:srgbClr val="B31166"/>
                </a:solidFill>
                <a:latin typeface="Trebuchet MS"/>
                <a:cs typeface="Trebuchet MS"/>
              </a:rPr>
              <a:t>Завдання</a:t>
            </a:r>
            <a:r>
              <a:rPr dirty="0" sz="3200" spc="-80">
                <a:solidFill>
                  <a:srgbClr val="B31166"/>
                </a:solidFill>
                <a:latin typeface="Trebuchet MS"/>
                <a:cs typeface="Trebuchet MS"/>
              </a:rPr>
              <a:t> </a:t>
            </a:r>
            <a:r>
              <a:rPr dirty="0" sz="3200" spc="85">
                <a:solidFill>
                  <a:srgbClr val="B31166"/>
                </a:solidFill>
                <a:latin typeface="Trebuchet MS"/>
                <a:cs typeface="Trebuchet MS"/>
              </a:rPr>
              <a:t>дослідження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82105" y="2291397"/>
            <a:ext cx="4576445" cy="423989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66548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solidFill>
                  <a:srgbClr val="404040"/>
                </a:solidFill>
                <a:latin typeface="Trebuchet MS"/>
                <a:cs typeface="Trebuchet MS"/>
              </a:rPr>
              <a:t>Для</a:t>
            </a:r>
            <a:r>
              <a:rPr dirty="0" sz="1800" spc="1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404040"/>
                </a:solidFill>
                <a:latin typeface="Trebuchet MS"/>
                <a:cs typeface="Trebuchet MS"/>
              </a:rPr>
              <a:t>досягнення</a:t>
            </a:r>
            <a:r>
              <a:rPr dirty="0" sz="1800" spc="1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404040"/>
                </a:solidFill>
                <a:latin typeface="Trebuchet MS"/>
                <a:cs typeface="Trebuchet MS"/>
              </a:rPr>
              <a:t>поставленої</a:t>
            </a:r>
            <a:r>
              <a:rPr dirty="0" sz="180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100">
                <a:solidFill>
                  <a:srgbClr val="404040"/>
                </a:solidFill>
                <a:latin typeface="Trebuchet MS"/>
                <a:cs typeface="Trebuchet MS"/>
              </a:rPr>
              <a:t>мети </a:t>
            </a:r>
            <a:r>
              <a:rPr dirty="0" sz="1800" spc="80">
                <a:solidFill>
                  <a:srgbClr val="404040"/>
                </a:solidFill>
                <a:latin typeface="Trebuchet MS"/>
                <a:cs typeface="Trebuchet MS"/>
              </a:rPr>
              <a:t>необхідно</a:t>
            </a:r>
            <a:r>
              <a:rPr dirty="0" sz="18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60">
                <a:solidFill>
                  <a:srgbClr val="404040"/>
                </a:solidFill>
                <a:latin typeface="Trebuchet MS"/>
                <a:cs typeface="Trebuchet MS"/>
              </a:rPr>
              <a:t>виконати</a:t>
            </a:r>
            <a:r>
              <a:rPr dirty="0" sz="18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404040"/>
                </a:solidFill>
                <a:latin typeface="Trebuchet MS"/>
                <a:cs typeface="Trebuchet MS"/>
              </a:rPr>
              <a:t>такі</a:t>
            </a:r>
            <a:r>
              <a:rPr dirty="0" sz="180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Trebuchet MS"/>
                <a:cs typeface="Trebuchet MS"/>
              </a:rPr>
              <a:t>завдання:</a:t>
            </a:r>
            <a:endParaRPr sz="18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800"/>
              </a:lnSpc>
              <a:spcBef>
                <a:spcPts val="975"/>
              </a:spcBef>
              <a:tabLst>
                <a:tab pos="355600" algn="l"/>
              </a:tabLst>
            </a:pPr>
            <a:r>
              <a:rPr dirty="0" sz="1400" spc="80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40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50">
                <a:solidFill>
                  <a:srgbClr val="404040"/>
                </a:solidFill>
                <a:latin typeface="Trebuchet MS"/>
                <a:cs typeface="Trebuchet MS"/>
              </a:rPr>
              <a:t>Дослідити</a:t>
            </a:r>
            <a:r>
              <a:rPr dirty="0" sz="18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404040"/>
                </a:solidFill>
                <a:latin typeface="Trebuchet MS"/>
                <a:cs typeface="Trebuchet MS"/>
              </a:rPr>
              <a:t>етнічне</a:t>
            </a:r>
            <a:r>
              <a:rPr dirty="0" sz="180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70">
                <a:solidFill>
                  <a:srgbClr val="404040"/>
                </a:solidFill>
                <a:latin typeface="Trebuchet MS"/>
                <a:cs typeface="Trebuchet MS"/>
              </a:rPr>
              <a:t>походження</a:t>
            </a:r>
            <a:r>
              <a:rPr dirty="0" sz="18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Trebuchet MS"/>
                <a:cs typeface="Trebuchet MS"/>
              </a:rPr>
              <a:t>членів </a:t>
            </a:r>
            <a:r>
              <a:rPr dirty="0" sz="1800" spc="160">
                <a:solidFill>
                  <a:srgbClr val="404040"/>
                </a:solidFill>
                <a:latin typeface="Trebuchet MS"/>
                <a:cs typeface="Trebuchet MS"/>
              </a:rPr>
              <a:t>моєї</a:t>
            </a:r>
            <a:r>
              <a:rPr dirty="0" sz="180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60">
                <a:solidFill>
                  <a:srgbClr val="404040"/>
                </a:solidFill>
                <a:latin typeface="Trebuchet MS"/>
                <a:cs typeface="Trebuchet MS"/>
              </a:rPr>
              <a:t>родини.</a:t>
            </a:r>
            <a:endParaRPr sz="1800">
              <a:latin typeface="Trebuchet MS"/>
              <a:cs typeface="Trebuchet MS"/>
            </a:endParaRPr>
          </a:p>
          <a:p>
            <a:pPr marL="355600" marR="361950" indent="-343535">
              <a:lnSpc>
                <a:spcPct val="100800"/>
              </a:lnSpc>
              <a:spcBef>
                <a:spcPts val="980"/>
              </a:spcBef>
              <a:tabLst>
                <a:tab pos="355600" algn="l"/>
              </a:tabLst>
            </a:pPr>
            <a:r>
              <a:rPr dirty="0" sz="1400" spc="80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40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85">
                <a:solidFill>
                  <a:srgbClr val="404040"/>
                </a:solidFill>
                <a:latin typeface="Trebuchet MS"/>
                <a:cs typeface="Trebuchet MS"/>
              </a:rPr>
              <a:t>Зібрати</a:t>
            </a:r>
            <a:r>
              <a:rPr dirty="0" sz="180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170">
                <a:solidFill>
                  <a:srgbClr val="404040"/>
                </a:solidFill>
                <a:latin typeface="Trebuchet MS"/>
                <a:cs typeface="Trebuchet MS"/>
              </a:rPr>
              <a:t>інформацію</a:t>
            </a:r>
            <a:r>
              <a:rPr dirty="0" sz="1800" spc="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175">
                <a:solidFill>
                  <a:srgbClr val="404040"/>
                </a:solidFill>
                <a:latin typeface="Trebuchet MS"/>
                <a:cs typeface="Trebuchet MS"/>
              </a:rPr>
              <a:t>про</a:t>
            </a:r>
            <a:r>
              <a:rPr dirty="0" sz="18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404040"/>
                </a:solidFill>
                <a:latin typeface="Trebuchet MS"/>
                <a:cs typeface="Trebuchet MS"/>
              </a:rPr>
              <a:t>сімейні </a:t>
            </a:r>
            <a:r>
              <a:rPr dirty="0" sz="1800" spc="50">
                <a:solidFill>
                  <a:srgbClr val="404040"/>
                </a:solidFill>
                <a:latin typeface="Trebuchet MS"/>
                <a:cs typeface="Trebuchet MS"/>
              </a:rPr>
              <a:t>традиції</a:t>
            </a:r>
            <a:r>
              <a:rPr dirty="0" sz="1800" spc="-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18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Trebuchet MS"/>
                <a:cs typeface="Trebuchet MS"/>
              </a:rPr>
              <a:t>звичаї.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dirty="0" sz="1400" spc="80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40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100">
                <a:solidFill>
                  <a:srgbClr val="404040"/>
                </a:solidFill>
                <a:latin typeface="Trebuchet MS"/>
                <a:cs typeface="Trebuchet MS"/>
              </a:rPr>
              <a:t>Провести</a:t>
            </a:r>
            <a:r>
              <a:rPr dirty="0" sz="180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404040"/>
                </a:solidFill>
                <a:latin typeface="Trebuchet MS"/>
                <a:cs typeface="Trebuchet MS"/>
              </a:rPr>
              <a:t>інтерв’ю</a:t>
            </a:r>
            <a:r>
              <a:rPr dirty="0" sz="180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404040"/>
                </a:solidFill>
                <a:latin typeface="Trebuchet MS"/>
                <a:cs typeface="Trebuchet MS"/>
              </a:rPr>
              <a:t>з</a:t>
            </a:r>
            <a:r>
              <a:rPr dirty="0" sz="180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100">
                <a:solidFill>
                  <a:srgbClr val="404040"/>
                </a:solidFill>
                <a:latin typeface="Trebuchet MS"/>
                <a:cs typeface="Trebuchet MS"/>
              </a:rPr>
              <a:t>родичами.</a:t>
            </a:r>
            <a:endParaRPr sz="1800">
              <a:latin typeface="Trebuchet MS"/>
              <a:cs typeface="Trebuchet MS"/>
            </a:endParaRPr>
          </a:p>
          <a:p>
            <a:pPr marL="355600" marR="17780" indent="-343535">
              <a:lnSpc>
                <a:spcPct val="100899"/>
              </a:lnSpc>
              <a:spcBef>
                <a:spcPts val="975"/>
              </a:spcBef>
              <a:tabLst>
                <a:tab pos="355600" algn="l"/>
              </a:tabLst>
            </a:pPr>
            <a:r>
              <a:rPr dirty="0" sz="1400" spc="80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40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60">
                <a:solidFill>
                  <a:srgbClr val="404040"/>
                </a:solidFill>
                <a:latin typeface="Trebuchet MS"/>
                <a:cs typeface="Trebuchet MS"/>
              </a:rPr>
              <a:t>Проаналізувати,</a:t>
            </a:r>
            <a:r>
              <a:rPr dirty="0" sz="1800" spc="-10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-45">
                <a:solidFill>
                  <a:srgbClr val="404040"/>
                </a:solidFill>
                <a:latin typeface="Trebuchet MS"/>
                <a:cs typeface="Trebuchet MS"/>
              </a:rPr>
              <a:t>як</a:t>
            </a:r>
            <a:r>
              <a:rPr dirty="0" sz="18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Trebuchet MS"/>
                <a:cs typeface="Trebuchet MS"/>
              </a:rPr>
              <a:t>різні</a:t>
            </a:r>
            <a:r>
              <a:rPr dirty="0" sz="18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Trebuchet MS"/>
                <a:cs typeface="Trebuchet MS"/>
              </a:rPr>
              <a:t>культурні </a:t>
            </a:r>
            <a:r>
              <a:rPr dirty="0" sz="1800" spc="105">
                <a:solidFill>
                  <a:srgbClr val="404040"/>
                </a:solidFill>
                <a:latin typeface="Trebuchet MS"/>
                <a:cs typeface="Trebuchet MS"/>
              </a:rPr>
              <a:t>елементи</a:t>
            </a:r>
            <a:r>
              <a:rPr dirty="0" sz="18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70">
                <a:solidFill>
                  <a:srgbClr val="404040"/>
                </a:solidFill>
                <a:latin typeface="Trebuchet MS"/>
                <a:cs typeface="Trebuchet MS"/>
              </a:rPr>
              <a:t>поєднуються</a:t>
            </a:r>
            <a:r>
              <a:rPr dirty="0" sz="1800" spc="-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404040"/>
                </a:solidFill>
                <a:latin typeface="Trebuchet MS"/>
                <a:cs typeface="Trebuchet MS"/>
              </a:rPr>
              <a:t>в</a:t>
            </a:r>
            <a:r>
              <a:rPr dirty="0" sz="18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140">
                <a:solidFill>
                  <a:srgbClr val="404040"/>
                </a:solidFill>
                <a:latin typeface="Trebuchet MS"/>
                <a:cs typeface="Trebuchet MS"/>
              </a:rPr>
              <a:t>сучасному </a:t>
            </a:r>
            <a:r>
              <a:rPr dirty="0" sz="1800" spc="-60">
                <a:solidFill>
                  <a:srgbClr val="404040"/>
                </a:solidFill>
                <a:latin typeface="Trebuchet MS"/>
                <a:cs typeface="Trebuchet MS"/>
              </a:rPr>
              <a:t>житті </a:t>
            </a:r>
            <a:r>
              <a:rPr dirty="0" sz="1800" spc="145">
                <a:solidFill>
                  <a:srgbClr val="404040"/>
                </a:solidFill>
                <a:latin typeface="Trebuchet MS"/>
                <a:cs typeface="Trebuchet MS"/>
              </a:rPr>
              <a:t>нашої</a:t>
            </a:r>
            <a:r>
              <a:rPr dirty="0" sz="1800" spc="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Trebuchet MS"/>
                <a:cs typeface="Trebuchet MS"/>
              </a:rPr>
              <a:t>сім’ї.</a:t>
            </a:r>
            <a:endParaRPr sz="1800">
              <a:latin typeface="Trebuchet MS"/>
              <a:cs typeface="Trebuchet MS"/>
            </a:endParaRPr>
          </a:p>
          <a:p>
            <a:pPr marL="355600" marR="126364" indent="-343535">
              <a:lnSpc>
                <a:spcPct val="100800"/>
              </a:lnSpc>
              <a:spcBef>
                <a:spcPts val="975"/>
              </a:spcBef>
              <a:tabLst>
                <a:tab pos="355600" algn="l"/>
              </a:tabLst>
            </a:pPr>
            <a:r>
              <a:rPr dirty="0" sz="1400" spc="80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40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105">
                <a:solidFill>
                  <a:srgbClr val="404040"/>
                </a:solidFill>
                <a:latin typeface="Trebuchet MS"/>
                <a:cs typeface="Trebuchet MS"/>
              </a:rPr>
              <a:t>Зробити</a:t>
            </a:r>
            <a:r>
              <a:rPr dirty="0" sz="180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50">
                <a:solidFill>
                  <a:srgbClr val="404040"/>
                </a:solidFill>
                <a:latin typeface="Trebuchet MS"/>
                <a:cs typeface="Trebuchet MS"/>
              </a:rPr>
              <a:t>висновки</a:t>
            </a:r>
            <a:r>
              <a:rPr dirty="0" sz="180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215">
                <a:solidFill>
                  <a:srgbClr val="404040"/>
                </a:solidFill>
                <a:latin typeface="Trebuchet MS"/>
                <a:cs typeface="Trebuchet MS"/>
              </a:rPr>
              <a:t>щодо</a:t>
            </a:r>
            <a:r>
              <a:rPr dirty="0" sz="18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404040"/>
                </a:solidFill>
                <a:latin typeface="Trebuchet MS"/>
                <a:cs typeface="Trebuchet MS"/>
              </a:rPr>
              <a:t>впливу </a:t>
            </a:r>
            <a:r>
              <a:rPr dirty="0" sz="1800" spc="65">
                <a:solidFill>
                  <a:srgbClr val="404040"/>
                </a:solidFill>
                <a:latin typeface="Trebuchet MS"/>
                <a:cs typeface="Trebuchet MS"/>
              </a:rPr>
              <a:t>багатокультурного</a:t>
            </a:r>
            <a:r>
              <a:rPr dirty="0" sz="1800" spc="-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175">
                <a:solidFill>
                  <a:srgbClr val="404040"/>
                </a:solidFill>
                <a:latin typeface="Trebuchet MS"/>
                <a:cs typeface="Trebuchet MS"/>
              </a:rPr>
              <a:t>середовища</a:t>
            </a:r>
            <a:r>
              <a:rPr dirty="0" sz="180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180">
                <a:solidFill>
                  <a:srgbClr val="404040"/>
                </a:solidFill>
                <a:latin typeface="Trebuchet MS"/>
                <a:cs typeface="Trebuchet MS"/>
              </a:rPr>
              <a:t>на </a:t>
            </a:r>
            <a:r>
              <a:rPr dirty="0" sz="1800" spc="254">
                <a:solidFill>
                  <a:srgbClr val="404040"/>
                </a:solidFill>
                <a:latin typeface="Trebuchet MS"/>
                <a:cs typeface="Trebuchet MS"/>
              </a:rPr>
              <a:t>мою</a:t>
            </a:r>
            <a:r>
              <a:rPr dirty="0" sz="18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800" spc="55">
                <a:solidFill>
                  <a:srgbClr val="404040"/>
                </a:solidFill>
                <a:latin typeface="Trebuchet MS"/>
                <a:cs typeface="Trebuchet MS"/>
              </a:rPr>
              <a:t>особистість.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667000"/>
              <a:ext cx="4191000" cy="4191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0600" y="5867400"/>
              <a:ext cx="990600" cy="9906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10600" y="1676400"/>
              <a:ext cx="2819400" cy="28194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1000" y="9525"/>
              <a:ext cx="1600200" cy="16002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502142" y="1519047"/>
              <a:ext cx="3288029" cy="768350"/>
            </a:xfrm>
            <a:custGeom>
              <a:avLst/>
              <a:gdLst/>
              <a:ahLst/>
              <a:cxnLst/>
              <a:rect l="l" t="t" r="r" b="b"/>
              <a:pathLst>
                <a:path w="3288029" h="768350">
                  <a:moveTo>
                    <a:pt x="3226307" y="0"/>
                  </a:moveTo>
                  <a:lnTo>
                    <a:pt x="2909951" y="104775"/>
                  </a:lnTo>
                  <a:lnTo>
                    <a:pt x="2591054" y="200660"/>
                  </a:lnTo>
                  <a:lnTo>
                    <a:pt x="2485643" y="229997"/>
                  </a:lnTo>
                  <a:lnTo>
                    <a:pt x="2271522" y="287274"/>
                  </a:lnTo>
                  <a:lnTo>
                    <a:pt x="2059812" y="340487"/>
                  </a:lnTo>
                  <a:lnTo>
                    <a:pt x="1954656" y="365760"/>
                  </a:lnTo>
                  <a:lnTo>
                    <a:pt x="1639697" y="436244"/>
                  </a:lnTo>
                  <a:lnTo>
                    <a:pt x="1330071" y="498855"/>
                  </a:lnTo>
                  <a:lnTo>
                    <a:pt x="1127378" y="536828"/>
                  </a:lnTo>
                  <a:lnTo>
                    <a:pt x="829309" y="588517"/>
                  </a:lnTo>
                  <a:lnTo>
                    <a:pt x="447928" y="646811"/>
                  </a:lnTo>
                  <a:lnTo>
                    <a:pt x="174751" y="683894"/>
                  </a:lnTo>
                  <a:lnTo>
                    <a:pt x="0" y="705103"/>
                  </a:lnTo>
                  <a:lnTo>
                    <a:pt x="9701" y="720494"/>
                  </a:lnTo>
                  <a:lnTo>
                    <a:pt x="29342" y="751181"/>
                  </a:lnTo>
                  <a:lnTo>
                    <a:pt x="38991" y="766376"/>
                  </a:lnTo>
                  <a:lnTo>
                    <a:pt x="39115" y="766572"/>
                  </a:lnTo>
                  <a:lnTo>
                    <a:pt x="66166" y="767349"/>
                  </a:lnTo>
                  <a:lnTo>
                    <a:pt x="102806" y="767911"/>
                  </a:lnTo>
                  <a:lnTo>
                    <a:pt x="145093" y="767911"/>
                  </a:lnTo>
                  <a:lnTo>
                    <a:pt x="229009" y="766376"/>
                  </a:lnTo>
                  <a:lnTo>
                    <a:pt x="346764" y="762156"/>
                  </a:lnTo>
                  <a:lnTo>
                    <a:pt x="571566" y="749671"/>
                  </a:lnTo>
                  <a:lnTo>
                    <a:pt x="934431" y="722221"/>
                  </a:lnTo>
                  <a:lnTo>
                    <a:pt x="1575466" y="660907"/>
                  </a:lnTo>
                  <a:lnTo>
                    <a:pt x="2295940" y="578375"/>
                  </a:lnTo>
                  <a:lnTo>
                    <a:pt x="2845201" y="505624"/>
                  </a:lnTo>
                  <a:lnTo>
                    <a:pt x="3127267" y="463386"/>
                  </a:lnTo>
                  <a:lnTo>
                    <a:pt x="3288029" y="436752"/>
                  </a:lnTo>
                  <a:lnTo>
                    <a:pt x="3280235" y="379771"/>
                  </a:lnTo>
                  <a:lnTo>
                    <a:pt x="3273959" y="334487"/>
                  </a:lnTo>
                  <a:lnTo>
                    <a:pt x="3264862" y="270500"/>
                  </a:lnTo>
                  <a:lnTo>
                    <a:pt x="3252759" y="189298"/>
                  </a:lnTo>
                  <a:lnTo>
                    <a:pt x="3249394" y="166333"/>
                  </a:lnTo>
                  <a:lnTo>
                    <a:pt x="3245343" y="138048"/>
                  </a:lnTo>
                  <a:lnTo>
                    <a:pt x="3240328" y="102315"/>
                  </a:lnTo>
                  <a:lnTo>
                    <a:pt x="3234075" y="57008"/>
                  </a:lnTo>
                  <a:lnTo>
                    <a:pt x="3226307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11734800" y="6381750"/>
                  </a:lnTo>
                  <a:lnTo>
                    <a:pt x="12192000" y="6381636"/>
                  </a:lnTo>
                  <a:lnTo>
                    <a:pt x="12192000" y="470027"/>
                  </a:lnTo>
                  <a:lnTo>
                    <a:pt x="11709273" y="470027"/>
                  </a:lnTo>
                  <a:lnTo>
                    <a:pt x="11709273" y="1872234"/>
                  </a:lnTo>
                  <a:lnTo>
                    <a:pt x="10968101" y="1982724"/>
                  </a:lnTo>
                  <a:lnTo>
                    <a:pt x="10198100" y="2076450"/>
                  </a:lnTo>
                  <a:lnTo>
                    <a:pt x="9944100" y="2101850"/>
                  </a:lnTo>
                  <a:lnTo>
                    <a:pt x="9431401" y="2147824"/>
                  </a:lnTo>
                  <a:lnTo>
                    <a:pt x="8924925" y="2185924"/>
                  </a:lnTo>
                  <a:lnTo>
                    <a:pt x="8672449" y="2201799"/>
                  </a:lnTo>
                  <a:lnTo>
                    <a:pt x="7923149" y="2238375"/>
                  </a:lnTo>
                  <a:lnTo>
                    <a:pt x="7188200" y="2258949"/>
                  </a:lnTo>
                  <a:lnTo>
                    <a:pt x="6470650" y="2266950"/>
                  </a:lnTo>
                  <a:lnTo>
                    <a:pt x="6003925" y="2265299"/>
                  </a:lnTo>
                  <a:lnTo>
                    <a:pt x="5105400" y="2247900"/>
                  </a:lnTo>
                  <a:lnTo>
                    <a:pt x="4464050" y="2224024"/>
                  </a:lnTo>
                  <a:lnTo>
                    <a:pt x="3662426" y="2181225"/>
                  </a:lnTo>
                  <a:lnTo>
                    <a:pt x="2928874" y="2131949"/>
                  </a:lnTo>
                  <a:lnTo>
                    <a:pt x="2589149" y="2105025"/>
                  </a:lnTo>
                  <a:lnTo>
                    <a:pt x="1976501" y="2047875"/>
                  </a:lnTo>
                  <a:lnTo>
                    <a:pt x="1230312" y="1966849"/>
                  </a:lnTo>
                  <a:lnTo>
                    <a:pt x="860425" y="1922399"/>
                  </a:lnTo>
                  <a:lnTo>
                    <a:pt x="476377" y="1869541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352420" y="697611"/>
            <a:ext cx="6699884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229">
                <a:solidFill>
                  <a:srgbClr val="EBEBEB"/>
                </a:solidFill>
              </a:rPr>
              <a:t>Бабуся</a:t>
            </a:r>
            <a:r>
              <a:rPr dirty="0" sz="3600" spc="-35">
                <a:solidFill>
                  <a:srgbClr val="EBEBEB"/>
                </a:solidFill>
              </a:rPr>
              <a:t> </a:t>
            </a:r>
            <a:r>
              <a:rPr dirty="0" sz="3600" spc="-295">
                <a:solidFill>
                  <a:srgbClr val="EBEBEB"/>
                </a:solidFill>
              </a:rPr>
              <a:t>і</a:t>
            </a:r>
            <a:r>
              <a:rPr dirty="0" sz="3600" spc="-50">
                <a:solidFill>
                  <a:srgbClr val="EBEBEB"/>
                </a:solidFill>
              </a:rPr>
              <a:t> </a:t>
            </a:r>
            <a:r>
              <a:rPr dirty="0" sz="3600" spc="55">
                <a:solidFill>
                  <a:srgbClr val="EBEBEB"/>
                </a:solidFill>
              </a:rPr>
              <a:t>дідусь</a:t>
            </a:r>
            <a:r>
              <a:rPr dirty="0" sz="3600" spc="-55">
                <a:solidFill>
                  <a:srgbClr val="EBEBEB"/>
                </a:solidFill>
              </a:rPr>
              <a:t> </a:t>
            </a:r>
            <a:r>
              <a:rPr dirty="0" sz="3600" spc="295">
                <a:solidFill>
                  <a:srgbClr val="EBEBEB"/>
                </a:solidFill>
              </a:rPr>
              <a:t>по</a:t>
            </a:r>
            <a:r>
              <a:rPr dirty="0" sz="3600" spc="-35">
                <a:solidFill>
                  <a:srgbClr val="EBEBEB"/>
                </a:solidFill>
              </a:rPr>
              <a:t> </a:t>
            </a:r>
            <a:r>
              <a:rPr dirty="0" sz="3600">
                <a:solidFill>
                  <a:srgbClr val="EBEBEB"/>
                </a:solidFill>
              </a:rPr>
              <a:t>татовій</a:t>
            </a:r>
            <a:r>
              <a:rPr dirty="0" sz="3600" spc="-45">
                <a:solidFill>
                  <a:srgbClr val="EBEBEB"/>
                </a:solidFill>
              </a:rPr>
              <a:t> </a:t>
            </a:r>
            <a:r>
              <a:rPr dirty="0" sz="3600" spc="-114">
                <a:solidFill>
                  <a:srgbClr val="EBEBEB"/>
                </a:solidFill>
              </a:rPr>
              <a:t>лінії</a:t>
            </a:r>
            <a:endParaRPr sz="3600"/>
          </a:p>
        </p:txBody>
      </p:sp>
      <p:sp>
        <p:nvSpPr>
          <p:cNvPr id="13" name="object 13" descr=""/>
          <p:cNvSpPr txBox="1"/>
          <p:nvPr/>
        </p:nvSpPr>
        <p:spPr>
          <a:xfrm>
            <a:off x="924560" y="2612072"/>
            <a:ext cx="4666615" cy="18605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12065" marR="5080" indent="-3175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Дідусь</a:t>
            </a:r>
            <a:r>
              <a:rPr dirty="0" sz="200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dirty="0" sz="200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404040"/>
                </a:solidFill>
                <a:latin typeface="Trebuchet MS"/>
                <a:cs typeface="Trebuchet MS"/>
              </a:rPr>
              <a:t>Абдулхай</a:t>
            </a:r>
            <a:r>
              <a:rPr dirty="0" sz="2000" spc="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35">
                <a:solidFill>
                  <a:srgbClr val="404040"/>
                </a:solidFill>
                <a:latin typeface="Trebuchet MS"/>
                <a:cs typeface="Trebuchet MS"/>
              </a:rPr>
              <a:t>Хуснутдінов </a:t>
            </a:r>
            <a:r>
              <a:rPr dirty="0" sz="2000" spc="70">
                <a:solidFill>
                  <a:srgbClr val="404040"/>
                </a:solidFill>
                <a:latin typeface="Trebuchet MS"/>
                <a:cs typeface="Trebuchet MS"/>
              </a:rPr>
              <a:t>татарин,</a:t>
            </a:r>
            <a:r>
              <a:rPr dirty="0" sz="20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350">
                <a:solidFill>
                  <a:srgbClr val="404040"/>
                </a:solidFill>
                <a:latin typeface="Trebuchet MS"/>
                <a:cs typeface="Trebuchet MS"/>
              </a:rPr>
              <a:t>що</a:t>
            </a:r>
            <a:r>
              <a:rPr dirty="0" sz="20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404040"/>
                </a:solidFill>
                <a:latin typeface="Trebuchet MS"/>
                <a:cs typeface="Trebuchet MS"/>
              </a:rPr>
              <a:t>відображається</a:t>
            </a:r>
            <a:r>
              <a:rPr dirty="0" sz="2000" spc="-7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50">
                <a:solidFill>
                  <a:srgbClr val="404040"/>
                </a:solidFill>
                <a:latin typeface="Trebuchet MS"/>
                <a:cs typeface="Trebuchet MS"/>
              </a:rPr>
              <a:t>в </a:t>
            </a:r>
            <a:r>
              <a:rPr dirty="0" sz="2000" spc="240">
                <a:solidFill>
                  <a:srgbClr val="404040"/>
                </a:solidFill>
                <a:latin typeface="Trebuchet MS"/>
                <a:cs typeface="Trebuchet MS"/>
              </a:rPr>
              <a:t>нашому</a:t>
            </a:r>
            <a:r>
              <a:rPr dirty="0" sz="20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50">
                <a:solidFill>
                  <a:srgbClr val="404040"/>
                </a:solidFill>
                <a:latin typeface="Trebuchet MS"/>
                <a:cs typeface="Trebuchet MS"/>
              </a:rPr>
              <a:t>прізвищі</a:t>
            </a:r>
            <a:r>
              <a:rPr dirty="0" sz="2000" spc="-10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20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404040"/>
                </a:solidFill>
                <a:latin typeface="Trebuchet MS"/>
                <a:cs typeface="Trebuchet MS"/>
              </a:rPr>
              <a:t>збереженні </a:t>
            </a:r>
            <a:r>
              <a:rPr dirty="0" sz="2000" spc="120">
                <a:solidFill>
                  <a:srgbClr val="404040"/>
                </a:solidFill>
                <a:latin typeface="Trebuchet MS"/>
                <a:cs typeface="Trebuchet MS"/>
              </a:rPr>
              <a:t>сімейних</a:t>
            </a:r>
            <a:r>
              <a:rPr dirty="0" sz="2000" spc="-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50">
                <a:solidFill>
                  <a:srgbClr val="404040"/>
                </a:solidFill>
                <a:latin typeface="Trebuchet MS"/>
                <a:cs typeface="Trebuchet MS"/>
              </a:rPr>
              <a:t>традицій.</a:t>
            </a:r>
            <a:r>
              <a:rPr dirty="0" sz="20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45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dirty="0" sz="2000" spc="-10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85">
                <a:solidFill>
                  <a:srgbClr val="404040"/>
                </a:solidFill>
                <a:latin typeface="Trebuchet MS"/>
                <a:cs typeface="Trebuchet MS"/>
              </a:rPr>
              <a:t>родині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цінується</a:t>
            </a:r>
            <a:r>
              <a:rPr dirty="0" sz="2000" spc="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30">
                <a:solidFill>
                  <a:srgbClr val="404040"/>
                </a:solidFill>
                <a:latin typeface="Trebuchet MS"/>
                <a:cs typeface="Trebuchet MS"/>
              </a:rPr>
              <a:t>повага</a:t>
            </a:r>
            <a:r>
              <a:rPr dirty="0" sz="2000" spc="9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40">
                <a:solidFill>
                  <a:srgbClr val="404040"/>
                </a:solidFill>
                <a:latin typeface="Trebuchet MS"/>
                <a:cs typeface="Trebuchet MS"/>
              </a:rPr>
              <a:t>до</a:t>
            </a:r>
            <a:r>
              <a:rPr dirty="0" sz="2000" spc="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00">
                <a:solidFill>
                  <a:srgbClr val="404040"/>
                </a:solidFill>
                <a:latin typeface="Trebuchet MS"/>
                <a:cs typeface="Trebuchet MS"/>
              </a:rPr>
              <a:t>старших,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згуртованість</a:t>
            </a:r>
            <a:r>
              <a:rPr dirty="0" sz="2000" spc="10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200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65">
                <a:solidFill>
                  <a:srgbClr val="404040"/>
                </a:solidFill>
                <a:latin typeface="Trebuchet MS"/>
                <a:cs typeface="Trebuchet MS"/>
              </a:rPr>
              <a:t>родинна</a:t>
            </a:r>
            <a:r>
              <a:rPr dirty="0" sz="2000" spc="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50">
                <a:solidFill>
                  <a:srgbClr val="404040"/>
                </a:solidFill>
                <a:latin typeface="Trebuchet MS"/>
                <a:cs typeface="Trebuchet MS"/>
              </a:rPr>
              <a:t>підтримка.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783705" y="2695511"/>
            <a:ext cx="4293235" cy="12503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  <a:spcBef>
                <a:spcPts val="125"/>
              </a:spcBef>
            </a:pPr>
            <a:r>
              <a:rPr dirty="0" sz="2000" spc="130">
                <a:solidFill>
                  <a:srgbClr val="404040"/>
                </a:solidFill>
                <a:latin typeface="Trebuchet MS"/>
                <a:cs typeface="Trebuchet MS"/>
              </a:rPr>
              <a:t>Бабуся</a:t>
            </a:r>
            <a:r>
              <a:rPr dirty="0" sz="2000" spc="-8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dirty="0" sz="2000" spc="-7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35">
                <a:solidFill>
                  <a:srgbClr val="404040"/>
                </a:solidFill>
                <a:latin typeface="Trebuchet MS"/>
                <a:cs typeface="Trebuchet MS"/>
              </a:rPr>
              <a:t>Ірина</a:t>
            </a:r>
            <a:r>
              <a:rPr dirty="0" sz="2000" spc="-1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404040"/>
                </a:solidFill>
                <a:latin typeface="Trebuchet MS"/>
                <a:cs typeface="Trebuchet MS"/>
              </a:rPr>
              <a:t>Бринза</a:t>
            </a:r>
            <a:r>
              <a:rPr dirty="0" sz="2000" spc="-1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404040"/>
                </a:solidFill>
                <a:latin typeface="Trebuchet MS"/>
                <a:cs typeface="Trebuchet MS"/>
              </a:rPr>
              <a:t>румунка. </a:t>
            </a:r>
            <a:r>
              <a:rPr dirty="0" sz="2000" spc="170">
                <a:solidFill>
                  <a:srgbClr val="404040"/>
                </a:solidFill>
                <a:latin typeface="Trebuchet MS"/>
                <a:cs typeface="Trebuchet MS"/>
              </a:rPr>
              <a:t>Вона</a:t>
            </a:r>
            <a:r>
              <a:rPr dirty="0" sz="2000" spc="-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75">
                <a:solidFill>
                  <a:srgbClr val="404040"/>
                </a:solidFill>
                <a:latin typeface="Trebuchet MS"/>
                <a:cs typeface="Trebuchet MS"/>
              </a:rPr>
              <a:t>передала</a:t>
            </a:r>
            <a:r>
              <a:rPr dirty="0" sz="20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404040"/>
                </a:solidFill>
                <a:latin typeface="Trebuchet MS"/>
                <a:cs typeface="Trebuchet MS"/>
              </a:rPr>
              <a:t>родині</a:t>
            </a:r>
            <a:r>
              <a:rPr dirty="0" sz="20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105">
                <a:solidFill>
                  <a:srgbClr val="404040"/>
                </a:solidFill>
                <a:latin typeface="Trebuchet MS"/>
                <a:cs typeface="Trebuchet MS"/>
              </a:rPr>
              <a:t>елементи румунської</a:t>
            </a:r>
            <a:r>
              <a:rPr dirty="0" sz="20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404040"/>
                </a:solidFill>
                <a:latin typeface="Trebuchet MS"/>
                <a:cs typeface="Trebuchet MS"/>
              </a:rPr>
              <a:t>культури,</a:t>
            </a:r>
            <a:r>
              <a:rPr dirty="0" sz="2000" spc="-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75">
                <a:solidFill>
                  <a:srgbClr val="404040"/>
                </a:solidFill>
                <a:latin typeface="Trebuchet MS"/>
                <a:cs typeface="Trebuchet MS"/>
              </a:rPr>
              <a:t>традицій</a:t>
            </a:r>
            <a:r>
              <a:rPr dirty="0" sz="20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70">
                <a:solidFill>
                  <a:srgbClr val="404040"/>
                </a:solidFill>
                <a:latin typeface="Trebuchet MS"/>
                <a:cs typeface="Trebuchet MS"/>
              </a:rPr>
              <a:t>та </a:t>
            </a:r>
            <a:r>
              <a:rPr dirty="0" sz="2000" spc="120">
                <a:solidFill>
                  <a:srgbClr val="404040"/>
                </a:solidFill>
                <a:latin typeface="Trebuchet MS"/>
                <a:cs typeface="Trebuchet MS"/>
              </a:rPr>
              <a:t>сімейних</a:t>
            </a:r>
            <a:r>
              <a:rPr dirty="0" sz="2000" spc="-8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404040"/>
                </a:solidFill>
                <a:latin typeface="Trebuchet MS"/>
                <a:cs typeface="Trebuchet MS"/>
              </a:rPr>
              <a:t>звичаїв.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048129" y="1376616"/>
            <a:ext cx="768667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155">
                <a:solidFill>
                  <a:srgbClr val="FFFFFF"/>
                </a:solidFill>
                <a:latin typeface="Trebuchet MS"/>
                <a:cs typeface="Trebuchet MS"/>
              </a:rPr>
              <a:t>По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татовій</a:t>
            </a:r>
            <a:r>
              <a:rPr dirty="0" sz="20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95">
                <a:solidFill>
                  <a:srgbClr val="FFFFFF"/>
                </a:solidFill>
                <a:latin typeface="Trebuchet MS"/>
                <a:cs typeface="Trebuchet MS"/>
              </a:rPr>
              <a:t>лінії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50">
                <a:solidFill>
                  <a:srgbClr val="FFFFFF"/>
                </a:solidFill>
                <a:latin typeface="Trebuchet MS"/>
                <a:cs typeface="Trebuchet MS"/>
              </a:rPr>
              <a:t>моя</a:t>
            </a:r>
            <a:r>
              <a:rPr dirty="0" sz="20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70">
                <a:solidFill>
                  <a:srgbClr val="FFFFFF"/>
                </a:solidFill>
                <a:latin typeface="Trebuchet MS"/>
                <a:cs typeface="Trebuchet MS"/>
              </a:rPr>
              <a:t>родина</a:t>
            </a:r>
            <a:r>
              <a:rPr dirty="0" sz="20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345">
                <a:solidFill>
                  <a:srgbClr val="FFFFFF"/>
                </a:solidFill>
                <a:latin typeface="Trebuchet MS"/>
                <a:cs typeface="Trebuchet MS"/>
              </a:rPr>
              <a:t>має</a:t>
            </a:r>
            <a:r>
              <a:rPr dirty="0" sz="20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FFFFFF"/>
                </a:solidFill>
                <a:latin typeface="Trebuchet MS"/>
                <a:cs typeface="Trebuchet MS"/>
              </a:rPr>
              <a:t>багатонаціональне</a:t>
            </a:r>
            <a:r>
              <a:rPr dirty="0" sz="20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коріння.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917825" y="4780597"/>
            <a:ext cx="6356350" cy="1498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362585">
              <a:lnSpc>
                <a:spcPct val="100400"/>
              </a:lnSpc>
              <a:spcBef>
                <a:spcPts val="90"/>
              </a:spcBef>
            </a:pPr>
            <a:r>
              <a:rPr dirty="0" sz="2400" spc="135">
                <a:solidFill>
                  <a:srgbClr val="404040"/>
                </a:solidFill>
                <a:latin typeface="Trebuchet MS"/>
                <a:cs typeface="Trebuchet MS"/>
              </a:rPr>
              <a:t>Поєднання</a:t>
            </a:r>
            <a:r>
              <a:rPr dirty="0" sz="24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404040"/>
                </a:solidFill>
                <a:latin typeface="Trebuchet MS"/>
                <a:cs typeface="Trebuchet MS"/>
              </a:rPr>
              <a:t>татарської</a:t>
            </a:r>
            <a:r>
              <a:rPr dirty="0" sz="240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240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20">
                <a:solidFill>
                  <a:srgbClr val="404040"/>
                </a:solidFill>
                <a:latin typeface="Trebuchet MS"/>
                <a:cs typeface="Trebuchet MS"/>
              </a:rPr>
              <a:t>румунської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культур</a:t>
            </a:r>
            <a:r>
              <a:rPr dirty="0" sz="2400" spc="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14">
                <a:solidFill>
                  <a:srgbClr val="404040"/>
                </a:solidFill>
                <a:latin typeface="Trebuchet MS"/>
                <a:cs typeface="Trebuchet MS"/>
              </a:rPr>
              <a:t>створило</a:t>
            </a:r>
            <a:r>
              <a:rPr dirty="0" sz="2400" spc="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унікальну</a:t>
            </a:r>
            <a:r>
              <a:rPr dirty="0" sz="2400" spc="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300">
                <a:solidFill>
                  <a:srgbClr val="404040"/>
                </a:solidFill>
                <a:latin typeface="Trebuchet MS"/>
                <a:cs typeface="Trebuchet MS"/>
              </a:rPr>
              <a:t>атмосферу</a:t>
            </a:r>
            <a:r>
              <a:rPr dirty="0" sz="2400" spc="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50">
                <a:solidFill>
                  <a:srgbClr val="404040"/>
                </a:solidFill>
                <a:latin typeface="Trebuchet MS"/>
                <a:cs typeface="Trebuchet MS"/>
              </a:rPr>
              <a:t>в </a:t>
            </a:r>
            <a:r>
              <a:rPr dirty="0" sz="2400" spc="165">
                <a:solidFill>
                  <a:srgbClr val="404040"/>
                </a:solidFill>
                <a:latin typeface="Trebuchet MS"/>
                <a:cs typeface="Trebuchet MS"/>
              </a:rPr>
              <a:t>нашій</a:t>
            </a:r>
            <a:r>
              <a:rPr dirty="0" sz="2400" spc="-1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60">
                <a:solidFill>
                  <a:srgbClr val="404040"/>
                </a:solidFill>
                <a:latin typeface="Trebuchet MS"/>
                <a:cs typeface="Trebuchet MS"/>
              </a:rPr>
              <a:t>родині,</a:t>
            </a:r>
            <a:r>
              <a:rPr dirty="0" sz="2400" spc="-1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65">
                <a:solidFill>
                  <a:srgbClr val="404040"/>
                </a:solidFill>
                <a:latin typeface="Trebuchet MS"/>
                <a:cs typeface="Trebuchet MS"/>
              </a:rPr>
              <a:t>де</a:t>
            </a:r>
            <a:r>
              <a:rPr dirty="0" sz="2400" spc="-1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з</a:t>
            </a:r>
            <a:r>
              <a:rPr dirty="0" sz="24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40">
                <a:solidFill>
                  <a:srgbClr val="404040"/>
                </a:solidFill>
                <a:latin typeface="Trebuchet MS"/>
                <a:cs typeface="Trebuchet MS"/>
              </a:rPr>
              <a:t>повагою</a:t>
            </a:r>
            <a:r>
              <a:rPr dirty="0" sz="240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ставляться</a:t>
            </a:r>
            <a:r>
              <a:rPr dirty="0" sz="2400" spc="-8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60">
                <a:solidFill>
                  <a:srgbClr val="404040"/>
                </a:solidFill>
                <a:latin typeface="Trebuchet MS"/>
                <a:cs typeface="Trebuchet MS"/>
              </a:rPr>
              <a:t>до</a:t>
            </a:r>
            <a:endParaRPr sz="2400">
              <a:latin typeface="Trebuchet MS"/>
              <a:cs typeface="Trebuchet MS"/>
            </a:endParaRPr>
          </a:p>
          <a:p>
            <a:pPr marL="1409700">
              <a:lnSpc>
                <a:spcPct val="100000"/>
              </a:lnSpc>
              <a:spcBef>
                <a:spcPts val="50"/>
              </a:spcBef>
            </a:pPr>
            <a:r>
              <a:rPr dirty="0" sz="2400" spc="90">
                <a:solidFill>
                  <a:srgbClr val="404040"/>
                </a:solidFill>
                <a:latin typeface="Trebuchet MS"/>
                <a:cs typeface="Trebuchet MS"/>
              </a:rPr>
              <a:t>традицій</a:t>
            </a:r>
            <a:r>
              <a:rPr dirty="0" sz="24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175">
                <a:solidFill>
                  <a:srgbClr val="404040"/>
                </a:solidFill>
                <a:latin typeface="Trebuchet MS"/>
                <a:cs typeface="Trebuchet MS"/>
              </a:rPr>
              <a:t>обох</a:t>
            </a:r>
            <a:r>
              <a:rPr dirty="0" sz="240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65">
                <a:solidFill>
                  <a:srgbClr val="404040"/>
                </a:solidFill>
                <a:latin typeface="Trebuchet MS"/>
                <a:cs typeface="Trebuchet MS"/>
              </a:rPr>
              <a:t>народів.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048500" y="0"/>
            <a:ext cx="4100829" cy="5510530"/>
            <a:chOff x="7048500" y="0"/>
            <a:chExt cx="4100829" cy="55105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0708" y="0"/>
              <a:ext cx="738419" cy="119554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8500" y="923925"/>
              <a:ext cx="3662426" cy="4586351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6989" y="1085684"/>
            <a:ext cx="3415247" cy="4272356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22275" y="5239702"/>
            <a:ext cx="3895725" cy="11303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9525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latin typeface="Trebuchet MS"/>
                <a:cs typeface="Trebuchet MS"/>
              </a:rPr>
              <a:t>Дідусь</a:t>
            </a:r>
            <a:r>
              <a:rPr dirty="0" sz="1800" spc="65">
                <a:latin typeface="Trebuchet MS"/>
                <a:cs typeface="Trebuchet MS"/>
              </a:rPr>
              <a:t> </a:t>
            </a:r>
            <a:r>
              <a:rPr dirty="0" sz="1800" spc="85">
                <a:latin typeface="Trebuchet MS"/>
                <a:cs typeface="Trebuchet MS"/>
              </a:rPr>
              <a:t>представник</a:t>
            </a:r>
            <a:r>
              <a:rPr dirty="0" sz="1800" spc="130">
                <a:latin typeface="Trebuchet MS"/>
                <a:cs typeface="Trebuchet MS"/>
              </a:rPr>
              <a:t> </a:t>
            </a:r>
            <a:r>
              <a:rPr dirty="0" sz="1800" spc="65">
                <a:latin typeface="Trebuchet MS"/>
                <a:cs typeface="Trebuchet MS"/>
              </a:rPr>
              <a:t>татарської </a:t>
            </a:r>
            <a:r>
              <a:rPr dirty="0" sz="1800">
                <a:latin typeface="Trebuchet MS"/>
                <a:cs typeface="Trebuchet MS"/>
              </a:rPr>
              <a:t>культури,</a:t>
            </a:r>
            <a:r>
              <a:rPr dirty="0" sz="1800" spc="-60">
                <a:latin typeface="Trebuchet MS"/>
                <a:cs typeface="Trebuchet MS"/>
              </a:rPr>
              <a:t> </a:t>
            </a:r>
            <a:r>
              <a:rPr dirty="0" sz="1800" spc="50">
                <a:latin typeface="Trebuchet MS"/>
                <a:cs typeface="Trebuchet MS"/>
              </a:rPr>
              <a:t>яка</a:t>
            </a:r>
            <a:r>
              <a:rPr dirty="0" sz="1800" spc="-50">
                <a:latin typeface="Trebuchet MS"/>
                <a:cs typeface="Trebuchet MS"/>
              </a:rPr>
              <a:t> </a:t>
            </a:r>
            <a:r>
              <a:rPr dirty="0" sz="1800" spc="85">
                <a:latin typeface="Trebuchet MS"/>
                <a:cs typeface="Trebuchet MS"/>
              </a:rPr>
              <a:t>відобразилася</a:t>
            </a:r>
            <a:r>
              <a:rPr dirty="0" sz="1800" spc="-60">
                <a:latin typeface="Trebuchet MS"/>
                <a:cs typeface="Trebuchet MS"/>
              </a:rPr>
              <a:t> </a:t>
            </a:r>
            <a:r>
              <a:rPr dirty="0" sz="1800" spc="10">
                <a:latin typeface="Trebuchet MS"/>
                <a:cs typeface="Trebuchet MS"/>
              </a:rPr>
              <a:t>у </a:t>
            </a:r>
            <a:r>
              <a:rPr dirty="0" sz="1800" spc="95">
                <a:latin typeface="Trebuchet MS"/>
                <a:cs typeface="Trebuchet MS"/>
              </a:rPr>
              <a:t>сімейних</a:t>
            </a:r>
            <a:r>
              <a:rPr dirty="0" sz="1800" spc="7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цінностях,</a:t>
            </a:r>
            <a:r>
              <a:rPr dirty="0" sz="1800" spc="6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повазі</a:t>
            </a:r>
            <a:r>
              <a:rPr dirty="0" sz="1800" spc="135">
                <a:latin typeface="Trebuchet MS"/>
                <a:cs typeface="Trebuchet MS"/>
              </a:rPr>
              <a:t> </a:t>
            </a:r>
            <a:r>
              <a:rPr dirty="0" sz="1800" spc="85">
                <a:latin typeface="Trebuchet MS"/>
                <a:cs typeface="Trebuchet MS"/>
              </a:rPr>
              <a:t>до </a:t>
            </a:r>
            <a:r>
              <a:rPr dirty="0" sz="1800" spc="140">
                <a:latin typeface="Trebuchet MS"/>
                <a:cs typeface="Trebuchet MS"/>
              </a:rPr>
              <a:t>старших</a:t>
            </a:r>
            <a:r>
              <a:rPr dirty="0" sz="1800" spc="-50">
                <a:latin typeface="Trebuchet MS"/>
                <a:cs typeface="Trebuchet MS"/>
              </a:rPr>
              <a:t> </a:t>
            </a:r>
            <a:r>
              <a:rPr dirty="0" sz="1800" spc="75">
                <a:latin typeface="Trebuchet MS"/>
                <a:cs typeface="Trebuchet MS"/>
              </a:rPr>
              <a:t>та</a:t>
            </a:r>
            <a:r>
              <a:rPr dirty="0" sz="1800" spc="-40">
                <a:latin typeface="Trebuchet MS"/>
                <a:cs typeface="Trebuchet MS"/>
              </a:rPr>
              <a:t> </a:t>
            </a:r>
            <a:r>
              <a:rPr dirty="0" sz="1800" spc="90">
                <a:latin typeface="Trebuchet MS"/>
                <a:cs typeface="Trebuchet MS"/>
              </a:rPr>
              <a:t>збереженні</a:t>
            </a:r>
            <a:r>
              <a:rPr dirty="0" sz="1800" spc="-65">
                <a:latin typeface="Trebuchet MS"/>
                <a:cs typeface="Trebuchet MS"/>
              </a:rPr>
              <a:t> </a:t>
            </a:r>
            <a:r>
              <a:rPr dirty="0" sz="1800" spc="40">
                <a:latin typeface="Trebuchet MS"/>
                <a:cs typeface="Trebuchet MS"/>
              </a:rPr>
              <a:t>традицій.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pc="225"/>
              <a:t>На</a:t>
            </a:r>
            <a:r>
              <a:rPr dirty="0" spc="-70"/>
              <a:t> </a:t>
            </a:r>
            <a:r>
              <a:rPr dirty="0" spc="200"/>
              <a:t>цьому</a:t>
            </a:r>
            <a:r>
              <a:rPr dirty="0" spc="-45"/>
              <a:t> </a:t>
            </a:r>
            <a:r>
              <a:rPr dirty="0" spc="105"/>
              <a:t>слайді</a:t>
            </a:r>
            <a:r>
              <a:rPr dirty="0" spc="-40"/>
              <a:t> </a:t>
            </a:r>
            <a:r>
              <a:rPr dirty="0" spc="100"/>
              <a:t>представлені</a:t>
            </a:r>
            <a:r>
              <a:rPr dirty="0" spc="-55"/>
              <a:t> </a:t>
            </a:r>
            <a:r>
              <a:rPr dirty="0" spc="190"/>
              <a:t>фотографії</a:t>
            </a:r>
            <a:r>
              <a:rPr dirty="0" spc="-35"/>
              <a:t> </a:t>
            </a:r>
            <a:r>
              <a:rPr dirty="0" spc="125"/>
              <a:t>моїх</a:t>
            </a:r>
            <a:r>
              <a:rPr dirty="0" spc="-80"/>
              <a:t> </a:t>
            </a:r>
            <a:r>
              <a:rPr dirty="0" spc="190"/>
              <a:t>бабусі</a:t>
            </a:r>
            <a:r>
              <a:rPr dirty="0" spc="-20"/>
              <a:t> </a:t>
            </a:r>
            <a:r>
              <a:rPr dirty="0" spc="105"/>
              <a:t>та</a:t>
            </a:r>
            <a:r>
              <a:rPr dirty="0" spc="-35"/>
              <a:t> </a:t>
            </a:r>
            <a:r>
              <a:rPr dirty="0" spc="-10"/>
              <a:t>дідуся</a:t>
            </a: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dirty="0" spc="190"/>
              <a:t>по</a:t>
            </a:r>
            <a:r>
              <a:rPr dirty="0" spc="5"/>
              <a:t> </a:t>
            </a:r>
            <a:r>
              <a:rPr dirty="0"/>
              <a:t>татовій</a:t>
            </a:r>
            <a:r>
              <a:rPr dirty="0" spc="-15"/>
              <a:t> </a:t>
            </a:r>
            <a:r>
              <a:rPr dirty="0" spc="-10"/>
              <a:t>лінії.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312025" y="5231066"/>
            <a:ext cx="3154680" cy="11303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8255">
              <a:lnSpc>
                <a:spcPct val="100800"/>
              </a:lnSpc>
              <a:spcBef>
                <a:spcPts val="85"/>
              </a:spcBef>
            </a:pPr>
            <a:r>
              <a:rPr dirty="0" sz="1800" spc="105">
                <a:latin typeface="Trebuchet MS"/>
                <a:cs typeface="Trebuchet MS"/>
              </a:rPr>
              <a:t>Бабуся</a:t>
            </a:r>
            <a:r>
              <a:rPr dirty="0" sz="1800" spc="5">
                <a:latin typeface="Trebuchet MS"/>
                <a:cs typeface="Trebuchet MS"/>
              </a:rPr>
              <a:t> </a:t>
            </a:r>
            <a:r>
              <a:rPr dirty="0" sz="1800" spc="105">
                <a:latin typeface="Trebuchet MS"/>
                <a:cs typeface="Trebuchet MS"/>
              </a:rPr>
              <a:t>румунка,</a:t>
            </a:r>
            <a:r>
              <a:rPr dirty="0" sz="1800" spc="-70">
                <a:latin typeface="Trebuchet MS"/>
                <a:cs typeface="Trebuchet MS"/>
              </a:rPr>
              <a:t> </a:t>
            </a:r>
            <a:r>
              <a:rPr dirty="0" sz="1800" spc="-25">
                <a:latin typeface="Trebuchet MS"/>
                <a:cs typeface="Trebuchet MS"/>
              </a:rPr>
              <a:t>яка </a:t>
            </a:r>
            <a:r>
              <a:rPr dirty="0" sz="1800" spc="155">
                <a:latin typeface="Trebuchet MS"/>
                <a:cs typeface="Trebuchet MS"/>
              </a:rPr>
              <a:t>передала</a:t>
            </a:r>
            <a:r>
              <a:rPr dirty="0" sz="1800" spc="-35">
                <a:latin typeface="Trebuchet MS"/>
                <a:cs typeface="Trebuchet MS"/>
              </a:rPr>
              <a:t> </a:t>
            </a:r>
            <a:r>
              <a:rPr dirty="0" sz="1800" spc="75">
                <a:latin typeface="Trebuchet MS"/>
                <a:cs typeface="Trebuchet MS"/>
              </a:rPr>
              <a:t>родині</a:t>
            </a:r>
            <a:r>
              <a:rPr dirty="0" sz="1800" spc="-65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теплоту </a:t>
            </a:r>
            <a:r>
              <a:rPr dirty="0" sz="1800" spc="85">
                <a:latin typeface="Trebuchet MS"/>
                <a:cs typeface="Trebuchet MS"/>
              </a:rPr>
              <a:t>родинних</a:t>
            </a:r>
            <a:r>
              <a:rPr dirty="0" sz="1800" spc="-60">
                <a:latin typeface="Trebuchet MS"/>
                <a:cs typeface="Trebuchet MS"/>
              </a:rPr>
              <a:t> </a:t>
            </a:r>
            <a:r>
              <a:rPr dirty="0" sz="1800" spc="-35">
                <a:latin typeface="Trebuchet MS"/>
                <a:cs typeface="Trebuchet MS"/>
              </a:rPr>
              <a:t>звичаїв,</a:t>
            </a:r>
            <a:r>
              <a:rPr dirty="0" sz="1800" spc="-65">
                <a:latin typeface="Trebuchet MS"/>
                <a:cs typeface="Trebuchet MS"/>
              </a:rPr>
              <a:t> </a:t>
            </a:r>
            <a:r>
              <a:rPr dirty="0" sz="1800" spc="95">
                <a:latin typeface="Trebuchet MS"/>
                <a:cs typeface="Trebuchet MS"/>
              </a:rPr>
              <a:t>любов</a:t>
            </a:r>
            <a:r>
              <a:rPr dirty="0" sz="1800" spc="-40">
                <a:latin typeface="Trebuchet MS"/>
                <a:cs typeface="Trebuchet MS"/>
              </a:rPr>
              <a:t> </a:t>
            </a:r>
            <a:r>
              <a:rPr dirty="0" sz="1800" spc="85">
                <a:latin typeface="Trebuchet MS"/>
                <a:cs typeface="Trebuchet MS"/>
              </a:rPr>
              <a:t>до </a:t>
            </a:r>
            <a:r>
              <a:rPr dirty="0" sz="1800" spc="-20">
                <a:latin typeface="Trebuchet MS"/>
                <a:cs typeface="Trebuchet MS"/>
              </a:rPr>
              <a:t>свят</a:t>
            </a:r>
            <a:r>
              <a:rPr dirty="0" sz="1800" spc="-55">
                <a:latin typeface="Trebuchet MS"/>
                <a:cs typeface="Trebuchet MS"/>
              </a:rPr>
              <a:t> </a:t>
            </a:r>
            <a:r>
              <a:rPr dirty="0" sz="1800" spc="-160">
                <a:latin typeface="Trebuchet MS"/>
                <a:cs typeface="Trebuchet MS"/>
              </a:rPr>
              <a:t>і</a:t>
            </a:r>
            <a:r>
              <a:rPr dirty="0" sz="1800" spc="-10">
                <a:latin typeface="Trebuchet MS"/>
                <a:cs typeface="Trebuchet MS"/>
              </a:rPr>
              <a:t> </a:t>
            </a:r>
            <a:r>
              <a:rPr dirty="0" sz="1800" spc="60">
                <a:latin typeface="Trebuchet MS"/>
                <a:cs typeface="Trebuchet MS"/>
              </a:rPr>
              <a:t>традиційної</a:t>
            </a:r>
            <a:r>
              <a:rPr dirty="0" sz="1800" spc="-15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культури.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090670" y="2174557"/>
            <a:ext cx="3138170" cy="140652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-127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latin typeface="Trebuchet MS"/>
                <a:cs typeface="Trebuchet MS"/>
              </a:rPr>
              <a:t>Ці</a:t>
            </a:r>
            <a:r>
              <a:rPr dirty="0" sz="1800" spc="-55">
                <a:latin typeface="Trebuchet MS"/>
                <a:cs typeface="Trebuchet MS"/>
              </a:rPr>
              <a:t> </a:t>
            </a:r>
            <a:r>
              <a:rPr dirty="0" sz="1800" spc="140">
                <a:latin typeface="Trebuchet MS"/>
                <a:cs typeface="Trebuchet MS"/>
              </a:rPr>
              <a:t>фотографії</a:t>
            </a:r>
            <a:r>
              <a:rPr dirty="0" sz="1800" spc="-65">
                <a:latin typeface="Trebuchet MS"/>
                <a:cs typeface="Trebuchet MS"/>
              </a:rPr>
              <a:t> </a:t>
            </a:r>
            <a:r>
              <a:rPr dirty="0" sz="1800" spc="250">
                <a:latin typeface="Trebuchet MS"/>
                <a:cs typeface="Trebuchet MS"/>
              </a:rPr>
              <a:t>є</a:t>
            </a:r>
            <a:r>
              <a:rPr dirty="0" sz="1800" spc="-55">
                <a:latin typeface="Trebuchet MS"/>
                <a:cs typeface="Trebuchet MS"/>
              </a:rPr>
              <a:t> </a:t>
            </a:r>
            <a:r>
              <a:rPr dirty="0" sz="1800" spc="90">
                <a:latin typeface="Trebuchet MS"/>
                <a:cs typeface="Trebuchet MS"/>
              </a:rPr>
              <a:t>частиною </a:t>
            </a:r>
            <a:r>
              <a:rPr dirty="0" sz="1800" spc="114">
                <a:latin typeface="Trebuchet MS"/>
                <a:cs typeface="Trebuchet MS"/>
              </a:rPr>
              <a:t>сімейного</a:t>
            </a:r>
            <a:r>
              <a:rPr dirty="0" sz="1800" spc="8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архіву</a:t>
            </a:r>
            <a:r>
              <a:rPr dirty="0" sz="1800" spc="120">
                <a:latin typeface="Trebuchet MS"/>
                <a:cs typeface="Trebuchet MS"/>
              </a:rPr>
              <a:t> </a:t>
            </a:r>
            <a:r>
              <a:rPr dirty="0" sz="1800" spc="40">
                <a:latin typeface="Trebuchet MS"/>
                <a:cs typeface="Trebuchet MS"/>
              </a:rPr>
              <a:t>та </a:t>
            </a:r>
            <a:r>
              <a:rPr dirty="0" sz="1800">
                <a:latin typeface="Trebuchet MS"/>
                <a:cs typeface="Trebuchet MS"/>
              </a:rPr>
              <a:t>підтверджують</a:t>
            </a:r>
            <a:r>
              <a:rPr dirty="0" sz="1800" spc="245">
                <a:latin typeface="Trebuchet MS"/>
                <a:cs typeface="Trebuchet MS"/>
              </a:rPr>
              <a:t> </a:t>
            </a:r>
            <a:r>
              <a:rPr dirty="0" sz="1800" spc="80">
                <a:latin typeface="Trebuchet MS"/>
                <a:cs typeface="Trebuchet MS"/>
              </a:rPr>
              <a:t>збереження </a:t>
            </a:r>
            <a:r>
              <a:rPr dirty="0" sz="1800">
                <a:latin typeface="Trebuchet MS"/>
                <a:cs typeface="Trebuchet MS"/>
              </a:rPr>
              <a:t>історичної</a:t>
            </a:r>
            <a:r>
              <a:rPr dirty="0" sz="1800" spc="33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пам’яті</a:t>
            </a:r>
            <a:r>
              <a:rPr dirty="0" sz="1800" spc="300">
                <a:latin typeface="Trebuchet MS"/>
                <a:cs typeface="Trebuchet MS"/>
              </a:rPr>
              <a:t> </a:t>
            </a:r>
            <a:r>
              <a:rPr dirty="0" sz="1800" spc="125">
                <a:latin typeface="Trebuchet MS"/>
                <a:cs typeface="Trebuchet MS"/>
              </a:rPr>
              <a:t>нашої </a:t>
            </a:r>
            <a:r>
              <a:rPr dirty="0" sz="1800" spc="60">
                <a:latin typeface="Trebuchet MS"/>
                <a:cs typeface="Trebuchet MS"/>
              </a:rPr>
              <a:t>родини.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469900"/>
              <a:ext cx="11709400" cy="5911850"/>
            </a:xfrm>
            <a:custGeom>
              <a:avLst/>
              <a:gdLst/>
              <a:ahLst/>
              <a:cxnLst/>
              <a:rect l="l" t="t" r="r" b="b"/>
              <a:pathLst>
                <a:path w="11709400" h="5911850">
                  <a:moveTo>
                    <a:pt x="0" y="5911850"/>
                  </a:moveTo>
                  <a:lnTo>
                    <a:pt x="11709273" y="5911850"/>
                  </a:lnTo>
                  <a:lnTo>
                    <a:pt x="11709273" y="0"/>
                  </a:lnTo>
                  <a:lnTo>
                    <a:pt x="0" y="0"/>
                  </a:lnTo>
                  <a:lnTo>
                    <a:pt x="0" y="5911850"/>
                  </a:lnTo>
                  <a:close/>
                </a:path>
              </a:pathLst>
            </a:custGeom>
            <a:solidFill>
              <a:srgbClr val="3A2F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673722" y="398272"/>
              <a:ext cx="511809" cy="3298825"/>
            </a:xfrm>
            <a:custGeom>
              <a:avLst/>
              <a:gdLst/>
              <a:ahLst/>
              <a:cxnLst/>
              <a:rect l="l" t="t" r="r" b="b"/>
              <a:pathLst>
                <a:path w="511809" h="3298825">
                  <a:moveTo>
                    <a:pt x="440562" y="0"/>
                  </a:moveTo>
                  <a:lnTo>
                    <a:pt x="0" y="21716"/>
                  </a:lnTo>
                  <a:lnTo>
                    <a:pt x="25780" y="129793"/>
                  </a:lnTo>
                  <a:lnTo>
                    <a:pt x="50926" y="237998"/>
                  </a:lnTo>
                  <a:lnTo>
                    <a:pt x="75565" y="346328"/>
                  </a:lnTo>
                  <a:lnTo>
                    <a:pt x="120523" y="563752"/>
                  </a:lnTo>
                  <a:lnTo>
                    <a:pt x="142112" y="672591"/>
                  </a:lnTo>
                  <a:lnTo>
                    <a:pt x="161798" y="780161"/>
                  </a:lnTo>
                  <a:lnTo>
                    <a:pt x="180975" y="889888"/>
                  </a:lnTo>
                  <a:lnTo>
                    <a:pt x="199390" y="998601"/>
                  </a:lnTo>
                  <a:lnTo>
                    <a:pt x="216280" y="1105535"/>
                  </a:lnTo>
                  <a:lnTo>
                    <a:pt x="233299" y="1214374"/>
                  </a:lnTo>
                  <a:lnTo>
                    <a:pt x="248793" y="1321307"/>
                  </a:lnTo>
                  <a:lnTo>
                    <a:pt x="262890" y="1428495"/>
                  </a:lnTo>
                  <a:lnTo>
                    <a:pt x="277113" y="1535556"/>
                  </a:lnTo>
                  <a:lnTo>
                    <a:pt x="290322" y="1641348"/>
                  </a:lnTo>
                  <a:lnTo>
                    <a:pt x="302386" y="1745995"/>
                  </a:lnTo>
                  <a:lnTo>
                    <a:pt x="313562" y="1851405"/>
                  </a:lnTo>
                  <a:lnTo>
                    <a:pt x="324738" y="1955418"/>
                  </a:lnTo>
                  <a:lnTo>
                    <a:pt x="334391" y="2058289"/>
                  </a:lnTo>
                  <a:lnTo>
                    <a:pt x="344043" y="2160778"/>
                  </a:lnTo>
                  <a:lnTo>
                    <a:pt x="352932" y="2262251"/>
                  </a:lnTo>
                  <a:lnTo>
                    <a:pt x="360425" y="2362962"/>
                  </a:lnTo>
                  <a:lnTo>
                    <a:pt x="368426" y="2462276"/>
                  </a:lnTo>
                  <a:lnTo>
                    <a:pt x="375030" y="2560701"/>
                  </a:lnTo>
                  <a:lnTo>
                    <a:pt x="380746" y="2657982"/>
                  </a:lnTo>
                  <a:lnTo>
                    <a:pt x="386460" y="2753487"/>
                  </a:lnTo>
                  <a:lnTo>
                    <a:pt x="392049" y="2847340"/>
                  </a:lnTo>
                  <a:lnTo>
                    <a:pt x="396240" y="2940685"/>
                  </a:lnTo>
                  <a:lnTo>
                    <a:pt x="400176" y="3032760"/>
                  </a:lnTo>
                  <a:lnTo>
                    <a:pt x="404113" y="3122803"/>
                  </a:lnTo>
                  <a:lnTo>
                    <a:pt x="409448" y="3298825"/>
                  </a:lnTo>
                  <a:lnTo>
                    <a:pt x="474091" y="3265424"/>
                  </a:lnTo>
                  <a:lnTo>
                    <a:pt x="477321" y="3238552"/>
                  </a:lnTo>
                  <a:lnTo>
                    <a:pt x="483308" y="3179056"/>
                  </a:lnTo>
                  <a:lnTo>
                    <a:pt x="488677" y="3112267"/>
                  </a:lnTo>
                  <a:lnTo>
                    <a:pt x="493444" y="3038637"/>
                  </a:lnTo>
                  <a:lnTo>
                    <a:pt x="495606" y="2999399"/>
                  </a:lnTo>
                  <a:lnTo>
                    <a:pt x="497623" y="2958620"/>
                  </a:lnTo>
                  <a:lnTo>
                    <a:pt x="499496" y="2916357"/>
                  </a:lnTo>
                  <a:lnTo>
                    <a:pt x="501229" y="2872667"/>
                  </a:lnTo>
                  <a:lnTo>
                    <a:pt x="502822" y="2827607"/>
                  </a:lnTo>
                  <a:lnTo>
                    <a:pt x="504278" y="2781233"/>
                  </a:lnTo>
                  <a:lnTo>
                    <a:pt x="505598" y="2733601"/>
                  </a:lnTo>
                  <a:lnTo>
                    <a:pt x="506784" y="2684769"/>
                  </a:lnTo>
                  <a:lnTo>
                    <a:pt x="507839" y="2634793"/>
                  </a:lnTo>
                  <a:lnTo>
                    <a:pt x="508763" y="2583729"/>
                  </a:lnTo>
                  <a:lnTo>
                    <a:pt x="509560" y="2531635"/>
                  </a:lnTo>
                  <a:lnTo>
                    <a:pt x="510231" y="2478566"/>
                  </a:lnTo>
                  <a:lnTo>
                    <a:pt x="510777" y="2424580"/>
                  </a:lnTo>
                  <a:lnTo>
                    <a:pt x="511201" y="2369732"/>
                  </a:lnTo>
                  <a:lnTo>
                    <a:pt x="511505" y="2314080"/>
                  </a:lnTo>
                  <a:lnTo>
                    <a:pt x="511675" y="2262251"/>
                  </a:lnTo>
                  <a:lnTo>
                    <a:pt x="511712" y="2142864"/>
                  </a:lnTo>
                  <a:lnTo>
                    <a:pt x="511553" y="2084560"/>
                  </a:lnTo>
                  <a:lnTo>
                    <a:pt x="511282" y="2025735"/>
                  </a:lnTo>
                  <a:lnTo>
                    <a:pt x="510903" y="1966446"/>
                  </a:lnTo>
                  <a:lnTo>
                    <a:pt x="510417" y="1906748"/>
                  </a:lnTo>
                  <a:lnTo>
                    <a:pt x="509871" y="1851405"/>
                  </a:lnTo>
                  <a:lnTo>
                    <a:pt x="509130" y="1786354"/>
                  </a:lnTo>
                  <a:lnTo>
                    <a:pt x="508333" y="1725771"/>
                  </a:lnTo>
                  <a:lnTo>
                    <a:pt x="507437" y="1665006"/>
                  </a:lnTo>
                  <a:lnTo>
                    <a:pt x="506442" y="1604116"/>
                  </a:lnTo>
                  <a:lnTo>
                    <a:pt x="505353" y="1543158"/>
                  </a:lnTo>
                  <a:lnTo>
                    <a:pt x="504169" y="1482188"/>
                  </a:lnTo>
                  <a:lnTo>
                    <a:pt x="502893" y="1421262"/>
                  </a:lnTo>
                  <a:lnTo>
                    <a:pt x="501527" y="1360438"/>
                  </a:lnTo>
                  <a:lnTo>
                    <a:pt x="500072" y="1299771"/>
                  </a:lnTo>
                  <a:lnTo>
                    <a:pt x="498532" y="1239320"/>
                  </a:lnTo>
                  <a:lnTo>
                    <a:pt x="496907" y="1179139"/>
                  </a:lnTo>
                  <a:lnTo>
                    <a:pt x="495199" y="1119286"/>
                  </a:lnTo>
                  <a:lnTo>
                    <a:pt x="493410" y="1059817"/>
                  </a:lnTo>
                  <a:lnTo>
                    <a:pt x="491543" y="1000789"/>
                  </a:lnTo>
                  <a:lnTo>
                    <a:pt x="489599" y="942259"/>
                  </a:lnTo>
                  <a:lnTo>
                    <a:pt x="487580" y="884282"/>
                  </a:lnTo>
                  <a:lnTo>
                    <a:pt x="485487" y="826917"/>
                  </a:lnTo>
                  <a:lnTo>
                    <a:pt x="483324" y="770219"/>
                  </a:lnTo>
                  <a:lnTo>
                    <a:pt x="481091" y="714245"/>
                  </a:lnTo>
                  <a:lnTo>
                    <a:pt x="478791" y="659051"/>
                  </a:lnTo>
                  <a:lnTo>
                    <a:pt x="476425" y="604695"/>
                  </a:lnTo>
                  <a:lnTo>
                    <a:pt x="473995" y="551232"/>
                  </a:lnTo>
                  <a:lnTo>
                    <a:pt x="471504" y="498720"/>
                  </a:lnTo>
                  <a:lnTo>
                    <a:pt x="468952" y="447214"/>
                  </a:lnTo>
                  <a:lnTo>
                    <a:pt x="466343" y="396773"/>
                  </a:lnTo>
                  <a:lnTo>
                    <a:pt x="463678" y="347451"/>
                  </a:lnTo>
                  <a:lnTo>
                    <a:pt x="460958" y="299306"/>
                  </a:lnTo>
                  <a:lnTo>
                    <a:pt x="458186" y="252395"/>
                  </a:lnTo>
                  <a:lnTo>
                    <a:pt x="455364" y="206774"/>
                  </a:lnTo>
                  <a:lnTo>
                    <a:pt x="452493" y="162499"/>
                  </a:lnTo>
                  <a:lnTo>
                    <a:pt x="449576" y="119628"/>
                  </a:lnTo>
                  <a:lnTo>
                    <a:pt x="446614" y="78217"/>
                  </a:lnTo>
                  <a:lnTo>
                    <a:pt x="443609" y="38321"/>
                  </a:lnTo>
                  <a:lnTo>
                    <a:pt x="440562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18502" y="733805"/>
            <a:ext cx="3841115" cy="49530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050">
                <a:solidFill>
                  <a:srgbClr val="FFFFFF"/>
                </a:solidFill>
              </a:rPr>
              <a:t>Вплив</a:t>
            </a:r>
            <a:r>
              <a:rPr dirty="0" sz="3050" spc="75">
                <a:solidFill>
                  <a:srgbClr val="FFFFFF"/>
                </a:solidFill>
              </a:rPr>
              <a:t> </a:t>
            </a:r>
            <a:r>
              <a:rPr dirty="0" sz="3050" spc="150">
                <a:solidFill>
                  <a:srgbClr val="FFFFFF"/>
                </a:solidFill>
              </a:rPr>
              <a:t>татарської</a:t>
            </a:r>
            <a:r>
              <a:rPr dirty="0" sz="3050">
                <a:solidFill>
                  <a:srgbClr val="FFFFFF"/>
                </a:solidFill>
              </a:rPr>
              <a:t> </a:t>
            </a:r>
            <a:r>
              <a:rPr dirty="0" sz="3050" spc="135">
                <a:solidFill>
                  <a:srgbClr val="FFFFFF"/>
                </a:solidFill>
              </a:rPr>
              <a:t>та</a:t>
            </a:r>
            <a:endParaRPr sz="3050"/>
          </a:p>
        </p:txBody>
      </p:sp>
      <p:grpSp>
        <p:nvGrpSpPr>
          <p:cNvPr id="7" name="object 7" descr=""/>
          <p:cNvGrpSpPr/>
          <p:nvPr/>
        </p:nvGrpSpPr>
        <p:grpSpPr>
          <a:xfrm>
            <a:off x="0" y="0"/>
            <a:ext cx="11706225" cy="6858000"/>
            <a:chOff x="0" y="0"/>
            <a:chExt cx="11706225" cy="68580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72275" y="476250"/>
              <a:ext cx="4933950" cy="59055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667000"/>
              <a:ext cx="4191000" cy="419100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6791400" y="5844356"/>
            <a:ext cx="123825" cy="215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64"/>
              </a:lnSpc>
            </a:pPr>
            <a:r>
              <a:rPr dirty="0" sz="1400" spc="14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8502" y="1162938"/>
            <a:ext cx="6188075" cy="510667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 marR="568960">
              <a:lnSpc>
                <a:spcPts val="3379"/>
              </a:lnSpc>
              <a:spcBef>
                <a:spcPts val="475"/>
              </a:spcBef>
            </a:pPr>
            <a:r>
              <a:rPr dirty="0" sz="3050" spc="190">
                <a:solidFill>
                  <a:srgbClr val="FFFFFF"/>
                </a:solidFill>
                <a:latin typeface="Trebuchet MS"/>
                <a:cs typeface="Trebuchet MS"/>
              </a:rPr>
              <a:t>румунської</a:t>
            </a:r>
            <a:r>
              <a:rPr dirty="0" sz="3050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>
                <a:solidFill>
                  <a:srgbClr val="FFFFFF"/>
                </a:solidFill>
                <a:latin typeface="Trebuchet MS"/>
                <a:cs typeface="Trebuchet MS"/>
              </a:rPr>
              <a:t>культур</a:t>
            </a:r>
            <a:r>
              <a:rPr dirty="0" sz="305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345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30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335">
                <a:solidFill>
                  <a:srgbClr val="FFFFFF"/>
                </a:solidFill>
                <a:latin typeface="Trebuchet MS"/>
                <a:cs typeface="Trebuchet MS"/>
              </a:rPr>
              <a:t>нашу </a:t>
            </a:r>
            <a:r>
              <a:rPr dirty="0" sz="3050" spc="210">
                <a:solidFill>
                  <a:srgbClr val="FFFFFF"/>
                </a:solidFill>
                <a:latin typeface="Trebuchet MS"/>
                <a:cs typeface="Trebuchet MS"/>
              </a:rPr>
              <a:t>родину</a:t>
            </a:r>
            <a:r>
              <a:rPr dirty="0" sz="30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16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30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-180">
                <a:solidFill>
                  <a:srgbClr val="FFFFFF"/>
                </a:solidFill>
                <a:latin typeface="Trebuchet MS"/>
                <a:cs typeface="Trebuchet MS"/>
              </a:rPr>
              <a:t>їх</a:t>
            </a:r>
            <a:r>
              <a:rPr dirty="0" sz="305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50" spc="145">
                <a:solidFill>
                  <a:srgbClr val="FFFFFF"/>
                </a:solidFill>
                <a:latin typeface="Trebuchet MS"/>
                <a:cs typeface="Trebuchet MS"/>
              </a:rPr>
              <a:t>взаємодія</a:t>
            </a:r>
            <a:endParaRPr sz="3050">
              <a:latin typeface="Trebuchet MS"/>
              <a:cs typeface="Trebuchet MS"/>
            </a:endParaRPr>
          </a:p>
          <a:p>
            <a:pPr marL="12700" marR="5080" indent="-8890">
              <a:lnSpc>
                <a:spcPct val="90200"/>
              </a:lnSpc>
              <a:spcBef>
                <a:spcPts val="2060"/>
              </a:spcBef>
              <a:buClr>
                <a:srgbClr val="B31166"/>
              </a:buClr>
              <a:buSzPct val="71428"/>
              <a:buFont typeface="Arial MT"/>
              <a:buChar char="•"/>
              <a:tabLst>
                <a:tab pos="60960" algn="l"/>
              </a:tabLst>
            </a:pPr>
            <a:r>
              <a:rPr dirty="0" sz="1400" spc="75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1400" spc="75">
                <a:solidFill>
                  <a:srgbClr val="FFFFFF"/>
                </a:solidFill>
                <a:latin typeface="Trebuchet MS"/>
                <a:cs typeface="Trebuchet MS"/>
              </a:rPr>
              <a:t>Татарська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культура</a:t>
            </a:r>
            <a:r>
              <a:rPr dirty="0" sz="1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60">
                <a:solidFill>
                  <a:srgbClr val="FFFFFF"/>
                </a:solidFill>
                <a:latin typeface="Trebuchet MS"/>
                <a:cs typeface="Trebuchet MS"/>
              </a:rPr>
              <a:t>сформувала</a:t>
            </a:r>
            <a:r>
              <a:rPr dirty="0" sz="1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нашій</a:t>
            </a:r>
            <a:r>
              <a:rPr dirty="0" sz="1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родині</a:t>
            </a:r>
            <a:r>
              <a:rPr dirty="0" sz="1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такі</a:t>
            </a:r>
            <a:r>
              <a:rPr dirty="0" sz="1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риси,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як 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дисципліна,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5">
                <a:solidFill>
                  <a:srgbClr val="FFFFFF"/>
                </a:solidFill>
                <a:latin typeface="Trebuchet MS"/>
                <a:cs typeface="Trebuchet MS"/>
              </a:rPr>
              <a:t>повага</a:t>
            </a:r>
            <a:r>
              <a:rPr dirty="0" sz="1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5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dirty="0" sz="1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старших,</a:t>
            </a:r>
            <a:r>
              <a:rPr dirty="0" sz="1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міцні</a:t>
            </a:r>
            <a:r>
              <a:rPr dirty="0" sz="1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родинні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45">
                <a:solidFill>
                  <a:srgbClr val="FFFFFF"/>
                </a:solidFill>
                <a:latin typeface="Trebuchet MS"/>
                <a:cs typeface="Trebuchet MS"/>
              </a:rPr>
              <a:t>зв’язки</a:t>
            </a:r>
            <a:r>
              <a:rPr dirty="0" sz="1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35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відповідальність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05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близьких.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Наприклад,</a:t>
            </a:r>
            <a:r>
              <a:rPr dirty="0" sz="1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1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сім’ї</a:t>
            </a:r>
            <a:r>
              <a:rPr dirty="0" sz="1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45">
                <a:solidFill>
                  <a:srgbClr val="FFFFFF"/>
                </a:solidFill>
                <a:latin typeface="Trebuchet MS"/>
                <a:cs typeface="Trebuchet MS"/>
              </a:rPr>
              <a:t>прийнято</a:t>
            </a:r>
            <a:r>
              <a:rPr dirty="0" sz="1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обов’язково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вітатися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Trebuchet MS"/>
                <a:cs typeface="Trebuchet MS"/>
              </a:rPr>
              <a:t>зі</a:t>
            </a:r>
            <a:r>
              <a:rPr dirty="0" sz="1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40">
                <a:solidFill>
                  <a:srgbClr val="FFFFFF"/>
                </a:solidFill>
                <a:latin typeface="Trebuchet MS"/>
                <a:cs typeface="Trebuchet MS"/>
              </a:rPr>
              <a:t>старшими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10">
                <a:solidFill>
                  <a:srgbClr val="FFFFFF"/>
                </a:solidFill>
                <a:latin typeface="Trebuchet MS"/>
                <a:cs typeface="Trebuchet MS"/>
              </a:rPr>
              <a:t>першими,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слухати</a:t>
            </a:r>
            <a:r>
              <a:rPr dirty="0" sz="1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65">
                <a:solidFill>
                  <a:srgbClr val="FFFFFF"/>
                </a:solidFill>
                <a:latin typeface="Trebuchet MS"/>
                <a:cs typeface="Trebuchet MS"/>
              </a:rPr>
              <a:t>їхні</a:t>
            </a:r>
            <a:r>
              <a:rPr dirty="0" sz="1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20">
                <a:solidFill>
                  <a:srgbClr val="FFFFFF"/>
                </a:solidFill>
                <a:latin typeface="Trebuchet MS"/>
                <a:cs typeface="Trebuchet MS"/>
              </a:rPr>
              <a:t>поради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допомагати </a:t>
            </a:r>
            <a:r>
              <a:rPr dirty="0" sz="1400" spc="120">
                <a:solidFill>
                  <a:srgbClr val="FFFFFF"/>
                </a:solidFill>
                <a:latin typeface="Trebuchet MS"/>
                <a:cs typeface="Trebuchet MS"/>
              </a:rPr>
              <a:t>родичам</a:t>
            </a:r>
            <a:r>
              <a:rPr dirty="0" sz="140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у складних</a:t>
            </a:r>
            <a:r>
              <a:rPr dirty="0" sz="14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ситуаціях.</a:t>
            </a:r>
            <a:r>
              <a:rPr dirty="0" sz="1400" spc="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Також</a:t>
            </a:r>
            <a:r>
              <a:rPr dirty="0" sz="1400" spc="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зберігаються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деякі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кулінарні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традиції:</a:t>
            </a:r>
            <a:r>
              <a:rPr dirty="0" sz="1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інколи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готують</a:t>
            </a:r>
            <a:r>
              <a:rPr dirty="0" sz="1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45">
                <a:solidFill>
                  <a:srgbClr val="FFFFFF"/>
                </a:solidFill>
                <a:latin typeface="Trebuchet MS"/>
                <a:cs typeface="Trebuchet MS"/>
              </a:rPr>
              <a:t>страви,</a:t>
            </a:r>
            <a:r>
              <a:rPr dirty="0" sz="1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подібні</a:t>
            </a:r>
            <a:r>
              <a:rPr dirty="0" sz="14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5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45">
                <a:solidFill>
                  <a:srgbClr val="FFFFFF"/>
                </a:solidFill>
                <a:latin typeface="Trebuchet MS"/>
                <a:cs typeface="Trebuchet MS"/>
              </a:rPr>
              <a:t>традиційної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 татарської </a:t>
            </a:r>
            <a:r>
              <a:rPr dirty="0" sz="1400" spc="-35">
                <a:solidFill>
                  <a:srgbClr val="FFFFFF"/>
                </a:solidFill>
                <a:latin typeface="Trebuchet MS"/>
                <a:cs typeface="Trebuchet MS"/>
              </a:rPr>
              <a:t>кухні,</a:t>
            </a:r>
            <a:r>
              <a:rPr dirty="0" sz="1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наприклад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випічку</a:t>
            </a:r>
            <a:r>
              <a:rPr dirty="0" sz="1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80">
                <a:solidFill>
                  <a:srgbClr val="FFFFFF"/>
                </a:solidFill>
                <a:latin typeface="Trebuchet MS"/>
                <a:cs typeface="Trebuchet MS"/>
              </a:rPr>
              <a:t>або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 м’ясні</a:t>
            </a:r>
            <a:r>
              <a:rPr dirty="0" sz="1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страви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Trebuchet MS"/>
                <a:cs typeface="Trebuchet MS"/>
              </a:rPr>
              <a:t>для</a:t>
            </a:r>
            <a:r>
              <a:rPr dirty="0" sz="1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родинного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столу.</a:t>
            </a:r>
            <a:endParaRPr sz="1400">
              <a:latin typeface="Trebuchet MS"/>
              <a:cs typeface="Trebuchet MS"/>
            </a:endParaRPr>
          </a:p>
          <a:p>
            <a:pPr marL="12700" marR="10160" indent="-8890">
              <a:lnSpc>
                <a:spcPct val="90900"/>
              </a:lnSpc>
              <a:spcBef>
                <a:spcPts val="950"/>
              </a:spcBef>
              <a:buClr>
                <a:srgbClr val="B31166"/>
              </a:buClr>
              <a:buSzPct val="71428"/>
              <a:buFont typeface="Arial MT"/>
              <a:buChar char="•"/>
              <a:tabLst>
                <a:tab pos="60960" algn="l"/>
              </a:tabLst>
            </a:pP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Румунська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культура,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1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10">
                <a:solidFill>
                  <a:srgbClr val="FFFFFF"/>
                </a:solidFill>
                <a:latin typeface="Trebuchet MS"/>
                <a:cs typeface="Trebuchet MS"/>
              </a:rPr>
              <a:t>свою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чергу,</a:t>
            </a:r>
            <a:r>
              <a:rPr dirty="0" sz="1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5">
                <a:solidFill>
                  <a:srgbClr val="FFFFFF"/>
                </a:solidFill>
                <a:latin typeface="Trebuchet MS"/>
                <a:cs typeface="Trebuchet MS"/>
              </a:rPr>
              <a:t>привнесла</a:t>
            </a:r>
            <a:r>
              <a:rPr dirty="0" sz="1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відкритість, 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емоційність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любов</a:t>
            </a:r>
            <a:r>
              <a:rPr dirty="0" sz="1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dirty="0" sz="1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5">
                <a:solidFill>
                  <a:srgbClr val="FFFFFF"/>
                </a:solidFill>
                <a:latin typeface="Trebuchet MS"/>
                <a:cs typeface="Trebuchet MS"/>
              </a:rPr>
              <a:t>народних</a:t>
            </a:r>
            <a:r>
              <a:rPr dirty="0" sz="1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традицій</a:t>
            </a:r>
            <a:r>
              <a:rPr dirty="0" sz="1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25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50">
                <a:solidFill>
                  <a:srgbClr val="FFFFFF"/>
                </a:solidFill>
                <a:latin typeface="Trebuchet MS"/>
                <a:cs typeface="Trebuchet MS"/>
              </a:rPr>
              <a:t>свят. </a:t>
            </a:r>
            <a:r>
              <a:rPr dirty="0" sz="1400" spc="105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1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родині</a:t>
            </a:r>
            <a:r>
              <a:rPr dirty="0" sz="1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35">
                <a:solidFill>
                  <a:srgbClr val="FFFFFF"/>
                </a:solidFill>
                <a:latin typeface="Trebuchet MS"/>
                <a:cs typeface="Trebuchet MS"/>
              </a:rPr>
              <a:t>прийнято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збиратися</a:t>
            </a:r>
            <a:r>
              <a:rPr dirty="0" sz="1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70">
                <a:solidFill>
                  <a:srgbClr val="FFFFFF"/>
                </a:solidFill>
                <a:latin typeface="Trebuchet MS"/>
                <a:cs typeface="Trebuchet MS"/>
              </a:rPr>
              <a:t>разом</a:t>
            </a:r>
            <a:r>
              <a:rPr dirty="0" sz="14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4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1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свята,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проводити</a:t>
            </a:r>
            <a:r>
              <a:rPr dirty="0" sz="1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5">
                <a:solidFill>
                  <a:srgbClr val="FFFFFF"/>
                </a:solidFill>
                <a:latin typeface="Trebuchet MS"/>
                <a:cs typeface="Trebuchet MS"/>
              </a:rPr>
              <a:t>багато</a:t>
            </a:r>
            <a:r>
              <a:rPr dirty="0" sz="1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часу</a:t>
            </a:r>
            <a:r>
              <a:rPr dirty="0" sz="1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05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dirty="0" sz="1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спільним </a:t>
            </a:r>
            <a:r>
              <a:rPr dirty="0" sz="1400" spc="75">
                <a:solidFill>
                  <a:srgbClr val="FFFFFF"/>
                </a:solidFill>
                <a:latin typeface="Trebuchet MS"/>
                <a:cs typeface="Trebuchet MS"/>
              </a:rPr>
              <a:t>столом,</a:t>
            </a:r>
            <a:r>
              <a:rPr dirty="0" sz="1400" spc="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співати</a:t>
            </a:r>
            <a:r>
              <a:rPr dirty="0" sz="1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пісні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довго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спілкуватися.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Також</a:t>
            </a:r>
            <a:r>
              <a:rPr dirty="0" sz="1400" spc="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важливою</a:t>
            </a:r>
            <a:endParaRPr sz="1400">
              <a:latin typeface="Trebuchet MS"/>
              <a:cs typeface="Trebuchet MS"/>
            </a:endParaRPr>
          </a:p>
          <a:p>
            <a:pPr algn="just" marL="12700" marR="261620">
              <a:lnSpc>
                <a:spcPts val="1500"/>
              </a:lnSpc>
              <a:spcBef>
                <a:spcPts val="25"/>
              </a:spcBef>
            </a:pP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традицією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210">
                <a:solidFill>
                  <a:srgbClr val="FFFFFF"/>
                </a:solidFill>
                <a:latin typeface="Trebuchet MS"/>
                <a:cs typeface="Trebuchet MS"/>
              </a:rPr>
              <a:t>є</a:t>
            </a:r>
            <a:r>
              <a:rPr dirty="0" sz="1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теплий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30">
                <a:solidFill>
                  <a:srgbClr val="FFFFFF"/>
                </a:solidFill>
                <a:latin typeface="Trebuchet MS"/>
                <a:cs typeface="Trebuchet MS"/>
              </a:rPr>
              <a:t>прийом</a:t>
            </a:r>
            <a:r>
              <a:rPr dirty="0" sz="1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гостей,</a:t>
            </a:r>
            <a:r>
              <a:rPr dirty="0" sz="140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коли</a:t>
            </a:r>
            <a:r>
              <a:rPr dirty="0" sz="1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5">
                <a:solidFill>
                  <a:srgbClr val="FFFFFF"/>
                </a:solidFill>
                <a:latin typeface="Trebuchet MS"/>
                <a:cs typeface="Trebuchet MS"/>
              </a:rPr>
              <a:t>господарі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намагаються </a:t>
            </a:r>
            <a:r>
              <a:rPr dirty="0" sz="1400" spc="10">
                <a:solidFill>
                  <a:srgbClr val="FFFFFF"/>
                </a:solidFill>
                <a:latin typeface="Trebuchet MS"/>
                <a:cs typeface="Trebuchet MS"/>
              </a:rPr>
              <a:t>створити</a:t>
            </a:r>
            <a:r>
              <a:rPr dirty="0" sz="1400" spc="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затишну</a:t>
            </a:r>
            <a:r>
              <a:rPr dirty="0" sz="1400" spc="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75">
                <a:solidFill>
                  <a:srgbClr val="FFFFFF"/>
                </a:solidFill>
                <a:latin typeface="Trebuchet MS"/>
                <a:cs typeface="Trebuchet MS"/>
              </a:rPr>
              <a:t>атмосферу</a:t>
            </a:r>
            <a:r>
              <a:rPr dirty="0" sz="1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dirty="0" sz="1400" spc="10">
                <a:solidFill>
                  <a:srgbClr val="FFFFFF"/>
                </a:solidFill>
                <a:latin typeface="Trebuchet MS"/>
                <a:cs typeface="Trebuchet MS"/>
              </a:rPr>
              <a:t>пригостити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різними</a:t>
            </a:r>
            <a:r>
              <a:rPr dirty="0" sz="140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30">
                <a:solidFill>
                  <a:srgbClr val="FFFFFF"/>
                </a:solidFill>
                <a:latin typeface="Trebuchet MS"/>
                <a:cs typeface="Trebuchet MS"/>
              </a:rPr>
              <a:t>домашніми </a:t>
            </a:r>
            <a:r>
              <a:rPr dirty="0" sz="1400" spc="85">
                <a:solidFill>
                  <a:srgbClr val="FFFFFF"/>
                </a:solidFill>
                <a:latin typeface="Trebuchet MS"/>
                <a:cs typeface="Trebuchet MS"/>
              </a:rPr>
              <a:t>стравами.</a:t>
            </a:r>
            <a:endParaRPr sz="1400">
              <a:latin typeface="Trebuchet MS"/>
              <a:cs typeface="Trebuchet MS"/>
            </a:endParaRPr>
          </a:p>
          <a:p>
            <a:pPr marL="12700" marR="104775" indent="-8890">
              <a:lnSpc>
                <a:spcPct val="90600"/>
              </a:lnSpc>
              <a:spcBef>
                <a:spcPts val="1015"/>
              </a:spcBef>
              <a:buClr>
                <a:srgbClr val="B31166"/>
              </a:buClr>
              <a:buSzPct val="71428"/>
              <a:buFont typeface="Arial MT"/>
              <a:buChar char="•"/>
              <a:tabLst>
                <a:tab pos="60960" algn="l"/>
              </a:tabLst>
            </a:pP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Поєднання</a:t>
            </a:r>
            <a:r>
              <a:rPr dirty="0" sz="1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цих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0">
                <a:solidFill>
                  <a:srgbClr val="FFFFFF"/>
                </a:solidFill>
                <a:latin typeface="Trebuchet MS"/>
                <a:cs typeface="Trebuchet MS"/>
              </a:rPr>
              <a:t>двох</a:t>
            </a:r>
            <a:r>
              <a:rPr dirty="0" sz="1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0">
                <a:solidFill>
                  <a:srgbClr val="FFFFFF"/>
                </a:solidFill>
                <a:latin typeface="Trebuchet MS"/>
                <a:cs typeface="Trebuchet MS"/>
              </a:rPr>
              <a:t>культур</a:t>
            </a:r>
            <a:r>
              <a:rPr dirty="0" sz="1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1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нашій</a:t>
            </a:r>
            <a:r>
              <a:rPr dirty="0" sz="1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родині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0">
                <a:solidFill>
                  <a:srgbClr val="FFFFFF"/>
                </a:solidFill>
                <a:latin typeface="Trebuchet MS"/>
                <a:cs typeface="Trebuchet MS"/>
              </a:rPr>
              <a:t>відбувається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00">
                <a:solidFill>
                  <a:srgbClr val="FFFFFF"/>
                </a:solidFill>
                <a:latin typeface="Trebuchet MS"/>
                <a:cs typeface="Trebuchet MS"/>
              </a:rPr>
              <a:t>природно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rebuchet MS"/>
                <a:cs typeface="Trebuchet MS"/>
              </a:rPr>
              <a:t>гармонійно.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0">
                <a:solidFill>
                  <a:srgbClr val="FFFFFF"/>
                </a:solidFill>
                <a:latin typeface="Trebuchet MS"/>
                <a:cs typeface="Trebuchet MS"/>
              </a:rPr>
              <a:t>Стриманість</a:t>
            </a:r>
            <a:r>
              <a:rPr dirty="0" sz="1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25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0">
                <a:solidFill>
                  <a:srgbClr val="FFFFFF"/>
                </a:solidFill>
                <a:latin typeface="Trebuchet MS"/>
                <a:cs typeface="Trebuchet MS"/>
              </a:rPr>
              <a:t>повага</a:t>
            </a:r>
            <a:r>
              <a:rPr dirty="0" sz="14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5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dirty="0" sz="1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традицій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поєднуються</a:t>
            </a:r>
            <a:r>
              <a:rPr dirty="0" sz="1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50">
                <a:solidFill>
                  <a:srgbClr val="FFFFFF"/>
                </a:solidFill>
                <a:latin typeface="Trebuchet MS"/>
                <a:cs typeface="Trebuchet MS"/>
              </a:rPr>
              <a:t>з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відкритістю</a:t>
            </a:r>
            <a:r>
              <a:rPr dirty="0" sz="1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5">
                <a:solidFill>
                  <a:srgbClr val="FFFFFF"/>
                </a:solidFill>
                <a:latin typeface="Trebuchet MS"/>
                <a:cs typeface="Trebuchet MS"/>
              </a:rPr>
              <a:t>щирістю</a:t>
            </a:r>
            <a:r>
              <a:rPr dirty="0" sz="1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1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спілкуванні.</a:t>
            </a:r>
            <a:r>
              <a:rPr dirty="0" sz="1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Завдяки</a:t>
            </a:r>
            <a:r>
              <a:rPr dirty="0" sz="1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114">
                <a:solidFill>
                  <a:srgbClr val="FFFFFF"/>
                </a:solidFill>
                <a:latin typeface="Trebuchet MS"/>
                <a:cs typeface="Trebuchet MS"/>
              </a:rPr>
              <a:t>цьому</a:t>
            </a:r>
            <a:r>
              <a:rPr dirty="0" sz="1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dirty="0" sz="1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родині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5">
                <a:solidFill>
                  <a:srgbClr val="FFFFFF"/>
                </a:solidFill>
                <a:latin typeface="Trebuchet MS"/>
                <a:cs typeface="Trebuchet MS"/>
              </a:rPr>
              <a:t>панує </a:t>
            </a:r>
            <a:r>
              <a:rPr dirty="0" sz="1400" spc="195">
                <a:solidFill>
                  <a:srgbClr val="FFFFFF"/>
                </a:solidFill>
                <a:latin typeface="Trebuchet MS"/>
                <a:cs typeface="Trebuchet MS"/>
              </a:rPr>
              <a:t>атмосфера</a:t>
            </a:r>
            <a:r>
              <a:rPr dirty="0" sz="1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взаєморозуміння,</a:t>
            </a:r>
            <a:r>
              <a:rPr dirty="0" sz="14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підтримки</a:t>
            </a:r>
            <a:r>
              <a:rPr dirty="0" sz="14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40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rebuchet MS"/>
                <a:cs typeface="Trebuchet MS"/>
              </a:rPr>
              <a:t>поваги</a:t>
            </a:r>
            <a:r>
              <a:rPr dirty="0" sz="1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85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dirty="0" sz="14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різних</a:t>
            </a:r>
            <a:r>
              <a:rPr dirty="0" sz="1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культу </a:t>
            </a:r>
            <a:r>
              <a:rPr dirty="0" sz="1400" spc="-125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1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rebuchet MS"/>
                <a:cs typeface="Trebuchet MS"/>
              </a:rPr>
              <a:t>традицій.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6772338" y="5734050"/>
            <a:ext cx="4943475" cy="657225"/>
            <a:chOff x="6772338" y="5734050"/>
            <a:chExt cx="4943475" cy="657225"/>
          </a:xfrm>
        </p:grpSpPr>
        <p:sp>
          <p:nvSpPr>
            <p:cNvPr id="15" name="object 15" descr=""/>
            <p:cNvSpPr/>
            <p:nvPr/>
          </p:nvSpPr>
          <p:spPr>
            <a:xfrm>
              <a:off x="6777101" y="5738812"/>
              <a:ext cx="4933950" cy="647700"/>
            </a:xfrm>
            <a:custGeom>
              <a:avLst/>
              <a:gdLst/>
              <a:ahLst/>
              <a:cxnLst/>
              <a:rect l="l" t="t" r="r" b="b"/>
              <a:pathLst>
                <a:path w="4933950" h="647700">
                  <a:moveTo>
                    <a:pt x="49339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4933950" y="647700"/>
                  </a:lnTo>
                  <a:lnTo>
                    <a:pt x="4933950" y="0"/>
                  </a:lnTo>
                  <a:close/>
                </a:path>
              </a:pathLst>
            </a:custGeom>
            <a:solidFill>
              <a:srgbClr val="3A2F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777101" y="5738812"/>
              <a:ext cx="4933950" cy="647700"/>
            </a:xfrm>
            <a:custGeom>
              <a:avLst/>
              <a:gdLst/>
              <a:ahLst/>
              <a:cxnLst/>
              <a:rect l="l" t="t" r="r" b="b"/>
              <a:pathLst>
                <a:path w="4933950" h="647700">
                  <a:moveTo>
                    <a:pt x="0" y="647700"/>
                  </a:moveTo>
                  <a:lnTo>
                    <a:pt x="4933950" y="647700"/>
                  </a:lnTo>
                  <a:lnTo>
                    <a:pt x="4933950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ln w="9525">
              <a:solidFill>
                <a:srgbClr val="3A2F5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6934200" y="5775959"/>
            <a:ext cx="4620260" cy="56769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960755" marR="5080" indent="-948690">
              <a:lnSpc>
                <a:spcPts val="2100"/>
              </a:lnSpc>
              <a:spcBef>
                <a:spcPts val="220"/>
              </a:spcBef>
            </a:pP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dirty="0" sz="1800" spc="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цьому </a:t>
            </a:r>
            <a:r>
              <a:rPr dirty="0" sz="1800" spc="-65" b="1" i="1">
                <a:solidFill>
                  <a:srgbClr val="FFFFFF"/>
                </a:solidFill>
                <a:latin typeface="Arial"/>
                <a:cs typeface="Arial"/>
              </a:rPr>
              <a:t>фото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 моя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0" b="1" i="1">
                <a:solidFill>
                  <a:srgbClr val="FFFFFF"/>
                </a:solidFill>
                <a:latin typeface="Arial"/>
                <a:cs typeface="Arial"/>
              </a:rPr>
              <a:t>прабабуся, </a:t>
            </a:r>
            <a:r>
              <a:rPr dirty="0" sz="1800" spc="-10" b="1" i="1">
                <a:solidFill>
                  <a:srgbClr val="FFFFFF"/>
                </a:solidFill>
                <a:latin typeface="Arial"/>
                <a:cs typeface="Arial"/>
              </a:rPr>
              <a:t>дідусь,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сестра</a:t>
            </a:r>
            <a:r>
              <a:rPr dirty="0" sz="180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дідуся</a:t>
            </a:r>
            <a:r>
              <a:rPr dirty="0" sz="1800" spc="5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65" b="1" i="1">
                <a:solidFill>
                  <a:srgbClr val="FFFFFF"/>
                </a:solidFill>
                <a:latin typeface="Arial"/>
                <a:cs typeface="Arial"/>
              </a:rPr>
              <a:t>та</a:t>
            </a:r>
            <a:r>
              <a:rPr dirty="0" sz="1800" spc="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35" b="1" i="1">
                <a:solidFill>
                  <a:srgbClr val="FFFFFF"/>
                </a:solidFill>
                <a:latin typeface="Arial"/>
                <a:cs typeface="Arial"/>
              </a:rPr>
              <a:t>її</a:t>
            </a:r>
            <a:r>
              <a:rPr dirty="0" sz="1800" spc="-2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діти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667000"/>
              <a:ext cx="4191000" cy="4191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0600" y="5867400"/>
              <a:ext cx="990600" cy="9906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10600" y="1676400"/>
              <a:ext cx="2819400" cy="28194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1000" y="9525"/>
              <a:ext cx="1600200" cy="16002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502142" y="3906646"/>
              <a:ext cx="3288029" cy="768350"/>
            </a:xfrm>
            <a:custGeom>
              <a:avLst/>
              <a:gdLst/>
              <a:ahLst/>
              <a:cxnLst/>
              <a:rect l="l" t="t" r="r" b="b"/>
              <a:pathLst>
                <a:path w="3288029" h="768350">
                  <a:moveTo>
                    <a:pt x="3226307" y="0"/>
                  </a:moveTo>
                  <a:lnTo>
                    <a:pt x="2909951" y="104775"/>
                  </a:lnTo>
                  <a:lnTo>
                    <a:pt x="2591054" y="200659"/>
                  </a:lnTo>
                  <a:lnTo>
                    <a:pt x="2485643" y="229996"/>
                  </a:lnTo>
                  <a:lnTo>
                    <a:pt x="2271522" y="287273"/>
                  </a:lnTo>
                  <a:lnTo>
                    <a:pt x="2059812" y="340486"/>
                  </a:lnTo>
                  <a:lnTo>
                    <a:pt x="1954656" y="365759"/>
                  </a:lnTo>
                  <a:lnTo>
                    <a:pt x="1639697" y="436244"/>
                  </a:lnTo>
                  <a:lnTo>
                    <a:pt x="1330071" y="498855"/>
                  </a:lnTo>
                  <a:lnTo>
                    <a:pt x="1127378" y="536828"/>
                  </a:lnTo>
                  <a:lnTo>
                    <a:pt x="829309" y="588517"/>
                  </a:lnTo>
                  <a:lnTo>
                    <a:pt x="447928" y="646810"/>
                  </a:lnTo>
                  <a:lnTo>
                    <a:pt x="174751" y="683894"/>
                  </a:lnTo>
                  <a:lnTo>
                    <a:pt x="0" y="705103"/>
                  </a:lnTo>
                  <a:lnTo>
                    <a:pt x="9701" y="720494"/>
                  </a:lnTo>
                  <a:lnTo>
                    <a:pt x="29342" y="751181"/>
                  </a:lnTo>
                  <a:lnTo>
                    <a:pt x="38991" y="766376"/>
                  </a:lnTo>
                  <a:lnTo>
                    <a:pt x="39115" y="766571"/>
                  </a:lnTo>
                  <a:lnTo>
                    <a:pt x="66166" y="767349"/>
                  </a:lnTo>
                  <a:lnTo>
                    <a:pt x="102806" y="767911"/>
                  </a:lnTo>
                  <a:lnTo>
                    <a:pt x="145093" y="767911"/>
                  </a:lnTo>
                  <a:lnTo>
                    <a:pt x="229009" y="766376"/>
                  </a:lnTo>
                  <a:lnTo>
                    <a:pt x="346764" y="762156"/>
                  </a:lnTo>
                  <a:lnTo>
                    <a:pt x="571566" y="749671"/>
                  </a:lnTo>
                  <a:lnTo>
                    <a:pt x="934431" y="722221"/>
                  </a:lnTo>
                  <a:lnTo>
                    <a:pt x="1575466" y="660908"/>
                  </a:lnTo>
                  <a:lnTo>
                    <a:pt x="2295940" y="578375"/>
                  </a:lnTo>
                  <a:lnTo>
                    <a:pt x="2845201" y="505624"/>
                  </a:lnTo>
                  <a:lnTo>
                    <a:pt x="3127267" y="463386"/>
                  </a:lnTo>
                  <a:lnTo>
                    <a:pt x="3288029" y="436752"/>
                  </a:lnTo>
                  <a:lnTo>
                    <a:pt x="3280235" y="379771"/>
                  </a:lnTo>
                  <a:lnTo>
                    <a:pt x="3273959" y="334487"/>
                  </a:lnTo>
                  <a:lnTo>
                    <a:pt x="3264862" y="270500"/>
                  </a:lnTo>
                  <a:lnTo>
                    <a:pt x="3252759" y="189298"/>
                  </a:lnTo>
                  <a:lnTo>
                    <a:pt x="3249394" y="166333"/>
                  </a:lnTo>
                  <a:lnTo>
                    <a:pt x="3245343" y="138048"/>
                  </a:lnTo>
                  <a:lnTo>
                    <a:pt x="3240328" y="102315"/>
                  </a:lnTo>
                  <a:lnTo>
                    <a:pt x="3234075" y="57008"/>
                  </a:lnTo>
                  <a:lnTo>
                    <a:pt x="3226307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11734800" y="6381750"/>
                  </a:lnTo>
                  <a:lnTo>
                    <a:pt x="12192000" y="6381636"/>
                  </a:lnTo>
                  <a:lnTo>
                    <a:pt x="12192000" y="470027"/>
                  </a:lnTo>
                  <a:lnTo>
                    <a:pt x="11709273" y="470027"/>
                  </a:lnTo>
                  <a:lnTo>
                    <a:pt x="11709273" y="4244860"/>
                  </a:lnTo>
                  <a:lnTo>
                    <a:pt x="10967974" y="4366641"/>
                  </a:lnTo>
                  <a:lnTo>
                    <a:pt x="10197719" y="4469384"/>
                  </a:lnTo>
                  <a:lnTo>
                    <a:pt x="9943973" y="4497578"/>
                  </a:lnTo>
                  <a:lnTo>
                    <a:pt x="9430766" y="4548505"/>
                  </a:lnTo>
                  <a:lnTo>
                    <a:pt x="8924417" y="4590669"/>
                  </a:lnTo>
                  <a:lnTo>
                    <a:pt x="8672957" y="4608195"/>
                  </a:lnTo>
                  <a:lnTo>
                    <a:pt x="7923022" y="4648327"/>
                  </a:lnTo>
                  <a:lnTo>
                    <a:pt x="7187692" y="4671187"/>
                  </a:lnTo>
                  <a:lnTo>
                    <a:pt x="6470396" y="4679696"/>
                  </a:lnTo>
                  <a:lnTo>
                    <a:pt x="6003544" y="4677918"/>
                  </a:lnTo>
                  <a:lnTo>
                    <a:pt x="5105781" y="4658614"/>
                  </a:lnTo>
                  <a:lnTo>
                    <a:pt x="4464177" y="4632833"/>
                  </a:lnTo>
                  <a:lnTo>
                    <a:pt x="3285604" y="4559300"/>
                  </a:lnTo>
                  <a:lnTo>
                    <a:pt x="2588641" y="4501388"/>
                  </a:lnTo>
                  <a:lnTo>
                    <a:pt x="1976247" y="4438142"/>
                  </a:lnTo>
                  <a:lnTo>
                    <a:pt x="1453007" y="4377182"/>
                  </a:lnTo>
                  <a:lnTo>
                    <a:pt x="860933" y="4300093"/>
                  </a:lnTo>
                  <a:lnTo>
                    <a:pt x="476377" y="4241546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0032618" y="2612326"/>
            <a:ext cx="432434" cy="1490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600" spc="-50">
                <a:solidFill>
                  <a:srgbClr val="EE52A4"/>
                </a:solidFill>
                <a:latin typeface="Arial MT"/>
                <a:cs typeface="Arial MT"/>
              </a:rPr>
              <a:t>”</a:t>
            </a:r>
            <a:endParaRPr sz="9600">
              <a:latin typeface="Arial MT"/>
              <a:cs typeface="Arial MT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0391775" y="0"/>
            <a:ext cx="776605" cy="1214755"/>
            <a:chOff x="10391775" y="0"/>
            <a:chExt cx="776605" cy="1214755"/>
          </a:xfrm>
        </p:grpSpPr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72210" y="696531"/>
            <a:ext cx="6911340" cy="14903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baseline="4340" sz="14400" spc="217">
                <a:solidFill>
                  <a:srgbClr val="EE52A4"/>
                </a:solidFill>
                <a:latin typeface="Arial MT"/>
                <a:cs typeface="Arial MT"/>
              </a:rPr>
              <a:t>“</a:t>
            </a:r>
            <a:r>
              <a:rPr dirty="0" sz="4400" spc="145">
                <a:solidFill>
                  <a:srgbClr val="EBEBEB"/>
                </a:solidFill>
              </a:rPr>
              <a:t>Дідусь</a:t>
            </a:r>
            <a:r>
              <a:rPr dirty="0" sz="4400" spc="-180">
                <a:solidFill>
                  <a:srgbClr val="EBEBEB"/>
                </a:solidFill>
              </a:rPr>
              <a:t> </a:t>
            </a:r>
            <a:r>
              <a:rPr dirty="0" sz="4400" spc="395">
                <a:solidFill>
                  <a:srgbClr val="EBEBEB"/>
                </a:solidFill>
              </a:rPr>
              <a:t>по</a:t>
            </a:r>
            <a:r>
              <a:rPr dirty="0" sz="4400" spc="-160">
                <a:solidFill>
                  <a:srgbClr val="EBEBEB"/>
                </a:solidFill>
              </a:rPr>
              <a:t> </a:t>
            </a:r>
            <a:r>
              <a:rPr dirty="0" sz="4400" spc="365">
                <a:solidFill>
                  <a:srgbClr val="EBEBEB"/>
                </a:solidFill>
              </a:rPr>
              <a:t>маминій</a:t>
            </a:r>
            <a:r>
              <a:rPr dirty="0" sz="4400" spc="-145">
                <a:solidFill>
                  <a:srgbClr val="EBEBEB"/>
                </a:solidFill>
              </a:rPr>
              <a:t> </a:t>
            </a:r>
            <a:r>
              <a:rPr dirty="0" sz="4400" spc="-130">
                <a:solidFill>
                  <a:srgbClr val="EBEBEB"/>
                </a:solidFill>
              </a:rPr>
              <a:t>лінії</a:t>
            </a:r>
            <a:endParaRPr sz="44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cap="small" spc="155"/>
              <a:t>Мій</a:t>
            </a:r>
            <a:r>
              <a:rPr dirty="0" cap="small" spc="30"/>
              <a:t> </a:t>
            </a:r>
            <a:r>
              <a:rPr dirty="0" cap="small" spc="135"/>
              <a:t>дідусь</a:t>
            </a:r>
            <a:r>
              <a:rPr dirty="0" cap="small" spc="15"/>
              <a:t> </a:t>
            </a:r>
            <a:r>
              <a:rPr dirty="0" cap="small" spc="275"/>
              <a:t>по</a:t>
            </a:r>
            <a:r>
              <a:rPr dirty="0" cap="small" spc="10"/>
              <a:t> </a:t>
            </a:r>
            <a:r>
              <a:rPr dirty="0" cap="small" spc="175"/>
              <a:t>маминій</a:t>
            </a:r>
            <a:r>
              <a:rPr dirty="0" cap="small" spc="75"/>
              <a:t> </a:t>
            </a:r>
            <a:r>
              <a:rPr dirty="0" cap="small"/>
              <a:t>лінії</a:t>
            </a:r>
            <a:r>
              <a:rPr dirty="0" cap="small" spc="90"/>
              <a:t> </a:t>
            </a:r>
            <a:r>
              <a:rPr dirty="0" cap="small" spc="-100"/>
              <a:t>-</a:t>
            </a:r>
            <a:r>
              <a:rPr dirty="0" cap="small" spc="-60"/>
              <a:t> </a:t>
            </a:r>
            <a:r>
              <a:rPr dirty="0" cap="small" spc="90"/>
              <a:t>Олег</a:t>
            </a:r>
          </a:p>
          <a:p>
            <a:pPr marL="12700" marR="5080">
              <a:lnSpc>
                <a:spcPct val="100000"/>
              </a:lnSpc>
              <a:spcBef>
                <a:spcPts val="50"/>
              </a:spcBef>
            </a:pPr>
            <a:r>
              <a:rPr dirty="0" cap="small" spc="150"/>
              <a:t>Постарнаков</a:t>
            </a:r>
            <a:r>
              <a:rPr dirty="0" cap="small" spc="105"/>
              <a:t> </a:t>
            </a:r>
            <a:r>
              <a:rPr dirty="0" cap="small" spc="90"/>
              <a:t>азербайджанець.</a:t>
            </a:r>
            <a:r>
              <a:rPr dirty="0" cap="small" spc="-50"/>
              <a:t> </a:t>
            </a:r>
            <a:r>
              <a:rPr dirty="0" cap="small" spc="65"/>
              <a:t>Більшу</a:t>
            </a:r>
            <a:r>
              <a:rPr dirty="0" cap="small" spc="100"/>
              <a:t> </a:t>
            </a:r>
            <a:r>
              <a:rPr dirty="0" cap="small" spc="85"/>
              <a:t>частину </a:t>
            </a:r>
            <a:r>
              <a:rPr dirty="0" cap="small" spc="225"/>
              <a:t>свого </a:t>
            </a:r>
            <a:r>
              <a:rPr dirty="0" cap="small" spc="-80"/>
              <a:t>життя</a:t>
            </a:r>
            <a:r>
              <a:rPr dirty="0" cap="small" spc="50"/>
              <a:t> </a:t>
            </a:r>
            <a:r>
              <a:rPr dirty="0" cap="small"/>
              <a:t>він</a:t>
            </a:r>
            <a:r>
              <a:rPr dirty="0" cap="small" spc="45"/>
              <a:t> </a:t>
            </a:r>
            <a:r>
              <a:rPr dirty="0" cap="small" spc="145"/>
              <a:t>проживав</a:t>
            </a:r>
            <a:r>
              <a:rPr dirty="0" cap="small" spc="55"/>
              <a:t> </a:t>
            </a:r>
            <a:r>
              <a:rPr dirty="0" cap="small"/>
              <a:t>в</a:t>
            </a:r>
            <a:r>
              <a:rPr dirty="0" cap="small" spc="85"/>
              <a:t> </a:t>
            </a:r>
            <a:r>
              <a:rPr dirty="0" cap="small" spc="120"/>
              <a:t>Азербайджані</a:t>
            </a:r>
            <a:r>
              <a:rPr dirty="0" cap="small" spc="95"/>
              <a:t> </a:t>
            </a:r>
            <a:r>
              <a:rPr dirty="0" cap="small" spc="254"/>
              <a:t>до</a:t>
            </a:r>
            <a:r>
              <a:rPr dirty="0" cap="small" spc="100"/>
              <a:t> </a:t>
            </a:r>
            <a:r>
              <a:rPr dirty="0" cap="small" spc="60"/>
              <a:t>початку </a:t>
            </a:r>
            <a:r>
              <a:rPr dirty="0" u="heavy" cap="small">
                <a:uFill>
                  <a:solidFill>
                    <a:srgbClr val="EE52A4"/>
                  </a:solidFill>
                </a:uFill>
                <a:hlinkClick r:id="rId8"/>
              </a:rPr>
              <a:t>війни</a:t>
            </a:r>
            <a:r>
              <a:rPr dirty="0" cap="small"/>
              <a:t>,</a:t>
            </a:r>
            <a:r>
              <a:rPr dirty="0" cap="small" spc="-50"/>
              <a:t> </a:t>
            </a:r>
            <a:r>
              <a:rPr dirty="0" cap="small" spc="-25"/>
              <a:t>де </a:t>
            </a:r>
            <a:r>
              <a:rPr dirty="0" cap="small" spc="195"/>
              <a:t>формувалися</a:t>
            </a:r>
            <a:r>
              <a:rPr dirty="0" cap="small" spc="160"/>
              <a:t> </a:t>
            </a:r>
            <a:r>
              <a:rPr dirty="0" cap="small" spc="210"/>
              <a:t>його</a:t>
            </a:r>
            <a:r>
              <a:rPr dirty="0" cap="small" spc="155"/>
              <a:t> </a:t>
            </a:r>
            <a:r>
              <a:rPr dirty="0" cap="small"/>
              <a:t>світогляд,</a:t>
            </a:r>
            <a:r>
              <a:rPr dirty="0" cap="small" spc="-5"/>
              <a:t> </a:t>
            </a:r>
            <a:r>
              <a:rPr dirty="0" cap="small"/>
              <a:t>традиції</a:t>
            </a:r>
            <a:r>
              <a:rPr dirty="0" cap="small" spc="180"/>
              <a:t> </a:t>
            </a:r>
            <a:r>
              <a:rPr dirty="0" cap="small"/>
              <a:t>та</a:t>
            </a:r>
            <a:r>
              <a:rPr dirty="0" cap="small" spc="130"/>
              <a:t> </a:t>
            </a:r>
            <a:r>
              <a:rPr dirty="0" cap="small" spc="-10"/>
              <a:t>життєві </a:t>
            </a:r>
            <a:r>
              <a:rPr dirty="0" cap="small" spc="65"/>
              <a:t>принципи.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566102" y="4777422"/>
            <a:ext cx="11022330" cy="1523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110">
                <a:solidFill>
                  <a:srgbClr val="404040"/>
                </a:solidFill>
                <a:latin typeface="Trebuchet MS"/>
                <a:cs typeface="Trebuchet MS"/>
              </a:rPr>
              <a:t>Азербайджанська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 культура</a:t>
            </a:r>
            <a:r>
              <a:rPr dirty="0" sz="150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відіграє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важливу</a:t>
            </a:r>
            <a:r>
              <a:rPr dirty="0" sz="1500" spc="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65">
                <a:solidFill>
                  <a:srgbClr val="404040"/>
                </a:solidFill>
                <a:latin typeface="Trebuchet MS"/>
                <a:cs typeface="Trebuchet MS"/>
              </a:rPr>
              <a:t>роль</a:t>
            </a:r>
            <a:r>
              <a:rPr dirty="0" sz="150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50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dirty="0" sz="1500" spc="90">
                <a:solidFill>
                  <a:srgbClr val="404040"/>
                </a:solidFill>
                <a:latin typeface="Trebuchet MS"/>
                <a:cs typeface="Trebuchet MS"/>
              </a:rPr>
              <a:t> нашій</a:t>
            </a:r>
            <a:r>
              <a:rPr dirty="0" sz="1500" spc="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55">
                <a:solidFill>
                  <a:srgbClr val="404040"/>
                </a:solidFill>
                <a:latin typeface="Trebuchet MS"/>
                <a:cs typeface="Trebuchet MS"/>
              </a:rPr>
              <a:t>родинній</a:t>
            </a:r>
            <a:r>
              <a:rPr dirty="0" sz="150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історії.</a:t>
            </a:r>
            <a:r>
              <a:rPr dirty="0" sz="1500" spc="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05">
                <a:solidFill>
                  <a:srgbClr val="404040"/>
                </a:solidFill>
                <a:latin typeface="Trebuchet MS"/>
                <a:cs typeface="Trebuchet MS"/>
              </a:rPr>
              <a:t>Вона</a:t>
            </a:r>
            <a:r>
              <a:rPr dirty="0" sz="1500" spc="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55">
                <a:solidFill>
                  <a:srgbClr val="404040"/>
                </a:solidFill>
                <a:latin typeface="Trebuchet MS"/>
                <a:cs typeface="Trebuchet MS"/>
              </a:rPr>
              <a:t>пов’язана</a:t>
            </a:r>
            <a:r>
              <a:rPr dirty="0" sz="150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з</a:t>
            </a:r>
            <a:r>
              <a:rPr dirty="0" sz="150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0">
                <a:solidFill>
                  <a:srgbClr val="404040"/>
                </a:solidFill>
                <a:latin typeface="Trebuchet MS"/>
                <a:cs typeface="Trebuchet MS"/>
              </a:rPr>
              <a:t>такими</a:t>
            </a:r>
            <a:r>
              <a:rPr dirty="0" sz="150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45">
                <a:solidFill>
                  <a:srgbClr val="404040"/>
                </a:solidFill>
                <a:latin typeface="Trebuchet MS"/>
                <a:cs typeface="Trebuchet MS"/>
              </a:rPr>
              <a:t>цінностями,</a:t>
            </a:r>
            <a:r>
              <a:rPr dirty="0" sz="1500" spc="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25">
                <a:solidFill>
                  <a:srgbClr val="404040"/>
                </a:solidFill>
                <a:latin typeface="Trebuchet MS"/>
                <a:cs typeface="Trebuchet MS"/>
              </a:rPr>
              <a:t>як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гостинність,</a:t>
            </a:r>
            <a:r>
              <a:rPr dirty="0" sz="15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5">
                <a:solidFill>
                  <a:srgbClr val="404040"/>
                </a:solidFill>
                <a:latin typeface="Trebuchet MS"/>
                <a:cs typeface="Trebuchet MS"/>
              </a:rPr>
              <a:t>повага</a:t>
            </a:r>
            <a:r>
              <a:rPr dirty="0" sz="15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00">
                <a:solidFill>
                  <a:srgbClr val="404040"/>
                </a:solidFill>
                <a:latin typeface="Trebuchet MS"/>
                <a:cs typeface="Trebuchet MS"/>
              </a:rPr>
              <a:t>до</a:t>
            </a:r>
            <a:r>
              <a:rPr dirty="0" sz="150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5">
                <a:solidFill>
                  <a:srgbClr val="404040"/>
                </a:solidFill>
                <a:latin typeface="Trebuchet MS"/>
                <a:cs typeface="Trebuchet MS"/>
              </a:rPr>
              <a:t>старших,</a:t>
            </a:r>
            <a:r>
              <a:rPr dirty="0" sz="15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відповідальність</a:t>
            </a:r>
            <a:r>
              <a:rPr dirty="0" sz="15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0">
                <a:solidFill>
                  <a:srgbClr val="404040"/>
                </a:solidFill>
                <a:latin typeface="Trebuchet MS"/>
                <a:cs typeface="Trebuchet MS"/>
              </a:rPr>
              <a:t>за</a:t>
            </a:r>
            <a:r>
              <a:rPr dirty="0" sz="1500" spc="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90">
                <a:solidFill>
                  <a:srgbClr val="404040"/>
                </a:solidFill>
                <a:latin typeface="Trebuchet MS"/>
                <a:cs typeface="Trebuchet MS"/>
              </a:rPr>
              <a:t>сім’ю</a:t>
            </a:r>
            <a:r>
              <a:rPr dirty="0" sz="15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15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50">
                <a:solidFill>
                  <a:srgbClr val="404040"/>
                </a:solidFill>
                <a:latin typeface="Trebuchet MS"/>
                <a:cs typeface="Trebuchet MS"/>
              </a:rPr>
              <a:t>міцні</a:t>
            </a:r>
            <a:r>
              <a:rPr dirty="0" sz="15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55">
                <a:solidFill>
                  <a:srgbClr val="404040"/>
                </a:solidFill>
                <a:latin typeface="Trebuchet MS"/>
                <a:cs typeface="Trebuchet MS"/>
              </a:rPr>
              <a:t>родинні</a:t>
            </a:r>
            <a:r>
              <a:rPr dirty="0" sz="150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70">
                <a:solidFill>
                  <a:srgbClr val="404040"/>
                </a:solidFill>
                <a:latin typeface="Trebuchet MS"/>
                <a:cs typeface="Trebuchet MS"/>
              </a:rPr>
              <a:t>зв’язки.</a:t>
            </a:r>
            <a:r>
              <a:rPr dirty="0" sz="15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00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dirty="0" sz="150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цій</a:t>
            </a:r>
            <a:r>
              <a:rPr dirty="0" sz="150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культурі</a:t>
            </a:r>
            <a:r>
              <a:rPr dirty="0" sz="150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важливі</a:t>
            </a:r>
            <a:r>
              <a:rPr dirty="0" sz="15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55">
                <a:solidFill>
                  <a:srgbClr val="404040"/>
                </a:solidFill>
                <a:latin typeface="Trebuchet MS"/>
                <a:cs typeface="Trebuchet MS"/>
              </a:rPr>
              <a:t>родинні 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зустрічі</a:t>
            </a:r>
            <a:r>
              <a:rPr dirty="0" sz="150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150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спільні</a:t>
            </a:r>
            <a:r>
              <a:rPr dirty="0" sz="15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традиції.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65">
                <a:solidFill>
                  <a:srgbClr val="404040"/>
                </a:solidFill>
                <a:latin typeface="Trebuchet MS"/>
                <a:cs typeface="Trebuchet MS"/>
              </a:rPr>
              <a:t>Наприклад,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готують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55">
                <a:solidFill>
                  <a:srgbClr val="404040"/>
                </a:solidFill>
                <a:latin typeface="Trebuchet MS"/>
                <a:cs typeface="Trebuchet MS"/>
              </a:rPr>
              <a:t>національні</a:t>
            </a:r>
            <a:r>
              <a:rPr dirty="0" sz="1500" spc="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0">
                <a:solidFill>
                  <a:srgbClr val="404040"/>
                </a:solidFill>
                <a:latin typeface="Trebuchet MS"/>
                <a:cs typeface="Trebuchet MS"/>
              </a:rPr>
              <a:t>страви</a:t>
            </a:r>
            <a:r>
              <a:rPr dirty="0" sz="1500" spc="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395">
                <a:solidFill>
                  <a:srgbClr val="404040"/>
                </a:solidFill>
                <a:latin typeface="Trebuchet MS"/>
                <a:cs typeface="Trebuchet MS"/>
              </a:rPr>
              <a:t>—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плов,</a:t>
            </a:r>
            <a:r>
              <a:rPr dirty="0" sz="15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65">
                <a:solidFill>
                  <a:srgbClr val="404040"/>
                </a:solidFill>
                <a:latin typeface="Trebuchet MS"/>
                <a:cs typeface="Trebuchet MS"/>
              </a:rPr>
              <a:t>долму,</a:t>
            </a:r>
            <a:r>
              <a:rPr dirty="0" sz="15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кутаби,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245">
                <a:solidFill>
                  <a:srgbClr val="404040"/>
                </a:solidFill>
                <a:latin typeface="Trebuchet MS"/>
                <a:cs typeface="Trebuchet MS"/>
              </a:rPr>
              <a:t>а</a:t>
            </a:r>
            <a:r>
              <a:rPr dirty="0" sz="15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75">
                <a:solidFill>
                  <a:srgbClr val="404040"/>
                </a:solidFill>
                <a:latin typeface="Trebuchet MS"/>
                <a:cs typeface="Trebuchet MS"/>
              </a:rPr>
              <a:t>також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 п’ють</a:t>
            </a:r>
            <a:r>
              <a:rPr dirty="0" sz="150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65">
                <a:solidFill>
                  <a:srgbClr val="404040"/>
                </a:solidFill>
                <a:latin typeface="Trebuchet MS"/>
                <a:cs typeface="Trebuchet MS"/>
              </a:rPr>
              <a:t>чай</a:t>
            </a:r>
            <a:r>
              <a:rPr dirty="0" sz="1500" spc="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25">
                <a:solidFill>
                  <a:srgbClr val="404040"/>
                </a:solidFill>
                <a:latin typeface="Trebuchet MS"/>
                <a:cs typeface="Trebuchet MS"/>
              </a:rPr>
              <a:t>зі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500" spc="135">
                <a:solidFill>
                  <a:srgbClr val="404040"/>
                </a:solidFill>
                <a:latin typeface="Trebuchet MS"/>
                <a:cs typeface="Trebuchet MS"/>
              </a:rPr>
              <a:t>солодощами,</a:t>
            </a:r>
            <a:r>
              <a:rPr dirty="0" sz="1500" spc="10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спілкуючись</a:t>
            </a:r>
            <a:r>
              <a:rPr dirty="0" sz="1500" spc="114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20">
                <a:solidFill>
                  <a:srgbClr val="404040"/>
                </a:solidFill>
                <a:latin typeface="Trebuchet MS"/>
                <a:cs typeface="Trebuchet MS"/>
              </a:rPr>
              <a:t>за</a:t>
            </a:r>
            <a:r>
              <a:rPr dirty="0" sz="1500" spc="8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75">
                <a:solidFill>
                  <a:srgbClr val="404040"/>
                </a:solidFill>
                <a:latin typeface="Trebuchet MS"/>
                <a:cs typeface="Trebuchet MS"/>
              </a:rPr>
              <a:t>столом.</a:t>
            </a:r>
            <a:endParaRPr sz="1500">
              <a:latin typeface="Trebuchet MS"/>
              <a:cs typeface="Trebuchet MS"/>
            </a:endParaRPr>
          </a:p>
          <a:p>
            <a:pPr marL="12700" marR="82550">
              <a:lnSpc>
                <a:spcPct val="100000"/>
              </a:lnSpc>
              <a:spcBef>
                <a:spcPts val="980"/>
              </a:spcBef>
            </a:pP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Нині</a:t>
            </a:r>
            <a:r>
              <a:rPr dirty="0" sz="150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дідусь</a:t>
            </a:r>
            <a:r>
              <a:rPr dirty="0" sz="15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05">
                <a:solidFill>
                  <a:srgbClr val="404040"/>
                </a:solidFill>
                <a:latin typeface="Trebuchet MS"/>
                <a:cs typeface="Trebuchet MS"/>
              </a:rPr>
              <a:t>проживає</a:t>
            </a:r>
            <a:r>
              <a:rPr dirty="0" sz="15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в</a:t>
            </a:r>
            <a:r>
              <a:rPr dirty="0" sz="15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25">
                <a:solidFill>
                  <a:srgbClr val="404040"/>
                </a:solidFill>
                <a:latin typeface="Trebuchet MS"/>
                <a:cs typeface="Trebuchet MS"/>
              </a:rPr>
              <a:t>Туреччині. </a:t>
            </a:r>
            <a:r>
              <a:rPr dirty="0" sz="1500" spc="120">
                <a:solidFill>
                  <a:srgbClr val="404040"/>
                </a:solidFill>
                <a:latin typeface="Trebuchet MS"/>
                <a:cs typeface="Trebuchet MS"/>
              </a:rPr>
              <a:t>На</a:t>
            </a:r>
            <a:r>
              <a:rPr dirty="0" sz="1500" spc="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жаль,</a:t>
            </a:r>
            <a:r>
              <a:rPr dirty="0" sz="15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65">
                <a:solidFill>
                  <a:srgbClr val="404040"/>
                </a:solidFill>
                <a:latin typeface="Trebuchet MS"/>
                <a:cs typeface="Trebuchet MS"/>
              </a:rPr>
              <a:t>через</a:t>
            </a:r>
            <a:r>
              <a:rPr dirty="0" sz="1500" spc="-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50">
                <a:solidFill>
                  <a:srgbClr val="404040"/>
                </a:solidFill>
                <a:latin typeface="Trebuchet MS"/>
                <a:cs typeface="Trebuchet MS"/>
              </a:rPr>
              <a:t>складні</a:t>
            </a:r>
            <a:r>
              <a:rPr dirty="0" sz="150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0">
                <a:solidFill>
                  <a:srgbClr val="404040"/>
                </a:solidFill>
                <a:latin typeface="Trebuchet MS"/>
                <a:cs typeface="Trebuchet MS"/>
              </a:rPr>
              <a:t>обставини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50">
                <a:solidFill>
                  <a:srgbClr val="404040"/>
                </a:solidFill>
                <a:latin typeface="Trebuchet MS"/>
                <a:cs typeface="Trebuchet MS"/>
              </a:rPr>
              <a:t>ми</a:t>
            </a:r>
            <a:r>
              <a:rPr dirty="0" sz="150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95">
                <a:solidFill>
                  <a:srgbClr val="404040"/>
                </a:solidFill>
                <a:latin typeface="Trebuchet MS"/>
                <a:cs typeface="Trebuchet MS"/>
              </a:rPr>
              <a:t>не</a:t>
            </a:r>
            <a:r>
              <a:rPr dirty="0" sz="150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225">
                <a:solidFill>
                  <a:srgbClr val="404040"/>
                </a:solidFill>
                <a:latin typeface="Trebuchet MS"/>
                <a:cs typeface="Trebuchet MS"/>
              </a:rPr>
              <a:t>маємо</a:t>
            </a:r>
            <a:r>
              <a:rPr dirty="0" sz="1500" spc="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60">
                <a:solidFill>
                  <a:srgbClr val="404040"/>
                </a:solidFill>
                <a:latin typeface="Trebuchet MS"/>
                <a:cs typeface="Trebuchet MS"/>
              </a:rPr>
              <a:t>можливості</a:t>
            </a:r>
            <a:r>
              <a:rPr dirty="0" sz="1500" spc="-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90">
                <a:solidFill>
                  <a:srgbClr val="404040"/>
                </a:solidFill>
                <a:latin typeface="Trebuchet MS"/>
                <a:cs typeface="Trebuchet MS"/>
              </a:rPr>
              <a:t>часто</a:t>
            </a:r>
            <a:r>
              <a:rPr dirty="0" sz="1500" spc="-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спілкуватися </a:t>
            </a:r>
            <a:r>
              <a:rPr dirty="0" sz="1500" spc="105">
                <a:solidFill>
                  <a:srgbClr val="404040"/>
                </a:solidFill>
                <a:latin typeface="Trebuchet MS"/>
                <a:cs typeface="Trebuchet MS"/>
              </a:rPr>
              <a:t>особисто.</a:t>
            </a:r>
            <a:r>
              <a:rPr dirty="0" sz="15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90">
                <a:solidFill>
                  <a:srgbClr val="404040"/>
                </a:solidFill>
                <a:latin typeface="Trebuchet MS"/>
                <a:cs typeface="Trebuchet MS"/>
              </a:rPr>
              <a:t>Проте</a:t>
            </a:r>
            <a:r>
              <a:rPr dirty="0" sz="1500" spc="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135">
                <a:solidFill>
                  <a:srgbClr val="404040"/>
                </a:solidFill>
                <a:latin typeface="Trebuchet MS"/>
                <a:cs typeface="Trebuchet MS"/>
              </a:rPr>
              <a:t>я</a:t>
            </a:r>
            <a:r>
              <a:rPr dirty="0" sz="150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60">
                <a:solidFill>
                  <a:srgbClr val="404040"/>
                </a:solidFill>
                <a:latin typeface="Trebuchet MS"/>
                <a:cs typeface="Trebuchet MS"/>
              </a:rPr>
              <a:t>розумію,</a:t>
            </a:r>
            <a:r>
              <a:rPr dirty="0" sz="150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254">
                <a:solidFill>
                  <a:srgbClr val="404040"/>
                </a:solidFill>
                <a:latin typeface="Trebuchet MS"/>
                <a:cs typeface="Trebuchet MS"/>
              </a:rPr>
              <a:t>що</a:t>
            </a:r>
            <a:r>
              <a:rPr dirty="0" sz="150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ця</a:t>
            </a:r>
            <a:r>
              <a:rPr dirty="0" sz="1500" spc="-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5">
                <a:solidFill>
                  <a:srgbClr val="404040"/>
                </a:solidFill>
                <a:latin typeface="Trebuchet MS"/>
                <a:cs typeface="Trebuchet MS"/>
              </a:rPr>
              <a:t>частина</a:t>
            </a:r>
            <a:r>
              <a:rPr dirty="0" sz="150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80">
                <a:solidFill>
                  <a:srgbClr val="404040"/>
                </a:solidFill>
                <a:latin typeface="Trebuchet MS"/>
                <a:cs typeface="Trebuchet MS"/>
              </a:rPr>
              <a:t>родинної</a:t>
            </a:r>
            <a:r>
              <a:rPr dirty="0" sz="1500" spc="-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404040"/>
                </a:solidFill>
                <a:latin typeface="Trebuchet MS"/>
                <a:cs typeface="Trebuchet MS"/>
              </a:rPr>
              <a:t>історії</a:t>
            </a:r>
            <a:r>
              <a:rPr dirty="0" sz="1500" spc="-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210">
                <a:solidFill>
                  <a:srgbClr val="404040"/>
                </a:solidFill>
                <a:latin typeface="Trebuchet MS"/>
                <a:cs typeface="Trebuchet MS"/>
              </a:rPr>
              <a:t>є</a:t>
            </a:r>
            <a:r>
              <a:rPr dirty="0" sz="15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65">
                <a:solidFill>
                  <a:srgbClr val="404040"/>
                </a:solidFill>
                <a:latin typeface="Trebuchet MS"/>
                <a:cs typeface="Trebuchet MS"/>
              </a:rPr>
              <a:t>важливою</a:t>
            </a:r>
            <a:r>
              <a:rPr dirty="0" sz="150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для</a:t>
            </a:r>
            <a:r>
              <a:rPr dirty="0" sz="150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120">
                <a:solidFill>
                  <a:srgbClr val="404040"/>
                </a:solidFill>
                <a:latin typeface="Trebuchet MS"/>
                <a:cs typeface="Trebuchet MS"/>
              </a:rPr>
              <a:t>моєї</a:t>
            </a:r>
            <a:r>
              <a:rPr dirty="0" sz="150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00" spc="-10">
                <a:solidFill>
                  <a:srgbClr val="404040"/>
                </a:solidFill>
                <a:latin typeface="Trebuchet MS"/>
                <a:cs typeface="Trebuchet MS"/>
              </a:rPr>
              <a:t>ідентичності.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667000"/>
              <a:ext cx="4191000" cy="4191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0600" y="5867400"/>
              <a:ext cx="990600" cy="9906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10600" y="1676400"/>
              <a:ext cx="2819400" cy="28194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1000" y="9525"/>
              <a:ext cx="1600200" cy="16002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502142" y="1519047"/>
              <a:ext cx="3288029" cy="768350"/>
            </a:xfrm>
            <a:custGeom>
              <a:avLst/>
              <a:gdLst/>
              <a:ahLst/>
              <a:cxnLst/>
              <a:rect l="l" t="t" r="r" b="b"/>
              <a:pathLst>
                <a:path w="3288029" h="768350">
                  <a:moveTo>
                    <a:pt x="3226307" y="0"/>
                  </a:moveTo>
                  <a:lnTo>
                    <a:pt x="2909951" y="104775"/>
                  </a:lnTo>
                  <a:lnTo>
                    <a:pt x="2591054" y="200660"/>
                  </a:lnTo>
                  <a:lnTo>
                    <a:pt x="2485643" y="229997"/>
                  </a:lnTo>
                  <a:lnTo>
                    <a:pt x="2271522" y="287274"/>
                  </a:lnTo>
                  <a:lnTo>
                    <a:pt x="2059812" y="340487"/>
                  </a:lnTo>
                  <a:lnTo>
                    <a:pt x="1954656" y="365760"/>
                  </a:lnTo>
                  <a:lnTo>
                    <a:pt x="1639697" y="436244"/>
                  </a:lnTo>
                  <a:lnTo>
                    <a:pt x="1330071" y="498855"/>
                  </a:lnTo>
                  <a:lnTo>
                    <a:pt x="1127378" y="536828"/>
                  </a:lnTo>
                  <a:lnTo>
                    <a:pt x="829309" y="588517"/>
                  </a:lnTo>
                  <a:lnTo>
                    <a:pt x="447928" y="646811"/>
                  </a:lnTo>
                  <a:lnTo>
                    <a:pt x="174751" y="683894"/>
                  </a:lnTo>
                  <a:lnTo>
                    <a:pt x="0" y="705103"/>
                  </a:lnTo>
                  <a:lnTo>
                    <a:pt x="9701" y="720494"/>
                  </a:lnTo>
                  <a:lnTo>
                    <a:pt x="29342" y="751181"/>
                  </a:lnTo>
                  <a:lnTo>
                    <a:pt x="38991" y="766376"/>
                  </a:lnTo>
                  <a:lnTo>
                    <a:pt x="39115" y="766572"/>
                  </a:lnTo>
                  <a:lnTo>
                    <a:pt x="66166" y="767349"/>
                  </a:lnTo>
                  <a:lnTo>
                    <a:pt x="102806" y="767911"/>
                  </a:lnTo>
                  <a:lnTo>
                    <a:pt x="145093" y="767911"/>
                  </a:lnTo>
                  <a:lnTo>
                    <a:pt x="229009" y="766376"/>
                  </a:lnTo>
                  <a:lnTo>
                    <a:pt x="346764" y="762156"/>
                  </a:lnTo>
                  <a:lnTo>
                    <a:pt x="571566" y="749671"/>
                  </a:lnTo>
                  <a:lnTo>
                    <a:pt x="934431" y="722221"/>
                  </a:lnTo>
                  <a:lnTo>
                    <a:pt x="1575466" y="660907"/>
                  </a:lnTo>
                  <a:lnTo>
                    <a:pt x="2295940" y="578375"/>
                  </a:lnTo>
                  <a:lnTo>
                    <a:pt x="2845201" y="505624"/>
                  </a:lnTo>
                  <a:lnTo>
                    <a:pt x="3127267" y="463386"/>
                  </a:lnTo>
                  <a:lnTo>
                    <a:pt x="3288029" y="436752"/>
                  </a:lnTo>
                  <a:lnTo>
                    <a:pt x="3280235" y="379771"/>
                  </a:lnTo>
                  <a:lnTo>
                    <a:pt x="3273959" y="334487"/>
                  </a:lnTo>
                  <a:lnTo>
                    <a:pt x="3264862" y="270500"/>
                  </a:lnTo>
                  <a:lnTo>
                    <a:pt x="3252759" y="189298"/>
                  </a:lnTo>
                  <a:lnTo>
                    <a:pt x="3249394" y="166333"/>
                  </a:lnTo>
                  <a:lnTo>
                    <a:pt x="3245343" y="138048"/>
                  </a:lnTo>
                  <a:lnTo>
                    <a:pt x="3240328" y="102315"/>
                  </a:lnTo>
                  <a:lnTo>
                    <a:pt x="3234075" y="57008"/>
                  </a:lnTo>
                  <a:lnTo>
                    <a:pt x="3226307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0"/>
              <a:ext cx="12192000" cy="6400800"/>
            </a:xfrm>
            <a:custGeom>
              <a:avLst/>
              <a:gdLst/>
              <a:ahLst/>
              <a:cxnLst/>
              <a:rect l="l" t="t" r="r" b="b"/>
              <a:pathLst>
                <a:path w="12192000" h="6400800">
                  <a:moveTo>
                    <a:pt x="11734800" y="1868424"/>
                  </a:moveTo>
                  <a:lnTo>
                    <a:pt x="10968101" y="1982724"/>
                  </a:lnTo>
                  <a:lnTo>
                    <a:pt x="10198100" y="2076450"/>
                  </a:lnTo>
                  <a:lnTo>
                    <a:pt x="9944100" y="2101850"/>
                  </a:lnTo>
                  <a:lnTo>
                    <a:pt x="9431401" y="2147824"/>
                  </a:lnTo>
                  <a:lnTo>
                    <a:pt x="8924925" y="2185924"/>
                  </a:lnTo>
                  <a:lnTo>
                    <a:pt x="8672449" y="2201799"/>
                  </a:lnTo>
                  <a:lnTo>
                    <a:pt x="7923149" y="2238375"/>
                  </a:lnTo>
                  <a:lnTo>
                    <a:pt x="7188200" y="2258949"/>
                  </a:lnTo>
                  <a:lnTo>
                    <a:pt x="6470650" y="2266950"/>
                  </a:lnTo>
                  <a:lnTo>
                    <a:pt x="6003925" y="2265299"/>
                  </a:lnTo>
                  <a:lnTo>
                    <a:pt x="5105400" y="2247900"/>
                  </a:lnTo>
                  <a:lnTo>
                    <a:pt x="4464050" y="2224024"/>
                  </a:lnTo>
                  <a:lnTo>
                    <a:pt x="3662426" y="2181225"/>
                  </a:lnTo>
                  <a:lnTo>
                    <a:pt x="2928874" y="2131949"/>
                  </a:lnTo>
                  <a:lnTo>
                    <a:pt x="2589149" y="2105025"/>
                  </a:lnTo>
                  <a:lnTo>
                    <a:pt x="1976501" y="2047875"/>
                  </a:lnTo>
                  <a:lnTo>
                    <a:pt x="1230312" y="1966849"/>
                  </a:lnTo>
                  <a:lnTo>
                    <a:pt x="860425" y="1922399"/>
                  </a:lnTo>
                  <a:lnTo>
                    <a:pt x="457200" y="1866900"/>
                  </a:lnTo>
                  <a:lnTo>
                    <a:pt x="457200" y="6400800"/>
                  </a:lnTo>
                  <a:lnTo>
                    <a:pt x="11734800" y="6400800"/>
                  </a:lnTo>
                  <a:lnTo>
                    <a:pt x="11734800" y="2266950"/>
                  </a:lnTo>
                  <a:lnTo>
                    <a:pt x="11734800" y="1868424"/>
                  </a:lnTo>
                  <a:close/>
                </a:path>
                <a:path w="12192000" h="64008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995289" y="398272"/>
              <a:ext cx="511809" cy="3298825"/>
            </a:xfrm>
            <a:custGeom>
              <a:avLst/>
              <a:gdLst/>
              <a:ahLst/>
              <a:cxnLst/>
              <a:rect l="l" t="t" r="r" b="b"/>
              <a:pathLst>
                <a:path w="511809" h="3298825">
                  <a:moveTo>
                    <a:pt x="440563" y="0"/>
                  </a:moveTo>
                  <a:lnTo>
                    <a:pt x="0" y="21716"/>
                  </a:lnTo>
                  <a:lnTo>
                    <a:pt x="25781" y="129793"/>
                  </a:lnTo>
                  <a:lnTo>
                    <a:pt x="50926" y="237998"/>
                  </a:lnTo>
                  <a:lnTo>
                    <a:pt x="75564" y="346328"/>
                  </a:lnTo>
                  <a:lnTo>
                    <a:pt x="120523" y="563752"/>
                  </a:lnTo>
                  <a:lnTo>
                    <a:pt x="142239" y="672591"/>
                  </a:lnTo>
                  <a:lnTo>
                    <a:pt x="161798" y="780161"/>
                  </a:lnTo>
                  <a:lnTo>
                    <a:pt x="180975" y="889888"/>
                  </a:lnTo>
                  <a:lnTo>
                    <a:pt x="199389" y="998601"/>
                  </a:lnTo>
                  <a:lnTo>
                    <a:pt x="216281" y="1105535"/>
                  </a:lnTo>
                  <a:lnTo>
                    <a:pt x="233299" y="1214374"/>
                  </a:lnTo>
                  <a:lnTo>
                    <a:pt x="248920" y="1321307"/>
                  </a:lnTo>
                  <a:lnTo>
                    <a:pt x="277113" y="1535556"/>
                  </a:lnTo>
                  <a:lnTo>
                    <a:pt x="290322" y="1641348"/>
                  </a:lnTo>
                  <a:lnTo>
                    <a:pt x="302387" y="1745995"/>
                  </a:lnTo>
                  <a:lnTo>
                    <a:pt x="313563" y="1851405"/>
                  </a:lnTo>
                  <a:lnTo>
                    <a:pt x="324738" y="1955418"/>
                  </a:lnTo>
                  <a:lnTo>
                    <a:pt x="334390" y="2058289"/>
                  </a:lnTo>
                  <a:lnTo>
                    <a:pt x="344043" y="2160778"/>
                  </a:lnTo>
                  <a:lnTo>
                    <a:pt x="352933" y="2262251"/>
                  </a:lnTo>
                  <a:lnTo>
                    <a:pt x="360425" y="2362962"/>
                  </a:lnTo>
                  <a:lnTo>
                    <a:pt x="368553" y="2462276"/>
                  </a:lnTo>
                  <a:lnTo>
                    <a:pt x="375031" y="2560701"/>
                  </a:lnTo>
                  <a:lnTo>
                    <a:pt x="386588" y="2753487"/>
                  </a:lnTo>
                  <a:lnTo>
                    <a:pt x="392049" y="2847340"/>
                  </a:lnTo>
                  <a:lnTo>
                    <a:pt x="396239" y="2940685"/>
                  </a:lnTo>
                  <a:lnTo>
                    <a:pt x="400176" y="3032760"/>
                  </a:lnTo>
                  <a:lnTo>
                    <a:pt x="404113" y="3122803"/>
                  </a:lnTo>
                  <a:lnTo>
                    <a:pt x="409448" y="3298825"/>
                  </a:lnTo>
                  <a:lnTo>
                    <a:pt x="474090" y="3265424"/>
                  </a:lnTo>
                  <a:lnTo>
                    <a:pt x="477321" y="3238552"/>
                  </a:lnTo>
                  <a:lnTo>
                    <a:pt x="483308" y="3179056"/>
                  </a:lnTo>
                  <a:lnTo>
                    <a:pt x="488677" y="3112267"/>
                  </a:lnTo>
                  <a:lnTo>
                    <a:pt x="493444" y="3038637"/>
                  </a:lnTo>
                  <a:lnTo>
                    <a:pt x="495606" y="2999399"/>
                  </a:lnTo>
                  <a:lnTo>
                    <a:pt x="497623" y="2958620"/>
                  </a:lnTo>
                  <a:lnTo>
                    <a:pt x="499496" y="2916357"/>
                  </a:lnTo>
                  <a:lnTo>
                    <a:pt x="501229" y="2872667"/>
                  </a:lnTo>
                  <a:lnTo>
                    <a:pt x="502822" y="2827607"/>
                  </a:lnTo>
                  <a:lnTo>
                    <a:pt x="504278" y="2781233"/>
                  </a:lnTo>
                  <a:lnTo>
                    <a:pt x="505598" y="2733601"/>
                  </a:lnTo>
                  <a:lnTo>
                    <a:pt x="506784" y="2684769"/>
                  </a:lnTo>
                  <a:lnTo>
                    <a:pt x="507839" y="2634793"/>
                  </a:lnTo>
                  <a:lnTo>
                    <a:pt x="508763" y="2583729"/>
                  </a:lnTo>
                  <a:lnTo>
                    <a:pt x="509560" y="2531635"/>
                  </a:lnTo>
                  <a:lnTo>
                    <a:pt x="510231" y="2478566"/>
                  </a:lnTo>
                  <a:lnTo>
                    <a:pt x="510777" y="2424580"/>
                  </a:lnTo>
                  <a:lnTo>
                    <a:pt x="511201" y="2369732"/>
                  </a:lnTo>
                  <a:lnTo>
                    <a:pt x="511505" y="2314080"/>
                  </a:lnTo>
                  <a:lnTo>
                    <a:pt x="511675" y="2262251"/>
                  </a:lnTo>
                  <a:lnTo>
                    <a:pt x="511712" y="2142864"/>
                  </a:lnTo>
                  <a:lnTo>
                    <a:pt x="511553" y="2084560"/>
                  </a:lnTo>
                  <a:lnTo>
                    <a:pt x="511282" y="2025735"/>
                  </a:lnTo>
                  <a:lnTo>
                    <a:pt x="510903" y="1966446"/>
                  </a:lnTo>
                  <a:lnTo>
                    <a:pt x="510417" y="1906748"/>
                  </a:lnTo>
                  <a:lnTo>
                    <a:pt x="509871" y="1851405"/>
                  </a:lnTo>
                  <a:lnTo>
                    <a:pt x="509130" y="1786354"/>
                  </a:lnTo>
                  <a:lnTo>
                    <a:pt x="508333" y="1725771"/>
                  </a:lnTo>
                  <a:lnTo>
                    <a:pt x="507437" y="1665006"/>
                  </a:lnTo>
                  <a:lnTo>
                    <a:pt x="506442" y="1604116"/>
                  </a:lnTo>
                  <a:lnTo>
                    <a:pt x="505353" y="1543158"/>
                  </a:lnTo>
                  <a:lnTo>
                    <a:pt x="504169" y="1482188"/>
                  </a:lnTo>
                  <a:lnTo>
                    <a:pt x="502893" y="1421262"/>
                  </a:lnTo>
                  <a:lnTo>
                    <a:pt x="501527" y="1360438"/>
                  </a:lnTo>
                  <a:lnTo>
                    <a:pt x="500072" y="1299771"/>
                  </a:lnTo>
                  <a:lnTo>
                    <a:pt x="498532" y="1239320"/>
                  </a:lnTo>
                  <a:lnTo>
                    <a:pt x="496907" y="1179139"/>
                  </a:lnTo>
                  <a:lnTo>
                    <a:pt x="495199" y="1119286"/>
                  </a:lnTo>
                  <a:lnTo>
                    <a:pt x="493410" y="1059817"/>
                  </a:lnTo>
                  <a:lnTo>
                    <a:pt x="491543" y="1000789"/>
                  </a:lnTo>
                  <a:lnTo>
                    <a:pt x="489599" y="942259"/>
                  </a:lnTo>
                  <a:lnTo>
                    <a:pt x="487580" y="884282"/>
                  </a:lnTo>
                  <a:lnTo>
                    <a:pt x="485487" y="826917"/>
                  </a:lnTo>
                  <a:lnTo>
                    <a:pt x="483324" y="770219"/>
                  </a:lnTo>
                  <a:lnTo>
                    <a:pt x="481091" y="714245"/>
                  </a:lnTo>
                  <a:lnTo>
                    <a:pt x="478791" y="659051"/>
                  </a:lnTo>
                  <a:lnTo>
                    <a:pt x="476425" y="604695"/>
                  </a:lnTo>
                  <a:lnTo>
                    <a:pt x="473995" y="551232"/>
                  </a:lnTo>
                  <a:lnTo>
                    <a:pt x="471504" y="498720"/>
                  </a:lnTo>
                  <a:lnTo>
                    <a:pt x="468952" y="447214"/>
                  </a:lnTo>
                  <a:lnTo>
                    <a:pt x="466343" y="396773"/>
                  </a:lnTo>
                  <a:lnTo>
                    <a:pt x="463678" y="347451"/>
                  </a:lnTo>
                  <a:lnTo>
                    <a:pt x="460958" y="299306"/>
                  </a:lnTo>
                  <a:lnTo>
                    <a:pt x="458186" y="252395"/>
                  </a:lnTo>
                  <a:lnTo>
                    <a:pt x="455364" y="206774"/>
                  </a:lnTo>
                  <a:lnTo>
                    <a:pt x="452493" y="162499"/>
                  </a:lnTo>
                  <a:lnTo>
                    <a:pt x="449576" y="119628"/>
                  </a:lnTo>
                  <a:lnTo>
                    <a:pt x="446614" y="78217"/>
                  </a:lnTo>
                  <a:lnTo>
                    <a:pt x="443609" y="38321"/>
                  </a:lnTo>
                  <a:lnTo>
                    <a:pt x="44056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6427470" y="0"/>
                  </a:lnTo>
                  <a:lnTo>
                    <a:pt x="6427470" y="3227832"/>
                  </a:lnTo>
                  <a:lnTo>
                    <a:pt x="6426454" y="3353943"/>
                  </a:lnTo>
                  <a:lnTo>
                    <a:pt x="6426454" y="3478657"/>
                  </a:lnTo>
                  <a:lnTo>
                    <a:pt x="6424549" y="3602228"/>
                  </a:lnTo>
                  <a:lnTo>
                    <a:pt x="6419088" y="3843401"/>
                  </a:lnTo>
                  <a:lnTo>
                    <a:pt x="6416167" y="3960876"/>
                  </a:lnTo>
                  <a:lnTo>
                    <a:pt x="6411595" y="4077843"/>
                  </a:lnTo>
                  <a:lnTo>
                    <a:pt x="6406769" y="4192905"/>
                  </a:lnTo>
                  <a:lnTo>
                    <a:pt x="6402324" y="4305554"/>
                  </a:lnTo>
                  <a:lnTo>
                    <a:pt x="6389878" y="4525518"/>
                  </a:lnTo>
                  <a:lnTo>
                    <a:pt x="6376797" y="4736338"/>
                  </a:lnTo>
                  <a:lnTo>
                    <a:pt x="6362954" y="4938649"/>
                  </a:lnTo>
                  <a:lnTo>
                    <a:pt x="6347714" y="5130038"/>
                  </a:lnTo>
                  <a:lnTo>
                    <a:pt x="6331966" y="5313045"/>
                  </a:lnTo>
                  <a:lnTo>
                    <a:pt x="6314821" y="5482590"/>
                  </a:lnTo>
                  <a:lnTo>
                    <a:pt x="6298057" y="5641949"/>
                  </a:lnTo>
                  <a:lnTo>
                    <a:pt x="6281293" y="5788545"/>
                  </a:lnTo>
                  <a:lnTo>
                    <a:pt x="6265418" y="5923038"/>
                  </a:lnTo>
                  <a:lnTo>
                    <a:pt x="6250432" y="6042393"/>
                  </a:lnTo>
                  <a:lnTo>
                    <a:pt x="6224143" y="6241072"/>
                  </a:lnTo>
                  <a:lnTo>
                    <a:pt x="6212840" y="6317412"/>
                  </a:lnTo>
                  <a:lnTo>
                    <a:pt x="6202946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6204255" y="469900"/>
                  </a:lnTo>
                  <a:lnTo>
                    <a:pt x="6215761" y="537591"/>
                  </a:lnTo>
                  <a:lnTo>
                    <a:pt x="6237986" y="674497"/>
                  </a:lnTo>
                  <a:lnTo>
                    <a:pt x="6259830" y="812038"/>
                  </a:lnTo>
                  <a:lnTo>
                    <a:pt x="6297295" y="1087628"/>
                  </a:lnTo>
                  <a:lnTo>
                    <a:pt x="6314821" y="1225804"/>
                  </a:lnTo>
                  <a:lnTo>
                    <a:pt x="6329934" y="1362075"/>
                  </a:lnTo>
                  <a:lnTo>
                    <a:pt x="6344158" y="1500124"/>
                  </a:lnTo>
                  <a:lnTo>
                    <a:pt x="6357112" y="1637665"/>
                  </a:lnTo>
                  <a:lnTo>
                    <a:pt x="6379718" y="1909699"/>
                  </a:lnTo>
                  <a:lnTo>
                    <a:pt x="6389116" y="2044827"/>
                  </a:lnTo>
                  <a:lnTo>
                    <a:pt x="6396482" y="2179828"/>
                  </a:lnTo>
                  <a:lnTo>
                    <a:pt x="6404229" y="2314321"/>
                  </a:lnTo>
                  <a:lnTo>
                    <a:pt x="6410579" y="2447671"/>
                  </a:lnTo>
                  <a:lnTo>
                    <a:pt x="6415151" y="2579624"/>
                  </a:lnTo>
                  <a:lnTo>
                    <a:pt x="6422898" y="2842641"/>
                  </a:lnTo>
                  <a:lnTo>
                    <a:pt x="6426454" y="3100705"/>
                  </a:lnTo>
                  <a:lnTo>
                    <a:pt x="6427470" y="3227832"/>
                  </a:lnTo>
                  <a:lnTo>
                    <a:pt x="6427470" y="0"/>
                  </a:ln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11772900" y="6381750"/>
                  </a:lnTo>
                  <a:lnTo>
                    <a:pt x="12192000" y="6381636"/>
                  </a:lnTo>
                  <a:lnTo>
                    <a:pt x="12192000" y="470027"/>
                  </a:lnTo>
                  <a:lnTo>
                    <a:pt x="11772900" y="470027"/>
                  </a:lnTo>
                  <a:lnTo>
                    <a:pt x="11772900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14044" y="837311"/>
            <a:ext cx="5389245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>
                <a:solidFill>
                  <a:srgbClr val="EBEBEB"/>
                </a:solidFill>
              </a:rPr>
              <a:t>Дядько</a:t>
            </a:r>
            <a:r>
              <a:rPr dirty="0" sz="3600" spc="-20">
                <a:solidFill>
                  <a:srgbClr val="EBEBEB"/>
                </a:solidFill>
              </a:rPr>
              <a:t> </a:t>
            </a:r>
            <a:r>
              <a:rPr dirty="0" sz="3600" spc="295">
                <a:solidFill>
                  <a:srgbClr val="EBEBEB"/>
                </a:solidFill>
              </a:rPr>
              <a:t>по</a:t>
            </a:r>
            <a:r>
              <a:rPr dirty="0" sz="3600" spc="-80">
                <a:solidFill>
                  <a:srgbClr val="EBEBEB"/>
                </a:solidFill>
              </a:rPr>
              <a:t> </a:t>
            </a:r>
            <a:r>
              <a:rPr dirty="0" sz="3600" spc="300">
                <a:solidFill>
                  <a:srgbClr val="EBEBEB"/>
                </a:solidFill>
              </a:rPr>
              <a:t>маминій</a:t>
            </a:r>
            <a:r>
              <a:rPr dirty="0" sz="3600" spc="-15">
                <a:solidFill>
                  <a:srgbClr val="EBEBEB"/>
                </a:solidFill>
              </a:rPr>
              <a:t> </a:t>
            </a:r>
            <a:r>
              <a:rPr dirty="0" sz="3600" spc="-110">
                <a:solidFill>
                  <a:srgbClr val="EBEBEB"/>
                </a:solidFill>
              </a:rPr>
              <a:t>лінії</a:t>
            </a:r>
            <a:endParaRPr sz="3600"/>
          </a:p>
        </p:txBody>
      </p:sp>
      <p:grpSp>
        <p:nvGrpSpPr>
          <p:cNvPr id="16" name="object 16" descr=""/>
          <p:cNvGrpSpPr/>
          <p:nvPr/>
        </p:nvGrpSpPr>
        <p:grpSpPr>
          <a:xfrm>
            <a:off x="7038975" y="0"/>
            <a:ext cx="4181475" cy="6229350"/>
            <a:chOff x="7038975" y="0"/>
            <a:chExt cx="4181475" cy="6229350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38975" y="647700"/>
              <a:ext cx="4181475" cy="558165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09587" y="1817687"/>
            <a:ext cx="5572125" cy="42856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960"/>
              </a:lnSpc>
              <a:spcBef>
                <a:spcPts val="125"/>
              </a:spcBef>
              <a:tabLst>
                <a:tab pos="354965" algn="l"/>
              </a:tabLst>
            </a:pPr>
            <a:r>
              <a:rPr dirty="0" sz="1350" spc="55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35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1700" spc="165">
                <a:solidFill>
                  <a:srgbClr val="FFFFFF"/>
                </a:solidFill>
                <a:latin typeface="Trebuchet MS"/>
                <a:cs typeface="Trebuchet MS"/>
              </a:rPr>
              <a:t>По</a:t>
            </a:r>
            <a:r>
              <a:rPr dirty="0" sz="17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45">
                <a:solidFill>
                  <a:srgbClr val="FFFFFF"/>
                </a:solidFill>
                <a:latin typeface="Trebuchet MS"/>
                <a:cs typeface="Trebuchet MS"/>
              </a:rPr>
              <a:t>маминій</a:t>
            </a:r>
            <a:r>
              <a:rPr dirty="0" sz="17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85">
                <a:solidFill>
                  <a:srgbClr val="FFFFFF"/>
                </a:solidFill>
                <a:latin typeface="Trebuchet MS"/>
                <a:cs typeface="Trebuchet MS"/>
              </a:rPr>
              <a:t>лінії</a:t>
            </a:r>
            <a:r>
              <a:rPr dirty="0" sz="17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dirty="0" sz="17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05">
                <a:solidFill>
                  <a:srgbClr val="FFFFFF"/>
                </a:solidFill>
                <a:latin typeface="Trebuchet MS"/>
                <a:cs typeface="Trebuchet MS"/>
              </a:rPr>
              <a:t>моїй</a:t>
            </a:r>
            <a:r>
              <a:rPr dirty="0" sz="17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75">
                <a:solidFill>
                  <a:srgbClr val="FFFFFF"/>
                </a:solidFill>
                <a:latin typeface="Trebuchet MS"/>
                <a:cs typeface="Trebuchet MS"/>
              </a:rPr>
              <a:t>родині</a:t>
            </a:r>
            <a:r>
              <a:rPr dirty="0" sz="17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70">
                <a:solidFill>
                  <a:srgbClr val="FFFFFF"/>
                </a:solidFill>
                <a:latin typeface="Trebuchet MS"/>
                <a:cs typeface="Trebuchet MS"/>
              </a:rPr>
              <a:t>також</a:t>
            </a:r>
            <a:r>
              <a:rPr dirty="0" sz="17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254">
                <a:solidFill>
                  <a:srgbClr val="FFFFFF"/>
                </a:solidFill>
                <a:latin typeface="Trebuchet MS"/>
                <a:cs typeface="Trebuchet MS"/>
              </a:rPr>
              <a:t>є</a:t>
            </a:r>
            <a:r>
              <a:rPr dirty="0" sz="17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дядько</a:t>
            </a:r>
            <a:r>
              <a:rPr dirty="0" sz="17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5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endParaRPr sz="1700">
              <a:latin typeface="Trebuchet MS"/>
              <a:cs typeface="Trebuchet MS"/>
            </a:endParaRPr>
          </a:p>
          <a:p>
            <a:pPr marL="355600" marR="441325">
              <a:lnSpc>
                <a:spcPts val="1800"/>
              </a:lnSpc>
              <a:spcBef>
                <a:spcPts val="180"/>
              </a:spcBef>
            </a:pPr>
            <a:r>
              <a:rPr dirty="0" sz="1700" spc="125">
                <a:solidFill>
                  <a:srgbClr val="FFFFFF"/>
                </a:solidFill>
                <a:latin typeface="Trebuchet MS"/>
                <a:cs typeface="Trebuchet MS"/>
              </a:rPr>
              <a:t>Дмитро</a:t>
            </a:r>
            <a:r>
              <a:rPr dirty="0" sz="17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90">
                <a:solidFill>
                  <a:srgbClr val="FFFFFF"/>
                </a:solidFill>
                <a:latin typeface="Trebuchet MS"/>
                <a:cs typeface="Trebuchet MS"/>
              </a:rPr>
              <a:t>Постарнаков,</a:t>
            </a:r>
            <a:r>
              <a:rPr dirty="0" sz="17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який</a:t>
            </a:r>
            <a:r>
              <a:rPr dirty="0" sz="17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нині</a:t>
            </a:r>
            <a:r>
              <a:rPr dirty="0" sz="17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35">
                <a:solidFill>
                  <a:srgbClr val="FFFFFF"/>
                </a:solidFill>
                <a:latin typeface="Trebuchet MS"/>
                <a:cs typeface="Trebuchet MS"/>
              </a:rPr>
              <a:t>проживає</a:t>
            </a:r>
            <a:r>
              <a:rPr dirty="0" sz="17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5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dirty="0" sz="1700" spc="95">
                <a:solidFill>
                  <a:srgbClr val="FFFFFF"/>
                </a:solidFill>
                <a:latin typeface="Trebuchet MS"/>
                <a:cs typeface="Trebuchet MS"/>
              </a:rPr>
              <a:t>Азербайджані.</a:t>
            </a:r>
            <a:r>
              <a:rPr dirty="0" sz="17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85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17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жаль,</a:t>
            </a:r>
            <a:r>
              <a:rPr dirty="0" sz="17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30">
                <a:solidFill>
                  <a:srgbClr val="FFFFFF"/>
                </a:solidFill>
                <a:latin typeface="Trebuchet MS"/>
                <a:cs typeface="Trebuchet MS"/>
              </a:rPr>
              <a:t>я</a:t>
            </a:r>
            <a:r>
              <a:rPr dirty="0" sz="17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ніколи</a:t>
            </a:r>
            <a:r>
              <a:rPr dirty="0" sz="17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35">
                <a:solidFill>
                  <a:srgbClr val="FFFFFF"/>
                </a:solidFill>
                <a:latin typeface="Trebuchet MS"/>
                <a:cs typeface="Trebuchet MS"/>
              </a:rPr>
              <a:t>не</a:t>
            </a:r>
            <a:r>
              <a:rPr dirty="0" sz="17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95">
                <a:solidFill>
                  <a:srgbClr val="FFFFFF"/>
                </a:solidFill>
                <a:latin typeface="Trebuchet MS"/>
                <a:cs typeface="Trebuchet MS"/>
              </a:rPr>
              <a:t>мала</a:t>
            </a:r>
            <a:endParaRPr sz="1700">
              <a:latin typeface="Trebuchet MS"/>
              <a:cs typeface="Trebuchet MS"/>
            </a:endParaRPr>
          </a:p>
          <a:p>
            <a:pPr marL="355600" marR="67945">
              <a:lnSpc>
                <a:spcPts val="1800"/>
              </a:lnSpc>
              <a:spcBef>
                <a:spcPts val="80"/>
              </a:spcBef>
            </a:pPr>
            <a:r>
              <a:rPr dirty="0" sz="1700" spc="70">
                <a:solidFill>
                  <a:srgbClr val="FFFFFF"/>
                </a:solidFill>
                <a:latin typeface="Trebuchet MS"/>
                <a:cs typeface="Trebuchet MS"/>
              </a:rPr>
              <a:t>можливості</a:t>
            </a:r>
            <a:r>
              <a:rPr dirty="0" sz="17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75">
                <a:solidFill>
                  <a:srgbClr val="FFFFFF"/>
                </a:solidFill>
                <a:latin typeface="Trebuchet MS"/>
                <a:cs typeface="Trebuchet MS"/>
              </a:rPr>
              <a:t>побачитися</a:t>
            </a:r>
            <a:r>
              <a:rPr dirty="0" sz="17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dirty="0" sz="17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70">
                <a:solidFill>
                  <a:srgbClr val="FFFFFF"/>
                </a:solidFill>
                <a:latin typeface="Trebuchet MS"/>
                <a:cs typeface="Trebuchet MS"/>
              </a:rPr>
              <a:t>ним</a:t>
            </a:r>
            <a:r>
              <a:rPr dirty="0" sz="17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14">
                <a:solidFill>
                  <a:srgbClr val="FFFFFF"/>
                </a:solidFill>
                <a:latin typeface="Trebuchet MS"/>
                <a:cs typeface="Trebuchet MS"/>
              </a:rPr>
              <a:t>особисто,</a:t>
            </a:r>
            <a:r>
              <a:rPr dirty="0" sz="17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95">
                <a:solidFill>
                  <a:srgbClr val="FFFFFF"/>
                </a:solidFill>
                <a:latin typeface="Trebuchet MS"/>
                <a:cs typeface="Trebuchet MS"/>
              </a:rPr>
              <a:t>однак </a:t>
            </a:r>
            <a:r>
              <a:rPr dirty="0" sz="1700" spc="125">
                <a:solidFill>
                  <a:srgbClr val="FFFFFF"/>
                </a:solidFill>
                <a:latin typeface="Trebuchet MS"/>
                <a:cs typeface="Trebuchet MS"/>
              </a:rPr>
              <a:t>знаю</a:t>
            </a:r>
            <a:r>
              <a:rPr dirty="0" sz="1700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65">
                <a:solidFill>
                  <a:srgbClr val="FFFFFF"/>
                </a:solidFill>
                <a:latin typeface="Trebuchet MS"/>
                <a:cs typeface="Trebuchet MS"/>
              </a:rPr>
              <a:t>про</a:t>
            </a:r>
            <a:r>
              <a:rPr dirty="0" sz="17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50">
                <a:solidFill>
                  <a:srgbClr val="FFFFFF"/>
                </a:solidFill>
                <a:latin typeface="Trebuchet MS"/>
                <a:cs typeface="Trebuchet MS"/>
              </a:rPr>
              <a:t>нього</a:t>
            </a:r>
            <a:r>
              <a:rPr dirty="0" sz="17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dirty="0" sz="17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65">
                <a:solidFill>
                  <a:srgbClr val="FFFFFF"/>
                </a:solidFill>
                <a:latin typeface="Trebuchet MS"/>
                <a:cs typeface="Trebuchet MS"/>
              </a:rPr>
              <a:t>розповідей</a:t>
            </a:r>
            <a:r>
              <a:rPr dirty="0" sz="17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55">
                <a:solidFill>
                  <a:srgbClr val="FFFFFF"/>
                </a:solidFill>
                <a:latin typeface="Trebuchet MS"/>
                <a:cs typeface="Trebuchet MS"/>
              </a:rPr>
              <a:t>родини.</a:t>
            </a:r>
            <a:endParaRPr sz="1700">
              <a:latin typeface="Trebuchet MS"/>
              <a:cs typeface="Trebuchet MS"/>
            </a:endParaRPr>
          </a:p>
          <a:p>
            <a:pPr marL="355600" marR="27305" indent="-342900">
              <a:lnSpc>
                <a:spcPct val="90200"/>
              </a:lnSpc>
              <a:spcBef>
                <a:spcPts val="994"/>
              </a:spcBef>
              <a:tabLst>
                <a:tab pos="354965" algn="l"/>
              </a:tabLst>
            </a:pPr>
            <a:r>
              <a:rPr dirty="0" sz="1350" spc="55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35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1700" spc="100">
                <a:solidFill>
                  <a:srgbClr val="FFFFFF"/>
                </a:solidFill>
                <a:latin typeface="Trebuchet MS"/>
                <a:cs typeface="Trebuchet MS"/>
              </a:rPr>
              <a:t>Його</a:t>
            </a:r>
            <a:r>
              <a:rPr dirty="0" sz="17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55">
                <a:solidFill>
                  <a:srgbClr val="FFFFFF"/>
                </a:solidFill>
                <a:latin typeface="Trebuchet MS"/>
                <a:cs typeface="Trebuchet MS"/>
              </a:rPr>
              <a:t>життя </a:t>
            </a:r>
            <a:r>
              <a:rPr dirty="0" sz="1700" spc="55">
                <a:solidFill>
                  <a:srgbClr val="FFFFFF"/>
                </a:solidFill>
                <a:latin typeface="Trebuchet MS"/>
                <a:cs typeface="Trebuchet MS"/>
              </a:rPr>
              <a:t>пов’язане</a:t>
            </a:r>
            <a:r>
              <a:rPr dirty="0" sz="17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dirty="0" sz="17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50">
                <a:solidFill>
                  <a:srgbClr val="FFFFFF"/>
                </a:solidFill>
                <a:latin typeface="Trebuchet MS"/>
                <a:cs typeface="Trebuchet MS"/>
              </a:rPr>
              <a:t>культурою</a:t>
            </a:r>
            <a:r>
              <a:rPr dirty="0" sz="17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9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7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65">
                <a:solidFill>
                  <a:srgbClr val="FFFFFF"/>
                </a:solidFill>
                <a:latin typeface="Trebuchet MS"/>
                <a:cs typeface="Trebuchet MS"/>
              </a:rPr>
              <a:t>традиціями </a:t>
            </a:r>
            <a:r>
              <a:rPr dirty="0" sz="1700" spc="110">
                <a:solidFill>
                  <a:srgbClr val="FFFFFF"/>
                </a:solidFill>
                <a:latin typeface="Trebuchet MS"/>
                <a:cs typeface="Trebuchet MS"/>
              </a:rPr>
              <a:t>Азербайджану.</a:t>
            </a:r>
            <a:r>
              <a:rPr dirty="0" sz="17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75">
                <a:solidFill>
                  <a:srgbClr val="FFFFFF"/>
                </a:solidFill>
                <a:latin typeface="Trebuchet MS"/>
                <a:cs typeface="Trebuchet MS"/>
              </a:rPr>
              <a:t>Наприклад,</a:t>
            </a:r>
            <a:r>
              <a:rPr dirty="0" sz="17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65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17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цій</a:t>
            </a:r>
            <a:r>
              <a:rPr dirty="0" sz="17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Trebuchet MS"/>
                <a:cs typeface="Trebuchet MS"/>
              </a:rPr>
              <a:t>культурі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велике</a:t>
            </a:r>
            <a:r>
              <a:rPr dirty="0" sz="1700" spc="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значення</a:t>
            </a:r>
            <a:r>
              <a:rPr dirty="0" sz="17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14">
                <a:solidFill>
                  <a:srgbClr val="FFFFFF"/>
                </a:solidFill>
                <a:latin typeface="Trebuchet MS"/>
                <a:cs typeface="Trebuchet MS"/>
              </a:rPr>
              <a:t>мають</a:t>
            </a:r>
            <a:r>
              <a:rPr dirty="0" sz="1700" spc="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65">
                <a:solidFill>
                  <a:srgbClr val="FFFFFF"/>
                </a:solidFill>
                <a:latin typeface="Trebuchet MS"/>
                <a:cs typeface="Trebuchet MS"/>
              </a:rPr>
              <a:t>родинні</a:t>
            </a:r>
            <a:r>
              <a:rPr dirty="0" sz="1700" spc="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свята,</a:t>
            </a:r>
            <a:r>
              <a:rPr dirty="0" sz="1700" spc="95">
                <a:solidFill>
                  <a:srgbClr val="FFFFFF"/>
                </a:solidFill>
                <a:latin typeface="Trebuchet MS"/>
                <a:cs typeface="Trebuchet MS"/>
              </a:rPr>
              <a:t> повага</a:t>
            </a:r>
            <a:endParaRPr sz="1700">
              <a:latin typeface="Trebuchet MS"/>
              <a:cs typeface="Trebuchet MS"/>
            </a:endParaRPr>
          </a:p>
          <a:p>
            <a:pPr marL="355600" marR="5080">
              <a:lnSpc>
                <a:spcPct val="89600"/>
              </a:lnSpc>
              <a:spcBef>
                <a:spcPts val="50"/>
              </a:spcBef>
            </a:pPr>
            <a:r>
              <a:rPr dirty="0" sz="1700" spc="135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dirty="0" sz="17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35">
                <a:solidFill>
                  <a:srgbClr val="FFFFFF"/>
                </a:solidFill>
                <a:latin typeface="Trebuchet MS"/>
                <a:cs typeface="Trebuchet MS"/>
              </a:rPr>
              <a:t>старших</a:t>
            </a:r>
            <a:r>
              <a:rPr dirty="0" sz="17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9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7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гостинність.</a:t>
            </a:r>
            <a:r>
              <a:rPr dirty="0" sz="17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Під</a:t>
            </a:r>
            <a:r>
              <a:rPr dirty="0" sz="17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35">
                <a:solidFill>
                  <a:srgbClr val="FFFFFF"/>
                </a:solidFill>
                <a:latin typeface="Trebuchet MS"/>
                <a:cs typeface="Trebuchet MS"/>
              </a:rPr>
              <a:t>час</a:t>
            </a:r>
            <a:r>
              <a:rPr dirty="0" sz="17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Trebuchet MS"/>
                <a:cs typeface="Trebuchet MS"/>
              </a:rPr>
              <a:t>свят</a:t>
            </a:r>
            <a:r>
              <a:rPr dirty="0" sz="17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40">
                <a:solidFill>
                  <a:srgbClr val="FFFFFF"/>
                </a:solidFill>
                <a:latin typeface="Trebuchet MS"/>
                <a:cs typeface="Trebuchet MS"/>
              </a:rPr>
              <a:t>люди </a:t>
            </a:r>
            <a:r>
              <a:rPr dirty="0" sz="1700" spc="90">
                <a:solidFill>
                  <a:srgbClr val="FFFFFF"/>
                </a:solidFill>
                <a:latin typeface="Trebuchet MS"/>
                <a:cs typeface="Trebuchet MS"/>
              </a:rPr>
              <a:t>часто</a:t>
            </a:r>
            <a:r>
              <a:rPr dirty="0" sz="17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80">
                <a:solidFill>
                  <a:srgbClr val="FFFFFF"/>
                </a:solidFill>
                <a:latin typeface="Trebuchet MS"/>
                <a:cs typeface="Trebuchet MS"/>
              </a:rPr>
              <a:t>збираються</a:t>
            </a:r>
            <a:r>
              <a:rPr dirty="0" sz="17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30">
                <a:solidFill>
                  <a:srgbClr val="FFFFFF"/>
                </a:solidFill>
                <a:latin typeface="Trebuchet MS"/>
                <a:cs typeface="Trebuchet MS"/>
              </a:rPr>
              <a:t>разом,</a:t>
            </a:r>
            <a:r>
              <a:rPr dirty="0" sz="17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готують</a:t>
            </a:r>
            <a:r>
              <a:rPr dirty="0" sz="17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55">
                <a:solidFill>
                  <a:srgbClr val="FFFFFF"/>
                </a:solidFill>
                <a:latin typeface="Trebuchet MS"/>
                <a:cs typeface="Trebuchet MS"/>
              </a:rPr>
              <a:t>національні </a:t>
            </a:r>
            <a:r>
              <a:rPr dirty="0" sz="1700" spc="60">
                <a:solidFill>
                  <a:srgbClr val="FFFFFF"/>
                </a:solidFill>
                <a:latin typeface="Trebuchet MS"/>
                <a:cs typeface="Trebuchet MS"/>
              </a:rPr>
              <a:t>страви,</a:t>
            </a:r>
            <a:r>
              <a:rPr dirty="0" sz="17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25">
                <a:solidFill>
                  <a:srgbClr val="FFFFFF"/>
                </a:solidFill>
                <a:latin typeface="Trebuchet MS"/>
                <a:cs typeface="Trebuchet MS"/>
              </a:rPr>
              <a:t>прикрашають</a:t>
            </a:r>
            <a:r>
              <a:rPr dirty="0" sz="17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75">
                <a:solidFill>
                  <a:srgbClr val="FFFFFF"/>
                </a:solidFill>
                <a:latin typeface="Trebuchet MS"/>
                <a:cs typeface="Trebuchet MS"/>
              </a:rPr>
              <a:t>дім</a:t>
            </a:r>
            <a:r>
              <a:rPr dirty="0" sz="17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4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17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14">
                <a:solidFill>
                  <a:srgbClr val="FFFFFF"/>
                </a:solidFill>
                <a:latin typeface="Trebuchet MS"/>
                <a:cs typeface="Trebuchet MS"/>
              </a:rPr>
              <a:t>багато</a:t>
            </a:r>
            <a:r>
              <a:rPr dirty="0" sz="17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спілкуються</a:t>
            </a:r>
            <a:r>
              <a:rPr dirty="0" sz="17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50">
                <a:solidFill>
                  <a:srgbClr val="FFFFFF"/>
                </a:solidFill>
                <a:latin typeface="Trebuchet MS"/>
                <a:cs typeface="Trebuchet MS"/>
              </a:rPr>
              <a:t>з </a:t>
            </a:r>
            <a:r>
              <a:rPr dirty="0" sz="1700" spc="85">
                <a:solidFill>
                  <a:srgbClr val="FFFFFF"/>
                </a:solidFill>
                <a:latin typeface="Trebuchet MS"/>
                <a:cs typeface="Trebuchet MS"/>
              </a:rPr>
              <a:t>родичами.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ts val="1920"/>
              </a:lnSpc>
              <a:spcBef>
                <a:spcPts val="815"/>
              </a:spcBef>
              <a:tabLst>
                <a:tab pos="354965" algn="l"/>
              </a:tabLst>
            </a:pPr>
            <a:r>
              <a:rPr dirty="0" sz="1350" spc="55">
                <a:solidFill>
                  <a:srgbClr val="B31166"/>
                </a:solidFill>
                <a:latin typeface="Lucida Sans Unicode"/>
                <a:cs typeface="Lucida Sans Unicode"/>
              </a:rPr>
              <a:t>▶</a:t>
            </a:r>
            <a:r>
              <a:rPr dirty="0" sz="1350">
                <a:solidFill>
                  <a:srgbClr val="B31166"/>
                </a:solidFill>
                <a:latin typeface="Lucida Sans Unicode"/>
                <a:cs typeface="Lucida Sans Unicode"/>
              </a:rPr>
              <a:t>	</a:t>
            </a:r>
            <a:r>
              <a:rPr dirty="0" sz="1700" spc="75">
                <a:solidFill>
                  <a:srgbClr val="FFFFFF"/>
                </a:solidFill>
                <a:latin typeface="Trebuchet MS"/>
                <a:cs typeface="Trebuchet MS"/>
              </a:rPr>
              <a:t>Через</a:t>
            </a:r>
            <a:r>
              <a:rPr dirty="0" sz="17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50">
                <a:solidFill>
                  <a:srgbClr val="FFFFFF"/>
                </a:solidFill>
                <a:latin typeface="Trebuchet MS"/>
                <a:cs typeface="Trebuchet MS"/>
              </a:rPr>
              <a:t>нього</a:t>
            </a:r>
            <a:r>
              <a:rPr dirty="0" sz="17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Trebuchet MS"/>
                <a:cs typeface="Trebuchet MS"/>
              </a:rPr>
              <a:t>зв’язок</a:t>
            </a:r>
            <a:r>
              <a:rPr dirty="0" sz="17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30">
                <a:solidFill>
                  <a:srgbClr val="FFFFFF"/>
                </a:solidFill>
                <a:latin typeface="Trebuchet MS"/>
                <a:cs typeface="Trebuchet MS"/>
              </a:rPr>
              <a:t>нашої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10">
                <a:solidFill>
                  <a:srgbClr val="FFFFFF"/>
                </a:solidFill>
                <a:latin typeface="Trebuchet MS"/>
                <a:cs typeface="Trebuchet MS"/>
              </a:rPr>
              <a:t>родини</a:t>
            </a:r>
            <a:r>
              <a:rPr dirty="0" sz="17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5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endParaRPr sz="1700">
              <a:latin typeface="Trebuchet MS"/>
              <a:cs typeface="Trebuchet MS"/>
            </a:endParaRPr>
          </a:p>
          <a:p>
            <a:pPr marL="355600" marR="347345">
              <a:lnSpc>
                <a:spcPts val="1880"/>
              </a:lnSpc>
              <a:spcBef>
                <a:spcPts val="75"/>
              </a:spcBef>
            </a:pPr>
            <a:r>
              <a:rPr dirty="0" sz="1700" spc="155">
                <a:solidFill>
                  <a:srgbClr val="FFFFFF"/>
                </a:solidFill>
                <a:latin typeface="Trebuchet MS"/>
                <a:cs typeface="Trebuchet MS"/>
              </a:rPr>
              <a:t>Азербайджаном</a:t>
            </a:r>
            <a:r>
              <a:rPr dirty="0" sz="1700" spc="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10">
                <a:solidFill>
                  <a:srgbClr val="FFFFFF"/>
                </a:solidFill>
                <a:latin typeface="Trebuchet MS"/>
                <a:cs typeface="Trebuchet MS"/>
              </a:rPr>
              <a:t>продовжує</a:t>
            </a:r>
            <a:r>
              <a:rPr dirty="0" sz="1700" spc="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зберігатися.</a:t>
            </a:r>
            <a:r>
              <a:rPr dirty="0" sz="1700" spc="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00">
                <a:solidFill>
                  <a:srgbClr val="FFFFFF"/>
                </a:solidFill>
                <a:latin typeface="Trebuchet MS"/>
                <a:cs typeface="Trebuchet MS"/>
              </a:rPr>
              <a:t>Це </a:t>
            </a:r>
            <a:r>
              <a:rPr dirty="0" sz="1700" spc="120">
                <a:solidFill>
                  <a:srgbClr val="FFFFFF"/>
                </a:solidFill>
                <a:latin typeface="Trebuchet MS"/>
                <a:cs typeface="Trebuchet MS"/>
              </a:rPr>
              <a:t>нагадує</a:t>
            </a:r>
            <a:r>
              <a:rPr dirty="0" sz="17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мені,</a:t>
            </a:r>
            <a:r>
              <a:rPr dirty="0" sz="17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3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17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35">
                <a:solidFill>
                  <a:srgbClr val="FFFFFF"/>
                </a:solidFill>
                <a:latin typeface="Trebuchet MS"/>
                <a:cs typeface="Trebuchet MS"/>
              </a:rPr>
              <a:t>моя</a:t>
            </a:r>
            <a:r>
              <a:rPr dirty="0" sz="17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25">
                <a:solidFill>
                  <a:srgbClr val="FFFFFF"/>
                </a:solidFill>
                <a:latin typeface="Trebuchet MS"/>
                <a:cs typeface="Trebuchet MS"/>
              </a:rPr>
              <a:t>родинна</a:t>
            </a:r>
            <a:r>
              <a:rPr dirty="0" sz="17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Trebuchet MS"/>
                <a:cs typeface="Trebuchet MS"/>
              </a:rPr>
              <a:t>історія</a:t>
            </a:r>
            <a:endParaRPr sz="1700">
              <a:latin typeface="Trebuchet MS"/>
              <a:cs typeface="Trebuchet MS"/>
            </a:endParaRPr>
          </a:p>
          <a:p>
            <a:pPr marL="355600">
              <a:lnSpc>
                <a:spcPts val="1685"/>
              </a:lnSpc>
            </a:pPr>
            <a:r>
              <a:rPr dirty="0" sz="1700" spc="65">
                <a:solidFill>
                  <a:srgbClr val="FFFFFF"/>
                </a:solidFill>
                <a:latin typeface="Trebuchet MS"/>
                <a:cs typeface="Trebuchet MS"/>
              </a:rPr>
              <a:t>пов’язана</a:t>
            </a:r>
            <a:r>
              <a:rPr dirty="0" sz="17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dirty="0" sz="17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75">
                <a:solidFill>
                  <a:srgbClr val="FFFFFF"/>
                </a:solidFill>
                <a:latin typeface="Trebuchet MS"/>
                <a:cs typeface="Trebuchet MS"/>
              </a:rPr>
              <a:t>різними</a:t>
            </a:r>
            <a:r>
              <a:rPr dirty="0" sz="17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50">
                <a:solidFill>
                  <a:srgbClr val="FFFFFF"/>
                </a:solidFill>
                <a:latin typeface="Trebuchet MS"/>
                <a:cs typeface="Trebuchet MS"/>
              </a:rPr>
              <a:t>культурами,</a:t>
            </a:r>
            <a:r>
              <a:rPr dirty="0" sz="17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-14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17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180">
                <a:solidFill>
                  <a:srgbClr val="FFFFFF"/>
                </a:solidFill>
                <a:latin typeface="Trebuchet MS"/>
                <a:cs typeface="Trebuchet MS"/>
              </a:rPr>
              <a:t>це</a:t>
            </a:r>
            <a:r>
              <a:rPr dirty="0" sz="17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75">
                <a:solidFill>
                  <a:srgbClr val="FFFFFF"/>
                </a:solidFill>
                <a:latin typeface="Trebuchet MS"/>
                <a:cs typeface="Trebuchet MS"/>
              </a:rPr>
              <a:t>робить</a:t>
            </a:r>
            <a:r>
              <a:rPr dirty="0" sz="1700" spc="-25">
                <a:solidFill>
                  <a:srgbClr val="FFFFFF"/>
                </a:solidFill>
                <a:latin typeface="Trebuchet MS"/>
                <a:cs typeface="Trebuchet MS"/>
              </a:rPr>
              <a:t> її</a:t>
            </a:r>
            <a:endParaRPr sz="1700">
              <a:latin typeface="Trebuchet MS"/>
              <a:cs typeface="Trebuchet MS"/>
            </a:endParaRPr>
          </a:p>
          <a:p>
            <a:pPr marL="355600">
              <a:lnSpc>
                <a:spcPts val="1960"/>
              </a:lnSpc>
            </a:pPr>
            <a:r>
              <a:rPr dirty="0" sz="1700" spc="135">
                <a:solidFill>
                  <a:srgbClr val="FFFFFF"/>
                </a:solidFill>
                <a:latin typeface="Trebuchet MS"/>
                <a:cs typeface="Trebuchet MS"/>
              </a:rPr>
              <a:t>особливою</a:t>
            </a:r>
            <a:r>
              <a:rPr dirty="0" sz="17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9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7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700" spc="40">
                <a:solidFill>
                  <a:srgbClr val="FFFFFF"/>
                </a:solidFill>
                <a:latin typeface="Trebuchet MS"/>
                <a:cs typeface="Trebuchet MS"/>
              </a:rPr>
              <a:t>цікавою.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10708" y="0"/>
            <a:ext cx="738419" cy="119554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95275" y="0"/>
            <a:ext cx="11249025" cy="6682105"/>
            <a:chOff x="295275" y="0"/>
            <a:chExt cx="11249025" cy="668210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175" y="647700"/>
              <a:ext cx="1971675" cy="55626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113788" y="398399"/>
              <a:ext cx="655320" cy="3355340"/>
            </a:xfrm>
            <a:custGeom>
              <a:avLst/>
              <a:gdLst/>
              <a:ahLst/>
              <a:cxnLst/>
              <a:rect l="l" t="t" r="r" b="b"/>
              <a:pathLst>
                <a:path w="655319" h="3355340">
                  <a:moveTo>
                    <a:pt x="612013" y="0"/>
                  </a:moveTo>
                  <a:lnTo>
                    <a:pt x="0" y="35433"/>
                  </a:lnTo>
                  <a:lnTo>
                    <a:pt x="32512" y="144652"/>
                  </a:lnTo>
                  <a:lnTo>
                    <a:pt x="64135" y="253873"/>
                  </a:lnTo>
                  <a:lnTo>
                    <a:pt x="94995" y="363220"/>
                  </a:lnTo>
                  <a:lnTo>
                    <a:pt x="150875" y="582929"/>
                  </a:lnTo>
                  <a:lnTo>
                    <a:pt x="177673" y="692912"/>
                  </a:lnTo>
                  <a:lnTo>
                    <a:pt x="201675" y="801751"/>
                  </a:lnTo>
                  <a:lnTo>
                    <a:pt x="224917" y="912749"/>
                  </a:lnTo>
                  <a:lnTo>
                    <a:pt x="247142" y="1022730"/>
                  </a:lnTo>
                  <a:lnTo>
                    <a:pt x="267335" y="1130935"/>
                  </a:lnTo>
                  <a:lnTo>
                    <a:pt x="287655" y="1241043"/>
                  </a:lnTo>
                  <a:lnTo>
                    <a:pt x="306069" y="1349375"/>
                  </a:lnTo>
                  <a:lnTo>
                    <a:pt x="322325" y="1457833"/>
                  </a:lnTo>
                  <a:lnTo>
                    <a:pt x="338836" y="1566290"/>
                  </a:lnTo>
                  <a:lnTo>
                    <a:pt x="353949" y="1673605"/>
                  </a:lnTo>
                  <a:lnTo>
                    <a:pt x="367411" y="1779524"/>
                  </a:lnTo>
                  <a:lnTo>
                    <a:pt x="379856" y="1886330"/>
                  </a:lnTo>
                  <a:lnTo>
                    <a:pt x="392175" y="1991740"/>
                  </a:lnTo>
                  <a:lnTo>
                    <a:pt x="402463" y="2096008"/>
                  </a:lnTo>
                  <a:lnTo>
                    <a:pt x="412876" y="2200021"/>
                  </a:lnTo>
                  <a:lnTo>
                    <a:pt x="422020" y="2303017"/>
                  </a:lnTo>
                  <a:lnTo>
                    <a:pt x="429387" y="2405126"/>
                  </a:lnTo>
                  <a:lnTo>
                    <a:pt x="437642" y="2505837"/>
                  </a:lnTo>
                  <a:lnTo>
                    <a:pt x="443738" y="2605786"/>
                  </a:lnTo>
                  <a:lnTo>
                    <a:pt x="448818" y="2704465"/>
                  </a:lnTo>
                  <a:lnTo>
                    <a:pt x="453770" y="2801366"/>
                  </a:lnTo>
                  <a:lnTo>
                    <a:pt x="458597" y="2896742"/>
                  </a:lnTo>
                  <a:lnTo>
                    <a:pt x="461644" y="2991485"/>
                  </a:lnTo>
                  <a:lnTo>
                    <a:pt x="464312" y="3084956"/>
                  </a:lnTo>
                  <a:lnTo>
                    <a:pt x="467106" y="3176397"/>
                  </a:lnTo>
                  <a:lnTo>
                    <a:pt x="469035" y="3346221"/>
                  </a:lnTo>
                  <a:lnTo>
                    <a:pt x="469138" y="3355213"/>
                  </a:lnTo>
                  <a:lnTo>
                    <a:pt x="559816" y="3319272"/>
                  </a:lnTo>
                  <a:lnTo>
                    <a:pt x="569937" y="3264301"/>
                  </a:lnTo>
                  <a:lnTo>
                    <a:pt x="579455" y="3202145"/>
                  </a:lnTo>
                  <a:lnTo>
                    <a:pt x="588377" y="3133225"/>
                  </a:lnTo>
                  <a:lnTo>
                    <a:pt x="596708" y="3057959"/>
                  </a:lnTo>
                  <a:lnTo>
                    <a:pt x="600655" y="3018077"/>
                  </a:lnTo>
                  <a:lnTo>
                    <a:pt x="604457" y="2976766"/>
                  </a:lnTo>
                  <a:lnTo>
                    <a:pt x="608114" y="2934079"/>
                  </a:lnTo>
                  <a:lnTo>
                    <a:pt x="611629" y="2890067"/>
                  </a:lnTo>
                  <a:lnTo>
                    <a:pt x="615001" y="2844783"/>
                  </a:lnTo>
                  <a:lnTo>
                    <a:pt x="618231" y="2798280"/>
                  </a:lnTo>
                  <a:lnTo>
                    <a:pt x="621320" y="2750609"/>
                  </a:lnTo>
                  <a:lnTo>
                    <a:pt x="624270" y="2701825"/>
                  </a:lnTo>
                  <a:lnTo>
                    <a:pt x="627081" y="2651977"/>
                  </a:lnTo>
                  <a:lnTo>
                    <a:pt x="629753" y="2601121"/>
                  </a:lnTo>
                  <a:lnTo>
                    <a:pt x="632288" y="2549306"/>
                  </a:lnTo>
                  <a:lnTo>
                    <a:pt x="634687" y="2496587"/>
                  </a:lnTo>
                  <a:lnTo>
                    <a:pt x="636950" y="2443015"/>
                  </a:lnTo>
                  <a:lnTo>
                    <a:pt x="639078" y="2388644"/>
                  </a:lnTo>
                  <a:lnTo>
                    <a:pt x="641072" y="2333524"/>
                  </a:lnTo>
                  <a:lnTo>
                    <a:pt x="642932" y="2277710"/>
                  </a:lnTo>
                  <a:lnTo>
                    <a:pt x="644661" y="2221252"/>
                  </a:lnTo>
                  <a:lnTo>
                    <a:pt x="646258" y="2164204"/>
                  </a:lnTo>
                  <a:lnTo>
                    <a:pt x="647725" y="2106619"/>
                  </a:lnTo>
                  <a:lnTo>
                    <a:pt x="649061" y="2048547"/>
                  </a:lnTo>
                  <a:lnTo>
                    <a:pt x="650234" y="1991740"/>
                  </a:lnTo>
                  <a:lnTo>
                    <a:pt x="651349" y="1931158"/>
                  </a:lnTo>
                  <a:lnTo>
                    <a:pt x="652301" y="1871944"/>
                  </a:lnTo>
                  <a:lnTo>
                    <a:pt x="653127" y="1812455"/>
                  </a:lnTo>
                  <a:lnTo>
                    <a:pt x="653827" y="1752742"/>
                  </a:lnTo>
                  <a:lnTo>
                    <a:pt x="654403" y="1692859"/>
                  </a:lnTo>
                  <a:lnTo>
                    <a:pt x="654855" y="1632856"/>
                  </a:lnTo>
                  <a:lnTo>
                    <a:pt x="655183" y="1572788"/>
                  </a:lnTo>
                  <a:lnTo>
                    <a:pt x="655285" y="1332902"/>
                  </a:lnTo>
                  <a:lnTo>
                    <a:pt x="655011" y="1273289"/>
                  </a:lnTo>
                  <a:lnTo>
                    <a:pt x="654619" y="1213924"/>
                  </a:lnTo>
                  <a:lnTo>
                    <a:pt x="654110" y="1154861"/>
                  </a:lnTo>
                  <a:lnTo>
                    <a:pt x="653485" y="1096151"/>
                  </a:lnTo>
                  <a:lnTo>
                    <a:pt x="652744" y="1037846"/>
                  </a:lnTo>
                  <a:lnTo>
                    <a:pt x="651889" y="979999"/>
                  </a:lnTo>
                  <a:lnTo>
                    <a:pt x="650920" y="922663"/>
                  </a:lnTo>
                  <a:lnTo>
                    <a:pt x="649838" y="865890"/>
                  </a:lnTo>
                  <a:lnTo>
                    <a:pt x="648644" y="809733"/>
                  </a:lnTo>
                  <a:lnTo>
                    <a:pt x="647339" y="754243"/>
                  </a:lnTo>
                  <a:lnTo>
                    <a:pt x="645923" y="699473"/>
                  </a:lnTo>
                  <a:lnTo>
                    <a:pt x="644398" y="645476"/>
                  </a:lnTo>
                  <a:lnTo>
                    <a:pt x="642764" y="592304"/>
                  </a:lnTo>
                  <a:lnTo>
                    <a:pt x="641022" y="540009"/>
                  </a:lnTo>
                  <a:lnTo>
                    <a:pt x="639173" y="488644"/>
                  </a:lnTo>
                  <a:lnTo>
                    <a:pt x="637218" y="438262"/>
                  </a:lnTo>
                  <a:lnTo>
                    <a:pt x="635157" y="388914"/>
                  </a:lnTo>
                  <a:lnTo>
                    <a:pt x="632992" y="340654"/>
                  </a:lnTo>
                  <a:lnTo>
                    <a:pt x="630724" y="293533"/>
                  </a:lnTo>
                  <a:lnTo>
                    <a:pt x="628353" y="247604"/>
                  </a:lnTo>
                  <a:lnTo>
                    <a:pt x="625879" y="202920"/>
                  </a:lnTo>
                  <a:lnTo>
                    <a:pt x="623305" y="159532"/>
                  </a:lnTo>
                  <a:lnTo>
                    <a:pt x="620630" y="117494"/>
                  </a:lnTo>
                  <a:lnTo>
                    <a:pt x="617856" y="76858"/>
                  </a:lnTo>
                  <a:lnTo>
                    <a:pt x="614983" y="37675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4480" y="647700"/>
              <a:ext cx="9219692" cy="55626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76450" y="5619750"/>
              <a:ext cx="719137" cy="74771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19375" y="5724525"/>
              <a:ext cx="366712" cy="40481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75" y="6057900"/>
              <a:ext cx="319087" cy="32861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19375" y="5676900"/>
              <a:ext cx="366712" cy="46196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71750" y="5667375"/>
              <a:ext cx="414337" cy="41433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52675" y="6057900"/>
              <a:ext cx="328612" cy="34766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14600" y="5467350"/>
              <a:ext cx="471487" cy="61436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7025" y="5305425"/>
              <a:ext cx="2205101" cy="120491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24150" y="5934075"/>
              <a:ext cx="433387" cy="50006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24150" y="5962650"/>
              <a:ext cx="433387" cy="481012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86075" y="4762563"/>
              <a:ext cx="919162" cy="146202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8175" y="2362136"/>
              <a:ext cx="3929126" cy="387197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33725" y="4695761"/>
              <a:ext cx="2481326" cy="1909826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19375" y="5734050"/>
              <a:ext cx="519112" cy="642937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62225" y="5743575"/>
              <a:ext cx="557212" cy="738187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38425" y="5734050"/>
              <a:ext cx="471487" cy="528637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24175" y="4857750"/>
              <a:ext cx="785812" cy="938212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38425" y="5743575"/>
              <a:ext cx="461962" cy="509587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886075" y="5257800"/>
              <a:ext cx="461962" cy="471487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05100" y="5372100"/>
              <a:ext cx="338137" cy="376237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19350" y="4781613"/>
              <a:ext cx="957262" cy="1300099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2425" y="2343086"/>
              <a:ext cx="681037" cy="519112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1025" y="2428811"/>
              <a:ext cx="461962" cy="433387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23850" y="2714561"/>
              <a:ext cx="481012" cy="490537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81050" y="2543111"/>
              <a:ext cx="414337" cy="414337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42925" y="2304986"/>
              <a:ext cx="547687" cy="557212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76250" y="2628836"/>
              <a:ext cx="328612" cy="395287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42950" y="2476436"/>
              <a:ext cx="414337" cy="385762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09600" y="2847911"/>
              <a:ext cx="366712" cy="385762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57225" y="2324036"/>
              <a:ext cx="928687" cy="928687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52450" y="2847911"/>
              <a:ext cx="328612" cy="38576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00075" y="2847911"/>
              <a:ext cx="442912" cy="385762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57225" y="2466911"/>
              <a:ext cx="909637" cy="795337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57225" y="2847911"/>
              <a:ext cx="414337" cy="395287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57225" y="2419286"/>
              <a:ext cx="1157287" cy="1014412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95300" y="3209861"/>
              <a:ext cx="395287" cy="357187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7225" y="2571686"/>
              <a:ext cx="1109662" cy="881062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38150" y="3209861"/>
              <a:ext cx="433387" cy="395287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19125" y="2695511"/>
              <a:ext cx="1890776" cy="1033462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95275" y="2200211"/>
              <a:ext cx="5557901" cy="4481576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248150" y="3762311"/>
              <a:ext cx="300037" cy="300037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3207766" y="1112138"/>
            <a:ext cx="6056630" cy="63246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50" spc="280"/>
              <a:t>Бабуся</a:t>
            </a:r>
            <a:r>
              <a:rPr dirty="0" sz="3950" spc="-60"/>
              <a:t> </a:t>
            </a:r>
            <a:r>
              <a:rPr dirty="0" sz="3950" spc="350"/>
              <a:t>по</a:t>
            </a:r>
            <a:r>
              <a:rPr dirty="0" sz="3950" spc="-55"/>
              <a:t> </a:t>
            </a:r>
            <a:r>
              <a:rPr dirty="0" sz="3950" spc="360"/>
              <a:t>маминій</a:t>
            </a:r>
            <a:r>
              <a:rPr dirty="0" sz="3950" spc="-80"/>
              <a:t> </a:t>
            </a:r>
            <a:r>
              <a:rPr dirty="0" sz="3950" spc="-110"/>
              <a:t>лінії</a:t>
            </a:r>
            <a:endParaRPr sz="3950"/>
          </a:p>
        </p:txBody>
      </p:sp>
      <p:grpSp>
        <p:nvGrpSpPr>
          <p:cNvPr id="51" name="object 51" descr=""/>
          <p:cNvGrpSpPr/>
          <p:nvPr/>
        </p:nvGrpSpPr>
        <p:grpSpPr>
          <a:xfrm>
            <a:off x="3867150" y="2304986"/>
            <a:ext cx="6800850" cy="3915410"/>
            <a:chOff x="3867150" y="2304986"/>
            <a:chExt cx="6800850" cy="3915410"/>
          </a:xfrm>
        </p:grpSpPr>
        <p:pic>
          <p:nvPicPr>
            <p:cNvPr id="52" name="object 52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867150" y="2304986"/>
              <a:ext cx="1519174" cy="947737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495800" y="2533586"/>
              <a:ext cx="300037" cy="300037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8572500" y="5848350"/>
              <a:ext cx="2095500" cy="371475"/>
            </a:xfrm>
            <a:custGeom>
              <a:avLst/>
              <a:gdLst/>
              <a:ahLst/>
              <a:cxnLst/>
              <a:rect l="l" t="t" r="r" b="b"/>
              <a:pathLst>
                <a:path w="2095500" h="371475">
                  <a:moveTo>
                    <a:pt x="209550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2095500" y="371475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8654415" y="5881052"/>
            <a:ext cx="178625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30">
                <a:latin typeface="Trebuchet MS"/>
                <a:cs typeface="Trebuchet MS"/>
              </a:rPr>
              <a:t>Фото</a:t>
            </a:r>
            <a:r>
              <a:rPr dirty="0" sz="1800" spc="2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2002</a:t>
            </a:r>
            <a:r>
              <a:rPr dirty="0" sz="1800" spc="60">
                <a:latin typeface="Trebuchet MS"/>
                <a:cs typeface="Trebuchet MS"/>
              </a:rPr>
              <a:t> </a:t>
            </a:r>
            <a:r>
              <a:rPr dirty="0" sz="1800" spc="90">
                <a:latin typeface="Trebuchet MS"/>
                <a:cs typeface="Trebuchet MS"/>
              </a:rPr>
              <a:t>року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707707" y="2494216"/>
            <a:ext cx="4777740" cy="368109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183515">
              <a:lnSpc>
                <a:spcPct val="103600"/>
              </a:lnSpc>
              <a:spcBef>
                <a:spcPts val="60"/>
              </a:spcBef>
            </a:pPr>
            <a:r>
              <a:rPr dirty="0" sz="1550" spc="145">
                <a:solidFill>
                  <a:srgbClr val="FFFFFF"/>
                </a:solidFill>
                <a:latin typeface="Trebuchet MS"/>
                <a:cs typeface="Trebuchet MS"/>
              </a:rPr>
              <a:t>Моя</a:t>
            </a:r>
            <a:r>
              <a:rPr dirty="0" sz="155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60">
                <a:solidFill>
                  <a:srgbClr val="FFFFFF"/>
                </a:solidFill>
                <a:latin typeface="Trebuchet MS"/>
                <a:cs typeface="Trebuchet MS"/>
              </a:rPr>
              <a:t>бабуся</a:t>
            </a:r>
            <a:r>
              <a:rPr dirty="0" sz="155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95">
                <a:solidFill>
                  <a:srgbClr val="FFFFFF"/>
                </a:solidFill>
                <a:latin typeface="Trebuchet MS"/>
                <a:cs typeface="Trebuchet MS"/>
              </a:rPr>
              <a:t>Анжеліка</a:t>
            </a:r>
            <a:r>
              <a:rPr dirty="0" sz="15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Бібік </a:t>
            </a:r>
            <a:r>
              <a:rPr dirty="0" sz="1550" spc="275">
                <a:solidFill>
                  <a:srgbClr val="FFFFFF"/>
                </a:solidFill>
                <a:latin typeface="Trebuchet MS"/>
                <a:cs typeface="Trebuchet MS"/>
              </a:rPr>
              <a:t>має</a:t>
            </a:r>
            <a:r>
              <a:rPr dirty="0" sz="155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05">
                <a:solidFill>
                  <a:srgbClr val="FFFFFF"/>
                </a:solidFill>
                <a:latin typeface="Trebuchet MS"/>
                <a:cs typeface="Trebuchet MS"/>
              </a:rPr>
              <a:t>єврейське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коріння.</a:t>
            </a:r>
            <a:r>
              <a:rPr dirty="0" sz="155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35">
                <a:solidFill>
                  <a:srgbClr val="FFFFFF"/>
                </a:solidFill>
                <a:latin typeface="Trebuchet MS"/>
                <a:cs typeface="Trebuchet MS"/>
              </a:rPr>
              <a:t>Єврейська</a:t>
            </a:r>
            <a:r>
              <a:rPr dirty="0" sz="1550" spc="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60">
                <a:solidFill>
                  <a:srgbClr val="FFFFFF"/>
                </a:solidFill>
                <a:latin typeface="Trebuchet MS"/>
                <a:cs typeface="Trebuchet MS"/>
              </a:rPr>
              <a:t>культура</a:t>
            </a:r>
            <a:r>
              <a:rPr dirty="0" sz="1550" spc="90">
                <a:solidFill>
                  <a:srgbClr val="FFFFFF"/>
                </a:solidFill>
                <a:latin typeface="Trebuchet MS"/>
                <a:cs typeface="Trebuchet MS"/>
              </a:rPr>
              <a:t> традиційно </a:t>
            </a:r>
            <a:r>
              <a:rPr dirty="0" sz="1550" spc="60">
                <a:solidFill>
                  <a:srgbClr val="FFFFFF"/>
                </a:solidFill>
                <a:latin typeface="Trebuchet MS"/>
                <a:cs typeface="Trebuchet MS"/>
              </a:rPr>
              <a:t>приділяє</a:t>
            </a:r>
            <a:r>
              <a:rPr dirty="0" sz="15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FFFFFF"/>
                </a:solidFill>
                <a:latin typeface="Trebuchet MS"/>
                <a:cs typeface="Trebuchet MS"/>
              </a:rPr>
              <a:t>велику</a:t>
            </a:r>
            <a:r>
              <a:rPr dirty="0" sz="155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FFFFFF"/>
                </a:solidFill>
                <a:latin typeface="Trebuchet MS"/>
                <a:cs typeface="Trebuchet MS"/>
              </a:rPr>
              <a:t>увагу</a:t>
            </a:r>
            <a:r>
              <a:rPr dirty="0" sz="155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освіті,</a:t>
            </a:r>
            <a:r>
              <a:rPr dirty="0" sz="15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FFFFFF"/>
                </a:solidFill>
                <a:latin typeface="Trebuchet MS"/>
                <a:cs typeface="Trebuchet MS"/>
              </a:rPr>
              <a:t>знанням,</a:t>
            </a:r>
            <a:r>
              <a:rPr dirty="0" sz="155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40">
                <a:solidFill>
                  <a:srgbClr val="FFFFFF"/>
                </a:solidFill>
                <a:latin typeface="Trebuchet MS"/>
                <a:cs typeface="Trebuchet MS"/>
              </a:rPr>
              <a:t>пам’яті </a:t>
            </a:r>
            <a:r>
              <a:rPr dirty="0" sz="1550" spc="160">
                <a:solidFill>
                  <a:srgbClr val="FFFFFF"/>
                </a:solidFill>
                <a:latin typeface="Trebuchet MS"/>
                <a:cs typeface="Trebuchet MS"/>
              </a:rPr>
              <a:t>про</a:t>
            </a:r>
            <a:r>
              <a:rPr dirty="0" sz="155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FFFFFF"/>
                </a:solidFill>
                <a:latin typeface="Trebuchet MS"/>
                <a:cs typeface="Trebuchet MS"/>
              </a:rPr>
              <a:t>предків</a:t>
            </a:r>
            <a:r>
              <a:rPr dirty="0" sz="15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5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35">
                <a:solidFill>
                  <a:srgbClr val="FFFFFF"/>
                </a:solidFill>
                <a:latin typeface="Trebuchet MS"/>
                <a:cs typeface="Trebuchet MS"/>
              </a:rPr>
              <a:t>збереженню</a:t>
            </a:r>
            <a:r>
              <a:rPr dirty="0" sz="155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історії</a:t>
            </a:r>
            <a:r>
              <a:rPr dirty="0" sz="155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FFFFFF"/>
                </a:solidFill>
                <a:latin typeface="Trebuchet MS"/>
                <a:cs typeface="Trebuchet MS"/>
              </a:rPr>
              <a:t>родини.</a:t>
            </a:r>
            <a:endParaRPr sz="1550">
              <a:latin typeface="Trebuchet MS"/>
              <a:cs typeface="Trebuchet MS"/>
            </a:endParaRPr>
          </a:p>
          <a:p>
            <a:pPr marL="12700" marR="92710">
              <a:lnSpc>
                <a:spcPts val="1950"/>
              </a:lnSpc>
              <a:spcBef>
                <a:spcPts val="10"/>
              </a:spcBef>
            </a:pPr>
            <a:r>
              <a:rPr dirty="0" sz="1550" spc="300">
                <a:solidFill>
                  <a:srgbClr val="FFFFFF"/>
                </a:solidFill>
                <a:latin typeface="Trebuchet MS"/>
                <a:cs typeface="Trebuchet MS"/>
              </a:rPr>
              <a:t>Саме</a:t>
            </a:r>
            <a:r>
              <a:rPr dirty="0" sz="15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ці</a:t>
            </a:r>
            <a:r>
              <a:rPr dirty="0" sz="155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70">
                <a:solidFill>
                  <a:srgbClr val="FFFFFF"/>
                </a:solidFill>
                <a:latin typeface="Trebuchet MS"/>
                <a:cs typeface="Trebuchet MS"/>
              </a:rPr>
              <a:t>риси</a:t>
            </a:r>
            <a:r>
              <a:rPr dirty="0" sz="15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відчутно</a:t>
            </a:r>
            <a:r>
              <a:rPr dirty="0" sz="15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FFFFFF"/>
                </a:solidFill>
                <a:latin typeface="Trebuchet MS"/>
                <a:cs typeface="Trebuchet MS"/>
              </a:rPr>
              <a:t>присутні</a:t>
            </a:r>
            <a:r>
              <a:rPr dirty="0" sz="15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dirty="0" sz="1550" spc="130">
                <a:solidFill>
                  <a:srgbClr val="FFFFFF"/>
                </a:solidFill>
                <a:latin typeface="Trebuchet MS"/>
                <a:cs typeface="Trebuchet MS"/>
              </a:rPr>
              <a:t>нашій</a:t>
            </a:r>
            <a:r>
              <a:rPr dirty="0" sz="155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Trebuchet MS"/>
                <a:cs typeface="Trebuchet MS"/>
              </a:rPr>
              <a:t>сім’ї. </a:t>
            </a:r>
            <a:r>
              <a:rPr dirty="0" sz="1550" spc="114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155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FFFFFF"/>
                </a:solidFill>
                <a:latin typeface="Trebuchet MS"/>
                <a:cs typeface="Trebuchet MS"/>
              </a:rPr>
              <a:t>родовій</a:t>
            </a:r>
            <a:r>
              <a:rPr dirty="0" sz="155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історії</a:t>
            </a:r>
            <a:r>
              <a:rPr dirty="0" sz="155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FFFFFF"/>
                </a:solidFill>
                <a:latin typeface="Trebuchet MS"/>
                <a:cs typeface="Trebuchet MS"/>
              </a:rPr>
              <a:t>також</a:t>
            </a:r>
            <a:r>
              <a:rPr dirty="0" sz="1550" spc="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229">
                <a:solidFill>
                  <a:srgbClr val="FFFFFF"/>
                </a:solidFill>
                <a:latin typeface="Trebuchet MS"/>
                <a:cs typeface="Trebuchet MS"/>
              </a:rPr>
              <a:t>є</a:t>
            </a:r>
            <a:r>
              <a:rPr dirty="0" sz="155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20">
                <a:solidFill>
                  <a:srgbClr val="FFFFFF"/>
                </a:solidFill>
                <a:latin typeface="Trebuchet MS"/>
                <a:cs typeface="Trebuchet MS"/>
              </a:rPr>
              <a:t>російська</a:t>
            </a:r>
            <a:r>
              <a:rPr dirty="0" sz="155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FFFFFF"/>
                </a:solidFill>
                <a:latin typeface="Trebuchet MS"/>
                <a:cs typeface="Trebuchet MS"/>
              </a:rPr>
              <a:t>складова.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ts val="1800"/>
              </a:lnSpc>
            </a:pPr>
            <a:r>
              <a:rPr dirty="0" sz="1550" spc="150">
                <a:solidFill>
                  <a:srgbClr val="FFFFFF"/>
                </a:solidFill>
                <a:latin typeface="Trebuchet MS"/>
                <a:cs typeface="Trebuchet MS"/>
              </a:rPr>
              <a:t>Однак</a:t>
            </a:r>
            <a:r>
              <a:rPr dirty="0" sz="15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155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70">
                <a:solidFill>
                  <a:srgbClr val="FFFFFF"/>
                </a:solidFill>
                <a:latin typeface="Trebuchet MS"/>
                <a:cs typeface="Trebuchet MS"/>
              </a:rPr>
              <a:t>своєму</a:t>
            </a:r>
            <a:r>
              <a:rPr dirty="0" sz="155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70">
                <a:solidFill>
                  <a:srgbClr val="FFFFFF"/>
                </a:solidFill>
                <a:latin typeface="Trebuchet MS"/>
                <a:cs typeface="Trebuchet MS"/>
              </a:rPr>
              <a:t>дослідженні</a:t>
            </a:r>
            <a:r>
              <a:rPr dirty="0" sz="15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-114">
                <a:solidFill>
                  <a:srgbClr val="FFFFFF"/>
                </a:solidFill>
                <a:latin typeface="Trebuchet MS"/>
                <a:cs typeface="Trebuchet MS"/>
              </a:rPr>
              <a:t>я</a:t>
            </a:r>
            <a:r>
              <a:rPr dirty="0" sz="15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20">
                <a:solidFill>
                  <a:srgbClr val="FFFFFF"/>
                </a:solidFill>
                <a:latin typeface="Trebuchet MS"/>
                <a:cs typeface="Trebuchet MS"/>
              </a:rPr>
              <a:t>зосереджуюся</a:t>
            </a:r>
            <a:endParaRPr sz="1550">
              <a:latin typeface="Trebuchet MS"/>
              <a:cs typeface="Trebuchet MS"/>
            </a:endParaRPr>
          </a:p>
          <a:p>
            <a:pPr marL="12700" marR="339725">
              <a:lnSpc>
                <a:spcPct val="103000"/>
              </a:lnSpc>
              <a:spcBef>
                <a:spcPts val="35"/>
              </a:spcBef>
            </a:pPr>
            <a:r>
              <a:rPr dirty="0" sz="1550" spc="200">
                <a:solidFill>
                  <a:srgbClr val="FFFFFF"/>
                </a:solidFill>
                <a:latin typeface="Trebuchet MS"/>
                <a:cs typeface="Trebuchet MS"/>
              </a:rPr>
              <a:t>насамперед</a:t>
            </a:r>
            <a:r>
              <a:rPr dirty="0" sz="15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85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1550" spc="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культурних</a:t>
            </a:r>
            <a:r>
              <a:rPr dirty="0" sz="1550" spc="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550" spc="90">
                <a:solidFill>
                  <a:srgbClr val="FFFFFF"/>
                </a:solidFill>
                <a:latin typeface="Trebuchet MS"/>
                <a:cs typeface="Trebuchet MS"/>
              </a:rPr>
              <a:t> родинних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цінностях,</a:t>
            </a:r>
            <a:r>
              <a:rPr dirty="0" sz="155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27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155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30">
                <a:solidFill>
                  <a:srgbClr val="FFFFFF"/>
                </a:solidFill>
                <a:latin typeface="Trebuchet MS"/>
                <a:cs typeface="Trebuchet MS"/>
              </a:rPr>
              <a:t>не</a:t>
            </a:r>
            <a:r>
              <a:rPr dirty="0" sz="155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85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155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FFFFFF"/>
                </a:solidFill>
                <a:latin typeface="Trebuchet MS"/>
                <a:cs typeface="Trebuchet MS"/>
              </a:rPr>
              <a:t>політичному</a:t>
            </a:r>
            <a:r>
              <a:rPr dirty="0" sz="155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чи</a:t>
            </a:r>
            <a:r>
              <a:rPr dirty="0" sz="155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65">
                <a:solidFill>
                  <a:srgbClr val="FFFFFF"/>
                </a:solidFill>
                <a:latin typeface="Trebuchet MS"/>
                <a:cs typeface="Trebuchet MS"/>
              </a:rPr>
              <a:t>мовному </a:t>
            </a:r>
            <a:r>
              <a:rPr dirty="0" sz="1550" spc="45">
                <a:solidFill>
                  <a:srgbClr val="FFFFFF"/>
                </a:solidFill>
                <a:latin typeface="Trebuchet MS"/>
                <a:cs typeface="Trebuchet MS"/>
              </a:rPr>
              <a:t>аспекті.</a:t>
            </a:r>
            <a:endParaRPr sz="1550">
              <a:latin typeface="Trebuchet MS"/>
              <a:cs typeface="Trebuchet MS"/>
            </a:endParaRPr>
          </a:p>
          <a:p>
            <a:pPr marL="12700" marR="5080">
              <a:lnSpc>
                <a:spcPct val="103000"/>
              </a:lnSpc>
              <a:spcBef>
                <a:spcPts val="35"/>
              </a:spcBef>
            </a:pP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Для</a:t>
            </a:r>
            <a:r>
              <a:rPr dirty="0" sz="15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200">
                <a:solidFill>
                  <a:srgbClr val="FFFFFF"/>
                </a:solidFill>
                <a:latin typeface="Trebuchet MS"/>
                <a:cs typeface="Trebuchet MS"/>
              </a:rPr>
              <a:t>мене</a:t>
            </a:r>
            <a:r>
              <a:rPr dirty="0" sz="155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FFFFFF"/>
                </a:solidFill>
                <a:latin typeface="Trebuchet MS"/>
                <a:cs typeface="Trebuchet MS"/>
              </a:rPr>
              <a:t>важливо</a:t>
            </a:r>
            <a:r>
              <a:rPr dirty="0" sz="155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FFFFFF"/>
                </a:solidFill>
                <a:latin typeface="Trebuchet MS"/>
                <a:cs typeface="Trebuchet MS"/>
              </a:rPr>
              <a:t>розуміти</a:t>
            </a:r>
            <a:r>
              <a:rPr dirty="0" sz="155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60">
                <a:solidFill>
                  <a:srgbClr val="FFFFFF"/>
                </a:solidFill>
                <a:latin typeface="Trebuchet MS"/>
                <a:cs typeface="Trebuchet MS"/>
              </a:rPr>
              <a:t>своє</a:t>
            </a:r>
            <a:r>
              <a:rPr dirty="0" sz="15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FFFFFF"/>
                </a:solidFill>
                <a:latin typeface="Trebuchet MS"/>
                <a:cs typeface="Trebuchet MS"/>
              </a:rPr>
              <a:t>походження </a:t>
            </a:r>
            <a:r>
              <a:rPr dirty="0" sz="1550" spc="8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55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95">
                <a:solidFill>
                  <a:srgbClr val="FFFFFF"/>
                </a:solidFill>
                <a:latin typeface="Trebuchet MS"/>
                <a:cs typeface="Trebuchet MS"/>
              </a:rPr>
              <a:t>усвідомлювати</a:t>
            </a:r>
            <a:r>
              <a:rPr dirty="0" sz="155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90">
                <a:solidFill>
                  <a:srgbClr val="FFFFFF"/>
                </a:solidFill>
                <a:latin typeface="Trebuchet MS"/>
                <a:cs typeface="Trebuchet MS"/>
              </a:rPr>
              <a:t>багатогранність</a:t>
            </a:r>
            <a:r>
              <a:rPr dirty="0" sz="15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95">
                <a:solidFill>
                  <a:srgbClr val="FFFFFF"/>
                </a:solidFill>
                <a:latin typeface="Trebuchet MS"/>
                <a:cs typeface="Trebuchet MS"/>
              </a:rPr>
              <a:t>родинної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історії.</a:t>
            </a:r>
            <a:r>
              <a:rPr dirty="0" sz="155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40">
                <a:solidFill>
                  <a:srgbClr val="FFFFFF"/>
                </a:solidFill>
                <a:latin typeface="Trebuchet MS"/>
                <a:cs typeface="Trebuchet MS"/>
              </a:rPr>
              <a:t>Це</a:t>
            </a:r>
            <a:r>
              <a:rPr dirty="0" sz="155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75">
                <a:solidFill>
                  <a:srgbClr val="FFFFFF"/>
                </a:solidFill>
                <a:latin typeface="Trebuchet MS"/>
                <a:cs typeface="Trebuchet MS"/>
              </a:rPr>
              <a:t>допомагає</a:t>
            </a:r>
            <a:r>
              <a:rPr dirty="0" sz="155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75">
                <a:solidFill>
                  <a:srgbClr val="FFFFFF"/>
                </a:solidFill>
                <a:latin typeface="Trebuchet MS"/>
                <a:cs typeface="Trebuchet MS"/>
              </a:rPr>
              <a:t>формувати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95">
                <a:solidFill>
                  <a:srgbClr val="FFFFFF"/>
                </a:solidFill>
                <a:latin typeface="Trebuchet MS"/>
                <a:cs typeface="Trebuchet MS"/>
              </a:rPr>
              <a:t>власну </a:t>
            </a:r>
            <a:r>
              <a:rPr dirty="0" sz="1550" spc="65">
                <a:solidFill>
                  <a:srgbClr val="FFFFFF"/>
                </a:solidFill>
                <a:latin typeface="Trebuchet MS"/>
                <a:cs typeface="Trebuchet MS"/>
              </a:rPr>
              <a:t>позицію,</a:t>
            </a:r>
            <a:r>
              <a:rPr dirty="0" sz="155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FFFFFF"/>
                </a:solidFill>
                <a:latin typeface="Trebuchet MS"/>
                <a:cs typeface="Trebuchet MS"/>
              </a:rPr>
              <a:t>повагу</a:t>
            </a:r>
            <a:r>
              <a:rPr dirty="0" sz="1550" spc="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30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dirty="0" sz="15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різних</a:t>
            </a:r>
            <a:r>
              <a:rPr dirty="0" sz="155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FFFFFF"/>
                </a:solidFill>
                <a:latin typeface="Trebuchet MS"/>
                <a:cs typeface="Trebuchet MS"/>
              </a:rPr>
              <a:t>культур</a:t>
            </a:r>
            <a:r>
              <a:rPr dirty="0" sz="155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-13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155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14">
                <a:solidFill>
                  <a:srgbClr val="FFFFFF"/>
                </a:solidFill>
                <a:latin typeface="Trebuchet MS"/>
                <a:cs typeface="Trebuchet MS"/>
              </a:rPr>
              <a:t>водночас</a:t>
            </a:r>
            <a:r>
              <a:rPr dirty="0" sz="1550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380">
                <a:solidFill>
                  <a:srgbClr val="FFFFFF"/>
                </a:solidFill>
                <a:latin typeface="Trebuchet MS"/>
                <a:cs typeface="Trebuchet MS"/>
              </a:rPr>
              <a:t>— </a:t>
            </a:r>
            <a:r>
              <a:rPr dirty="0" sz="1550" spc="55">
                <a:solidFill>
                  <a:srgbClr val="FFFFFF"/>
                </a:solidFill>
                <a:latin typeface="Trebuchet MS"/>
                <a:cs typeface="Trebuchet MS"/>
              </a:rPr>
              <a:t>критичне</a:t>
            </a:r>
            <a:r>
              <a:rPr dirty="0" sz="155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135">
                <a:solidFill>
                  <a:srgbClr val="FFFFFF"/>
                </a:solidFill>
                <a:latin typeface="Trebuchet MS"/>
                <a:cs typeface="Trebuchet MS"/>
              </a:rPr>
              <a:t>осмислення</a:t>
            </a:r>
            <a:r>
              <a:rPr dirty="0" sz="155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60">
                <a:solidFill>
                  <a:srgbClr val="FFFFFF"/>
                </a:solidFill>
                <a:latin typeface="Trebuchet MS"/>
                <a:cs typeface="Trebuchet MS"/>
              </a:rPr>
              <a:t>історичних</a:t>
            </a:r>
            <a:r>
              <a:rPr dirty="0" sz="15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FFFFFF"/>
                </a:solidFill>
                <a:latin typeface="Trebuchet MS"/>
                <a:cs typeface="Trebuchet MS"/>
              </a:rPr>
              <a:t>процесів.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66725" y="0"/>
            <a:ext cx="11258550" cy="6381750"/>
            <a:chOff x="466725" y="0"/>
            <a:chExt cx="11258550" cy="63817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0708" y="0"/>
              <a:ext cx="738419" cy="119554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725" y="476250"/>
              <a:ext cx="11258550" cy="59055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1535" y="806449"/>
            <a:ext cx="8220709" cy="63246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50" spc="225">
                <a:solidFill>
                  <a:srgbClr val="EBEBEB"/>
                </a:solidFill>
              </a:rPr>
              <a:t>Взаємодія</a:t>
            </a:r>
            <a:r>
              <a:rPr dirty="0" sz="3950" spc="-105">
                <a:solidFill>
                  <a:srgbClr val="EBEBEB"/>
                </a:solidFill>
              </a:rPr>
              <a:t> </a:t>
            </a:r>
            <a:r>
              <a:rPr dirty="0" sz="3950" spc="60">
                <a:solidFill>
                  <a:srgbClr val="EBEBEB"/>
                </a:solidFill>
              </a:rPr>
              <a:t>культур</a:t>
            </a:r>
            <a:r>
              <a:rPr dirty="0" sz="3950" spc="-80">
                <a:solidFill>
                  <a:srgbClr val="EBEBEB"/>
                </a:solidFill>
              </a:rPr>
              <a:t> </a:t>
            </a:r>
            <a:r>
              <a:rPr dirty="0" sz="3950" spc="155">
                <a:solidFill>
                  <a:srgbClr val="EBEBEB"/>
                </a:solidFill>
              </a:rPr>
              <a:t>у</a:t>
            </a:r>
            <a:r>
              <a:rPr dirty="0" sz="3950" spc="-80">
                <a:solidFill>
                  <a:srgbClr val="EBEBEB"/>
                </a:solidFill>
              </a:rPr>
              <a:t> </a:t>
            </a:r>
            <a:r>
              <a:rPr dirty="0" sz="3950" spc="290">
                <a:solidFill>
                  <a:srgbClr val="EBEBEB"/>
                </a:solidFill>
              </a:rPr>
              <a:t>моїй</a:t>
            </a:r>
            <a:r>
              <a:rPr dirty="0" sz="3950" spc="-114">
                <a:solidFill>
                  <a:srgbClr val="EBEBEB"/>
                </a:solidFill>
              </a:rPr>
              <a:t> </a:t>
            </a:r>
            <a:r>
              <a:rPr dirty="0" sz="3950" spc="185">
                <a:solidFill>
                  <a:srgbClr val="EBEBEB"/>
                </a:solidFill>
              </a:rPr>
              <a:t>родині</a:t>
            </a:r>
            <a:endParaRPr sz="3950"/>
          </a:p>
        </p:txBody>
      </p:sp>
      <p:sp>
        <p:nvSpPr>
          <p:cNvPr id="8" name="object 8" descr=""/>
          <p:cNvSpPr txBox="1"/>
          <p:nvPr/>
        </p:nvSpPr>
        <p:spPr>
          <a:xfrm>
            <a:off x="852805" y="1512252"/>
            <a:ext cx="10404475" cy="46075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226060">
              <a:lnSpc>
                <a:spcPct val="100000"/>
              </a:lnSpc>
              <a:spcBef>
                <a:spcPts val="125"/>
              </a:spcBef>
            </a:pPr>
            <a:r>
              <a:rPr dirty="0" sz="2000" spc="135">
                <a:solidFill>
                  <a:srgbClr val="EBEBEB"/>
                </a:solidFill>
                <a:latin typeface="Trebuchet MS"/>
                <a:cs typeface="Trebuchet MS"/>
              </a:rPr>
              <a:t>Моя</a:t>
            </a:r>
            <a:r>
              <a:rPr dirty="0" sz="20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70">
                <a:solidFill>
                  <a:srgbClr val="EBEBEB"/>
                </a:solidFill>
                <a:latin typeface="Trebuchet MS"/>
                <a:cs typeface="Trebuchet MS"/>
              </a:rPr>
              <a:t>родина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300">
                <a:solidFill>
                  <a:srgbClr val="EBEBEB"/>
                </a:solidFill>
                <a:latin typeface="Trebuchet MS"/>
                <a:cs typeface="Trebuchet MS"/>
              </a:rPr>
              <a:t>є</a:t>
            </a:r>
            <a:r>
              <a:rPr dirty="0" sz="2000" spc="-4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55">
                <a:solidFill>
                  <a:srgbClr val="EBEBEB"/>
                </a:solidFill>
                <a:latin typeface="Trebuchet MS"/>
                <a:cs typeface="Trebuchet MS"/>
              </a:rPr>
              <a:t>прикладом</a:t>
            </a:r>
            <a:r>
              <a:rPr dirty="0" sz="2000" spc="-8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EBEBEB"/>
                </a:solidFill>
                <a:latin typeface="Trebuchet MS"/>
                <a:cs typeface="Trebuchet MS"/>
              </a:rPr>
              <a:t>поєднання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різних</a:t>
            </a:r>
            <a:r>
              <a:rPr dirty="0" sz="2000" spc="-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культур:</a:t>
            </a:r>
            <a:r>
              <a:rPr dirty="0" sz="20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45">
                <a:solidFill>
                  <a:srgbClr val="EBEBEB"/>
                </a:solidFill>
                <a:latin typeface="Trebuchet MS"/>
                <a:cs typeface="Trebuchet MS"/>
              </a:rPr>
              <a:t>української,</a:t>
            </a:r>
            <a:r>
              <a:rPr dirty="0" sz="20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50">
                <a:solidFill>
                  <a:srgbClr val="EBEBEB"/>
                </a:solidFill>
                <a:latin typeface="Trebuchet MS"/>
                <a:cs typeface="Trebuchet MS"/>
              </a:rPr>
              <a:t>татарської, </a:t>
            </a:r>
            <a:r>
              <a:rPr dirty="0" sz="2000" spc="80">
                <a:solidFill>
                  <a:srgbClr val="EBEBEB"/>
                </a:solidFill>
                <a:latin typeface="Trebuchet MS"/>
                <a:cs typeface="Trebuchet MS"/>
              </a:rPr>
              <a:t>румунської,</a:t>
            </a:r>
            <a:r>
              <a:rPr dirty="0" sz="2000" spc="-6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30">
                <a:solidFill>
                  <a:srgbClr val="EBEBEB"/>
                </a:solidFill>
                <a:latin typeface="Trebuchet MS"/>
                <a:cs typeface="Trebuchet MS"/>
              </a:rPr>
              <a:t>азербайджанської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65">
                <a:solidFill>
                  <a:srgbClr val="EBEBEB"/>
                </a:solidFill>
                <a:latin typeface="Trebuchet MS"/>
                <a:cs typeface="Trebuchet MS"/>
              </a:rPr>
              <a:t>єврейської.</a:t>
            </a:r>
            <a:r>
              <a:rPr dirty="0" sz="2000" spc="-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35">
                <a:solidFill>
                  <a:srgbClr val="EBEBEB"/>
                </a:solidFill>
                <a:latin typeface="Trebuchet MS"/>
                <a:cs typeface="Trebuchet MS"/>
              </a:rPr>
              <a:t>Кожна</a:t>
            </a:r>
            <a:r>
              <a:rPr dirty="0" sz="2000" spc="-8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з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55">
                <a:solidFill>
                  <a:srgbClr val="EBEBEB"/>
                </a:solidFill>
                <a:latin typeface="Trebuchet MS"/>
                <a:cs typeface="Trebuchet MS"/>
              </a:rPr>
              <a:t>них</a:t>
            </a:r>
            <a:r>
              <a:rPr dirty="0" sz="2000" spc="-9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345">
                <a:solidFill>
                  <a:srgbClr val="EBEBEB"/>
                </a:solidFill>
                <a:latin typeface="Trebuchet MS"/>
                <a:cs typeface="Trebuchet MS"/>
              </a:rPr>
              <a:t>має</a:t>
            </a:r>
            <a:r>
              <a:rPr dirty="0" sz="2000" spc="-8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70">
                <a:solidFill>
                  <a:srgbClr val="EBEBEB"/>
                </a:solidFill>
                <a:latin typeface="Trebuchet MS"/>
                <a:cs typeface="Trebuchet MS"/>
              </a:rPr>
              <a:t>власні</a:t>
            </a:r>
            <a:r>
              <a:rPr dirty="0" sz="2000" spc="-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традиції, </a:t>
            </a:r>
            <a:r>
              <a:rPr dirty="0" sz="2000" spc="50">
                <a:solidFill>
                  <a:srgbClr val="EBEBEB"/>
                </a:solidFill>
                <a:latin typeface="Trebuchet MS"/>
                <a:cs typeface="Trebuchet MS"/>
              </a:rPr>
              <a:t>цінності</a:t>
            </a:r>
            <a:r>
              <a:rPr dirty="0" sz="2000" spc="-6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історію.</a:t>
            </a:r>
            <a:endParaRPr sz="2000">
              <a:latin typeface="Trebuchet MS"/>
              <a:cs typeface="Trebuchet MS"/>
            </a:endParaRPr>
          </a:p>
          <a:p>
            <a:pPr marL="12700" marR="397510">
              <a:lnSpc>
                <a:spcPct val="100000"/>
              </a:lnSpc>
              <a:spcBef>
                <a:spcPts val="10"/>
              </a:spcBef>
            </a:pPr>
            <a:r>
              <a:rPr dirty="0" sz="2000" spc="95">
                <a:solidFill>
                  <a:srgbClr val="EBEBEB"/>
                </a:solidFill>
                <a:latin typeface="Trebuchet MS"/>
                <a:cs typeface="Trebuchet MS"/>
              </a:rPr>
              <a:t>Незважаючи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215">
                <a:solidFill>
                  <a:srgbClr val="EBEBEB"/>
                </a:solidFill>
                <a:latin typeface="Trebuchet MS"/>
                <a:cs typeface="Trebuchet MS"/>
              </a:rPr>
              <a:t>на</a:t>
            </a:r>
            <a:r>
              <a:rPr dirty="0" sz="20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відмінності,</a:t>
            </a:r>
            <a:r>
              <a:rPr dirty="0" sz="2000" spc="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ці</a:t>
            </a:r>
            <a:r>
              <a:rPr dirty="0" sz="2000" spc="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культури</a:t>
            </a:r>
            <a:r>
              <a:rPr dirty="0" sz="20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0">
                <a:solidFill>
                  <a:srgbClr val="EBEBEB"/>
                </a:solidFill>
                <a:latin typeface="Trebuchet MS"/>
                <a:cs typeface="Trebuchet MS"/>
              </a:rPr>
              <a:t>в</a:t>
            </a:r>
            <a:r>
              <a:rPr dirty="0" sz="2000" spc="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45">
                <a:solidFill>
                  <a:srgbClr val="EBEBEB"/>
                </a:solidFill>
                <a:latin typeface="Trebuchet MS"/>
                <a:cs typeface="Trebuchet MS"/>
              </a:rPr>
              <a:t>нашій</a:t>
            </a:r>
            <a:r>
              <a:rPr dirty="0" sz="2000" spc="-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65">
                <a:solidFill>
                  <a:srgbClr val="EBEBEB"/>
                </a:solidFill>
                <a:latin typeface="Trebuchet MS"/>
                <a:cs typeface="Trebuchet MS"/>
              </a:rPr>
              <a:t>сім’ї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45">
                <a:solidFill>
                  <a:srgbClr val="EBEBEB"/>
                </a:solidFill>
                <a:latin typeface="Trebuchet MS"/>
                <a:cs typeface="Trebuchet MS"/>
              </a:rPr>
              <a:t>не</a:t>
            </a:r>
            <a:r>
              <a:rPr dirty="0" sz="20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конфліктують,</a:t>
            </a:r>
            <a:r>
              <a:rPr dirty="0" sz="2000" spc="4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305">
                <a:solidFill>
                  <a:srgbClr val="EBEBEB"/>
                </a:solidFill>
                <a:latin typeface="Trebuchet MS"/>
                <a:cs typeface="Trebuchet MS"/>
              </a:rPr>
              <a:t>а </a:t>
            </a:r>
            <a:r>
              <a:rPr dirty="0" sz="2000" spc="135">
                <a:solidFill>
                  <a:srgbClr val="EBEBEB"/>
                </a:solidFill>
                <a:latin typeface="Trebuchet MS"/>
                <a:cs typeface="Trebuchet MS"/>
              </a:rPr>
              <a:t>гармонійно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EBEBEB"/>
                </a:solidFill>
                <a:latin typeface="Trebuchet MS"/>
                <a:cs typeface="Trebuchet MS"/>
              </a:rPr>
              <a:t>доповнюють</a:t>
            </a:r>
            <a:r>
              <a:rPr dirty="0" sz="2000" spc="-2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80">
                <a:solidFill>
                  <a:srgbClr val="EBEBEB"/>
                </a:solidFill>
                <a:latin typeface="Trebuchet MS"/>
                <a:cs typeface="Trebuchet MS"/>
              </a:rPr>
              <a:t>одна</a:t>
            </a:r>
            <a:r>
              <a:rPr dirty="0" sz="20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одну.</a:t>
            </a:r>
            <a:r>
              <a:rPr dirty="0" sz="20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EBEBEB"/>
                </a:solidFill>
                <a:latin typeface="Trebuchet MS"/>
                <a:cs typeface="Trebuchet MS"/>
              </a:rPr>
              <a:t>Повага</a:t>
            </a:r>
            <a:r>
              <a:rPr dirty="0" sz="2000" spc="-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40">
                <a:solidFill>
                  <a:srgbClr val="EBEBEB"/>
                </a:solidFill>
                <a:latin typeface="Trebuchet MS"/>
                <a:cs typeface="Trebuchet MS"/>
              </a:rPr>
              <a:t>до</a:t>
            </a:r>
            <a:r>
              <a:rPr dirty="0" sz="2000" spc="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14">
                <a:solidFill>
                  <a:srgbClr val="EBEBEB"/>
                </a:solidFill>
                <a:latin typeface="Trebuchet MS"/>
                <a:cs typeface="Trebuchet MS"/>
              </a:rPr>
              <a:t>старших,</a:t>
            </a:r>
            <a:r>
              <a:rPr dirty="0" sz="2000" spc="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гостинність,</a:t>
            </a:r>
            <a:r>
              <a:rPr dirty="0" sz="20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значення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освіти,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05">
                <a:solidFill>
                  <a:srgbClr val="EBEBEB"/>
                </a:solidFill>
                <a:latin typeface="Trebuchet MS"/>
                <a:cs typeface="Trebuchet MS"/>
              </a:rPr>
              <a:t>збереження</a:t>
            </a:r>
            <a:r>
              <a:rPr dirty="0" sz="2000" spc="-4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05">
                <a:solidFill>
                  <a:srgbClr val="EBEBEB"/>
                </a:solidFill>
                <a:latin typeface="Trebuchet MS"/>
                <a:cs typeface="Trebuchet MS"/>
              </a:rPr>
              <a:t>родинної</a:t>
            </a:r>
            <a:r>
              <a:rPr dirty="0" sz="2000" spc="-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пам’яті</a:t>
            </a:r>
            <a:r>
              <a:rPr dirty="0" sz="2000" spc="-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545">
                <a:solidFill>
                  <a:srgbClr val="EBEBEB"/>
                </a:solidFill>
                <a:latin typeface="Trebuchet MS"/>
                <a:cs typeface="Trebuchet MS"/>
              </a:rPr>
              <a:t>—</a:t>
            </a:r>
            <a:r>
              <a:rPr dirty="0" sz="2000" spc="-4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95">
                <a:solidFill>
                  <a:srgbClr val="EBEBEB"/>
                </a:solidFill>
                <a:latin typeface="Trebuchet MS"/>
                <a:cs typeface="Trebuchet MS"/>
              </a:rPr>
              <a:t>це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спільні</a:t>
            </a:r>
            <a:r>
              <a:rPr dirty="0" sz="2000" spc="-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05">
                <a:solidFill>
                  <a:srgbClr val="EBEBEB"/>
                </a:solidFill>
                <a:latin typeface="Trebuchet MS"/>
                <a:cs typeface="Trebuchet MS"/>
              </a:rPr>
              <a:t>риси,</a:t>
            </a:r>
            <a:r>
              <a:rPr dirty="0" sz="2000" spc="-2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25">
                <a:solidFill>
                  <a:srgbClr val="EBEBEB"/>
                </a:solidFill>
                <a:latin typeface="Trebuchet MS"/>
                <a:cs typeface="Trebuchet MS"/>
              </a:rPr>
              <a:t>які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EBEBEB"/>
                </a:solidFill>
                <a:latin typeface="Trebuchet MS"/>
                <a:cs typeface="Trebuchet MS"/>
              </a:rPr>
              <a:t>об’єднують</a:t>
            </a:r>
            <a:r>
              <a:rPr dirty="0" sz="20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різні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культурні</a:t>
            </a:r>
            <a:r>
              <a:rPr dirty="0" sz="20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традиції.</a:t>
            </a:r>
            <a:r>
              <a:rPr dirty="0" sz="2000" spc="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45">
                <a:solidFill>
                  <a:srgbClr val="EBEBEB"/>
                </a:solidFill>
                <a:latin typeface="Trebuchet MS"/>
                <a:cs typeface="Trebuchet MS"/>
              </a:rPr>
              <a:t>У</a:t>
            </a:r>
            <a:r>
              <a:rPr dirty="0" sz="2000" spc="-6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45">
                <a:solidFill>
                  <a:srgbClr val="EBEBEB"/>
                </a:solidFill>
                <a:latin typeface="Trebuchet MS"/>
                <a:cs typeface="Trebuchet MS"/>
              </a:rPr>
              <a:t>нашій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85">
                <a:solidFill>
                  <a:srgbClr val="EBEBEB"/>
                </a:solidFill>
                <a:latin typeface="Trebuchet MS"/>
                <a:cs typeface="Trebuchet MS"/>
              </a:rPr>
              <a:t>родині</a:t>
            </a:r>
            <a:r>
              <a:rPr dirty="0" sz="20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люблять</a:t>
            </a:r>
            <a:r>
              <a:rPr dirty="0" sz="2000" spc="-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EBEBEB"/>
                </a:solidFill>
                <a:latin typeface="Trebuchet MS"/>
                <a:cs typeface="Trebuchet MS"/>
              </a:rPr>
              <a:t>збиратися</a:t>
            </a:r>
            <a:r>
              <a:rPr dirty="0" sz="20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225">
                <a:solidFill>
                  <a:srgbClr val="EBEBEB"/>
                </a:solidFill>
                <a:latin typeface="Trebuchet MS"/>
                <a:cs typeface="Trebuchet MS"/>
              </a:rPr>
              <a:t>разом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215">
                <a:solidFill>
                  <a:srgbClr val="EBEBEB"/>
                </a:solidFill>
                <a:latin typeface="Trebuchet MS"/>
                <a:cs typeface="Trebuchet MS"/>
              </a:rPr>
              <a:t>на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свята,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спілкуватися,</a:t>
            </a:r>
            <a:r>
              <a:rPr dirty="0" sz="2000" spc="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готувати</a:t>
            </a:r>
            <a:r>
              <a:rPr dirty="0" sz="2000" spc="-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різні</a:t>
            </a:r>
            <a:r>
              <a:rPr dirty="0" sz="20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55">
                <a:solidFill>
                  <a:srgbClr val="EBEBEB"/>
                </a:solidFill>
                <a:latin typeface="Trebuchet MS"/>
                <a:cs typeface="Trebuchet MS"/>
              </a:rPr>
              <a:t>традиційні</a:t>
            </a:r>
            <a:r>
              <a:rPr dirty="0" sz="2000" spc="4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14">
                <a:solidFill>
                  <a:srgbClr val="EBEBEB"/>
                </a:solidFill>
                <a:latin typeface="Trebuchet MS"/>
                <a:cs typeface="Trebuchet MS"/>
              </a:rPr>
              <a:t>страви</a:t>
            </a:r>
            <a:r>
              <a:rPr dirty="0" sz="2000" spc="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2000" spc="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45">
                <a:solidFill>
                  <a:srgbClr val="EBEBEB"/>
                </a:solidFill>
                <a:latin typeface="Trebuchet MS"/>
                <a:cs typeface="Trebuchet MS"/>
              </a:rPr>
              <a:t>згадувати</a:t>
            </a:r>
            <a:r>
              <a:rPr dirty="0" sz="20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історії</a:t>
            </a:r>
            <a:r>
              <a:rPr dirty="0" sz="2000" spc="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90">
                <a:solidFill>
                  <a:srgbClr val="EBEBEB"/>
                </a:solidFill>
                <a:latin typeface="Trebuchet MS"/>
                <a:cs typeface="Trebuchet MS"/>
              </a:rPr>
              <a:t>про</a:t>
            </a:r>
            <a:r>
              <a:rPr dirty="0" sz="2000" spc="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предків.</a:t>
            </a: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Я</a:t>
            </a:r>
            <a:r>
              <a:rPr dirty="0" sz="2000" spc="-7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45">
                <a:solidFill>
                  <a:srgbClr val="EBEBEB"/>
                </a:solidFill>
                <a:latin typeface="Trebuchet MS"/>
                <a:cs typeface="Trebuchet MS"/>
              </a:rPr>
              <a:t>виростаю</a:t>
            </a:r>
            <a:r>
              <a:rPr dirty="0" sz="20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0">
                <a:solidFill>
                  <a:srgbClr val="EBEBEB"/>
                </a:solidFill>
                <a:latin typeface="Trebuchet MS"/>
                <a:cs typeface="Trebuchet MS"/>
              </a:rPr>
              <a:t>в</a:t>
            </a:r>
            <a:r>
              <a:rPr dirty="0" sz="2000" spc="-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EBEBEB"/>
                </a:solidFill>
                <a:latin typeface="Trebuchet MS"/>
                <a:cs typeface="Trebuchet MS"/>
              </a:rPr>
              <a:t>багатокультурному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EBEBEB"/>
                </a:solidFill>
                <a:latin typeface="Trebuchet MS"/>
                <a:cs typeface="Trebuchet MS"/>
              </a:rPr>
              <a:t>середовищі,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365">
                <a:solidFill>
                  <a:srgbClr val="EBEBEB"/>
                </a:solidFill>
                <a:latin typeface="Trebuchet MS"/>
                <a:cs typeface="Trebuchet MS"/>
              </a:rPr>
              <a:t>що</a:t>
            </a:r>
            <a:r>
              <a:rPr dirty="0" sz="2000" spc="-8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295">
                <a:solidFill>
                  <a:srgbClr val="EBEBEB"/>
                </a:solidFill>
                <a:latin typeface="Trebuchet MS"/>
                <a:cs typeface="Trebuchet MS"/>
              </a:rPr>
              <a:t>формує</a:t>
            </a:r>
            <a:r>
              <a:rPr dirty="0" sz="2000" spc="-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0">
                <a:solidFill>
                  <a:srgbClr val="EBEBEB"/>
                </a:solidFill>
                <a:latin typeface="Trebuchet MS"/>
                <a:cs typeface="Trebuchet MS"/>
              </a:rPr>
              <a:t>в</a:t>
            </a:r>
            <a:r>
              <a:rPr dirty="0" sz="2000" spc="-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EBEBEB"/>
                </a:solidFill>
                <a:latin typeface="Trebuchet MS"/>
                <a:cs typeface="Trebuchet MS"/>
              </a:rPr>
              <a:t>мені</a:t>
            </a:r>
            <a:r>
              <a:rPr dirty="0" sz="2000" spc="-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толерантність, відкритість </a:t>
            </a:r>
            <a:r>
              <a:rPr dirty="0" sz="2000" spc="140">
                <a:solidFill>
                  <a:srgbClr val="EBEBEB"/>
                </a:solidFill>
                <a:latin typeface="Trebuchet MS"/>
                <a:cs typeface="Trebuchet MS"/>
              </a:rPr>
              <a:t>до</a:t>
            </a:r>
            <a:r>
              <a:rPr dirty="0" sz="2000" spc="-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світу</a:t>
            </a:r>
            <a:r>
              <a:rPr dirty="0" sz="20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2000" spc="-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75">
                <a:solidFill>
                  <a:srgbClr val="EBEBEB"/>
                </a:solidFill>
                <a:latin typeface="Trebuchet MS"/>
                <a:cs typeface="Trebuchet MS"/>
              </a:rPr>
              <a:t>розуміння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 важливості </a:t>
            </a:r>
            <a:r>
              <a:rPr dirty="0" sz="2000" spc="55">
                <a:solidFill>
                  <a:srgbClr val="EBEBEB"/>
                </a:solidFill>
                <a:latin typeface="Trebuchet MS"/>
                <a:cs typeface="Trebuchet MS"/>
              </a:rPr>
              <a:t>історичної</a:t>
            </a:r>
            <a:r>
              <a:rPr dirty="0" sz="20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пам’яті.</a:t>
            </a:r>
            <a:r>
              <a:rPr dirty="0" sz="20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60">
                <a:solidFill>
                  <a:srgbClr val="EBEBEB"/>
                </a:solidFill>
                <a:latin typeface="Trebuchet MS"/>
                <a:cs typeface="Trebuchet MS"/>
              </a:rPr>
              <a:t>Це</a:t>
            </a:r>
            <a:r>
              <a:rPr dirty="0" sz="20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95">
                <a:solidFill>
                  <a:srgbClr val="EBEBEB"/>
                </a:solidFill>
                <a:latin typeface="Trebuchet MS"/>
                <a:cs typeface="Trebuchet MS"/>
              </a:rPr>
              <a:t>допомагає </a:t>
            </a:r>
            <a:r>
              <a:rPr dirty="0" sz="2000" spc="125">
                <a:solidFill>
                  <a:srgbClr val="EBEBEB"/>
                </a:solidFill>
                <a:latin typeface="Trebuchet MS"/>
                <a:cs typeface="Trebuchet MS"/>
              </a:rPr>
              <a:t>мені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з</a:t>
            </a:r>
            <a:r>
              <a:rPr dirty="0" sz="20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EBEBEB"/>
                </a:solidFill>
                <a:latin typeface="Trebuchet MS"/>
                <a:cs typeface="Trebuchet MS"/>
              </a:rPr>
              <a:t>повагою</a:t>
            </a:r>
            <a:r>
              <a:rPr dirty="0" sz="2000" spc="-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60">
                <a:solidFill>
                  <a:srgbClr val="EBEBEB"/>
                </a:solidFill>
                <a:latin typeface="Trebuchet MS"/>
                <a:cs typeface="Trebuchet MS"/>
              </a:rPr>
              <a:t>ставитися</a:t>
            </a:r>
            <a:r>
              <a:rPr dirty="0" sz="2000" spc="-6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40">
                <a:solidFill>
                  <a:srgbClr val="EBEBEB"/>
                </a:solidFill>
                <a:latin typeface="Trebuchet MS"/>
                <a:cs typeface="Trebuchet MS"/>
              </a:rPr>
              <a:t>до</a:t>
            </a:r>
            <a:r>
              <a:rPr dirty="0" sz="20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EBEBEB"/>
                </a:solidFill>
                <a:latin typeface="Trebuchet MS"/>
                <a:cs typeface="Trebuchet MS"/>
              </a:rPr>
              <a:t>людей</a:t>
            </a:r>
            <a:r>
              <a:rPr dirty="0" sz="2000" spc="-6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різних</a:t>
            </a:r>
            <a:r>
              <a:rPr dirty="0" sz="20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EBEBEB"/>
                </a:solidFill>
                <a:latin typeface="Trebuchet MS"/>
                <a:cs typeface="Trebuchet MS"/>
              </a:rPr>
              <a:t>національностей</a:t>
            </a:r>
            <a:r>
              <a:rPr dirty="0" sz="20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65">
                <a:solidFill>
                  <a:srgbClr val="EBEBEB"/>
                </a:solidFill>
                <a:latin typeface="Trebuchet MS"/>
                <a:cs typeface="Trebuchet MS"/>
              </a:rPr>
              <a:t>і</a:t>
            </a:r>
            <a:r>
              <a:rPr dirty="0" sz="20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40">
                <a:solidFill>
                  <a:srgbClr val="EBEBEB"/>
                </a:solidFill>
                <a:latin typeface="Trebuchet MS"/>
                <a:cs typeface="Trebuchet MS"/>
              </a:rPr>
              <a:t>традицій.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 spc="70">
                <a:solidFill>
                  <a:srgbClr val="EBEBEB"/>
                </a:solidFill>
                <a:latin typeface="Trebuchet MS"/>
                <a:cs typeface="Trebuchet MS"/>
              </a:rPr>
              <a:t>Таким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75">
                <a:solidFill>
                  <a:srgbClr val="EBEBEB"/>
                </a:solidFill>
                <a:latin typeface="Trebuchet MS"/>
                <a:cs typeface="Trebuchet MS"/>
              </a:rPr>
              <a:t>чином,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історія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80">
                <a:solidFill>
                  <a:srgbClr val="EBEBEB"/>
                </a:solidFill>
                <a:latin typeface="Trebuchet MS"/>
                <a:cs typeface="Trebuchet MS"/>
              </a:rPr>
              <a:t>моєї</a:t>
            </a:r>
            <a:r>
              <a:rPr dirty="0" sz="20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EBEBEB"/>
                </a:solidFill>
                <a:latin typeface="Trebuchet MS"/>
                <a:cs typeface="Trebuchet MS"/>
              </a:rPr>
              <a:t>родини</a:t>
            </a:r>
            <a:r>
              <a:rPr dirty="0" sz="2000" spc="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35">
                <a:solidFill>
                  <a:srgbClr val="EBEBEB"/>
                </a:solidFill>
                <a:latin typeface="Trebuchet MS"/>
                <a:cs typeface="Trebuchet MS"/>
              </a:rPr>
              <a:t>демонструє,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360">
                <a:solidFill>
                  <a:srgbClr val="EBEBEB"/>
                </a:solidFill>
                <a:latin typeface="Trebuchet MS"/>
                <a:cs typeface="Trebuchet MS"/>
              </a:rPr>
              <a:t>що</a:t>
            </a:r>
            <a:r>
              <a:rPr dirty="0" sz="2000" spc="-6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85">
                <a:solidFill>
                  <a:srgbClr val="EBEBEB"/>
                </a:solidFill>
                <a:latin typeface="Trebuchet MS"/>
                <a:cs typeface="Trebuchet MS"/>
              </a:rPr>
              <a:t>взаємодія</a:t>
            </a:r>
            <a:r>
              <a:rPr dirty="0" sz="2000" spc="-5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культур</a:t>
            </a:r>
            <a:r>
              <a:rPr dirty="0" sz="2000" spc="-7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225">
                <a:solidFill>
                  <a:srgbClr val="EBEBEB"/>
                </a:solidFill>
                <a:latin typeface="Trebuchet MS"/>
                <a:cs typeface="Trebuchet MS"/>
              </a:rPr>
              <a:t>може</a:t>
            </a:r>
            <a:r>
              <a:rPr dirty="0" sz="2000" spc="-7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30">
                <a:solidFill>
                  <a:srgbClr val="EBEBEB"/>
                </a:solidFill>
                <a:latin typeface="Trebuchet MS"/>
                <a:cs typeface="Trebuchet MS"/>
              </a:rPr>
              <a:t>бути</a:t>
            </a:r>
            <a:endParaRPr sz="2000">
              <a:latin typeface="Trebuchet MS"/>
              <a:cs typeface="Trebuchet MS"/>
            </a:endParaRPr>
          </a:p>
          <a:p>
            <a:pPr marL="12700" marR="505459">
              <a:lnSpc>
                <a:spcPct val="100000"/>
              </a:lnSpc>
              <a:spcBef>
                <a:spcPts val="5"/>
              </a:spcBef>
            </a:pPr>
            <a:r>
              <a:rPr dirty="0" sz="2000" spc="165">
                <a:solidFill>
                  <a:srgbClr val="EBEBEB"/>
                </a:solidFill>
                <a:latin typeface="Trebuchet MS"/>
                <a:cs typeface="Trebuchet MS"/>
              </a:rPr>
              <a:t>джерелом</a:t>
            </a:r>
            <a:r>
              <a:rPr dirty="0" sz="2000" spc="-4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розвитку,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EBEBEB"/>
                </a:solidFill>
                <a:latin typeface="Trebuchet MS"/>
                <a:cs typeface="Trebuchet MS"/>
              </a:rPr>
              <a:t>взаємозбагачення</a:t>
            </a:r>
            <a:r>
              <a:rPr dirty="0" sz="2000" spc="-6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75">
                <a:solidFill>
                  <a:srgbClr val="EBEBEB"/>
                </a:solidFill>
                <a:latin typeface="Trebuchet MS"/>
                <a:cs typeface="Trebuchet MS"/>
              </a:rPr>
              <a:t>формування</a:t>
            </a:r>
            <a:r>
              <a:rPr dirty="0" sz="20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65">
                <a:solidFill>
                  <a:srgbClr val="EBEBEB"/>
                </a:solidFill>
                <a:latin typeface="Trebuchet MS"/>
                <a:cs typeface="Trebuchet MS"/>
              </a:rPr>
              <a:t>сильної</a:t>
            </a:r>
            <a:r>
              <a:rPr dirty="0" sz="2000" spc="-6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EBEBEB"/>
                </a:solidFill>
                <a:latin typeface="Trebuchet MS"/>
                <a:cs typeface="Trebuchet MS"/>
              </a:rPr>
              <a:t>особистості.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Таке</a:t>
            </a:r>
            <a:r>
              <a:rPr dirty="0" sz="20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EBEBEB"/>
                </a:solidFill>
                <a:latin typeface="Trebuchet MS"/>
                <a:cs typeface="Trebuchet MS"/>
              </a:rPr>
              <a:t>поєднання</a:t>
            </a:r>
            <a:r>
              <a:rPr dirty="0" sz="20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EBEBEB"/>
                </a:solidFill>
                <a:latin typeface="Trebuchet MS"/>
                <a:cs typeface="Trebuchet MS"/>
              </a:rPr>
              <a:t>культур</a:t>
            </a:r>
            <a:r>
              <a:rPr dirty="0" sz="2000" spc="-6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EBEBEB"/>
                </a:solidFill>
                <a:latin typeface="Trebuchet MS"/>
                <a:cs typeface="Trebuchet MS"/>
              </a:rPr>
              <a:t>робить</a:t>
            </a:r>
            <a:r>
              <a:rPr dirty="0" sz="2000" spc="-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204">
                <a:solidFill>
                  <a:srgbClr val="EBEBEB"/>
                </a:solidFill>
                <a:latin typeface="Trebuchet MS"/>
                <a:cs typeface="Trebuchet MS"/>
              </a:rPr>
              <a:t>нашу</a:t>
            </a:r>
            <a:r>
              <a:rPr dirty="0" sz="2000" spc="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EBEBEB"/>
                </a:solidFill>
                <a:latin typeface="Trebuchet MS"/>
                <a:cs typeface="Trebuchet MS"/>
              </a:rPr>
              <a:t>родину</a:t>
            </a:r>
            <a:r>
              <a:rPr dirty="0" sz="20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55">
                <a:solidFill>
                  <a:srgbClr val="EBEBEB"/>
                </a:solidFill>
                <a:latin typeface="Trebuchet MS"/>
                <a:cs typeface="Trebuchet MS"/>
              </a:rPr>
              <a:t>особливою</a:t>
            </a:r>
            <a:r>
              <a:rPr dirty="0" sz="2000" spc="-6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20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14">
                <a:solidFill>
                  <a:srgbClr val="EBEBEB"/>
                </a:solidFill>
                <a:latin typeface="Trebuchet MS"/>
                <a:cs typeface="Trebuchet MS"/>
              </a:rPr>
              <a:t>зберігає</a:t>
            </a:r>
            <a:r>
              <a:rPr dirty="0" sz="20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105">
                <a:solidFill>
                  <a:srgbClr val="EBEBEB"/>
                </a:solidFill>
                <a:latin typeface="Trebuchet MS"/>
                <a:cs typeface="Trebuchet MS"/>
              </a:rPr>
              <a:t>багату </a:t>
            </a:r>
            <a:r>
              <a:rPr dirty="0" sz="2000" spc="180">
                <a:solidFill>
                  <a:srgbClr val="EBEBEB"/>
                </a:solidFill>
                <a:latin typeface="Trebuchet MS"/>
                <a:cs typeface="Trebuchet MS"/>
              </a:rPr>
              <a:t>спадщину</a:t>
            </a:r>
            <a:r>
              <a:rPr dirty="0" sz="2000" spc="-8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EBEBEB"/>
                </a:solidFill>
                <a:latin typeface="Trebuchet MS"/>
                <a:cs typeface="Trebuchet MS"/>
              </a:rPr>
              <a:t>для</a:t>
            </a:r>
            <a:r>
              <a:rPr dirty="0" sz="2000" spc="-8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EBEBEB"/>
                </a:solidFill>
                <a:latin typeface="Trebuchet MS"/>
                <a:cs typeface="Trebuchet MS"/>
              </a:rPr>
              <a:t>майбутніх</a:t>
            </a:r>
            <a:r>
              <a:rPr dirty="0" sz="2000" spc="-9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EBEBEB"/>
                </a:solidFill>
                <a:latin typeface="Trebuchet MS"/>
                <a:cs typeface="Trebuchet MS"/>
              </a:rPr>
              <a:t>поколінь.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659" y="526415"/>
            <a:ext cx="4358005" cy="1035050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85"/>
              </a:spcBef>
            </a:pPr>
            <a:r>
              <a:rPr dirty="0" sz="3300" spc="280">
                <a:solidFill>
                  <a:srgbClr val="3A2F58"/>
                </a:solidFill>
              </a:rPr>
              <a:t>Особистий</a:t>
            </a:r>
            <a:r>
              <a:rPr dirty="0" sz="3300" spc="-90">
                <a:solidFill>
                  <a:srgbClr val="3A2F58"/>
                </a:solidFill>
              </a:rPr>
              <a:t> </a:t>
            </a:r>
            <a:r>
              <a:rPr dirty="0" sz="3300" spc="180">
                <a:solidFill>
                  <a:srgbClr val="3A2F58"/>
                </a:solidFill>
              </a:rPr>
              <a:t>внесок</a:t>
            </a:r>
            <a:r>
              <a:rPr dirty="0" sz="3300" spc="-80">
                <a:solidFill>
                  <a:srgbClr val="3A2F58"/>
                </a:solidFill>
              </a:rPr>
              <a:t> </a:t>
            </a:r>
            <a:r>
              <a:rPr dirty="0" sz="3300" spc="80">
                <a:solidFill>
                  <a:srgbClr val="3A2F58"/>
                </a:solidFill>
              </a:rPr>
              <a:t>у </a:t>
            </a:r>
            <a:r>
              <a:rPr dirty="0" sz="3300" spc="85">
                <a:solidFill>
                  <a:srgbClr val="3A2F58"/>
                </a:solidFill>
              </a:rPr>
              <a:t>дослідження</a:t>
            </a:r>
            <a:endParaRPr sz="3300"/>
          </a:p>
        </p:txBody>
      </p:sp>
      <p:sp>
        <p:nvSpPr>
          <p:cNvPr id="3" name="object 3" descr=""/>
          <p:cNvSpPr txBox="1"/>
          <p:nvPr/>
        </p:nvSpPr>
        <p:spPr>
          <a:xfrm>
            <a:off x="326390" y="1724977"/>
            <a:ext cx="4680585" cy="494919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173990">
              <a:lnSpc>
                <a:spcPts val="1730"/>
              </a:lnSpc>
              <a:spcBef>
                <a:spcPts val="290"/>
              </a:spcBef>
            </a:pPr>
            <a:r>
              <a:rPr dirty="0" sz="1550" spc="114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dirty="0" sz="155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45">
                <a:solidFill>
                  <a:srgbClr val="404040"/>
                </a:solidFill>
                <a:latin typeface="Trebuchet MS"/>
                <a:cs typeface="Trebuchet MS"/>
              </a:rPr>
              <a:t>процесі</a:t>
            </a:r>
            <a:r>
              <a:rPr dirty="0" sz="155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40">
                <a:solidFill>
                  <a:srgbClr val="404040"/>
                </a:solidFill>
                <a:latin typeface="Trebuchet MS"/>
                <a:cs typeface="Trebuchet MS"/>
              </a:rPr>
              <a:t>роботи</a:t>
            </a:r>
            <a:r>
              <a:rPr dirty="0" sz="155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30">
                <a:solidFill>
                  <a:srgbClr val="404040"/>
                </a:solidFill>
                <a:latin typeface="Trebuchet MS"/>
                <a:cs typeface="Trebuchet MS"/>
              </a:rPr>
              <a:t>над</a:t>
            </a:r>
            <a:r>
              <a:rPr dirty="0" sz="155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50">
                <a:solidFill>
                  <a:srgbClr val="404040"/>
                </a:solidFill>
                <a:latin typeface="Trebuchet MS"/>
                <a:cs typeface="Trebuchet MS"/>
              </a:rPr>
              <a:t>проєктом</a:t>
            </a:r>
            <a:r>
              <a:rPr dirty="0" sz="155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-50">
                <a:solidFill>
                  <a:srgbClr val="404040"/>
                </a:solidFill>
                <a:latin typeface="Trebuchet MS"/>
                <a:cs typeface="Trebuchet MS"/>
              </a:rPr>
              <a:t>я </a:t>
            </a:r>
            <a:r>
              <a:rPr dirty="0" sz="1550" spc="150">
                <a:solidFill>
                  <a:srgbClr val="404040"/>
                </a:solidFill>
                <a:latin typeface="Trebuchet MS"/>
                <a:cs typeface="Trebuchet MS"/>
              </a:rPr>
              <a:t>самостійно</a:t>
            </a:r>
            <a:r>
              <a:rPr dirty="0" sz="155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404040"/>
                </a:solidFill>
                <a:latin typeface="Trebuchet MS"/>
                <a:cs typeface="Trebuchet MS"/>
              </a:rPr>
              <a:t>визначила</a:t>
            </a:r>
            <a:r>
              <a:rPr dirty="0" sz="155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45">
                <a:solidFill>
                  <a:srgbClr val="404040"/>
                </a:solidFill>
                <a:latin typeface="Trebuchet MS"/>
                <a:cs typeface="Trebuchet MS"/>
              </a:rPr>
              <a:t>напрям</a:t>
            </a:r>
            <a:r>
              <a:rPr dirty="0" sz="155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404040"/>
                </a:solidFill>
                <a:latin typeface="Trebuchet MS"/>
                <a:cs typeface="Trebuchet MS"/>
              </a:rPr>
              <a:t>дослідження </a:t>
            </a: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1550" spc="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85">
                <a:solidFill>
                  <a:srgbClr val="404040"/>
                </a:solidFill>
                <a:latin typeface="Trebuchet MS"/>
                <a:cs typeface="Trebuchet MS"/>
              </a:rPr>
              <a:t>сформулювала</a:t>
            </a:r>
            <a:r>
              <a:rPr dirty="0" sz="155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00">
                <a:solidFill>
                  <a:srgbClr val="404040"/>
                </a:solidFill>
                <a:latin typeface="Trebuchet MS"/>
                <a:cs typeface="Trebuchet MS"/>
              </a:rPr>
              <a:t>його</a:t>
            </a:r>
            <a:r>
              <a:rPr dirty="0" sz="1550" spc="-7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25">
                <a:solidFill>
                  <a:srgbClr val="404040"/>
                </a:solidFill>
                <a:latin typeface="Trebuchet MS"/>
                <a:cs typeface="Trebuchet MS"/>
              </a:rPr>
              <a:t>мету</a:t>
            </a:r>
            <a:r>
              <a:rPr dirty="0" sz="1550" spc="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404040"/>
                </a:solidFill>
                <a:latin typeface="Trebuchet MS"/>
                <a:cs typeface="Trebuchet MS"/>
              </a:rPr>
              <a:t>й</a:t>
            </a:r>
            <a:r>
              <a:rPr dirty="0" sz="155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40">
                <a:solidFill>
                  <a:srgbClr val="404040"/>
                </a:solidFill>
                <a:latin typeface="Trebuchet MS"/>
                <a:cs typeface="Trebuchet MS"/>
              </a:rPr>
              <a:t>завдання.</a:t>
            </a:r>
            <a:endParaRPr sz="1550">
              <a:latin typeface="Trebuchet MS"/>
              <a:cs typeface="Trebuchet MS"/>
            </a:endParaRPr>
          </a:p>
          <a:p>
            <a:pPr marL="12700" marR="276225">
              <a:lnSpc>
                <a:spcPts val="1730"/>
              </a:lnSpc>
              <a:spcBef>
                <a:spcPts val="1045"/>
              </a:spcBef>
            </a:pPr>
            <a:r>
              <a:rPr dirty="0" sz="1550">
                <a:solidFill>
                  <a:srgbClr val="404040"/>
                </a:solidFill>
                <a:latin typeface="Trebuchet MS"/>
                <a:cs typeface="Trebuchet MS"/>
              </a:rPr>
              <a:t>Я</a:t>
            </a:r>
            <a:r>
              <a:rPr dirty="0" sz="155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30">
                <a:solidFill>
                  <a:srgbClr val="404040"/>
                </a:solidFill>
                <a:latin typeface="Trebuchet MS"/>
                <a:cs typeface="Trebuchet MS"/>
              </a:rPr>
              <a:t>провела</a:t>
            </a:r>
            <a:r>
              <a:rPr dirty="0" sz="155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70">
                <a:solidFill>
                  <a:srgbClr val="404040"/>
                </a:solidFill>
                <a:latin typeface="Trebuchet MS"/>
                <a:cs typeface="Trebuchet MS"/>
              </a:rPr>
              <a:t>усні</a:t>
            </a:r>
            <a:r>
              <a:rPr dirty="0" sz="155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45">
                <a:solidFill>
                  <a:srgbClr val="404040"/>
                </a:solidFill>
                <a:latin typeface="Trebuchet MS"/>
                <a:cs typeface="Trebuchet MS"/>
              </a:rPr>
              <a:t>інтерв’ю</a:t>
            </a:r>
            <a:r>
              <a:rPr dirty="0" sz="155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404040"/>
                </a:solidFill>
                <a:latin typeface="Trebuchet MS"/>
                <a:cs typeface="Trebuchet MS"/>
              </a:rPr>
              <a:t>з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14">
                <a:solidFill>
                  <a:srgbClr val="404040"/>
                </a:solidFill>
                <a:latin typeface="Trebuchet MS"/>
                <a:cs typeface="Trebuchet MS"/>
              </a:rPr>
              <a:t>членами</a:t>
            </a:r>
            <a:r>
              <a:rPr dirty="0" sz="155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404040"/>
                </a:solidFill>
                <a:latin typeface="Trebuchet MS"/>
                <a:cs typeface="Trebuchet MS"/>
              </a:rPr>
              <a:t>родини, </a:t>
            </a:r>
            <a:r>
              <a:rPr dirty="0" sz="1550" spc="120">
                <a:solidFill>
                  <a:srgbClr val="404040"/>
                </a:solidFill>
                <a:latin typeface="Trebuchet MS"/>
                <a:cs typeface="Trebuchet MS"/>
              </a:rPr>
              <a:t>зібрала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90">
                <a:solidFill>
                  <a:srgbClr val="404040"/>
                </a:solidFill>
                <a:latin typeface="Trebuchet MS"/>
                <a:cs typeface="Trebuchet MS"/>
              </a:rPr>
              <a:t>спогади,</a:t>
            </a:r>
            <a:r>
              <a:rPr dirty="0" sz="155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14">
                <a:solidFill>
                  <a:srgbClr val="404040"/>
                </a:solidFill>
                <a:latin typeface="Trebuchet MS"/>
                <a:cs typeface="Trebuchet MS"/>
              </a:rPr>
              <a:t>систематизувала </a:t>
            </a:r>
            <a:r>
              <a:rPr dirty="0" sz="1550" spc="185">
                <a:solidFill>
                  <a:srgbClr val="404040"/>
                </a:solidFill>
                <a:latin typeface="Trebuchet MS"/>
                <a:cs typeface="Trebuchet MS"/>
              </a:rPr>
              <a:t>інформацію</a:t>
            </a:r>
            <a:r>
              <a:rPr dirty="0" sz="155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85">
                <a:solidFill>
                  <a:srgbClr val="404040"/>
                </a:solidFill>
                <a:latin typeface="Trebuchet MS"/>
                <a:cs typeface="Trebuchet MS"/>
              </a:rPr>
              <a:t>про</a:t>
            </a:r>
            <a:r>
              <a:rPr dirty="0" sz="155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походження</a:t>
            </a:r>
            <a:r>
              <a:rPr dirty="0" sz="155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404040"/>
                </a:solidFill>
                <a:latin typeface="Trebuchet MS"/>
                <a:cs typeface="Trebuchet MS"/>
              </a:rPr>
              <a:t>кожної</a:t>
            </a:r>
            <a:r>
              <a:rPr dirty="0" sz="155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гілки </a:t>
            </a:r>
            <a:r>
              <a:rPr dirty="0" sz="1550" spc="125">
                <a:solidFill>
                  <a:srgbClr val="404040"/>
                </a:solidFill>
                <a:latin typeface="Trebuchet MS"/>
                <a:cs typeface="Trebuchet MS"/>
              </a:rPr>
              <a:t>роду</a:t>
            </a:r>
            <a:r>
              <a:rPr dirty="0" sz="1550" spc="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155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10">
                <a:solidFill>
                  <a:srgbClr val="404040"/>
                </a:solidFill>
                <a:latin typeface="Trebuchet MS"/>
                <a:cs typeface="Trebuchet MS"/>
              </a:rPr>
              <a:t>проаналізувала</a:t>
            </a:r>
            <a:r>
              <a:rPr dirty="0" sz="1550" spc="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культурні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ts val="1614"/>
              </a:lnSpc>
            </a:pPr>
            <a:r>
              <a:rPr dirty="0" sz="1550" spc="105">
                <a:solidFill>
                  <a:srgbClr val="404040"/>
                </a:solidFill>
                <a:latin typeface="Trebuchet MS"/>
                <a:cs typeface="Trebuchet MS"/>
              </a:rPr>
              <a:t>особливості</a:t>
            </a:r>
            <a:r>
              <a:rPr dirty="0" sz="155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60">
                <a:solidFill>
                  <a:srgbClr val="404040"/>
                </a:solidFill>
                <a:latin typeface="Trebuchet MS"/>
                <a:cs typeface="Trebuchet MS"/>
              </a:rPr>
              <a:t>української,</a:t>
            </a:r>
            <a:r>
              <a:rPr dirty="0" sz="1550" spc="-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404040"/>
                </a:solidFill>
                <a:latin typeface="Trebuchet MS"/>
                <a:cs typeface="Trebuchet MS"/>
              </a:rPr>
              <a:t>татарської,</a:t>
            </a:r>
            <a:endParaRPr sz="1550">
              <a:latin typeface="Trebuchet MS"/>
              <a:cs typeface="Trebuchet MS"/>
            </a:endParaRPr>
          </a:p>
          <a:p>
            <a:pPr marL="12700" marR="5080">
              <a:lnSpc>
                <a:spcPts val="1730"/>
              </a:lnSpc>
              <a:spcBef>
                <a:spcPts val="100"/>
              </a:spcBef>
            </a:pP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румунської,</a:t>
            </a:r>
            <a:r>
              <a:rPr dirty="0" sz="1550" spc="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25">
                <a:solidFill>
                  <a:srgbClr val="404040"/>
                </a:solidFill>
                <a:latin typeface="Trebuchet MS"/>
                <a:cs typeface="Trebuchet MS"/>
              </a:rPr>
              <a:t>азербайджанської</a:t>
            </a:r>
            <a:r>
              <a:rPr dirty="0" sz="155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1550" spc="-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єврейської </a:t>
            </a:r>
            <a:r>
              <a:rPr dirty="0" sz="1550" spc="55">
                <a:solidFill>
                  <a:srgbClr val="404040"/>
                </a:solidFill>
                <a:latin typeface="Trebuchet MS"/>
                <a:cs typeface="Trebuchet MS"/>
              </a:rPr>
              <a:t>традицій.</a:t>
            </a:r>
            <a:endParaRPr sz="1550">
              <a:latin typeface="Trebuchet MS"/>
              <a:cs typeface="Trebuchet MS"/>
            </a:endParaRPr>
          </a:p>
          <a:p>
            <a:pPr marL="12700" marR="280035">
              <a:lnSpc>
                <a:spcPts val="1730"/>
              </a:lnSpc>
              <a:spcBef>
                <a:spcPts val="975"/>
              </a:spcBef>
            </a:pPr>
            <a:r>
              <a:rPr dirty="0" sz="1550" spc="180">
                <a:solidFill>
                  <a:srgbClr val="404040"/>
                </a:solidFill>
                <a:latin typeface="Trebuchet MS"/>
                <a:cs typeface="Trebuchet MS"/>
              </a:rPr>
              <a:t>Окрему</a:t>
            </a:r>
            <a:r>
              <a:rPr dirty="0" sz="1550" spc="9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404040"/>
                </a:solidFill>
                <a:latin typeface="Trebuchet MS"/>
                <a:cs typeface="Trebuchet MS"/>
              </a:rPr>
              <a:t>увагу</a:t>
            </a:r>
            <a:r>
              <a:rPr dirty="0" sz="1550" spc="9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-120">
                <a:solidFill>
                  <a:srgbClr val="404040"/>
                </a:solidFill>
                <a:latin typeface="Trebuchet MS"/>
                <a:cs typeface="Trebuchet MS"/>
              </a:rPr>
              <a:t>я</a:t>
            </a:r>
            <a:r>
              <a:rPr dirty="0" sz="15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404040"/>
                </a:solidFill>
                <a:latin typeface="Trebuchet MS"/>
                <a:cs typeface="Trebuchet MS"/>
              </a:rPr>
              <a:t>приділила</a:t>
            </a:r>
            <a:r>
              <a:rPr dirty="0" sz="15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404040"/>
                </a:solidFill>
                <a:latin typeface="Trebuchet MS"/>
                <a:cs typeface="Trebuchet MS"/>
              </a:rPr>
              <a:t>вивченню</a:t>
            </a:r>
            <a:r>
              <a:rPr dirty="0" sz="1550" spc="6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впливу </a:t>
            </a:r>
            <a:r>
              <a:rPr dirty="0" sz="1550" spc="80">
                <a:solidFill>
                  <a:srgbClr val="404040"/>
                </a:solidFill>
                <a:latin typeface="Trebuchet MS"/>
                <a:cs typeface="Trebuchet MS"/>
              </a:rPr>
              <a:t>цих</a:t>
            </a:r>
            <a:r>
              <a:rPr dirty="0" sz="1550" spc="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404040"/>
                </a:solidFill>
                <a:latin typeface="Trebuchet MS"/>
                <a:cs typeface="Trebuchet MS"/>
              </a:rPr>
              <a:t>культур</a:t>
            </a:r>
            <a:r>
              <a:rPr dirty="0" sz="155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85">
                <a:solidFill>
                  <a:srgbClr val="404040"/>
                </a:solidFill>
                <a:latin typeface="Trebuchet MS"/>
                <a:cs typeface="Trebuchet MS"/>
              </a:rPr>
              <a:t>на</a:t>
            </a:r>
            <a:r>
              <a:rPr dirty="0" sz="155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70">
                <a:solidFill>
                  <a:srgbClr val="404040"/>
                </a:solidFill>
                <a:latin typeface="Trebuchet MS"/>
                <a:cs typeface="Trebuchet MS"/>
              </a:rPr>
              <a:t>формування</a:t>
            </a:r>
            <a:r>
              <a:rPr dirty="0" sz="1550" spc="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00">
                <a:solidFill>
                  <a:srgbClr val="404040"/>
                </a:solidFill>
                <a:latin typeface="Trebuchet MS"/>
                <a:cs typeface="Trebuchet MS"/>
              </a:rPr>
              <a:t>сімейних цінностей</a:t>
            </a:r>
            <a:r>
              <a:rPr dirty="0" sz="155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-130">
                <a:solidFill>
                  <a:srgbClr val="404040"/>
                </a:solidFill>
                <a:latin typeface="Trebuchet MS"/>
                <a:cs typeface="Trebuchet MS"/>
              </a:rPr>
              <a:t>і</a:t>
            </a:r>
            <a:r>
              <a:rPr dirty="0" sz="155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90">
                <a:solidFill>
                  <a:srgbClr val="404040"/>
                </a:solidFill>
                <a:latin typeface="Trebuchet MS"/>
                <a:cs typeface="Trebuchet MS"/>
              </a:rPr>
              <a:t>власної</a:t>
            </a:r>
            <a:r>
              <a:rPr dirty="0" sz="155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ідентичності.</a:t>
            </a:r>
            <a:endParaRPr sz="1550">
              <a:latin typeface="Trebuchet MS"/>
              <a:cs typeface="Trebuchet MS"/>
            </a:endParaRPr>
          </a:p>
          <a:p>
            <a:pPr marL="12700" marR="107950">
              <a:lnSpc>
                <a:spcPts val="1730"/>
              </a:lnSpc>
              <a:spcBef>
                <a:spcPts val="1040"/>
              </a:spcBef>
            </a:pPr>
            <a:r>
              <a:rPr dirty="0" sz="1550">
                <a:solidFill>
                  <a:srgbClr val="404040"/>
                </a:solidFill>
                <a:latin typeface="Trebuchet MS"/>
                <a:cs typeface="Trebuchet MS"/>
              </a:rPr>
              <a:t>Я</a:t>
            </a:r>
            <a:r>
              <a:rPr dirty="0" sz="1550" spc="-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404040"/>
                </a:solidFill>
                <a:latin typeface="Trebuchet MS"/>
                <a:cs typeface="Trebuchet MS"/>
              </a:rPr>
              <a:t>узагальнила</a:t>
            </a:r>
            <a:r>
              <a:rPr dirty="0" sz="1550" spc="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20">
                <a:solidFill>
                  <a:srgbClr val="404040"/>
                </a:solidFill>
                <a:latin typeface="Trebuchet MS"/>
                <a:cs typeface="Trebuchet MS"/>
              </a:rPr>
              <a:t>отримані</a:t>
            </a:r>
            <a:r>
              <a:rPr dirty="0" sz="1550" spc="-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95">
                <a:solidFill>
                  <a:srgbClr val="404040"/>
                </a:solidFill>
                <a:latin typeface="Trebuchet MS"/>
                <a:cs typeface="Trebuchet MS"/>
              </a:rPr>
              <a:t>матеріали,</a:t>
            </a:r>
            <a:r>
              <a:rPr dirty="0" sz="155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30">
                <a:solidFill>
                  <a:srgbClr val="404040"/>
                </a:solidFill>
                <a:latin typeface="Trebuchet MS"/>
                <a:cs typeface="Trebuchet MS"/>
              </a:rPr>
              <a:t>зробила </a:t>
            </a:r>
            <a:r>
              <a:rPr dirty="0" sz="1550" spc="75">
                <a:solidFill>
                  <a:srgbClr val="404040"/>
                </a:solidFill>
                <a:latin typeface="Trebuchet MS"/>
                <a:cs typeface="Trebuchet MS"/>
              </a:rPr>
              <a:t>висновки</a:t>
            </a:r>
            <a:r>
              <a:rPr dirty="0" sz="155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210">
                <a:solidFill>
                  <a:srgbClr val="404040"/>
                </a:solidFill>
                <a:latin typeface="Trebuchet MS"/>
                <a:cs typeface="Trebuchet MS"/>
              </a:rPr>
              <a:t>щодо</a:t>
            </a:r>
            <a:r>
              <a:rPr dirty="0" sz="1550" spc="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взаємодії</a:t>
            </a:r>
            <a:r>
              <a:rPr dirty="0" sz="1550" spc="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404040"/>
                </a:solidFill>
                <a:latin typeface="Trebuchet MS"/>
                <a:cs typeface="Trebuchet MS"/>
              </a:rPr>
              <a:t>культур</a:t>
            </a:r>
            <a:r>
              <a:rPr dirty="0" sz="1550" spc="1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65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dirty="0" sz="1550" spc="2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65">
                <a:solidFill>
                  <a:srgbClr val="404040"/>
                </a:solidFill>
                <a:latin typeface="Trebuchet MS"/>
                <a:cs typeface="Trebuchet MS"/>
              </a:rPr>
              <a:t>межах </a:t>
            </a:r>
            <a:r>
              <a:rPr dirty="0" sz="1550" spc="60">
                <a:solidFill>
                  <a:srgbClr val="404040"/>
                </a:solidFill>
                <a:latin typeface="Trebuchet MS"/>
                <a:cs typeface="Trebuchet MS"/>
              </a:rPr>
              <a:t>однієї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14">
                <a:solidFill>
                  <a:srgbClr val="404040"/>
                </a:solidFill>
                <a:latin typeface="Trebuchet MS"/>
                <a:cs typeface="Trebuchet MS"/>
              </a:rPr>
              <a:t>родини</a:t>
            </a:r>
            <a:r>
              <a:rPr dirty="0" sz="155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1550" spc="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10">
                <a:solidFill>
                  <a:srgbClr val="404040"/>
                </a:solidFill>
                <a:latin typeface="Trebuchet MS"/>
                <a:cs typeface="Trebuchet MS"/>
              </a:rPr>
              <a:t>представила</a:t>
            </a:r>
            <a:r>
              <a:rPr dirty="0" sz="1550" spc="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404040"/>
                </a:solidFill>
                <a:latin typeface="Trebuchet MS"/>
                <a:cs typeface="Trebuchet MS"/>
              </a:rPr>
              <a:t>результати</a:t>
            </a:r>
            <a:r>
              <a:rPr dirty="0" sz="155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5">
                <a:solidFill>
                  <a:srgbClr val="404040"/>
                </a:solidFill>
                <a:latin typeface="Trebuchet MS"/>
                <a:cs typeface="Trebuchet MS"/>
              </a:rPr>
              <a:t>у </a:t>
            </a:r>
            <a:r>
              <a:rPr dirty="0" sz="1550" spc="-30">
                <a:solidFill>
                  <a:srgbClr val="404040"/>
                </a:solidFill>
                <a:latin typeface="Trebuchet MS"/>
                <a:cs typeface="Trebuchet MS"/>
              </a:rPr>
              <a:t>вигляді</a:t>
            </a:r>
            <a:r>
              <a:rPr dirty="0" sz="1550" spc="-4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70">
                <a:solidFill>
                  <a:srgbClr val="404040"/>
                </a:solidFill>
                <a:latin typeface="Trebuchet MS"/>
                <a:cs typeface="Trebuchet MS"/>
              </a:rPr>
              <a:t>дослідницької</a:t>
            </a:r>
            <a:r>
              <a:rPr dirty="0" sz="1550" spc="-4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40">
                <a:solidFill>
                  <a:srgbClr val="404040"/>
                </a:solidFill>
                <a:latin typeface="Trebuchet MS"/>
                <a:cs typeface="Trebuchet MS"/>
              </a:rPr>
              <a:t>роботи</a:t>
            </a:r>
            <a:r>
              <a:rPr dirty="0" sz="155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75">
                <a:solidFill>
                  <a:srgbClr val="404040"/>
                </a:solidFill>
                <a:latin typeface="Trebuchet MS"/>
                <a:cs typeface="Trebuchet MS"/>
              </a:rPr>
              <a:t>й</a:t>
            </a:r>
            <a:r>
              <a:rPr dirty="0" sz="1550" spc="-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404040"/>
                </a:solidFill>
                <a:latin typeface="Trebuchet MS"/>
                <a:cs typeface="Trebuchet MS"/>
              </a:rPr>
              <a:t>презентації.</a:t>
            </a:r>
            <a:endParaRPr sz="1550">
              <a:latin typeface="Trebuchet MS"/>
              <a:cs typeface="Trebuchet MS"/>
            </a:endParaRPr>
          </a:p>
          <a:p>
            <a:pPr algn="just" marL="12700" marR="452120">
              <a:lnSpc>
                <a:spcPts val="1730"/>
              </a:lnSpc>
              <a:spcBef>
                <a:spcPts val="969"/>
              </a:spcBef>
            </a:pP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Таким</a:t>
            </a:r>
            <a:r>
              <a:rPr dirty="0" sz="155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чином,</a:t>
            </a:r>
            <a:r>
              <a:rPr dirty="0" sz="1550" spc="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00">
                <a:solidFill>
                  <a:srgbClr val="404040"/>
                </a:solidFill>
                <a:latin typeface="Trebuchet MS"/>
                <a:cs typeface="Trebuchet MS"/>
              </a:rPr>
              <a:t>проєкт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229">
                <a:solidFill>
                  <a:srgbClr val="404040"/>
                </a:solidFill>
                <a:latin typeface="Trebuchet MS"/>
                <a:cs typeface="Trebuchet MS"/>
              </a:rPr>
              <a:t>є</a:t>
            </a:r>
            <a:r>
              <a:rPr dirty="0" sz="1550" spc="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5">
                <a:solidFill>
                  <a:srgbClr val="404040"/>
                </a:solidFill>
                <a:latin typeface="Trebuchet MS"/>
                <a:cs typeface="Trebuchet MS"/>
              </a:rPr>
              <a:t>результатом</a:t>
            </a:r>
            <a:r>
              <a:rPr dirty="0" sz="1550" spc="3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135">
                <a:solidFill>
                  <a:srgbClr val="404040"/>
                </a:solidFill>
                <a:latin typeface="Trebuchet MS"/>
                <a:cs typeface="Trebuchet MS"/>
              </a:rPr>
              <a:t>моєї </a:t>
            </a:r>
            <a:r>
              <a:rPr dirty="0" sz="1550" spc="130">
                <a:solidFill>
                  <a:srgbClr val="404040"/>
                </a:solidFill>
                <a:latin typeface="Trebuchet MS"/>
                <a:cs typeface="Trebuchet MS"/>
              </a:rPr>
              <a:t>самостійної</a:t>
            </a:r>
            <a:r>
              <a:rPr dirty="0" sz="155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404040"/>
                </a:solidFill>
                <a:latin typeface="Trebuchet MS"/>
                <a:cs typeface="Trebuchet MS"/>
              </a:rPr>
              <a:t>аналітичної</a:t>
            </a:r>
            <a:r>
              <a:rPr dirty="0" sz="1550" spc="-2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r>
              <a:rPr dirty="0" sz="1550" spc="-3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1550" spc="60">
                <a:solidFill>
                  <a:srgbClr val="404040"/>
                </a:solidFill>
                <a:latin typeface="Trebuchet MS"/>
                <a:cs typeface="Trebuchet MS"/>
              </a:rPr>
              <a:t>дослідницької </a:t>
            </a:r>
            <a:r>
              <a:rPr dirty="0" sz="1550" spc="-10">
                <a:solidFill>
                  <a:srgbClr val="404040"/>
                </a:solidFill>
                <a:latin typeface="Trebuchet MS"/>
                <a:cs typeface="Trebuchet MS"/>
              </a:rPr>
              <a:t>діяльності.</a:t>
            </a:r>
            <a:endParaRPr sz="155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036064" y="457200"/>
            <a:ext cx="6670675" cy="5943600"/>
            <a:chOff x="5036064" y="457200"/>
            <a:chExt cx="6670675" cy="5943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4450" y="457200"/>
              <a:ext cx="6581775" cy="59436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36064" y="475488"/>
              <a:ext cx="511809" cy="3298825"/>
            </a:xfrm>
            <a:custGeom>
              <a:avLst/>
              <a:gdLst/>
              <a:ahLst/>
              <a:cxnLst/>
              <a:rect l="l" t="t" r="r" b="b"/>
              <a:pathLst>
                <a:path w="511810" h="3298825">
                  <a:moveTo>
                    <a:pt x="71113" y="0"/>
                  </a:moveTo>
                  <a:lnTo>
                    <a:pt x="68073" y="38327"/>
                  </a:lnTo>
                  <a:lnTo>
                    <a:pt x="65073" y="78228"/>
                  </a:lnTo>
                  <a:lnTo>
                    <a:pt x="62116" y="119644"/>
                  </a:lnTo>
                  <a:lnTo>
                    <a:pt x="59204" y="162520"/>
                  </a:lnTo>
                  <a:lnTo>
                    <a:pt x="56337" y="206799"/>
                  </a:lnTo>
                  <a:lnTo>
                    <a:pt x="53519" y="252425"/>
                  </a:lnTo>
                  <a:lnTo>
                    <a:pt x="50751" y="299340"/>
                  </a:lnTo>
                  <a:lnTo>
                    <a:pt x="48100" y="346328"/>
                  </a:lnTo>
                  <a:lnTo>
                    <a:pt x="45372" y="396812"/>
                  </a:lnTo>
                  <a:lnTo>
                    <a:pt x="42766" y="447257"/>
                  </a:lnTo>
                  <a:lnTo>
                    <a:pt x="40217" y="498765"/>
                  </a:lnTo>
                  <a:lnTo>
                    <a:pt x="37728" y="551279"/>
                  </a:lnTo>
                  <a:lnTo>
                    <a:pt x="35300" y="604744"/>
                  </a:lnTo>
                  <a:lnTo>
                    <a:pt x="32936" y="659102"/>
                  </a:lnTo>
                  <a:lnTo>
                    <a:pt x="30637" y="714297"/>
                  </a:lnTo>
                  <a:lnTo>
                    <a:pt x="28406" y="770272"/>
                  </a:lnTo>
                  <a:lnTo>
                    <a:pt x="26243" y="826971"/>
                  </a:lnTo>
                  <a:lnTo>
                    <a:pt x="24152" y="884338"/>
                  </a:lnTo>
                  <a:lnTo>
                    <a:pt x="22133" y="942315"/>
                  </a:lnTo>
                  <a:lnTo>
                    <a:pt x="20259" y="998727"/>
                  </a:lnTo>
                  <a:lnTo>
                    <a:pt x="18322" y="1059873"/>
                  </a:lnTo>
                  <a:lnTo>
                    <a:pt x="16533" y="1119342"/>
                  </a:lnTo>
                  <a:lnTo>
                    <a:pt x="14825" y="1179195"/>
                  </a:lnTo>
                  <a:lnTo>
                    <a:pt x="13200" y="1239375"/>
                  </a:lnTo>
                  <a:lnTo>
                    <a:pt x="11659" y="1299827"/>
                  </a:lnTo>
                  <a:lnTo>
                    <a:pt x="10204" y="1360492"/>
                  </a:lnTo>
                  <a:lnTo>
                    <a:pt x="8837" y="1421316"/>
                  </a:lnTo>
                  <a:lnTo>
                    <a:pt x="7560" y="1482241"/>
                  </a:lnTo>
                  <a:lnTo>
                    <a:pt x="6375" y="1543210"/>
                  </a:lnTo>
                  <a:lnTo>
                    <a:pt x="5284" y="1604167"/>
                  </a:lnTo>
                  <a:lnTo>
                    <a:pt x="4288" y="1665055"/>
                  </a:lnTo>
                  <a:lnTo>
                    <a:pt x="3391" y="1725818"/>
                  </a:lnTo>
                  <a:lnTo>
                    <a:pt x="2592" y="1786400"/>
                  </a:lnTo>
                  <a:lnTo>
                    <a:pt x="1896" y="1846743"/>
                  </a:lnTo>
                  <a:lnTo>
                    <a:pt x="1302" y="1906790"/>
                  </a:lnTo>
                  <a:lnTo>
                    <a:pt x="904" y="1955419"/>
                  </a:lnTo>
                  <a:lnTo>
                    <a:pt x="433" y="2025775"/>
                  </a:lnTo>
                  <a:lnTo>
                    <a:pt x="282" y="2058289"/>
                  </a:lnTo>
                  <a:lnTo>
                    <a:pt x="161" y="2084598"/>
                  </a:lnTo>
                  <a:lnTo>
                    <a:pt x="0" y="2142899"/>
                  </a:lnTo>
                  <a:lnTo>
                    <a:pt x="33" y="2262378"/>
                  </a:lnTo>
                  <a:lnTo>
                    <a:pt x="201" y="2314110"/>
                  </a:lnTo>
                  <a:lnTo>
                    <a:pt x="465" y="2362962"/>
                  </a:lnTo>
                  <a:lnTo>
                    <a:pt x="924" y="2424605"/>
                  </a:lnTo>
                  <a:lnTo>
                    <a:pt x="1469" y="2478590"/>
                  </a:lnTo>
                  <a:lnTo>
                    <a:pt x="2137" y="2531657"/>
                  </a:lnTo>
                  <a:lnTo>
                    <a:pt x="2932" y="2583749"/>
                  </a:lnTo>
                  <a:lnTo>
                    <a:pt x="3855" y="2634811"/>
                  </a:lnTo>
                  <a:lnTo>
                    <a:pt x="4908" y="2684785"/>
                  </a:lnTo>
                  <a:lnTo>
                    <a:pt x="6092" y="2733616"/>
                  </a:lnTo>
                  <a:lnTo>
                    <a:pt x="7411" y="2781245"/>
                  </a:lnTo>
                  <a:lnTo>
                    <a:pt x="8865" y="2827618"/>
                  </a:lnTo>
                  <a:lnTo>
                    <a:pt x="10456" y="2872677"/>
                  </a:lnTo>
                  <a:lnTo>
                    <a:pt x="12187" y="2916365"/>
                  </a:lnTo>
                  <a:lnTo>
                    <a:pt x="14060" y="2958626"/>
                  </a:lnTo>
                  <a:lnTo>
                    <a:pt x="16075" y="2999404"/>
                  </a:lnTo>
                  <a:lnTo>
                    <a:pt x="18236" y="3038641"/>
                  </a:lnTo>
                  <a:lnTo>
                    <a:pt x="23001" y="3112269"/>
                  </a:lnTo>
                  <a:lnTo>
                    <a:pt x="28369" y="3179057"/>
                  </a:lnTo>
                  <a:lnTo>
                    <a:pt x="34355" y="3238552"/>
                  </a:lnTo>
                  <a:lnTo>
                    <a:pt x="102355" y="3298825"/>
                  </a:lnTo>
                  <a:lnTo>
                    <a:pt x="107562" y="3122803"/>
                  </a:lnTo>
                  <a:lnTo>
                    <a:pt x="111499" y="3032760"/>
                  </a:lnTo>
                  <a:lnTo>
                    <a:pt x="115436" y="2940685"/>
                  </a:lnTo>
                  <a:lnTo>
                    <a:pt x="119627" y="2847340"/>
                  </a:lnTo>
                  <a:lnTo>
                    <a:pt x="125215" y="2753487"/>
                  </a:lnTo>
                  <a:lnTo>
                    <a:pt x="130930" y="2657983"/>
                  </a:lnTo>
                  <a:lnTo>
                    <a:pt x="136645" y="2560828"/>
                  </a:lnTo>
                  <a:lnTo>
                    <a:pt x="143249" y="2462276"/>
                  </a:lnTo>
                  <a:lnTo>
                    <a:pt x="151250" y="2362962"/>
                  </a:lnTo>
                  <a:lnTo>
                    <a:pt x="158870" y="2262378"/>
                  </a:lnTo>
                  <a:lnTo>
                    <a:pt x="167633" y="2160778"/>
                  </a:lnTo>
                  <a:lnTo>
                    <a:pt x="177285" y="2058289"/>
                  </a:lnTo>
                  <a:lnTo>
                    <a:pt x="186937" y="1955419"/>
                  </a:lnTo>
                  <a:lnTo>
                    <a:pt x="209416" y="1745996"/>
                  </a:lnTo>
                  <a:lnTo>
                    <a:pt x="221354" y="1641475"/>
                  </a:lnTo>
                  <a:lnTo>
                    <a:pt x="234562" y="1535557"/>
                  </a:lnTo>
                  <a:lnTo>
                    <a:pt x="248786" y="1428496"/>
                  </a:lnTo>
                  <a:lnTo>
                    <a:pt x="262883" y="1321435"/>
                  </a:lnTo>
                  <a:lnTo>
                    <a:pt x="278504" y="1214374"/>
                  </a:lnTo>
                  <a:lnTo>
                    <a:pt x="295522" y="1105535"/>
                  </a:lnTo>
                  <a:lnTo>
                    <a:pt x="312286" y="998727"/>
                  </a:lnTo>
                  <a:lnTo>
                    <a:pt x="330701" y="889888"/>
                  </a:lnTo>
                  <a:lnTo>
                    <a:pt x="349878" y="780288"/>
                  </a:lnTo>
                  <a:lnTo>
                    <a:pt x="369563" y="672591"/>
                  </a:lnTo>
                  <a:lnTo>
                    <a:pt x="391280" y="563752"/>
                  </a:lnTo>
                  <a:lnTo>
                    <a:pt x="413759" y="455040"/>
                  </a:lnTo>
                  <a:lnTo>
                    <a:pt x="436111" y="346328"/>
                  </a:lnTo>
                  <a:lnTo>
                    <a:pt x="460749" y="238125"/>
                  </a:lnTo>
                  <a:lnTo>
                    <a:pt x="485895" y="129921"/>
                  </a:lnTo>
                  <a:lnTo>
                    <a:pt x="511676" y="21716"/>
                  </a:lnTo>
                  <a:lnTo>
                    <a:pt x="71113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3584" y="1047749"/>
            <a:ext cx="9770110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155">
                <a:solidFill>
                  <a:srgbClr val="EBEBEB"/>
                </a:solidFill>
              </a:rPr>
              <a:t>Підсумковий</a:t>
            </a:r>
            <a:r>
              <a:rPr dirty="0" sz="3600" spc="-65">
                <a:solidFill>
                  <a:srgbClr val="EBEBEB"/>
                </a:solidFill>
              </a:rPr>
              <a:t> </a:t>
            </a:r>
            <a:r>
              <a:rPr dirty="0" sz="3600" spc="145">
                <a:solidFill>
                  <a:srgbClr val="EBEBEB"/>
                </a:solidFill>
              </a:rPr>
              <a:t>висновок</a:t>
            </a:r>
            <a:r>
              <a:rPr dirty="0" sz="3600" spc="-25">
                <a:solidFill>
                  <a:srgbClr val="EBEBEB"/>
                </a:solidFill>
              </a:rPr>
              <a:t> </a:t>
            </a:r>
            <a:r>
              <a:rPr dirty="0" sz="3600" spc="155">
                <a:solidFill>
                  <a:srgbClr val="EBEBEB"/>
                </a:solidFill>
              </a:rPr>
              <a:t>та</a:t>
            </a:r>
            <a:r>
              <a:rPr dirty="0" sz="3600" spc="-85">
                <a:solidFill>
                  <a:srgbClr val="EBEBEB"/>
                </a:solidFill>
              </a:rPr>
              <a:t> </a:t>
            </a:r>
            <a:r>
              <a:rPr dirty="0" sz="3600" spc="75">
                <a:solidFill>
                  <a:srgbClr val="EBEBEB"/>
                </a:solidFill>
              </a:rPr>
              <a:t>значення</a:t>
            </a:r>
            <a:r>
              <a:rPr dirty="0" sz="3600" spc="-45">
                <a:solidFill>
                  <a:srgbClr val="EBEBEB"/>
                </a:solidFill>
              </a:rPr>
              <a:t> </a:t>
            </a:r>
            <a:r>
              <a:rPr dirty="0" sz="3600" spc="240">
                <a:solidFill>
                  <a:srgbClr val="EBEBEB"/>
                </a:solidFill>
              </a:rPr>
              <a:t>роботи</a:t>
            </a:r>
            <a:endParaRPr sz="3600"/>
          </a:p>
        </p:txBody>
      </p:sp>
      <p:sp>
        <p:nvSpPr>
          <p:cNvPr id="3" name="object 3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12700" marR="697865">
              <a:lnSpc>
                <a:spcPct val="102600"/>
              </a:lnSpc>
              <a:spcBef>
                <a:spcPts val="70"/>
              </a:spcBef>
            </a:pPr>
            <a:r>
              <a:rPr dirty="0" spc="145"/>
              <a:t>У</a:t>
            </a:r>
            <a:r>
              <a:rPr dirty="0" spc="-50"/>
              <a:t> </a:t>
            </a:r>
            <a:r>
              <a:rPr dirty="0" spc="204"/>
              <a:t>межах</a:t>
            </a:r>
            <a:r>
              <a:rPr dirty="0" spc="-35"/>
              <a:t> </a:t>
            </a:r>
            <a:r>
              <a:rPr dirty="0" spc="114"/>
              <a:t>цього</a:t>
            </a:r>
            <a:r>
              <a:rPr dirty="0" spc="-60"/>
              <a:t> </a:t>
            </a:r>
            <a:r>
              <a:rPr dirty="0" spc="80"/>
              <a:t>дослідження</a:t>
            </a:r>
            <a:r>
              <a:rPr dirty="0" spc="40"/>
              <a:t> </a:t>
            </a:r>
            <a:r>
              <a:rPr dirty="0" spc="-155"/>
              <a:t>я</a:t>
            </a:r>
            <a:r>
              <a:rPr dirty="0" spc="-35"/>
              <a:t> </a:t>
            </a:r>
            <a:r>
              <a:rPr dirty="0" spc="140"/>
              <a:t>не</a:t>
            </a:r>
            <a:r>
              <a:rPr dirty="0" spc="25"/>
              <a:t> </a:t>
            </a:r>
            <a:r>
              <a:rPr dirty="0" spc="140"/>
              <a:t>лише </a:t>
            </a:r>
            <a:r>
              <a:rPr dirty="0"/>
              <a:t>вивчила</a:t>
            </a:r>
            <a:r>
              <a:rPr dirty="0" spc="20"/>
              <a:t> </a:t>
            </a:r>
            <a:r>
              <a:rPr dirty="0" spc="85"/>
              <a:t>історію</a:t>
            </a:r>
            <a:r>
              <a:rPr dirty="0" spc="45"/>
              <a:t> </a:t>
            </a:r>
            <a:r>
              <a:rPr dirty="0" spc="120"/>
              <a:t>своєї</a:t>
            </a:r>
            <a:r>
              <a:rPr dirty="0" spc="20"/>
              <a:t> </a:t>
            </a:r>
            <a:r>
              <a:rPr dirty="0" spc="100"/>
              <a:t>родини,</a:t>
            </a:r>
            <a:r>
              <a:rPr dirty="0" spc="45"/>
              <a:t> </a:t>
            </a:r>
            <a:r>
              <a:rPr dirty="0" spc="330"/>
              <a:t>а</a:t>
            </a:r>
            <a:r>
              <a:rPr dirty="0" spc="100"/>
              <a:t> </a:t>
            </a:r>
            <a:r>
              <a:rPr dirty="0" spc="35"/>
              <a:t>й </a:t>
            </a:r>
            <a:r>
              <a:rPr dirty="0" spc="140"/>
              <a:t>систематизувала</a:t>
            </a:r>
            <a:r>
              <a:rPr dirty="0" spc="-20"/>
              <a:t> </a:t>
            </a:r>
            <a:r>
              <a:rPr dirty="0" spc="210"/>
              <a:t>інформацію</a:t>
            </a:r>
            <a:r>
              <a:rPr dirty="0"/>
              <a:t> </a:t>
            </a:r>
            <a:r>
              <a:rPr dirty="0" spc="185"/>
              <a:t>про </a:t>
            </a:r>
            <a:r>
              <a:rPr dirty="0" spc="150"/>
              <a:t>взаємодію</a:t>
            </a:r>
            <a:r>
              <a:rPr dirty="0" spc="20"/>
              <a:t> </a:t>
            </a:r>
            <a:r>
              <a:rPr dirty="0"/>
              <a:t>кількох</a:t>
            </a:r>
            <a:r>
              <a:rPr dirty="0" spc="15"/>
              <a:t> </a:t>
            </a:r>
            <a:r>
              <a:rPr dirty="0"/>
              <a:t>культур</a:t>
            </a:r>
            <a:r>
              <a:rPr dirty="0" spc="90"/>
              <a:t> </a:t>
            </a:r>
            <a:r>
              <a:rPr dirty="0" spc="-85"/>
              <a:t>в</a:t>
            </a:r>
            <a:r>
              <a:rPr dirty="0" spc="-40"/>
              <a:t> </a:t>
            </a:r>
            <a:r>
              <a:rPr dirty="0" spc="190"/>
              <a:t>одному</a:t>
            </a: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pc="185"/>
              <a:t>сімейному</a:t>
            </a:r>
            <a:r>
              <a:rPr dirty="0" spc="35"/>
              <a:t> </a:t>
            </a:r>
            <a:r>
              <a:rPr dirty="0" spc="100"/>
              <a:t>просторі.</a:t>
            </a: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pc="100"/>
              <a:t>Новизна</a:t>
            </a:r>
            <a:r>
              <a:rPr dirty="0" spc="35"/>
              <a:t> </a:t>
            </a:r>
            <a:r>
              <a:rPr dirty="0" spc="190"/>
              <a:t>моєї</a:t>
            </a:r>
            <a:r>
              <a:rPr dirty="0" spc="-40"/>
              <a:t> </a:t>
            </a:r>
            <a:r>
              <a:rPr dirty="0" spc="155"/>
              <a:t>роботи</a:t>
            </a:r>
            <a:r>
              <a:rPr dirty="0" spc="5"/>
              <a:t> </a:t>
            </a:r>
            <a:r>
              <a:rPr dirty="0" spc="105"/>
              <a:t>полягає</a:t>
            </a:r>
            <a:r>
              <a:rPr dirty="0" spc="-40"/>
              <a:t> </a:t>
            </a:r>
            <a:r>
              <a:rPr dirty="0"/>
              <a:t>в</a:t>
            </a:r>
            <a:r>
              <a:rPr dirty="0" spc="-15"/>
              <a:t> </a:t>
            </a:r>
            <a:r>
              <a:rPr dirty="0" spc="85"/>
              <a:t>тому,</a:t>
            </a:r>
            <a:r>
              <a:rPr dirty="0" spc="-25"/>
              <a:t> </a:t>
            </a:r>
            <a:r>
              <a:rPr dirty="0" spc="335"/>
              <a:t>що</a:t>
            </a:r>
            <a:r>
              <a:rPr dirty="0" spc="5"/>
              <a:t> </a:t>
            </a:r>
            <a:r>
              <a:rPr dirty="0" spc="-50"/>
              <a:t>я</a:t>
            </a:r>
          </a:p>
          <a:p>
            <a:pPr marL="12700" marR="5080">
              <a:lnSpc>
                <a:spcPct val="102299"/>
              </a:lnSpc>
              <a:spcBef>
                <a:spcPts val="60"/>
              </a:spcBef>
            </a:pPr>
            <a:r>
              <a:rPr dirty="0" spc="170"/>
              <a:t>показала</a:t>
            </a:r>
            <a:r>
              <a:rPr dirty="0" spc="-30"/>
              <a:t> </a:t>
            </a:r>
            <a:r>
              <a:rPr dirty="0" spc="120"/>
              <a:t>приклад</a:t>
            </a:r>
            <a:r>
              <a:rPr dirty="0" spc="45"/>
              <a:t> </a:t>
            </a:r>
            <a:r>
              <a:rPr dirty="0" spc="130"/>
              <a:t>гармонійного</a:t>
            </a:r>
            <a:r>
              <a:rPr dirty="0" spc="20"/>
              <a:t> </a:t>
            </a:r>
            <a:r>
              <a:rPr dirty="0" spc="120"/>
              <a:t>поєднання </a:t>
            </a:r>
            <a:r>
              <a:rPr dirty="0"/>
              <a:t>різних</a:t>
            </a:r>
            <a:r>
              <a:rPr dirty="0" spc="25"/>
              <a:t> </a:t>
            </a:r>
            <a:r>
              <a:rPr dirty="0"/>
              <a:t>етнічних</a:t>
            </a:r>
            <a:r>
              <a:rPr dirty="0" spc="30"/>
              <a:t> </a:t>
            </a:r>
            <a:r>
              <a:rPr dirty="0" spc="95"/>
              <a:t>традицій</a:t>
            </a:r>
            <a:r>
              <a:rPr dirty="0" spc="75"/>
              <a:t> </a:t>
            </a:r>
            <a:r>
              <a:rPr dirty="0" spc="210"/>
              <a:t>на</a:t>
            </a:r>
            <a:r>
              <a:rPr dirty="0" spc="25"/>
              <a:t> </a:t>
            </a:r>
            <a:r>
              <a:rPr dirty="0" spc="114"/>
              <a:t>основі</a:t>
            </a:r>
            <a:r>
              <a:rPr dirty="0" spc="30"/>
              <a:t> </a:t>
            </a:r>
            <a:r>
              <a:rPr dirty="0" spc="110"/>
              <a:t>реальної </a:t>
            </a:r>
            <a:r>
              <a:rPr dirty="0" spc="120"/>
              <a:t>родинної</a:t>
            </a:r>
            <a:r>
              <a:rPr dirty="0" spc="-15"/>
              <a:t> </a:t>
            </a:r>
            <a:r>
              <a:rPr dirty="0"/>
              <a:t>історії. Я</a:t>
            </a:r>
            <a:r>
              <a:rPr dirty="0" spc="15"/>
              <a:t> </a:t>
            </a:r>
            <a:r>
              <a:rPr dirty="0" spc="150"/>
              <a:t>продемонструвала,</a:t>
            </a:r>
            <a:r>
              <a:rPr dirty="0" spc="-5"/>
              <a:t> </a:t>
            </a:r>
            <a:r>
              <a:rPr dirty="0" spc="345"/>
              <a:t>що </a:t>
            </a:r>
            <a:r>
              <a:rPr dirty="0" spc="60"/>
              <a:t>культурне</a:t>
            </a:r>
            <a:r>
              <a:rPr dirty="0" spc="-40"/>
              <a:t> </a:t>
            </a:r>
            <a:r>
              <a:rPr dirty="0" spc="55"/>
              <a:t>різноманіття</a:t>
            </a:r>
            <a:r>
              <a:rPr dirty="0" spc="50"/>
              <a:t> </a:t>
            </a:r>
            <a:r>
              <a:rPr dirty="0" spc="229"/>
              <a:t>може</a:t>
            </a:r>
            <a:r>
              <a:rPr dirty="0" spc="35"/>
              <a:t> </a:t>
            </a:r>
            <a:r>
              <a:rPr dirty="0" spc="65"/>
              <a:t>бути</a:t>
            </a:r>
            <a:r>
              <a:rPr dirty="0" spc="25"/>
              <a:t> </a:t>
            </a:r>
            <a:r>
              <a:rPr dirty="0" spc="114"/>
              <a:t>не </a:t>
            </a:r>
            <a:r>
              <a:rPr dirty="0" spc="125"/>
              <a:t>причиною</a:t>
            </a:r>
            <a:r>
              <a:rPr dirty="0" spc="45"/>
              <a:t> розділення,</a:t>
            </a:r>
            <a:r>
              <a:rPr dirty="0" spc="-25"/>
              <a:t> </a:t>
            </a:r>
            <a:r>
              <a:rPr dirty="0" spc="330"/>
              <a:t>а</a:t>
            </a:r>
            <a:r>
              <a:rPr dirty="0" spc="-40"/>
              <a:t> </a:t>
            </a:r>
            <a:r>
              <a:rPr dirty="0" spc="175"/>
              <a:t>джерелом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30"/>
              <a:t>взаємозбагачення</a:t>
            </a:r>
            <a:r>
              <a:rPr dirty="0" spc="35"/>
              <a:t> </a:t>
            </a:r>
            <a:r>
              <a:rPr dirty="0" spc="80"/>
              <a:t>та</a:t>
            </a:r>
            <a:r>
              <a:rPr dirty="0" spc="35"/>
              <a:t> </a:t>
            </a:r>
            <a:r>
              <a:rPr dirty="0" spc="50"/>
              <a:t>розвитку</a:t>
            </a:r>
            <a:r>
              <a:rPr dirty="0" spc="5"/>
              <a:t> </a:t>
            </a:r>
            <a:r>
              <a:rPr dirty="0" spc="105"/>
              <a:t>особистості.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 marR="350520">
              <a:lnSpc>
                <a:spcPct val="103200"/>
              </a:lnSpc>
              <a:spcBef>
                <a:spcPts val="55"/>
              </a:spcBef>
            </a:pPr>
            <a:r>
              <a:rPr dirty="0"/>
              <a:t>Ця</a:t>
            </a:r>
            <a:r>
              <a:rPr dirty="0" spc="-35"/>
              <a:t> </a:t>
            </a:r>
            <a:r>
              <a:rPr dirty="0" spc="90"/>
              <a:t>презентація</a:t>
            </a:r>
            <a:r>
              <a:rPr dirty="0" spc="40"/>
              <a:t> </a:t>
            </a:r>
            <a:r>
              <a:rPr dirty="0" spc="175"/>
              <a:t>дала</a:t>
            </a:r>
            <a:r>
              <a:rPr dirty="0" spc="45"/>
              <a:t> </a:t>
            </a:r>
            <a:r>
              <a:rPr dirty="0" spc="65"/>
              <a:t>можливість </a:t>
            </a:r>
            <a:r>
              <a:rPr dirty="0" spc="95"/>
              <a:t>зберегти</a:t>
            </a:r>
            <a:r>
              <a:rPr dirty="0" spc="25"/>
              <a:t> </a:t>
            </a:r>
            <a:r>
              <a:rPr dirty="0" spc="85"/>
              <a:t>частину</a:t>
            </a:r>
            <a:r>
              <a:rPr dirty="0" spc="30"/>
              <a:t> </a:t>
            </a:r>
            <a:r>
              <a:rPr dirty="0" spc="120"/>
              <a:t>родинної</a:t>
            </a:r>
            <a:r>
              <a:rPr dirty="0" spc="-20"/>
              <a:t> </a:t>
            </a:r>
            <a:r>
              <a:rPr dirty="0" spc="-10"/>
              <a:t>пам’яті, </a:t>
            </a:r>
            <a:r>
              <a:rPr dirty="0" spc="90"/>
              <a:t>усвідомити</a:t>
            </a:r>
            <a:r>
              <a:rPr dirty="0" spc="20"/>
              <a:t> </a:t>
            </a:r>
            <a:r>
              <a:rPr dirty="0" spc="70"/>
              <a:t>значення</a:t>
            </a:r>
            <a:r>
              <a:rPr dirty="0" spc="-20"/>
              <a:t> </a:t>
            </a:r>
            <a:r>
              <a:rPr dirty="0" spc="165"/>
              <a:t>мого</a:t>
            </a:r>
          </a:p>
          <a:p>
            <a:pPr marL="12700" marR="1127760">
              <a:lnSpc>
                <a:spcPts val="2260"/>
              </a:lnSpc>
              <a:spcBef>
                <a:spcPts val="75"/>
              </a:spcBef>
            </a:pPr>
            <a:r>
              <a:rPr dirty="0" spc="95"/>
              <a:t>походження</a:t>
            </a:r>
            <a:r>
              <a:rPr dirty="0" spc="50"/>
              <a:t> </a:t>
            </a:r>
            <a:r>
              <a:rPr dirty="0" spc="80"/>
              <a:t>та</a:t>
            </a:r>
            <a:r>
              <a:rPr dirty="0" spc="60"/>
              <a:t> </a:t>
            </a:r>
            <a:r>
              <a:rPr dirty="0" spc="90"/>
              <a:t>показати,</a:t>
            </a:r>
            <a:r>
              <a:rPr dirty="0" spc="-5"/>
              <a:t> </a:t>
            </a:r>
            <a:r>
              <a:rPr dirty="0" spc="310"/>
              <a:t>що </a:t>
            </a:r>
            <a:r>
              <a:rPr dirty="0" spc="105"/>
              <a:t>взаємодія</a:t>
            </a:r>
            <a:r>
              <a:rPr dirty="0" spc="75"/>
              <a:t> </a:t>
            </a:r>
            <a:r>
              <a:rPr dirty="0"/>
              <a:t>культур</a:t>
            </a:r>
            <a:r>
              <a:rPr dirty="0" spc="175"/>
              <a:t> </a:t>
            </a:r>
            <a:r>
              <a:rPr dirty="0" spc="300"/>
              <a:t>формує</a:t>
            </a:r>
          </a:p>
          <a:p>
            <a:pPr marL="12700" marR="556260">
              <a:lnSpc>
                <a:spcPts val="2250"/>
              </a:lnSpc>
              <a:spcBef>
                <a:spcPts val="70"/>
              </a:spcBef>
            </a:pPr>
            <a:r>
              <a:rPr dirty="0" spc="65"/>
              <a:t>толерантність,</a:t>
            </a:r>
            <a:r>
              <a:rPr dirty="0" spc="-30"/>
              <a:t> </a:t>
            </a:r>
            <a:r>
              <a:rPr dirty="0" spc="100"/>
              <a:t>повагу</a:t>
            </a:r>
            <a:r>
              <a:rPr dirty="0" spc="-70"/>
              <a:t> </a:t>
            </a:r>
            <a:r>
              <a:rPr dirty="0" spc="120"/>
              <a:t>та</a:t>
            </a:r>
            <a:r>
              <a:rPr dirty="0" spc="-40"/>
              <a:t> </a:t>
            </a:r>
            <a:r>
              <a:rPr dirty="0" spc="215"/>
              <a:t>ширший </a:t>
            </a:r>
            <a:r>
              <a:rPr dirty="0" spc="-10"/>
              <a:t>світогляд.</a:t>
            </a: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pc="100"/>
              <a:t>Таким</a:t>
            </a:r>
            <a:r>
              <a:rPr dirty="0" spc="-20"/>
              <a:t> </a:t>
            </a:r>
            <a:r>
              <a:rPr dirty="0" spc="90"/>
              <a:t>чином,</a:t>
            </a:r>
            <a:r>
              <a:rPr dirty="0" spc="-15"/>
              <a:t> </a:t>
            </a:r>
            <a:r>
              <a:rPr dirty="0" spc="310"/>
              <a:t>моє</a:t>
            </a:r>
            <a:r>
              <a:rPr dirty="0" spc="50"/>
              <a:t> </a:t>
            </a:r>
            <a:r>
              <a:rPr dirty="0" spc="80"/>
              <a:t>дослідження</a:t>
            </a:r>
            <a:r>
              <a:rPr dirty="0" spc="-20"/>
              <a:t> </a:t>
            </a:r>
            <a:r>
              <a:rPr dirty="0" spc="225"/>
              <a:t>є</a:t>
            </a: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pc="85"/>
              <a:t>невеликим,</a:t>
            </a:r>
            <a:r>
              <a:rPr dirty="0" spc="-15"/>
              <a:t> </a:t>
            </a:r>
            <a:r>
              <a:rPr dirty="0" spc="204"/>
              <a:t>але</a:t>
            </a:r>
            <a:r>
              <a:rPr dirty="0" spc="-40"/>
              <a:t> </a:t>
            </a:r>
            <a:r>
              <a:rPr dirty="0" spc="110"/>
              <a:t>важливим</a:t>
            </a:r>
            <a:r>
              <a:rPr dirty="0" spc="-15"/>
              <a:t> </a:t>
            </a:r>
            <a:r>
              <a:rPr dirty="0" spc="175"/>
              <a:t>внеском</a:t>
            </a:r>
            <a:r>
              <a:rPr dirty="0" spc="-15"/>
              <a:t> </a:t>
            </a:r>
            <a:r>
              <a:rPr dirty="0" spc="20"/>
              <a:t>у</a:t>
            </a:r>
          </a:p>
          <a:p>
            <a:pPr marL="12700" marR="5080">
              <a:lnSpc>
                <a:spcPct val="103200"/>
              </a:lnSpc>
              <a:spcBef>
                <a:spcPts val="35"/>
              </a:spcBef>
            </a:pPr>
            <a:r>
              <a:rPr dirty="0" spc="90"/>
              <a:t>розуміння</a:t>
            </a:r>
            <a:r>
              <a:rPr dirty="0" spc="-10"/>
              <a:t> </a:t>
            </a:r>
            <a:r>
              <a:rPr dirty="0"/>
              <a:t>того,</a:t>
            </a:r>
            <a:r>
              <a:rPr dirty="0" spc="5"/>
              <a:t> </a:t>
            </a:r>
            <a:r>
              <a:rPr dirty="0" spc="-45"/>
              <a:t>як</a:t>
            </a:r>
            <a:r>
              <a:rPr dirty="0" spc="-50"/>
              <a:t> </a:t>
            </a:r>
            <a:r>
              <a:rPr dirty="0" spc="105"/>
              <a:t>через</a:t>
            </a:r>
            <a:r>
              <a:rPr dirty="0" spc="30"/>
              <a:t> </a:t>
            </a:r>
            <a:r>
              <a:rPr dirty="0" spc="85"/>
              <a:t>історію</a:t>
            </a:r>
            <a:r>
              <a:rPr dirty="0"/>
              <a:t> </a:t>
            </a:r>
            <a:r>
              <a:rPr dirty="0" spc="60"/>
              <a:t>однієї </a:t>
            </a:r>
            <a:r>
              <a:rPr dirty="0" spc="140"/>
              <a:t>родини</a:t>
            </a:r>
            <a:r>
              <a:rPr dirty="0" spc="20"/>
              <a:t> </a:t>
            </a:r>
            <a:r>
              <a:rPr dirty="0" spc="240"/>
              <a:t>можна</a:t>
            </a:r>
            <a:r>
              <a:rPr dirty="0" spc="-25"/>
              <a:t> </a:t>
            </a:r>
            <a:r>
              <a:rPr dirty="0" spc="110"/>
              <a:t>побачити</a:t>
            </a:r>
            <a:r>
              <a:rPr dirty="0" spc="20"/>
              <a:t> </a:t>
            </a:r>
            <a:r>
              <a:rPr dirty="0" spc="175"/>
              <a:t>ширші </a:t>
            </a:r>
            <a:r>
              <a:rPr dirty="0" spc="60"/>
              <a:t>суспільні</a:t>
            </a:r>
            <a:r>
              <a:rPr dirty="0" spc="-10"/>
              <a:t> </a:t>
            </a:r>
            <a:r>
              <a:rPr dirty="0" spc="150"/>
              <a:t>процеси.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470027"/>
                  </a:moveTo>
                  <a:lnTo>
                    <a:pt x="11709273" y="470027"/>
                  </a:lnTo>
                  <a:lnTo>
                    <a:pt x="11709273" y="6381636"/>
                  </a:lnTo>
                  <a:lnTo>
                    <a:pt x="12192000" y="6381636"/>
                  </a:lnTo>
                  <a:lnTo>
                    <a:pt x="12192000" y="470027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175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381750"/>
                  </a:lnTo>
                  <a:lnTo>
                    <a:pt x="476377" y="6381750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91775" y="0"/>
              <a:ext cx="776287" cy="121437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439400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2522854" y="4233862"/>
            <a:ext cx="7152640" cy="849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320">
                <a:solidFill>
                  <a:srgbClr val="EBEBEB"/>
                </a:solidFill>
                <a:latin typeface="Trebuchet MS"/>
                <a:cs typeface="Trebuchet MS"/>
              </a:rPr>
              <a:t>ДЯКУЮ</a:t>
            </a:r>
            <a:r>
              <a:rPr dirty="0" sz="5400" spc="-1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5400" spc="530">
                <a:solidFill>
                  <a:srgbClr val="EBEBEB"/>
                </a:solidFill>
                <a:latin typeface="Trebuchet MS"/>
                <a:cs typeface="Trebuchet MS"/>
              </a:rPr>
              <a:t>ЗА</a:t>
            </a:r>
            <a:r>
              <a:rPr dirty="0" sz="5400" spc="-1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5400" spc="-10">
                <a:solidFill>
                  <a:srgbClr val="EBEBEB"/>
                </a:solidFill>
                <a:latin typeface="Trebuchet MS"/>
                <a:cs typeface="Trebuchet MS"/>
              </a:rPr>
              <a:t>ПЕРЕГЛЯД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40814" y="1411287"/>
            <a:ext cx="8867775" cy="300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EBEBEB"/>
                </a:solidFill>
              </a:rPr>
              <a:t>Дякую</a:t>
            </a:r>
            <a:r>
              <a:rPr dirty="0" sz="1800" spc="-40">
                <a:solidFill>
                  <a:srgbClr val="EBEBEB"/>
                </a:solidFill>
              </a:rPr>
              <a:t> </a:t>
            </a:r>
            <a:r>
              <a:rPr dirty="0" sz="1800" spc="125">
                <a:solidFill>
                  <a:srgbClr val="EBEBEB"/>
                </a:solidFill>
              </a:rPr>
              <a:t>моїй</a:t>
            </a:r>
            <a:r>
              <a:rPr dirty="0" sz="1800" spc="-15">
                <a:solidFill>
                  <a:srgbClr val="EBEBEB"/>
                </a:solidFill>
              </a:rPr>
              <a:t> </a:t>
            </a:r>
            <a:r>
              <a:rPr dirty="0" sz="1800" spc="80">
                <a:solidFill>
                  <a:srgbClr val="EBEBEB"/>
                </a:solidFill>
              </a:rPr>
              <a:t>родині</a:t>
            </a:r>
            <a:r>
              <a:rPr dirty="0" sz="1800" spc="65">
                <a:solidFill>
                  <a:srgbClr val="EBEBEB"/>
                </a:solidFill>
              </a:rPr>
              <a:t> </a:t>
            </a:r>
            <a:r>
              <a:rPr dirty="0" sz="1800" spc="114">
                <a:solidFill>
                  <a:srgbClr val="EBEBEB"/>
                </a:solidFill>
              </a:rPr>
              <a:t>за</a:t>
            </a:r>
            <a:r>
              <a:rPr dirty="0" sz="1800" spc="20">
                <a:solidFill>
                  <a:srgbClr val="EBEBEB"/>
                </a:solidFill>
              </a:rPr>
              <a:t> </a:t>
            </a:r>
            <a:r>
              <a:rPr dirty="0" sz="1800" spc="-20">
                <a:solidFill>
                  <a:srgbClr val="EBEBEB"/>
                </a:solidFill>
              </a:rPr>
              <a:t>те,</a:t>
            </a:r>
            <a:r>
              <a:rPr dirty="0" sz="1800">
                <a:solidFill>
                  <a:srgbClr val="EBEBEB"/>
                </a:solidFill>
              </a:rPr>
              <a:t> </a:t>
            </a:r>
            <a:r>
              <a:rPr dirty="0" sz="1800" spc="315">
                <a:solidFill>
                  <a:srgbClr val="EBEBEB"/>
                </a:solidFill>
              </a:rPr>
              <a:t>що</a:t>
            </a:r>
            <a:r>
              <a:rPr dirty="0" sz="1800" spc="-15">
                <a:solidFill>
                  <a:srgbClr val="EBEBEB"/>
                </a:solidFill>
              </a:rPr>
              <a:t> </a:t>
            </a:r>
            <a:r>
              <a:rPr dirty="0" sz="1800">
                <a:solidFill>
                  <a:srgbClr val="EBEBEB"/>
                </a:solidFill>
              </a:rPr>
              <a:t>поділилися</a:t>
            </a:r>
            <a:r>
              <a:rPr dirty="0" sz="1800" spc="75">
                <a:solidFill>
                  <a:srgbClr val="EBEBEB"/>
                </a:solidFill>
              </a:rPr>
              <a:t> </a:t>
            </a:r>
            <a:r>
              <a:rPr dirty="0" sz="1800" spc="160">
                <a:solidFill>
                  <a:srgbClr val="EBEBEB"/>
                </a:solidFill>
              </a:rPr>
              <a:t>спогадами</a:t>
            </a:r>
            <a:r>
              <a:rPr dirty="0" sz="1800" spc="70">
                <a:solidFill>
                  <a:srgbClr val="EBEBEB"/>
                </a:solidFill>
              </a:rPr>
              <a:t> </a:t>
            </a:r>
            <a:r>
              <a:rPr dirty="0" sz="1800" spc="80">
                <a:solidFill>
                  <a:srgbClr val="EBEBEB"/>
                </a:solidFill>
              </a:rPr>
              <a:t>та</a:t>
            </a:r>
            <a:r>
              <a:rPr dirty="0" sz="1800" spc="20">
                <a:solidFill>
                  <a:srgbClr val="EBEBEB"/>
                </a:solidFill>
              </a:rPr>
              <a:t> </a:t>
            </a:r>
            <a:r>
              <a:rPr dirty="0" sz="1800" spc="140">
                <a:solidFill>
                  <a:srgbClr val="EBEBEB"/>
                </a:solidFill>
              </a:rPr>
              <a:t>сімейними</a:t>
            </a:r>
            <a:r>
              <a:rPr dirty="0" sz="1800" spc="65">
                <a:solidFill>
                  <a:srgbClr val="EBEBEB"/>
                </a:solidFill>
              </a:rPr>
              <a:t> </a:t>
            </a:r>
            <a:r>
              <a:rPr dirty="0" sz="1800" spc="-10">
                <a:solidFill>
                  <a:srgbClr val="EBEBEB"/>
                </a:solidFill>
              </a:rPr>
              <a:t>історіями.</a:t>
            </a:r>
            <a:endParaRPr sz="1800"/>
          </a:p>
        </p:txBody>
      </p:sp>
      <p:sp>
        <p:nvSpPr>
          <p:cNvPr id="9" name="object 9" descr=""/>
          <p:cNvSpPr txBox="1"/>
          <p:nvPr/>
        </p:nvSpPr>
        <p:spPr>
          <a:xfrm>
            <a:off x="1186814" y="1687766"/>
            <a:ext cx="9881235" cy="16738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254000">
              <a:lnSpc>
                <a:spcPct val="100800"/>
              </a:lnSpc>
              <a:spcBef>
                <a:spcPts val="85"/>
              </a:spcBef>
            </a:pPr>
            <a:r>
              <a:rPr dirty="0" sz="1800" spc="155">
                <a:solidFill>
                  <a:srgbClr val="EBEBEB"/>
                </a:solidFill>
                <a:latin typeface="Trebuchet MS"/>
                <a:cs typeface="Trebuchet MS"/>
              </a:rPr>
              <a:t>Особлива</a:t>
            </a:r>
            <a:r>
              <a:rPr dirty="0" sz="1800" spc="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85">
                <a:solidFill>
                  <a:srgbClr val="EBEBEB"/>
                </a:solidFill>
                <a:latin typeface="Trebuchet MS"/>
                <a:cs typeface="Trebuchet MS"/>
              </a:rPr>
              <a:t>подяка</a:t>
            </a:r>
            <a:r>
              <a:rPr dirty="0" sz="1800" spc="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240">
                <a:solidFill>
                  <a:srgbClr val="EBEBEB"/>
                </a:solidFill>
                <a:latin typeface="Trebuchet MS"/>
                <a:cs typeface="Trebuchet MS"/>
              </a:rPr>
              <a:t>моєму</a:t>
            </a:r>
            <a:r>
              <a:rPr dirty="0" sz="18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30">
                <a:solidFill>
                  <a:srgbClr val="EBEBEB"/>
                </a:solidFill>
                <a:latin typeface="Trebuchet MS"/>
                <a:cs typeface="Trebuchet MS"/>
              </a:rPr>
              <a:t>науковому</a:t>
            </a:r>
            <a:r>
              <a:rPr dirty="0" sz="1800" spc="-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керівнику</a:t>
            </a:r>
            <a:r>
              <a:rPr dirty="0" sz="1800" spc="7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14">
                <a:solidFill>
                  <a:srgbClr val="EBEBEB"/>
                </a:solidFill>
                <a:latin typeface="Trebuchet MS"/>
                <a:cs typeface="Trebuchet MS"/>
              </a:rPr>
              <a:t>за</a:t>
            </a:r>
            <a:r>
              <a:rPr dirty="0" sz="1800" spc="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підтримку,</a:t>
            </a:r>
            <a:r>
              <a:rPr dirty="0" sz="1800" spc="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50">
                <a:solidFill>
                  <a:srgbClr val="EBEBEB"/>
                </a:solidFill>
                <a:latin typeface="Trebuchet MS"/>
                <a:cs typeface="Trebuchet MS"/>
              </a:rPr>
              <a:t>поради</a:t>
            </a:r>
            <a:r>
              <a:rPr dirty="0" sz="1800" spc="80">
                <a:solidFill>
                  <a:srgbClr val="EBEBEB"/>
                </a:solidFill>
                <a:latin typeface="Trebuchet MS"/>
                <a:cs typeface="Trebuchet MS"/>
              </a:rPr>
              <a:t> та</a:t>
            </a:r>
            <a:r>
              <a:rPr dirty="0" sz="1800" spc="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30">
                <a:solidFill>
                  <a:srgbClr val="EBEBEB"/>
                </a:solidFill>
                <a:latin typeface="Trebuchet MS"/>
                <a:cs typeface="Trebuchet MS"/>
              </a:rPr>
              <a:t>допомогу</a:t>
            </a:r>
            <a:r>
              <a:rPr dirty="0" sz="1800" spc="-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-50">
                <a:solidFill>
                  <a:srgbClr val="EBEBEB"/>
                </a:solidFill>
                <a:latin typeface="Trebuchet MS"/>
                <a:cs typeface="Trebuchet MS"/>
              </a:rPr>
              <a:t>в 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підготовці</a:t>
            </a:r>
            <a:r>
              <a:rPr dirty="0" sz="18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45">
                <a:solidFill>
                  <a:srgbClr val="EBEBEB"/>
                </a:solidFill>
                <a:latin typeface="Trebuchet MS"/>
                <a:cs typeface="Trebuchet MS"/>
              </a:rPr>
              <a:t>дослідницької </a:t>
            </a:r>
            <a:r>
              <a:rPr dirty="0" sz="1800" spc="75">
                <a:solidFill>
                  <a:srgbClr val="EBEBEB"/>
                </a:solidFill>
                <a:latin typeface="Trebuchet MS"/>
                <a:cs typeface="Trebuchet MS"/>
              </a:rPr>
              <a:t>роботи.</a:t>
            </a:r>
            <a:endParaRPr sz="1800">
              <a:latin typeface="Trebuchet MS"/>
              <a:cs typeface="Trebuchet MS"/>
            </a:endParaRPr>
          </a:p>
          <a:p>
            <a:pPr marL="12700" marR="266700" indent="254000">
              <a:lnSpc>
                <a:spcPct val="100800"/>
              </a:lnSpc>
            </a:pP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Дякую</a:t>
            </a:r>
            <a:r>
              <a:rPr dirty="0" sz="18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всім,</a:t>
            </a:r>
            <a:r>
              <a:rPr dirty="0" sz="1800" spc="-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хто</a:t>
            </a:r>
            <a:r>
              <a:rPr dirty="0" sz="1800" spc="-1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85">
                <a:solidFill>
                  <a:srgbClr val="EBEBEB"/>
                </a:solidFill>
                <a:latin typeface="Trebuchet MS"/>
                <a:cs typeface="Trebuchet MS"/>
              </a:rPr>
              <a:t>допоміг</a:t>
            </a:r>
            <a:r>
              <a:rPr dirty="0" sz="1800" spc="7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05">
                <a:solidFill>
                  <a:srgbClr val="EBEBEB"/>
                </a:solidFill>
                <a:latin typeface="Trebuchet MS"/>
                <a:cs typeface="Trebuchet MS"/>
              </a:rPr>
              <a:t>мені</a:t>
            </a:r>
            <a:r>
              <a:rPr dirty="0" sz="1800" spc="-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65">
                <a:solidFill>
                  <a:srgbClr val="EBEBEB"/>
                </a:solidFill>
                <a:latin typeface="Trebuchet MS"/>
                <a:cs typeface="Trebuchet MS"/>
              </a:rPr>
              <a:t>зібрати</a:t>
            </a:r>
            <a:r>
              <a:rPr dirty="0" sz="1800" spc="6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20">
                <a:solidFill>
                  <a:srgbClr val="EBEBEB"/>
                </a:solidFill>
                <a:latin typeface="Trebuchet MS"/>
                <a:cs typeface="Trebuchet MS"/>
              </a:rPr>
              <a:t>матеріали</a:t>
            </a:r>
            <a:r>
              <a:rPr dirty="0" sz="1800" spc="-1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14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1800" spc="2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10">
                <a:solidFill>
                  <a:srgbClr val="EBEBEB"/>
                </a:solidFill>
                <a:latin typeface="Trebuchet MS"/>
                <a:cs typeface="Trebuchet MS"/>
              </a:rPr>
              <a:t>фотографії,</a:t>
            </a:r>
            <a:r>
              <a:rPr dirty="0" sz="1800" spc="-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завдяки</a:t>
            </a:r>
            <a:r>
              <a:rPr dirty="0" sz="1800" spc="6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55">
                <a:solidFill>
                  <a:srgbClr val="EBEBEB"/>
                </a:solidFill>
                <a:latin typeface="Trebuchet MS"/>
                <a:cs typeface="Trebuchet MS"/>
              </a:rPr>
              <a:t>яким</a:t>
            </a:r>
            <a:r>
              <a:rPr dirty="0" sz="1800" spc="4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14">
                <a:solidFill>
                  <a:srgbClr val="EBEBEB"/>
                </a:solidFill>
                <a:latin typeface="Trebuchet MS"/>
                <a:cs typeface="Trebuchet MS"/>
              </a:rPr>
              <a:t>цей </a:t>
            </a:r>
            <a:r>
              <a:rPr dirty="0" sz="1800" spc="100">
                <a:solidFill>
                  <a:srgbClr val="EBEBEB"/>
                </a:solidFill>
                <a:latin typeface="Trebuchet MS"/>
                <a:cs typeface="Trebuchet MS"/>
              </a:rPr>
              <a:t>проєкт</a:t>
            </a:r>
            <a:r>
              <a:rPr dirty="0" sz="1800" spc="-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95">
                <a:solidFill>
                  <a:srgbClr val="EBEBEB"/>
                </a:solidFill>
                <a:latin typeface="Trebuchet MS"/>
                <a:cs typeface="Trebuchet MS"/>
              </a:rPr>
              <a:t>набув</a:t>
            </a:r>
            <a:r>
              <a:rPr dirty="0" sz="1800" spc="-2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50">
                <a:solidFill>
                  <a:srgbClr val="EBEBEB"/>
                </a:solidFill>
                <a:latin typeface="Trebuchet MS"/>
                <a:cs typeface="Trebuchet MS"/>
              </a:rPr>
              <a:t>повноти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18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EBEBEB"/>
                </a:solidFill>
                <a:latin typeface="Trebuchet MS"/>
                <a:cs typeface="Trebuchet MS"/>
              </a:rPr>
              <a:t>змістовності.</a:t>
            </a:r>
            <a:endParaRPr sz="1800">
              <a:latin typeface="Trebuchet MS"/>
              <a:cs typeface="Trebuchet MS"/>
            </a:endParaRPr>
          </a:p>
          <a:p>
            <a:pPr marL="12700" marR="1169035" indent="254000">
              <a:lnSpc>
                <a:spcPts val="2180"/>
              </a:lnSpc>
            </a:pP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Ця</a:t>
            </a:r>
            <a:r>
              <a:rPr dirty="0" sz="1800" spc="-6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70">
                <a:solidFill>
                  <a:srgbClr val="EBEBEB"/>
                </a:solidFill>
                <a:latin typeface="Trebuchet MS"/>
                <a:cs typeface="Trebuchet MS"/>
              </a:rPr>
              <a:t>робота</a:t>
            </a:r>
            <a:r>
              <a:rPr dirty="0" sz="18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50">
                <a:solidFill>
                  <a:srgbClr val="EBEBEB"/>
                </a:solidFill>
                <a:latin typeface="Trebuchet MS"/>
                <a:cs typeface="Trebuchet MS"/>
              </a:rPr>
              <a:t>стала</a:t>
            </a:r>
            <a:r>
              <a:rPr dirty="0" sz="1800" spc="-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70">
                <a:solidFill>
                  <a:srgbClr val="EBEBEB"/>
                </a:solidFill>
                <a:latin typeface="Trebuchet MS"/>
                <a:cs typeface="Trebuchet MS"/>
              </a:rPr>
              <a:t>можливістю</a:t>
            </a:r>
            <a:r>
              <a:rPr dirty="0" sz="1800" spc="-8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215">
                <a:solidFill>
                  <a:srgbClr val="EBEBEB"/>
                </a:solidFill>
                <a:latin typeface="Trebuchet MS"/>
                <a:cs typeface="Trebuchet MS"/>
              </a:rPr>
              <a:t>краще</a:t>
            </a:r>
            <a:r>
              <a:rPr dirty="0" sz="1800" spc="-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60">
                <a:solidFill>
                  <a:srgbClr val="EBEBEB"/>
                </a:solidFill>
                <a:latin typeface="Trebuchet MS"/>
                <a:cs typeface="Trebuchet MS"/>
              </a:rPr>
              <a:t>зрозуміти</a:t>
            </a:r>
            <a:r>
              <a:rPr dirty="0" sz="1800" spc="-6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65">
                <a:solidFill>
                  <a:srgbClr val="EBEBEB"/>
                </a:solidFill>
                <a:latin typeface="Trebuchet MS"/>
                <a:cs typeface="Trebuchet MS"/>
              </a:rPr>
              <a:t>своє</a:t>
            </a:r>
            <a:r>
              <a:rPr dirty="0" sz="1800" spc="-4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45">
                <a:solidFill>
                  <a:srgbClr val="EBEBEB"/>
                </a:solidFill>
                <a:latin typeface="Trebuchet MS"/>
                <a:cs typeface="Trebuchet MS"/>
              </a:rPr>
              <a:t>походження,</a:t>
            </a:r>
            <a:r>
              <a:rPr dirty="0" sz="1800" spc="-5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EBEBEB"/>
                </a:solidFill>
                <a:latin typeface="Trebuchet MS"/>
                <a:cs typeface="Trebuchet MS"/>
              </a:rPr>
              <a:t>цінність 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культурного</a:t>
            </a:r>
            <a:r>
              <a:rPr dirty="0" sz="1800" spc="30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EBEBEB"/>
                </a:solidFill>
                <a:latin typeface="Trebuchet MS"/>
                <a:cs typeface="Trebuchet MS"/>
              </a:rPr>
              <a:t>різноманіття</a:t>
            </a:r>
            <a:r>
              <a:rPr dirty="0" sz="1800" spc="1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EBEBEB"/>
                </a:solidFill>
                <a:latin typeface="Trebuchet MS"/>
                <a:cs typeface="Trebuchet MS"/>
              </a:rPr>
              <a:t>та</a:t>
            </a:r>
            <a:r>
              <a:rPr dirty="0" sz="1800" spc="6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EBEBEB"/>
                </a:solidFill>
                <a:latin typeface="Trebuchet MS"/>
                <a:cs typeface="Trebuchet MS"/>
              </a:rPr>
              <a:t>роль </a:t>
            </a:r>
            <a:r>
              <a:rPr dirty="0" sz="1800" spc="114">
                <a:solidFill>
                  <a:srgbClr val="EBEBEB"/>
                </a:solidFill>
                <a:latin typeface="Trebuchet MS"/>
                <a:cs typeface="Trebuchet MS"/>
              </a:rPr>
              <a:t>родини</a:t>
            </a:r>
            <a:r>
              <a:rPr dirty="0" sz="1800" spc="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60">
                <a:solidFill>
                  <a:srgbClr val="EBEBEB"/>
                </a:solidFill>
                <a:latin typeface="Trebuchet MS"/>
                <a:cs typeface="Trebuchet MS"/>
              </a:rPr>
              <a:t>у</a:t>
            </a:r>
            <a:r>
              <a:rPr dirty="0" sz="1800" spc="114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150">
                <a:solidFill>
                  <a:srgbClr val="EBEBEB"/>
                </a:solidFill>
                <a:latin typeface="Trebuchet MS"/>
                <a:cs typeface="Trebuchet MS"/>
              </a:rPr>
              <a:t>формуванні</a:t>
            </a:r>
            <a:r>
              <a:rPr dirty="0" sz="1800" spc="35">
                <a:solidFill>
                  <a:srgbClr val="EBEBEB"/>
                </a:solidFill>
                <a:latin typeface="Trebuchet MS"/>
                <a:cs typeface="Trebuchet MS"/>
              </a:rPr>
              <a:t> </a:t>
            </a:r>
            <a:r>
              <a:rPr dirty="0" sz="1800" spc="80">
                <a:solidFill>
                  <a:srgbClr val="EBEBEB"/>
                </a:solidFill>
                <a:latin typeface="Trebuchet MS"/>
                <a:cs typeface="Trebuchet MS"/>
              </a:rPr>
              <a:t>особистості.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410708" y="0"/>
            <a:ext cx="738505" cy="1195705"/>
            <a:chOff x="10410708" y="0"/>
            <a:chExt cx="738505" cy="11957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0708" y="0"/>
              <a:ext cx="738419" cy="119554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439399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7609" rIns="0" bIns="0" rtlCol="0" vert="horz">
            <a:spAutoFit/>
          </a:bodyPr>
          <a:lstStyle/>
          <a:p>
            <a:pPr marL="294640">
              <a:lnSpc>
                <a:spcPct val="100000"/>
              </a:lnSpc>
              <a:spcBef>
                <a:spcPts val="100"/>
              </a:spcBef>
            </a:pPr>
            <a:r>
              <a:rPr dirty="0" spc="225"/>
              <a:t>Список</a:t>
            </a:r>
            <a:r>
              <a:rPr dirty="0" spc="-85"/>
              <a:t> </a:t>
            </a:r>
            <a:r>
              <a:rPr dirty="0" spc="105"/>
              <a:t>використаних</a:t>
            </a:r>
            <a:r>
              <a:rPr dirty="0" spc="-55"/>
              <a:t> </a:t>
            </a:r>
            <a:r>
              <a:rPr dirty="0" spc="135"/>
              <a:t>джерел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386715" y="1299527"/>
            <a:ext cx="11543665" cy="3600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1930" indent="-198120">
              <a:lnSpc>
                <a:spcPct val="100000"/>
              </a:lnSpc>
              <a:spcBef>
                <a:spcPts val="100"/>
              </a:spcBef>
              <a:buSzPct val="91666"/>
              <a:buAutoNum type="arabicPeriod"/>
              <a:tabLst>
                <a:tab pos="201930" algn="l"/>
              </a:tabLst>
            </a:pPr>
            <a:r>
              <a:rPr dirty="0" sz="1800" spc="140">
                <a:latin typeface="Trebuchet MS"/>
                <a:cs typeface="Trebuchet MS"/>
              </a:rPr>
              <a:t>Осибистий</a:t>
            </a:r>
            <a:r>
              <a:rPr dirty="0" sz="1800" spc="2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архів</a:t>
            </a:r>
            <a:r>
              <a:rPr dirty="0" sz="1800" spc="80">
                <a:latin typeface="Trebuchet MS"/>
                <a:cs typeface="Trebuchet MS"/>
              </a:rPr>
              <a:t> </a:t>
            </a:r>
            <a:r>
              <a:rPr dirty="0" sz="1800" spc="155">
                <a:latin typeface="Trebuchet MS"/>
                <a:cs typeface="Trebuchet MS"/>
              </a:rPr>
              <a:t>фотографій</a:t>
            </a:r>
            <a:endParaRPr sz="1800">
              <a:latin typeface="Trebuchet MS"/>
              <a:cs typeface="Trebuchet MS"/>
            </a:endParaRPr>
          </a:p>
          <a:p>
            <a:pPr marL="12700" marR="103505" indent="-8255">
              <a:lnSpc>
                <a:spcPct val="100800"/>
              </a:lnSpc>
              <a:buClr>
                <a:srgbClr val="000000"/>
              </a:buClr>
              <a:buSzPct val="91666"/>
              <a:buAutoNum type="arabicPeriod"/>
              <a:tabLst>
                <a:tab pos="202565" algn="l"/>
              </a:tabLst>
            </a:pPr>
            <a:r>
              <a:rPr dirty="0" u="sng" sz="1800" spc="95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3"/>
              </a:rPr>
              <a:t>	</a:t>
            </a:r>
            <a:r>
              <a:rPr dirty="0" u="sng" sz="1800" spc="95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3"/>
              </a:rPr>
              <a:t>https://uk.wikipedia.org/wiki/%D0%9A%D0%B0%D1%80%D0%B0%D0%B1%D0%B0%D1%81%D1%8C%D0%</a:t>
            </a:r>
            <a:r>
              <a:rPr dirty="0" sz="1800" spc="500">
                <a:solidFill>
                  <a:srgbClr val="8F8F8F"/>
                </a:solidFill>
                <a:latin typeface="Trebuchet MS"/>
                <a:cs typeface="Trebuchet MS"/>
              </a:rPr>
              <a:t> </a:t>
            </a:r>
            <a:r>
              <a:rPr dirty="0" u="sng" sz="1800" spc="165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3"/>
              </a:rPr>
              <a:t>BA%D0%B8%D0%B9_%D0%BA%D0%BE%D0%BD%D1%84%D0%BB%D1%96%D0%BA%D1%82</a:t>
            </a:r>
            <a:r>
              <a:rPr dirty="0" sz="1800" spc="20">
                <a:solidFill>
                  <a:srgbClr val="8F8F8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-</a:t>
            </a:r>
            <a:r>
              <a:rPr dirty="0" sz="1800" spc="-25">
                <a:latin typeface="Trebuchet MS"/>
                <a:cs typeface="Trebuchet MS"/>
              </a:rPr>
              <a:t> </a:t>
            </a:r>
            <a:r>
              <a:rPr dirty="0" sz="1800" spc="130">
                <a:solidFill>
                  <a:srgbClr val="0F1317"/>
                </a:solidFill>
                <a:latin typeface="Trebuchet MS"/>
                <a:cs typeface="Trebuchet MS"/>
              </a:rPr>
              <a:t>Карабаський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800" spc="40">
                <a:solidFill>
                  <a:srgbClr val="0F1317"/>
                </a:solidFill>
                <a:latin typeface="Trebuchet MS"/>
                <a:cs typeface="Trebuchet MS"/>
              </a:rPr>
              <a:t>конфлікт</a:t>
            </a:r>
            <a:endParaRPr sz="1800">
              <a:latin typeface="Trebuchet MS"/>
              <a:cs typeface="Trebuchet MS"/>
            </a:endParaRPr>
          </a:p>
          <a:p>
            <a:pPr marL="266065" indent="-253365">
              <a:lnSpc>
                <a:spcPts val="2130"/>
              </a:lnSpc>
              <a:spcBef>
                <a:spcPts val="15"/>
              </a:spcBef>
              <a:buClr>
                <a:srgbClr val="000000"/>
              </a:buClr>
              <a:buSzPct val="91666"/>
              <a:buAutoNum type="arabicPeriod" startAt="3"/>
              <a:tabLst>
                <a:tab pos="266065" algn="l"/>
              </a:tabLst>
            </a:pPr>
            <a:r>
              <a:rPr dirty="0" u="sng" sz="1800" spc="90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4"/>
              </a:rPr>
              <a:t>https://uk.wikipedia.org/wiki/%D0%A0%D1%83%D0%BC%D1%83%D0%BD%D0%B8</a:t>
            </a:r>
            <a:r>
              <a:rPr dirty="0" sz="1800" spc="155">
                <a:solidFill>
                  <a:srgbClr val="8F8F8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-</a:t>
            </a:r>
            <a:r>
              <a:rPr dirty="0" sz="1800" spc="70">
                <a:latin typeface="Trebuchet MS"/>
                <a:cs typeface="Trebuchet MS"/>
              </a:rPr>
              <a:t> </a:t>
            </a:r>
            <a:r>
              <a:rPr dirty="0" sz="1800" spc="95">
                <a:latin typeface="Trebuchet MS"/>
                <a:cs typeface="Trebuchet MS"/>
              </a:rPr>
              <a:t>Румуни</a:t>
            </a:r>
            <a:endParaRPr sz="1800">
              <a:latin typeface="Trebuchet MS"/>
              <a:cs typeface="Trebuchet MS"/>
            </a:endParaRPr>
          </a:p>
          <a:p>
            <a:pPr marL="202565" indent="-198120">
              <a:lnSpc>
                <a:spcPts val="2130"/>
              </a:lnSpc>
              <a:buClr>
                <a:srgbClr val="000000"/>
              </a:buClr>
              <a:buSzPct val="91666"/>
              <a:buAutoNum type="arabicPeriod" startAt="3"/>
              <a:tabLst>
                <a:tab pos="202565" algn="l"/>
              </a:tabLst>
            </a:pPr>
            <a:r>
              <a:rPr dirty="0" u="sng" sz="1800" spc="100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5"/>
              </a:rPr>
              <a:t>https://uk.wikipedia.org/wiki/%D0%9A%D1%80%D0%B8%D0%BC%D1%81%D1%8C%D0%BA%D1%96_%D</a:t>
            </a:r>
            <a:r>
              <a:rPr dirty="0" u="sng" sz="1800" spc="100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u="sng" sz="1800" spc="155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5"/>
              </a:rPr>
              <a:t>%82%D0%B0%D1%82%D0%B0%D1%80%D0%B8</a:t>
            </a:r>
            <a:r>
              <a:rPr dirty="0" sz="1800" spc="35">
                <a:solidFill>
                  <a:srgbClr val="8F8F8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-</a:t>
            </a:r>
            <a:r>
              <a:rPr dirty="0" sz="1800" spc="-10">
                <a:latin typeface="Trebuchet MS"/>
                <a:cs typeface="Trebuchet MS"/>
              </a:rPr>
              <a:t> </a:t>
            </a:r>
            <a:r>
              <a:rPr dirty="0" sz="1800" spc="70">
                <a:latin typeface="Trebuchet MS"/>
                <a:cs typeface="Trebuchet MS"/>
              </a:rPr>
              <a:t>Кримські</a:t>
            </a:r>
            <a:r>
              <a:rPr dirty="0" sz="1800" spc="20">
                <a:latin typeface="Trebuchet MS"/>
                <a:cs typeface="Trebuchet MS"/>
              </a:rPr>
              <a:t> </a:t>
            </a:r>
            <a:r>
              <a:rPr dirty="0" sz="1800" spc="85">
                <a:latin typeface="Trebuchet MS"/>
                <a:cs typeface="Trebuchet MS"/>
              </a:rPr>
              <a:t>татари</a:t>
            </a:r>
            <a:endParaRPr sz="1800">
              <a:latin typeface="Trebuchet MS"/>
              <a:cs typeface="Trebuchet MS"/>
            </a:endParaRPr>
          </a:p>
          <a:p>
            <a:pPr marL="12700" marR="64135" indent="-8255">
              <a:lnSpc>
                <a:spcPct val="100800"/>
              </a:lnSpc>
              <a:buClr>
                <a:srgbClr val="000000"/>
              </a:buClr>
              <a:buSzPct val="91666"/>
              <a:buAutoNum type="arabicPeriod" startAt="5"/>
              <a:tabLst>
                <a:tab pos="202565" algn="l"/>
              </a:tabLst>
            </a:pPr>
            <a:r>
              <a:rPr dirty="0" u="sng" sz="1800" spc="85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6"/>
              </a:rPr>
              <a:t>	</a:t>
            </a:r>
            <a:r>
              <a:rPr dirty="0" u="sng" sz="1800" spc="85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6"/>
              </a:rPr>
              <a:t>https://uk.wikipedia.org/wiki/%D0%90%D0%B7%D0%B5%D1%80%D0%B1%D0%B0%D0%B9%D0%B4%D0%B</a:t>
            </a:r>
            <a:r>
              <a:rPr dirty="0" sz="1800" spc="500">
                <a:solidFill>
                  <a:srgbClr val="8F8F8F"/>
                </a:solidFill>
                <a:latin typeface="Trebuchet MS"/>
                <a:cs typeface="Trebuchet MS"/>
              </a:rPr>
              <a:t> </a:t>
            </a:r>
            <a:r>
              <a:rPr dirty="0" u="sng" sz="1800" spc="160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6"/>
              </a:rPr>
              <a:t>6%D0%B0%D0%BD%D1%86%D1%96</a:t>
            </a:r>
            <a:r>
              <a:rPr dirty="0" sz="1800" spc="5">
                <a:solidFill>
                  <a:srgbClr val="8F8F8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-</a:t>
            </a:r>
            <a:r>
              <a:rPr dirty="0" sz="1800" spc="-15">
                <a:latin typeface="Trebuchet MS"/>
                <a:cs typeface="Trebuchet MS"/>
              </a:rPr>
              <a:t> </a:t>
            </a:r>
            <a:r>
              <a:rPr dirty="0" sz="1800" spc="110">
                <a:latin typeface="Trebuchet MS"/>
                <a:cs typeface="Trebuchet MS"/>
              </a:rPr>
              <a:t>Айзербайджанці</a:t>
            </a:r>
            <a:endParaRPr sz="1800">
              <a:latin typeface="Trebuchet MS"/>
              <a:cs typeface="Trebuchet MS"/>
            </a:endParaRPr>
          </a:p>
          <a:p>
            <a:pPr marL="202565" indent="-198120">
              <a:lnSpc>
                <a:spcPts val="2130"/>
              </a:lnSpc>
              <a:spcBef>
                <a:spcPts val="15"/>
              </a:spcBef>
              <a:buClr>
                <a:srgbClr val="000000"/>
              </a:buClr>
              <a:buSzPct val="91666"/>
              <a:buAutoNum type="arabicPeriod" startAt="5"/>
              <a:tabLst>
                <a:tab pos="202565" algn="l"/>
              </a:tabLst>
            </a:pPr>
            <a:r>
              <a:rPr dirty="0" u="sng" sz="1800" spc="85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7"/>
              </a:rPr>
              <a:t>https://uk.wikipedia.org/wiki/%D0%90%D0%B7%D0%B5%D1%80%D0%B1%D0%B0%D0%B9%D0%B4%D0%B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30"/>
              </a:lnSpc>
            </a:pPr>
            <a:r>
              <a:rPr dirty="0" u="sng" sz="1800" spc="150">
                <a:solidFill>
                  <a:srgbClr val="8F8F8F"/>
                </a:solidFill>
                <a:uFill>
                  <a:solidFill>
                    <a:srgbClr val="8F8F8F"/>
                  </a:solidFill>
                </a:uFill>
                <a:latin typeface="Trebuchet MS"/>
                <a:cs typeface="Trebuchet MS"/>
                <a:hlinkClick r:id="rId7"/>
              </a:rPr>
              <a:t>6%D0%B0%D0%BD%D1%86%D1%96_%D0%B2_%D0%A3%D0%BA%D1%80%D0%B0%D1%97%D0%BD%D1%96</a:t>
            </a:r>
            <a:r>
              <a:rPr dirty="0" sz="1800" spc="150">
                <a:latin typeface="Trebuchet MS"/>
                <a:cs typeface="Trebuchet MS"/>
              </a:rPr>
              <a:t>-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120">
                <a:latin typeface="Trebuchet MS"/>
                <a:cs typeface="Trebuchet MS"/>
              </a:rPr>
              <a:t>Айзербайджанці</a:t>
            </a:r>
            <a:r>
              <a:rPr dirty="0" sz="1800" spc="-3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в</a:t>
            </a:r>
            <a:r>
              <a:rPr dirty="0" sz="1800" spc="-65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Україні</a:t>
            </a:r>
            <a:endParaRPr sz="1800">
              <a:latin typeface="Trebuchet MS"/>
              <a:cs typeface="Trebuchet MS"/>
            </a:endParaRPr>
          </a:p>
          <a:p>
            <a:pPr marL="267970" indent="-255270">
              <a:lnSpc>
                <a:spcPct val="100000"/>
              </a:lnSpc>
              <a:spcBef>
                <a:spcPts val="20"/>
              </a:spcBef>
              <a:buSzPct val="91666"/>
              <a:buAutoNum type="arabicPeriod" startAt="7"/>
              <a:tabLst>
                <a:tab pos="267970" algn="l"/>
              </a:tabLst>
            </a:pPr>
            <a:r>
              <a:rPr dirty="0" sz="1800" spc="90">
                <a:latin typeface="Trebuchet MS"/>
                <a:cs typeface="Trebuchet MS"/>
              </a:rPr>
              <a:t>Дуже</a:t>
            </a:r>
            <a:r>
              <a:rPr dirty="0" sz="1800" spc="-10">
                <a:latin typeface="Trebuchet MS"/>
                <a:cs typeface="Trebuchet MS"/>
              </a:rPr>
              <a:t> </a:t>
            </a:r>
            <a:r>
              <a:rPr dirty="0" sz="1800" spc="125">
                <a:latin typeface="Trebuchet MS"/>
                <a:cs typeface="Trebuchet MS"/>
              </a:rPr>
              <a:t>багато</a:t>
            </a:r>
            <a:r>
              <a:rPr dirty="0" sz="1800" spc="-20">
                <a:latin typeface="Trebuchet MS"/>
                <a:cs typeface="Trebuchet MS"/>
              </a:rPr>
              <a:t> </a:t>
            </a:r>
            <a:r>
              <a:rPr dirty="0" sz="1800" spc="135">
                <a:latin typeface="Trebuchet MS"/>
                <a:cs typeface="Trebuchet MS"/>
              </a:rPr>
              <a:t>інформації</a:t>
            </a:r>
            <a:r>
              <a:rPr dirty="0" sz="1800" spc="55">
                <a:latin typeface="Trebuchet MS"/>
                <a:cs typeface="Trebuchet MS"/>
              </a:rPr>
              <a:t> </a:t>
            </a:r>
            <a:r>
              <a:rPr dirty="0" sz="1800" spc="-150">
                <a:latin typeface="Trebuchet MS"/>
                <a:cs typeface="Trebuchet MS"/>
              </a:rPr>
              <a:t>я</a:t>
            </a:r>
            <a:r>
              <a:rPr dirty="0" sz="1800" spc="-1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дізналися</a:t>
            </a:r>
            <a:r>
              <a:rPr dirty="0" sz="1800" spc="-1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в</a:t>
            </a:r>
            <a:r>
              <a:rPr dirty="0" sz="1800" spc="2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родичів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2026-03-18T19:14:23Z</dcterms:created>
  <dcterms:modified xsi:type="dcterms:W3CDTF">2026-03-18T19:14:23Z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2026-03-18T00:00:00Z</vt:filetime>
  </property>
  <property fmtid="{D5CDD505-2E9C-101B-9397-08002B2CF9AE}" pid="3" name="LastSaved">
    <vt:filetime>2026-03-18T00:00:00Z</vt:filetime>
  </property>
</Properties>
</file>